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2" r:id="rId4"/>
    <p:sldId id="259" r:id="rId5"/>
    <p:sldId id="260" r:id="rId6"/>
    <p:sldId id="261"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FE1D5B-82B0-402F-938D-873E9457D6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DB6C5FF-975B-44DB-A42C-73B34D1707F2}">
      <dgm:prSet/>
      <dgm:spPr>
        <a:solidFill>
          <a:srgbClr val="C00000"/>
        </a:solidFill>
      </dgm:spPr>
      <dgm:t>
        <a:bodyPr/>
        <a:lstStyle/>
        <a:p>
          <a:pPr rtl="0"/>
          <a:r>
            <a:rPr lang="en-US" smtClean="0"/>
            <a:t>Haldia</a:t>
          </a:r>
          <a:endParaRPr lang="en-US"/>
        </a:p>
      </dgm:t>
    </dgm:pt>
    <dgm:pt modelId="{028AD516-053A-4378-9B2F-80BD36741829}" type="parTrans" cxnId="{7AA6DD6E-FBB0-45EB-BC73-2615AC4E2905}">
      <dgm:prSet/>
      <dgm:spPr/>
      <dgm:t>
        <a:bodyPr/>
        <a:lstStyle/>
        <a:p>
          <a:endParaRPr lang="en-US"/>
        </a:p>
      </dgm:t>
    </dgm:pt>
    <dgm:pt modelId="{9122DA69-ABAF-477E-8F34-81CB361FBAB1}" type="sibTrans" cxnId="{7AA6DD6E-FBB0-45EB-BC73-2615AC4E2905}">
      <dgm:prSet/>
      <dgm:spPr/>
      <dgm:t>
        <a:bodyPr/>
        <a:lstStyle/>
        <a:p>
          <a:endParaRPr lang="en-US"/>
        </a:p>
      </dgm:t>
    </dgm:pt>
    <dgm:pt modelId="{7D2DE90A-BA54-43E3-A8AD-367FC31E408C}">
      <dgm:prSet/>
      <dgm:spPr>
        <a:solidFill>
          <a:schemeClr val="bg1">
            <a:lumMod val="65000"/>
          </a:schemeClr>
        </a:solidFill>
      </dgm:spPr>
      <dgm:t>
        <a:bodyPr/>
        <a:lstStyle/>
        <a:p>
          <a:pPr rtl="0"/>
          <a:r>
            <a:rPr lang="en-US" smtClean="0"/>
            <a:t>Bhira</a:t>
          </a:r>
          <a:endParaRPr lang="en-US"/>
        </a:p>
      </dgm:t>
    </dgm:pt>
    <dgm:pt modelId="{4DD11848-CA1F-45A1-AA56-5B1270A173AB}" type="parTrans" cxnId="{9DD7EDC2-B23B-4C33-8D03-D4E414C82D26}">
      <dgm:prSet/>
      <dgm:spPr/>
      <dgm:t>
        <a:bodyPr/>
        <a:lstStyle/>
        <a:p>
          <a:endParaRPr lang="en-US"/>
        </a:p>
      </dgm:t>
    </dgm:pt>
    <dgm:pt modelId="{7EDE25CB-0513-492E-83DF-50A6B55322B9}" type="sibTrans" cxnId="{9DD7EDC2-B23B-4C33-8D03-D4E414C82D26}">
      <dgm:prSet/>
      <dgm:spPr/>
      <dgm:t>
        <a:bodyPr/>
        <a:lstStyle/>
        <a:p>
          <a:endParaRPr lang="en-US"/>
        </a:p>
      </dgm:t>
    </dgm:pt>
    <dgm:pt modelId="{D71A3586-73F9-4907-9F44-365F973EB192}">
      <dgm:prSet/>
      <dgm:spPr>
        <a:solidFill>
          <a:schemeClr val="bg1">
            <a:lumMod val="65000"/>
          </a:schemeClr>
        </a:solidFill>
      </dgm:spPr>
      <dgm:t>
        <a:bodyPr/>
        <a:lstStyle/>
        <a:p>
          <a:pPr rtl="0"/>
          <a:r>
            <a:rPr lang="en-US" smtClean="0"/>
            <a:t>Maithan</a:t>
          </a:r>
          <a:endParaRPr lang="en-US"/>
        </a:p>
      </dgm:t>
    </dgm:pt>
    <dgm:pt modelId="{565A670F-ED3F-4A82-A664-5AF4F650D08F}" type="parTrans" cxnId="{5C51121D-5E3D-4DFF-8B66-B41EA94F874F}">
      <dgm:prSet/>
      <dgm:spPr/>
      <dgm:t>
        <a:bodyPr/>
        <a:lstStyle/>
        <a:p>
          <a:endParaRPr lang="en-US"/>
        </a:p>
      </dgm:t>
    </dgm:pt>
    <dgm:pt modelId="{AB421B2B-6943-4991-BBB3-02D4FFA5FC96}" type="sibTrans" cxnId="{5C51121D-5E3D-4DFF-8B66-B41EA94F874F}">
      <dgm:prSet/>
      <dgm:spPr/>
      <dgm:t>
        <a:bodyPr/>
        <a:lstStyle/>
        <a:p>
          <a:endParaRPr lang="en-US"/>
        </a:p>
      </dgm:t>
    </dgm:pt>
    <dgm:pt modelId="{0D6EB15E-B49F-45E1-9955-994CF5F8C0C1}" type="pres">
      <dgm:prSet presAssocID="{22FE1D5B-82B0-402F-938D-873E9457D65C}" presName="linear" presStyleCnt="0">
        <dgm:presLayoutVars>
          <dgm:animLvl val="lvl"/>
          <dgm:resizeHandles val="exact"/>
        </dgm:presLayoutVars>
      </dgm:prSet>
      <dgm:spPr/>
      <dgm:t>
        <a:bodyPr/>
        <a:lstStyle/>
        <a:p>
          <a:endParaRPr lang="en-US"/>
        </a:p>
      </dgm:t>
    </dgm:pt>
    <dgm:pt modelId="{F2096686-AC85-4718-BE8E-6EDBEFEF148B}" type="pres">
      <dgm:prSet presAssocID="{BDB6C5FF-975B-44DB-A42C-73B34D1707F2}" presName="parentText" presStyleLbl="node1" presStyleIdx="0" presStyleCnt="3">
        <dgm:presLayoutVars>
          <dgm:chMax val="0"/>
          <dgm:bulletEnabled val="1"/>
        </dgm:presLayoutVars>
      </dgm:prSet>
      <dgm:spPr/>
      <dgm:t>
        <a:bodyPr/>
        <a:lstStyle/>
        <a:p>
          <a:endParaRPr lang="en-US"/>
        </a:p>
      </dgm:t>
    </dgm:pt>
    <dgm:pt modelId="{F2A2BBCE-B920-408A-8C74-ABD5985B959A}" type="pres">
      <dgm:prSet presAssocID="{9122DA69-ABAF-477E-8F34-81CB361FBAB1}" presName="spacer" presStyleCnt="0"/>
      <dgm:spPr/>
    </dgm:pt>
    <dgm:pt modelId="{FA3AC99A-FB82-4479-B9B0-DD5A15A07201}" type="pres">
      <dgm:prSet presAssocID="{7D2DE90A-BA54-43E3-A8AD-367FC31E408C}" presName="parentText" presStyleLbl="node1" presStyleIdx="1" presStyleCnt="3">
        <dgm:presLayoutVars>
          <dgm:chMax val="0"/>
          <dgm:bulletEnabled val="1"/>
        </dgm:presLayoutVars>
      </dgm:prSet>
      <dgm:spPr/>
      <dgm:t>
        <a:bodyPr/>
        <a:lstStyle/>
        <a:p>
          <a:endParaRPr lang="en-US"/>
        </a:p>
      </dgm:t>
    </dgm:pt>
    <dgm:pt modelId="{634A56CE-F2B3-4C5F-9BD7-CABC8F0064A9}" type="pres">
      <dgm:prSet presAssocID="{7EDE25CB-0513-492E-83DF-50A6B55322B9}" presName="spacer" presStyleCnt="0"/>
      <dgm:spPr/>
    </dgm:pt>
    <dgm:pt modelId="{9407BE03-744C-489A-B216-B6261C93EED3}" type="pres">
      <dgm:prSet presAssocID="{D71A3586-73F9-4907-9F44-365F973EB192}" presName="parentText" presStyleLbl="node1" presStyleIdx="2" presStyleCnt="3">
        <dgm:presLayoutVars>
          <dgm:chMax val="0"/>
          <dgm:bulletEnabled val="1"/>
        </dgm:presLayoutVars>
      </dgm:prSet>
      <dgm:spPr/>
      <dgm:t>
        <a:bodyPr/>
        <a:lstStyle/>
        <a:p>
          <a:endParaRPr lang="en-US"/>
        </a:p>
      </dgm:t>
    </dgm:pt>
  </dgm:ptLst>
  <dgm:cxnLst>
    <dgm:cxn modelId="{5C51121D-5E3D-4DFF-8B66-B41EA94F874F}" srcId="{22FE1D5B-82B0-402F-938D-873E9457D65C}" destId="{D71A3586-73F9-4907-9F44-365F973EB192}" srcOrd="2" destOrd="0" parTransId="{565A670F-ED3F-4A82-A664-5AF4F650D08F}" sibTransId="{AB421B2B-6943-4991-BBB3-02D4FFA5FC96}"/>
    <dgm:cxn modelId="{9DD7EDC2-B23B-4C33-8D03-D4E414C82D26}" srcId="{22FE1D5B-82B0-402F-938D-873E9457D65C}" destId="{7D2DE90A-BA54-43E3-A8AD-367FC31E408C}" srcOrd="1" destOrd="0" parTransId="{4DD11848-CA1F-45A1-AA56-5B1270A173AB}" sibTransId="{7EDE25CB-0513-492E-83DF-50A6B55322B9}"/>
    <dgm:cxn modelId="{E0D10D22-CD2D-408E-8745-8B67F99711D8}" type="presOf" srcId="{7D2DE90A-BA54-43E3-A8AD-367FC31E408C}" destId="{FA3AC99A-FB82-4479-B9B0-DD5A15A07201}" srcOrd="0" destOrd="0" presId="urn:microsoft.com/office/officeart/2005/8/layout/vList2"/>
    <dgm:cxn modelId="{FDC49D44-79D2-4A94-81DF-3B398BE381A3}" type="presOf" srcId="{BDB6C5FF-975B-44DB-A42C-73B34D1707F2}" destId="{F2096686-AC85-4718-BE8E-6EDBEFEF148B}" srcOrd="0" destOrd="0" presId="urn:microsoft.com/office/officeart/2005/8/layout/vList2"/>
    <dgm:cxn modelId="{90A418D0-82B7-4B69-82E7-8D6239083BA7}" type="presOf" srcId="{D71A3586-73F9-4907-9F44-365F973EB192}" destId="{9407BE03-744C-489A-B216-B6261C93EED3}" srcOrd="0" destOrd="0" presId="urn:microsoft.com/office/officeart/2005/8/layout/vList2"/>
    <dgm:cxn modelId="{6F7BFE3D-36D4-4703-9BE6-1FC502118FE5}" type="presOf" srcId="{22FE1D5B-82B0-402F-938D-873E9457D65C}" destId="{0D6EB15E-B49F-45E1-9955-994CF5F8C0C1}" srcOrd="0" destOrd="0" presId="urn:microsoft.com/office/officeart/2005/8/layout/vList2"/>
    <dgm:cxn modelId="{7AA6DD6E-FBB0-45EB-BC73-2615AC4E2905}" srcId="{22FE1D5B-82B0-402F-938D-873E9457D65C}" destId="{BDB6C5FF-975B-44DB-A42C-73B34D1707F2}" srcOrd="0" destOrd="0" parTransId="{028AD516-053A-4378-9B2F-80BD36741829}" sibTransId="{9122DA69-ABAF-477E-8F34-81CB361FBAB1}"/>
    <dgm:cxn modelId="{2895D693-4847-43E5-A7DD-1E1DBF6F50C1}" type="presParOf" srcId="{0D6EB15E-B49F-45E1-9955-994CF5F8C0C1}" destId="{F2096686-AC85-4718-BE8E-6EDBEFEF148B}" srcOrd="0" destOrd="0" presId="urn:microsoft.com/office/officeart/2005/8/layout/vList2"/>
    <dgm:cxn modelId="{E04108F6-46D1-4597-AAC5-CA5626FB4A60}" type="presParOf" srcId="{0D6EB15E-B49F-45E1-9955-994CF5F8C0C1}" destId="{F2A2BBCE-B920-408A-8C74-ABD5985B959A}" srcOrd="1" destOrd="0" presId="urn:microsoft.com/office/officeart/2005/8/layout/vList2"/>
    <dgm:cxn modelId="{A520F2FC-D51A-48D1-8673-93AB9FA83DA5}" type="presParOf" srcId="{0D6EB15E-B49F-45E1-9955-994CF5F8C0C1}" destId="{FA3AC99A-FB82-4479-B9B0-DD5A15A07201}" srcOrd="2" destOrd="0" presId="urn:microsoft.com/office/officeart/2005/8/layout/vList2"/>
    <dgm:cxn modelId="{6061F794-F893-445A-9A1A-A30F7F253EA3}" type="presParOf" srcId="{0D6EB15E-B49F-45E1-9955-994CF5F8C0C1}" destId="{634A56CE-F2B3-4C5F-9BD7-CABC8F0064A9}" srcOrd="3" destOrd="0" presId="urn:microsoft.com/office/officeart/2005/8/layout/vList2"/>
    <dgm:cxn modelId="{03538BB5-2085-4C86-8DC1-DD11015E982C}" type="presParOf" srcId="{0D6EB15E-B49F-45E1-9955-994CF5F8C0C1}" destId="{9407BE03-744C-489A-B216-B6261C93EE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FE1D5B-82B0-402F-938D-873E9457D6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DB6C5FF-975B-44DB-A42C-73B34D1707F2}">
      <dgm:prSet/>
      <dgm:spPr>
        <a:solidFill>
          <a:schemeClr val="bg1">
            <a:lumMod val="65000"/>
          </a:schemeClr>
        </a:solidFill>
      </dgm:spPr>
      <dgm:t>
        <a:bodyPr/>
        <a:lstStyle/>
        <a:p>
          <a:pPr rtl="0"/>
          <a:r>
            <a:rPr lang="en-US" smtClean="0"/>
            <a:t>Haldia</a:t>
          </a:r>
          <a:endParaRPr lang="en-US"/>
        </a:p>
      </dgm:t>
    </dgm:pt>
    <dgm:pt modelId="{028AD516-053A-4378-9B2F-80BD36741829}" type="parTrans" cxnId="{7AA6DD6E-FBB0-45EB-BC73-2615AC4E2905}">
      <dgm:prSet/>
      <dgm:spPr/>
      <dgm:t>
        <a:bodyPr/>
        <a:lstStyle/>
        <a:p>
          <a:endParaRPr lang="en-US"/>
        </a:p>
      </dgm:t>
    </dgm:pt>
    <dgm:pt modelId="{9122DA69-ABAF-477E-8F34-81CB361FBAB1}" type="sibTrans" cxnId="{7AA6DD6E-FBB0-45EB-BC73-2615AC4E2905}">
      <dgm:prSet/>
      <dgm:spPr/>
      <dgm:t>
        <a:bodyPr/>
        <a:lstStyle/>
        <a:p>
          <a:endParaRPr lang="en-US"/>
        </a:p>
      </dgm:t>
    </dgm:pt>
    <dgm:pt modelId="{7D2DE90A-BA54-43E3-A8AD-367FC31E408C}">
      <dgm:prSet/>
      <dgm:spPr>
        <a:solidFill>
          <a:srgbClr val="C00000"/>
        </a:solidFill>
      </dgm:spPr>
      <dgm:t>
        <a:bodyPr/>
        <a:lstStyle/>
        <a:p>
          <a:pPr rtl="0"/>
          <a:r>
            <a:rPr lang="en-US" smtClean="0"/>
            <a:t>Bhira</a:t>
          </a:r>
          <a:endParaRPr lang="en-US"/>
        </a:p>
      </dgm:t>
    </dgm:pt>
    <dgm:pt modelId="{4DD11848-CA1F-45A1-AA56-5B1270A173AB}" type="parTrans" cxnId="{9DD7EDC2-B23B-4C33-8D03-D4E414C82D26}">
      <dgm:prSet/>
      <dgm:spPr/>
      <dgm:t>
        <a:bodyPr/>
        <a:lstStyle/>
        <a:p>
          <a:endParaRPr lang="en-US"/>
        </a:p>
      </dgm:t>
    </dgm:pt>
    <dgm:pt modelId="{7EDE25CB-0513-492E-83DF-50A6B55322B9}" type="sibTrans" cxnId="{9DD7EDC2-B23B-4C33-8D03-D4E414C82D26}">
      <dgm:prSet/>
      <dgm:spPr/>
      <dgm:t>
        <a:bodyPr/>
        <a:lstStyle/>
        <a:p>
          <a:endParaRPr lang="en-US"/>
        </a:p>
      </dgm:t>
    </dgm:pt>
    <dgm:pt modelId="{D71A3586-73F9-4907-9F44-365F973EB192}">
      <dgm:prSet/>
      <dgm:spPr>
        <a:solidFill>
          <a:schemeClr val="bg1">
            <a:lumMod val="65000"/>
          </a:schemeClr>
        </a:solidFill>
      </dgm:spPr>
      <dgm:t>
        <a:bodyPr/>
        <a:lstStyle/>
        <a:p>
          <a:pPr rtl="0"/>
          <a:r>
            <a:rPr lang="en-US" smtClean="0"/>
            <a:t>Maithan</a:t>
          </a:r>
          <a:endParaRPr lang="en-US"/>
        </a:p>
      </dgm:t>
    </dgm:pt>
    <dgm:pt modelId="{565A670F-ED3F-4A82-A664-5AF4F650D08F}" type="parTrans" cxnId="{5C51121D-5E3D-4DFF-8B66-B41EA94F874F}">
      <dgm:prSet/>
      <dgm:spPr/>
      <dgm:t>
        <a:bodyPr/>
        <a:lstStyle/>
        <a:p>
          <a:endParaRPr lang="en-US"/>
        </a:p>
      </dgm:t>
    </dgm:pt>
    <dgm:pt modelId="{AB421B2B-6943-4991-BBB3-02D4FFA5FC96}" type="sibTrans" cxnId="{5C51121D-5E3D-4DFF-8B66-B41EA94F874F}">
      <dgm:prSet/>
      <dgm:spPr/>
      <dgm:t>
        <a:bodyPr/>
        <a:lstStyle/>
        <a:p>
          <a:endParaRPr lang="en-US"/>
        </a:p>
      </dgm:t>
    </dgm:pt>
    <dgm:pt modelId="{0D6EB15E-B49F-45E1-9955-994CF5F8C0C1}" type="pres">
      <dgm:prSet presAssocID="{22FE1D5B-82B0-402F-938D-873E9457D65C}" presName="linear" presStyleCnt="0">
        <dgm:presLayoutVars>
          <dgm:animLvl val="lvl"/>
          <dgm:resizeHandles val="exact"/>
        </dgm:presLayoutVars>
      </dgm:prSet>
      <dgm:spPr/>
      <dgm:t>
        <a:bodyPr/>
        <a:lstStyle/>
        <a:p>
          <a:endParaRPr lang="en-US"/>
        </a:p>
      </dgm:t>
    </dgm:pt>
    <dgm:pt modelId="{F2096686-AC85-4718-BE8E-6EDBEFEF148B}" type="pres">
      <dgm:prSet presAssocID="{BDB6C5FF-975B-44DB-A42C-73B34D1707F2}" presName="parentText" presStyleLbl="node1" presStyleIdx="0" presStyleCnt="3">
        <dgm:presLayoutVars>
          <dgm:chMax val="0"/>
          <dgm:bulletEnabled val="1"/>
        </dgm:presLayoutVars>
      </dgm:prSet>
      <dgm:spPr/>
      <dgm:t>
        <a:bodyPr/>
        <a:lstStyle/>
        <a:p>
          <a:endParaRPr lang="en-US"/>
        </a:p>
      </dgm:t>
    </dgm:pt>
    <dgm:pt modelId="{F2A2BBCE-B920-408A-8C74-ABD5985B959A}" type="pres">
      <dgm:prSet presAssocID="{9122DA69-ABAF-477E-8F34-81CB361FBAB1}" presName="spacer" presStyleCnt="0"/>
      <dgm:spPr/>
    </dgm:pt>
    <dgm:pt modelId="{FA3AC99A-FB82-4479-B9B0-DD5A15A07201}" type="pres">
      <dgm:prSet presAssocID="{7D2DE90A-BA54-43E3-A8AD-367FC31E408C}" presName="parentText" presStyleLbl="node1" presStyleIdx="1" presStyleCnt="3">
        <dgm:presLayoutVars>
          <dgm:chMax val="0"/>
          <dgm:bulletEnabled val="1"/>
        </dgm:presLayoutVars>
      </dgm:prSet>
      <dgm:spPr/>
      <dgm:t>
        <a:bodyPr/>
        <a:lstStyle/>
        <a:p>
          <a:endParaRPr lang="en-US"/>
        </a:p>
      </dgm:t>
    </dgm:pt>
    <dgm:pt modelId="{634A56CE-F2B3-4C5F-9BD7-CABC8F0064A9}" type="pres">
      <dgm:prSet presAssocID="{7EDE25CB-0513-492E-83DF-50A6B55322B9}" presName="spacer" presStyleCnt="0"/>
      <dgm:spPr/>
    </dgm:pt>
    <dgm:pt modelId="{9407BE03-744C-489A-B216-B6261C93EED3}" type="pres">
      <dgm:prSet presAssocID="{D71A3586-73F9-4907-9F44-365F973EB192}" presName="parentText" presStyleLbl="node1" presStyleIdx="2" presStyleCnt="3">
        <dgm:presLayoutVars>
          <dgm:chMax val="0"/>
          <dgm:bulletEnabled val="1"/>
        </dgm:presLayoutVars>
      </dgm:prSet>
      <dgm:spPr/>
      <dgm:t>
        <a:bodyPr/>
        <a:lstStyle/>
        <a:p>
          <a:endParaRPr lang="en-US"/>
        </a:p>
      </dgm:t>
    </dgm:pt>
  </dgm:ptLst>
  <dgm:cxnLst>
    <dgm:cxn modelId="{615FA08F-1F9A-439B-A676-EA5BAD0CEE8F}" type="presOf" srcId="{D71A3586-73F9-4907-9F44-365F973EB192}" destId="{9407BE03-744C-489A-B216-B6261C93EED3}" srcOrd="0" destOrd="0" presId="urn:microsoft.com/office/officeart/2005/8/layout/vList2"/>
    <dgm:cxn modelId="{5C51121D-5E3D-4DFF-8B66-B41EA94F874F}" srcId="{22FE1D5B-82B0-402F-938D-873E9457D65C}" destId="{D71A3586-73F9-4907-9F44-365F973EB192}" srcOrd="2" destOrd="0" parTransId="{565A670F-ED3F-4A82-A664-5AF4F650D08F}" sibTransId="{AB421B2B-6943-4991-BBB3-02D4FFA5FC96}"/>
    <dgm:cxn modelId="{9DD7EDC2-B23B-4C33-8D03-D4E414C82D26}" srcId="{22FE1D5B-82B0-402F-938D-873E9457D65C}" destId="{7D2DE90A-BA54-43E3-A8AD-367FC31E408C}" srcOrd="1" destOrd="0" parTransId="{4DD11848-CA1F-45A1-AA56-5B1270A173AB}" sibTransId="{7EDE25CB-0513-492E-83DF-50A6B55322B9}"/>
    <dgm:cxn modelId="{DA48B91C-E06A-495E-B616-691070AC16D7}" type="presOf" srcId="{22FE1D5B-82B0-402F-938D-873E9457D65C}" destId="{0D6EB15E-B49F-45E1-9955-994CF5F8C0C1}" srcOrd="0" destOrd="0" presId="urn:microsoft.com/office/officeart/2005/8/layout/vList2"/>
    <dgm:cxn modelId="{EF5F4D42-7DF9-44E8-A734-D9E16B3F50A5}" type="presOf" srcId="{BDB6C5FF-975B-44DB-A42C-73B34D1707F2}" destId="{F2096686-AC85-4718-BE8E-6EDBEFEF148B}" srcOrd="0" destOrd="0" presId="urn:microsoft.com/office/officeart/2005/8/layout/vList2"/>
    <dgm:cxn modelId="{75C2CA50-6F17-4A69-9C49-0444F027518A}" type="presOf" srcId="{7D2DE90A-BA54-43E3-A8AD-367FC31E408C}" destId="{FA3AC99A-FB82-4479-B9B0-DD5A15A07201}" srcOrd="0" destOrd="0" presId="urn:microsoft.com/office/officeart/2005/8/layout/vList2"/>
    <dgm:cxn modelId="{7AA6DD6E-FBB0-45EB-BC73-2615AC4E2905}" srcId="{22FE1D5B-82B0-402F-938D-873E9457D65C}" destId="{BDB6C5FF-975B-44DB-A42C-73B34D1707F2}" srcOrd="0" destOrd="0" parTransId="{028AD516-053A-4378-9B2F-80BD36741829}" sibTransId="{9122DA69-ABAF-477E-8F34-81CB361FBAB1}"/>
    <dgm:cxn modelId="{2B2A389B-5F94-4238-8174-C9C436D30E50}" type="presParOf" srcId="{0D6EB15E-B49F-45E1-9955-994CF5F8C0C1}" destId="{F2096686-AC85-4718-BE8E-6EDBEFEF148B}" srcOrd="0" destOrd="0" presId="urn:microsoft.com/office/officeart/2005/8/layout/vList2"/>
    <dgm:cxn modelId="{121F43D5-8674-4B53-83B7-5FE13C3DAD7D}" type="presParOf" srcId="{0D6EB15E-B49F-45E1-9955-994CF5F8C0C1}" destId="{F2A2BBCE-B920-408A-8C74-ABD5985B959A}" srcOrd="1" destOrd="0" presId="urn:microsoft.com/office/officeart/2005/8/layout/vList2"/>
    <dgm:cxn modelId="{FA693815-7B68-474C-A4D1-FC0EA8D4F96C}" type="presParOf" srcId="{0D6EB15E-B49F-45E1-9955-994CF5F8C0C1}" destId="{FA3AC99A-FB82-4479-B9B0-DD5A15A07201}" srcOrd="2" destOrd="0" presId="urn:microsoft.com/office/officeart/2005/8/layout/vList2"/>
    <dgm:cxn modelId="{E7CD40ED-313A-44AA-8822-A8A5B7C013EC}" type="presParOf" srcId="{0D6EB15E-B49F-45E1-9955-994CF5F8C0C1}" destId="{634A56CE-F2B3-4C5F-9BD7-CABC8F0064A9}" srcOrd="3" destOrd="0" presId="urn:microsoft.com/office/officeart/2005/8/layout/vList2"/>
    <dgm:cxn modelId="{068943B9-0CEB-42D7-914A-B2E6208F7D7A}" type="presParOf" srcId="{0D6EB15E-B49F-45E1-9955-994CF5F8C0C1}" destId="{9407BE03-744C-489A-B216-B6261C93EE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FE1D5B-82B0-402F-938D-873E9457D6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DB6C5FF-975B-44DB-A42C-73B34D1707F2}">
      <dgm:prSet/>
      <dgm:spPr>
        <a:solidFill>
          <a:schemeClr val="bg1">
            <a:lumMod val="65000"/>
          </a:schemeClr>
        </a:solidFill>
      </dgm:spPr>
      <dgm:t>
        <a:bodyPr/>
        <a:lstStyle/>
        <a:p>
          <a:pPr rtl="0"/>
          <a:r>
            <a:rPr lang="en-US" smtClean="0"/>
            <a:t>Haldia</a:t>
          </a:r>
          <a:endParaRPr lang="en-US"/>
        </a:p>
      </dgm:t>
    </dgm:pt>
    <dgm:pt modelId="{028AD516-053A-4378-9B2F-80BD36741829}" type="parTrans" cxnId="{7AA6DD6E-FBB0-45EB-BC73-2615AC4E2905}">
      <dgm:prSet/>
      <dgm:spPr/>
      <dgm:t>
        <a:bodyPr/>
        <a:lstStyle/>
        <a:p>
          <a:endParaRPr lang="en-US"/>
        </a:p>
      </dgm:t>
    </dgm:pt>
    <dgm:pt modelId="{9122DA69-ABAF-477E-8F34-81CB361FBAB1}" type="sibTrans" cxnId="{7AA6DD6E-FBB0-45EB-BC73-2615AC4E2905}">
      <dgm:prSet/>
      <dgm:spPr/>
      <dgm:t>
        <a:bodyPr/>
        <a:lstStyle/>
        <a:p>
          <a:endParaRPr lang="en-US"/>
        </a:p>
      </dgm:t>
    </dgm:pt>
    <dgm:pt modelId="{7D2DE90A-BA54-43E3-A8AD-367FC31E408C}">
      <dgm:prSet/>
      <dgm:spPr>
        <a:solidFill>
          <a:schemeClr val="bg1">
            <a:lumMod val="65000"/>
          </a:schemeClr>
        </a:solidFill>
      </dgm:spPr>
      <dgm:t>
        <a:bodyPr/>
        <a:lstStyle/>
        <a:p>
          <a:pPr rtl="0"/>
          <a:r>
            <a:rPr lang="en-US" smtClean="0"/>
            <a:t>Bhira</a:t>
          </a:r>
          <a:endParaRPr lang="en-US"/>
        </a:p>
      </dgm:t>
    </dgm:pt>
    <dgm:pt modelId="{4DD11848-CA1F-45A1-AA56-5B1270A173AB}" type="parTrans" cxnId="{9DD7EDC2-B23B-4C33-8D03-D4E414C82D26}">
      <dgm:prSet/>
      <dgm:spPr/>
      <dgm:t>
        <a:bodyPr/>
        <a:lstStyle/>
        <a:p>
          <a:endParaRPr lang="en-US"/>
        </a:p>
      </dgm:t>
    </dgm:pt>
    <dgm:pt modelId="{7EDE25CB-0513-492E-83DF-50A6B55322B9}" type="sibTrans" cxnId="{9DD7EDC2-B23B-4C33-8D03-D4E414C82D26}">
      <dgm:prSet/>
      <dgm:spPr/>
      <dgm:t>
        <a:bodyPr/>
        <a:lstStyle/>
        <a:p>
          <a:endParaRPr lang="en-US"/>
        </a:p>
      </dgm:t>
    </dgm:pt>
    <dgm:pt modelId="{D71A3586-73F9-4907-9F44-365F973EB192}">
      <dgm:prSet/>
      <dgm:spPr>
        <a:solidFill>
          <a:srgbClr val="C00000"/>
        </a:solidFill>
      </dgm:spPr>
      <dgm:t>
        <a:bodyPr/>
        <a:lstStyle/>
        <a:p>
          <a:pPr rtl="0"/>
          <a:r>
            <a:rPr lang="en-US" dirty="0" err="1" smtClean="0"/>
            <a:t>Maithan</a:t>
          </a:r>
          <a:endParaRPr lang="en-US" dirty="0"/>
        </a:p>
      </dgm:t>
    </dgm:pt>
    <dgm:pt modelId="{565A670F-ED3F-4A82-A664-5AF4F650D08F}" type="parTrans" cxnId="{5C51121D-5E3D-4DFF-8B66-B41EA94F874F}">
      <dgm:prSet/>
      <dgm:spPr/>
      <dgm:t>
        <a:bodyPr/>
        <a:lstStyle/>
        <a:p>
          <a:endParaRPr lang="en-US"/>
        </a:p>
      </dgm:t>
    </dgm:pt>
    <dgm:pt modelId="{AB421B2B-6943-4991-BBB3-02D4FFA5FC96}" type="sibTrans" cxnId="{5C51121D-5E3D-4DFF-8B66-B41EA94F874F}">
      <dgm:prSet/>
      <dgm:spPr/>
      <dgm:t>
        <a:bodyPr/>
        <a:lstStyle/>
        <a:p>
          <a:endParaRPr lang="en-US"/>
        </a:p>
      </dgm:t>
    </dgm:pt>
    <dgm:pt modelId="{0D6EB15E-B49F-45E1-9955-994CF5F8C0C1}" type="pres">
      <dgm:prSet presAssocID="{22FE1D5B-82B0-402F-938D-873E9457D65C}" presName="linear" presStyleCnt="0">
        <dgm:presLayoutVars>
          <dgm:animLvl val="lvl"/>
          <dgm:resizeHandles val="exact"/>
        </dgm:presLayoutVars>
      </dgm:prSet>
      <dgm:spPr/>
      <dgm:t>
        <a:bodyPr/>
        <a:lstStyle/>
        <a:p>
          <a:endParaRPr lang="en-US"/>
        </a:p>
      </dgm:t>
    </dgm:pt>
    <dgm:pt modelId="{F2096686-AC85-4718-BE8E-6EDBEFEF148B}" type="pres">
      <dgm:prSet presAssocID="{BDB6C5FF-975B-44DB-A42C-73B34D1707F2}" presName="parentText" presStyleLbl="node1" presStyleIdx="0" presStyleCnt="3">
        <dgm:presLayoutVars>
          <dgm:chMax val="0"/>
          <dgm:bulletEnabled val="1"/>
        </dgm:presLayoutVars>
      </dgm:prSet>
      <dgm:spPr/>
      <dgm:t>
        <a:bodyPr/>
        <a:lstStyle/>
        <a:p>
          <a:endParaRPr lang="en-US"/>
        </a:p>
      </dgm:t>
    </dgm:pt>
    <dgm:pt modelId="{F2A2BBCE-B920-408A-8C74-ABD5985B959A}" type="pres">
      <dgm:prSet presAssocID="{9122DA69-ABAF-477E-8F34-81CB361FBAB1}" presName="spacer" presStyleCnt="0"/>
      <dgm:spPr/>
    </dgm:pt>
    <dgm:pt modelId="{FA3AC99A-FB82-4479-B9B0-DD5A15A07201}" type="pres">
      <dgm:prSet presAssocID="{7D2DE90A-BA54-43E3-A8AD-367FC31E408C}" presName="parentText" presStyleLbl="node1" presStyleIdx="1" presStyleCnt="3">
        <dgm:presLayoutVars>
          <dgm:chMax val="0"/>
          <dgm:bulletEnabled val="1"/>
        </dgm:presLayoutVars>
      </dgm:prSet>
      <dgm:spPr/>
      <dgm:t>
        <a:bodyPr/>
        <a:lstStyle/>
        <a:p>
          <a:endParaRPr lang="en-US"/>
        </a:p>
      </dgm:t>
    </dgm:pt>
    <dgm:pt modelId="{634A56CE-F2B3-4C5F-9BD7-CABC8F0064A9}" type="pres">
      <dgm:prSet presAssocID="{7EDE25CB-0513-492E-83DF-50A6B55322B9}" presName="spacer" presStyleCnt="0"/>
      <dgm:spPr/>
    </dgm:pt>
    <dgm:pt modelId="{9407BE03-744C-489A-B216-B6261C93EED3}" type="pres">
      <dgm:prSet presAssocID="{D71A3586-73F9-4907-9F44-365F973EB192}" presName="parentText" presStyleLbl="node1" presStyleIdx="2" presStyleCnt="3">
        <dgm:presLayoutVars>
          <dgm:chMax val="0"/>
          <dgm:bulletEnabled val="1"/>
        </dgm:presLayoutVars>
      </dgm:prSet>
      <dgm:spPr/>
      <dgm:t>
        <a:bodyPr/>
        <a:lstStyle/>
        <a:p>
          <a:endParaRPr lang="en-US"/>
        </a:p>
      </dgm:t>
    </dgm:pt>
  </dgm:ptLst>
  <dgm:cxnLst>
    <dgm:cxn modelId="{5C51121D-5E3D-4DFF-8B66-B41EA94F874F}" srcId="{22FE1D5B-82B0-402F-938D-873E9457D65C}" destId="{D71A3586-73F9-4907-9F44-365F973EB192}" srcOrd="2" destOrd="0" parTransId="{565A670F-ED3F-4A82-A664-5AF4F650D08F}" sibTransId="{AB421B2B-6943-4991-BBB3-02D4FFA5FC96}"/>
    <dgm:cxn modelId="{9DD7EDC2-B23B-4C33-8D03-D4E414C82D26}" srcId="{22FE1D5B-82B0-402F-938D-873E9457D65C}" destId="{7D2DE90A-BA54-43E3-A8AD-367FC31E408C}" srcOrd="1" destOrd="0" parTransId="{4DD11848-CA1F-45A1-AA56-5B1270A173AB}" sibTransId="{7EDE25CB-0513-492E-83DF-50A6B55322B9}"/>
    <dgm:cxn modelId="{22465E79-0933-4333-ADE1-AD268D5D0D6E}" type="presOf" srcId="{22FE1D5B-82B0-402F-938D-873E9457D65C}" destId="{0D6EB15E-B49F-45E1-9955-994CF5F8C0C1}" srcOrd="0" destOrd="0" presId="urn:microsoft.com/office/officeart/2005/8/layout/vList2"/>
    <dgm:cxn modelId="{5806DC56-ECA0-4870-88DB-00C22FA8D444}" type="presOf" srcId="{7D2DE90A-BA54-43E3-A8AD-367FC31E408C}" destId="{FA3AC99A-FB82-4479-B9B0-DD5A15A07201}" srcOrd="0" destOrd="0" presId="urn:microsoft.com/office/officeart/2005/8/layout/vList2"/>
    <dgm:cxn modelId="{6533B78C-9C24-4F8B-9CF7-374C771A2DF0}" type="presOf" srcId="{D71A3586-73F9-4907-9F44-365F973EB192}" destId="{9407BE03-744C-489A-B216-B6261C93EED3}" srcOrd="0" destOrd="0" presId="urn:microsoft.com/office/officeart/2005/8/layout/vList2"/>
    <dgm:cxn modelId="{E398B754-5A90-40A4-88E1-CF4B618B5C8D}" type="presOf" srcId="{BDB6C5FF-975B-44DB-A42C-73B34D1707F2}" destId="{F2096686-AC85-4718-BE8E-6EDBEFEF148B}" srcOrd="0" destOrd="0" presId="urn:microsoft.com/office/officeart/2005/8/layout/vList2"/>
    <dgm:cxn modelId="{7AA6DD6E-FBB0-45EB-BC73-2615AC4E2905}" srcId="{22FE1D5B-82B0-402F-938D-873E9457D65C}" destId="{BDB6C5FF-975B-44DB-A42C-73B34D1707F2}" srcOrd="0" destOrd="0" parTransId="{028AD516-053A-4378-9B2F-80BD36741829}" sibTransId="{9122DA69-ABAF-477E-8F34-81CB361FBAB1}"/>
    <dgm:cxn modelId="{29BBF766-48A1-4CBC-BE7A-2E9AE817F6A7}" type="presParOf" srcId="{0D6EB15E-B49F-45E1-9955-994CF5F8C0C1}" destId="{F2096686-AC85-4718-BE8E-6EDBEFEF148B}" srcOrd="0" destOrd="0" presId="urn:microsoft.com/office/officeart/2005/8/layout/vList2"/>
    <dgm:cxn modelId="{48F48350-A9AB-487F-A48D-C401BC396FB5}" type="presParOf" srcId="{0D6EB15E-B49F-45E1-9955-994CF5F8C0C1}" destId="{F2A2BBCE-B920-408A-8C74-ABD5985B959A}" srcOrd="1" destOrd="0" presId="urn:microsoft.com/office/officeart/2005/8/layout/vList2"/>
    <dgm:cxn modelId="{EA233CE5-C2AA-4F22-AE33-E682F49991A8}" type="presParOf" srcId="{0D6EB15E-B49F-45E1-9955-994CF5F8C0C1}" destId="{FA3AC99A-FB82-4479-B9B0-DD5A15A07201}" srcOrd="2" destOrd="0" presId="urn:microsoft.com/office/officeart/2005/8/layout/vList2"/>
    <dgm:cxn modelId="{4F79049D-4F8C-489B-B575-BAFC5BB5F712}" type="presParOf" srcId="{0D6EB15E-B49F-45E1-9955-994CF5F8C0C1}" destId="{634A56CE-F2B3-4C5F-9BD7-CABC8F0064A9}" srcOrd="3" destOrd="0" presId="urn:microsoft.com/office/officeart/2005/8/layout/vList2"/>
    <dgm:cxn modelId="{30F14986-3180-4795-A8BA-B0DE2C74F722}" type="presParOf" srcId="{0D6EB15E-B49F-45E1-9955-994CF5F8C0C1}" destId="{9407BE03-744C-489A-B216-B6261C93EE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FE1D5B-82B0-402F-938D-873E9457D6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DB6C5FF-975B-44DB-A42C-73B34D1707F2}">
      <dgm:prSet/>
      <dgm:spPr>
        <a:solidFill>
          <a:srgbClr val="C00000"/>
        </a:solidFill>
      </dgm:spPr>
      <dgm:t>
        <a:bodyPr/>
        <a:lstStyle/>
        <a:p>
          <a:pPr rtl="0"/>
          <a:r>
            <a:rPr lang="en-US" dirty="0" err="1" smtClean="0"/>
            <a:t>Agaswadi</a:t>
          </a:r>
          <a:endParaRPr lang="en-US" dirty="0"/>
        </a:p>
      </dgm:t>
    </dgm:pt>
    <dgm:pt modelId="{028AD516-053A-4378-9B2F-80BD36741829}" type="parTrans" cxnId="{7AA6DD6E-FBB0-45EB-BC73-2615AC4E2905}">
      <dgm:prSet/>
      <dgm:spPr/>
      <dgm:t>
        <a:bodyPr/>
        <a:lstStyle/>
        <a:p>
          <a:endParaRPr lang="en-US"/>
        </a:p>
      </dgm:t>
    </dgm:pt>
    <dgm:pt modelId="{9122DA69-ABAF-477E-8F34-81CB361FBAB1}" type="sibTrans" cxnId="{7AA6DD6E-FBB0-45EB-BC73-2615AC4E2905}">
      <dgm:prSet/>
      <dgm:spPr/>
      <dgm:t>
        <a:bodyPr/>
        <a:lstStyle/>
        <a:p>
          <a:endParaRPr lang="en-US"/>
        </a:p>
      </dgm:t>
    </dgm:pt>
    <dgm:pt modelId="{7D2DE90A-BA54-43E3-A8AD-367FC31E408C}">
      <dgm:prSet/>
      <dgm:spPr>
        <a:solidFill>
          <a:schemeClr val="bg1">
            <a:lumMod val="65000"/>
          </a:schemeClr>
        </a:solidFill>
      </dgm:spPr>
      <dgm:t>
        <a:bodyPr/>
        <a:lstStyle/>
        <a:p>
          <a:pPr rtl="0"/>
          <a:r>
            <a:rPr lang="en-US" dirty="0" smtClean="0"/>
            <a:t>Thane</a:t>
          </a:r>
          <a:endParaRPr lang="en-US" dirty="0"/>
        </a:p>
      </dgm:t>
    </dgm:pt>
    <dgm:pt modelId="{4DD11848-CA1F-45A1-AA56-5B1270A173AB}" type="parTrans" cxnId="{9DD7EDC2-B23B-4C33-8D03-D4E414C82D26}">
      <dgm:prSet/>
      <dgm:spPr/>
      <dgm:t>
        <a:bodyPr/>
        <a:lstStyle/>
        <a:p>
          <a:endParaRPr lang="en-US"/>
        </a:p>
      </dgm:t>
    </dgm:pt>
    <dgm:pt modelId="{7EDE25CB-0513-492E-83DF-50A6B55322B9}" type="sibTrans" cxnId="{9DD7EDC2-B23B-4C33-8D03-D4E414C82D26}">
      <dgm:prSet/>
      <dgm:spPr/>
      <dgm:t>
        <a:bodyPr/>
        <a:lstStyle/>
        <a:p>
          <a:endParaRPr lang="en-US"/>
        </a:p>
      </dgm:t>
    </dgm:pt>
    <dgm:pt modelId="{D71A3586-73F9-4907-9F44-365F973EB192}">
      <dgm:prSet/>
      <dgm:spPr>
        <a:noFill/>
      </dgm:spPr>
      <dgm:t>
        <a:bodyPr/>
        <a:lstStyle/>
        <a:p>
          <a:pPr rtl="0"/>
          <a:r>
            <a:rPr lang="en-US" smtClean="0"/>
            <a:t>Maithan</a:t>
          </a:r>
          <a:endParaRPr lang="en-US"/>
        </a:p>
      </dgm:t>
    </dgm:pt>
    <dgm:pt modelId="{AB421B2B-6943-4991-BBB3-02D4FFA5FC96}" type="sibTrans" cxnId="{5C51121D-5E3D-4DFF-8B66-B41EA94F874F}">
      <dgm:prSet/>
      <dgm:spPr/>
      <dgm:t>
        <a:bodyPr/>
        <a:lstStyle/>
        <a:p>
          <a:endParaRPr lang="en-US"/>
        </a:p>
      </dgm:t>
    </dgm:pt>
    <dgm:pt modelId="{565A670F-ED3F-4A82-A664-5AF4F650D08F}" type="parTrans" cxnId="{5C51121D-5E3D-4DFF-8B66-B41EA94F874F}">
      <dgm:prSet/>
      <dgm:spPr/>
      <dgm:t>
        <a:bodyPr/>
        <a:lstStyle/>
        <a:p>
          <a:endParaRPr lang="en-US"/>
        </a:p>
      </dgm:t>
    </dgm:pt>
    <dgm:pt modelId="{0D6EB15E-B49F-45E1-9955-994CF5F8C0C1}" type="pres">
      <dgm:prSet presAssocID="{22FE1D5B-82B0-402F-938D-873E9457D65C}" presName="linear" presStyleCnt="0">
        <dgm:presLayoutVars>
          <dgm:animLvl val="lvl"/>
          <dgm:resizeHandles val="exact"/>
        </dgm:presLayoutVars>
      </dgm:prSet>
      <dgm:spPr/>
      <dgm:t>
        <a:bodyPr/>
        <a:lstStyle/>
        <a:p>
          <a:endParaRPr lang="en-US"/>
        </a:p>
      </dgm:t>
    </dgm:pt>
    <dgm:pt modelId="{F2096686-AC85-4718-BE8E-6EDBEFEF148B}" type="pres">
      <dgm:prSet presAssocID="{BDB6C5FF-975B-44DB-A42C-73B34D1707F2}" presName="parentText" presStyleLbl="node1" presStyleIdx="0" presStyleCnt="3">
        <dgm:presLayoutVars>
          <dgm:chMax val="0"/>
          <dgm:bulletEnabled val="1"/>
        </dgm:presLayoutVars>
      </dgm:prSet>
      <dgm:spPr/>
      <dgm:t>
        <a:bodyPr/>
        <a:lstStyle/>
        <a:p>
          <a:endParaRPr lang="en-US"/>
        </a:p>
      </dgm:t>
    </dgm:pt>
    <dgm:pt modelId="{F2A2BBCE-B920-408A-8C74-ABD5985B959A}" type="pres">
      <dgm:prSet presAssocID="{9122DA69-ABAF-477E-8F34-81CB361FBAB1}" presName="spacer" presStyleCnt="0"/>
      <dgm:spPr/>
    </dgm:pt>
    <dgm:pt modelId="{FA3AC99A-FB82-4479-B9B0-DD5A15A07201}" type="pres">
      <dgm:prSet presAssocID="{7D2DE90A-BA54-43E3-A8AD-367FC31E408C}" presName="parentText" presStyleLbl="node1" presStyleIdx="1" presStyleCnt="3">
        <dgm:presLayoutVars>
          <dgm:chMax val="0"/>
          <dgm:bulletEnabled val="1"/>
        </dgm:presLayoutVars>
      </dgm:prSet>
      <dgm:spPr/>
      <dgm:t>
        <a:bodyPr/>
        <a:lstStyle/>
        <a:p>
          <a:endParaRPr lang="en-US"/>
        </a:p>
      </dgm:t>
    </dgm:pt>
    <dgm:pt modelId="{634A56CE-F2B3-4C5F-9BD7-CABC8F0064A9}" type="pres">
      <dgm:prSet presAssocID="{7EDE25CB-0513-492E-83DF-50A6B55322B9}" presName="spacer" presStyleCnt="0"/>
      <dgm:spPr/>
    </dgm:pt>
    <dgm:pt modelId="{9407BE03-744C-489A-B216-B6261C93EED3}" type="pres">
      <dgm:prSet presAssocID="{D71A3586-73F9-4907-9F44-365F973EB192}" presName="parentText" presStyleLbl="node1" presStyleIdx="2" presStyleCnt="3">
        <dgm:presLayoutVars>
          <dgm:chMax val="0"/>
          <dgm:bulletEnabled val="1"/>
        </dgm:presLayoutVars>
      </dgm:prSet>
      <dgm:spPr/>
      <dgm:t>
        <a:bodyPr/>
        <a:lstStyle/>
        <a:p>
          <a:endParaRPr lang="en-US"/>
        </a:p>
      </dgm:t>
    </dgm:pt>
  </dgm:ptLst>
  <dgm:cxnLst>
    <dgm:cxn modelId="{5C51121D-5E3D-4DFF-8B66-B41EA94F874F}" srcId="{22FE1D5B-82B0-402F-938D-873E9457D65C}" destId="{D71A3586-73F9-4907-9F44-365F973EB192}" srcOrd="2" destOrd="0" parTransId="{565A670F-ED3F-4A82-A664-5AF4F650D08F}" sibTransId="{AB421B2B-6943-4991-BBB3-02D4FFA5FC96}"/>
    <dgm:cxn modelId="{9E40C9C4-E607-4036-8568-50320788D4B7}" type="presOf" srcId="{22FE1D5B-82B0-402F-938D-873E9457D65C}" destId="{0D6EB15E-B49F-45E1-9955-994CF5F8C0C1}" srcOrd="0" destOrd="0" presId="urn:microsoft.com/office/officeart/2005/8/layout/vList2"/>
    <dgm:cxn modelId="{6AFAD7FF-DB57-48CF-AE52-56C0D59877B2}" type="presOf" srcId="{BDB6C5FF-975B-44DB-A42C-73B34D1707F2}" destId="{F2096686-AC85-4718-BE8E-6EDBEFEF148B}" srcOrd="0" destOrd="0" presId="urn:microsoft.com/office/officeart/2005/8/layout/vList2"/>
    <dgm:cxn modelId="{9DD7EDC2-B23B-4C33-8D03-D4E414C82D26}" srcId="{22FE1D5B-82B0-402F-938D-873E9457D65C}" destId="{7D2DE90A-BA54-43E3-A8AD-367FC31E408C}" srcOrd="1" destOrd="0" parTransId="{4DD11848-CA1F-45A1-AA56-5B1270A173AB}" sibTransId="{7EDE25CB-0513-492E-83DF-50A6B55322B9}"/>
    <dgm:cxn modelId="{AC77BBA7-85C2-4542-AD6C-3F947D6E4D3B}" type="presOf" srcId="{7D2DE90A-BA54-43E3-A8AD-367FC31E408C}" destId="{FA3AC99A-FB82-4479-B9B0-DD5A15A07201}" srcOrd="0" destOrd="0" presId="urn:microsoft.com/office/officeart/2005/8/layout/vList2"/>
    <dgm:cxn modelId="{5ECAA55D-1432-4752-A7EF-2FC9E5D2FF2E}" type="presOf" srcId="{D71A3586-73F9-4907-9F44-365F973EB192}" destId="{9407BE03-744C-489A-B216-B6261C93EED3}" srcOrd="0" destOrd="0" presId="urn:microsoft.com/office/officeart/2005/8/layout/vList2"/>
    <dgm:cxn modelId="{7AA6DD6E-FBB0-45EB-BC73-2615AC4E2905}" srcId="{22FE1D5B-82B0-402F-938D-873E9457D65C}" destId="{BDB6C5FF-975B-44DB-A42C-73B34D1707F2}" srcOrd="0" destOrd="0" parTransId="{028AD516-053A-4378-9B2F-80BD36741829}" sibTransId="{9122DA69-ABAF-477E-8F34-81CB361FBAB1}"/>
    <dgm:cxn modelId="{4E95572F-C9A8-471A-B04A-532B86A22447}" type="presParOf" srcId="{0D6EB15E-B49F-45E1-9955-994CF5F8C0C1}" destId="{F2096686-AC85-4718-BE8E-6EDBEFEF148B}" srcOrd="0" destOrd="0" presId="urn:microsoft.com/office/officeart/2005/8/layout/vList2"/>
    <dgm:cxn modelId="{CE55692D-D06F-42D0-B7C0-850841E1E777}" type="presParOf" srcId="{0D6EB15E-B49F-45E1-9955-994CF5F8C0C1}" destId="{F2A2BBCE-B920-408A-8C74-ABD5985B959A}" srcOrd="1" destOrd="0" presId="urn:microsoft.com/office/officeart/2005/8/layout/vList2"/>
    <dgm:cxn modelId="{D95653A8-6324-4A9F-A228-D33CC778CB27}" type="presParOf" srcId="{0D6EB15E-B49F-45E1-9955-994CF5F8C0C1}" destId="{FA3AC99A-FB82-4479-B9B0-DD5A15A07201}" srcOrd="2" destOrd="0" presId="urn:microsoft.com/office/officeart/2005/8/layout/vList2"/>
    <dgm:cxn modelId="{67E31E38-5650-41E8-9A8D-6A4742A46F6F}" type="presParOf" srcId="{0D6EB15E-B49F-45E1-9955-994CF5F8C0C1}" destId="{634A56CE-F2B3-4C5F-9BD7-CABC8F0064A9}" srcOrd="3" destOrd="0" presId="urn:microsoft.com/office/officeart/2005/8/layout/vList2"/>
    <dgm:cxn modelId="{51B263D0-71DC-40B0-A918-373761ABA2AF}" type="presParOf" srcId="{0D6EB15E-B49F-45E1-9955-994CF5F8C0C1}" destId="{9407BE03-744C-489A-B216-B6261C93EE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2FE1D5B-82B0-402F-938D-873E9457D65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BDB6C5FF-975B-44DB-A42C-73B34D1707F2}">
      <dgm:prSet/>
      <dgm:spPr>
        <a:solidFill>
          <a:schemeClr val="bg1">
            <a:lumMod val="65000"/>
          </a:schemeClr>
        </a:solidFill>
      </dgm:spPr>
      <dgm:t>
        <a:bodyPr/>
        <a:lstStyle/>
        <a:p>
          <a:pPr rtl="0"/>
          <a:r>
            <a:rPr lang="en-US" dirty="0" err="1" smtClean="0"/>
            <a:t>Agaswadi</a:t>
          </a:r>
          <a:endParaRPr lang="en-US" dirty="0"/>
        </a:p>
      </dgm:t>
    </dgm:pt>
    <dgm:pt modelId="{028AD516-053A-4378-9B2F-80BD36741829}" type="parTrans" cxnId="{7AA6DD6E-FBB0-45EB-BC73-2615AC4E2905}">
      <dgm:prSet/>
      <dgm:spPr/>
      <dgm:t>
        <a:bodyPr/>
        <a:lstStyle/>
        <a:p>
          <a:endParaRPr lang="en-US"/>
        </a:p>
      </dgm:t>
    </dgm:pt>
    <dgm:pt modelId="{9122DA69-ABAF-477E-8F34-81CB361FBAB1}" type="sibTrans" cxnId="{7AA6DD6E-FBB0-45EB-BC73-2615AC4E2905}">
      <dgm:prSet/>
      <dgm:spPr/>
      <dgm:t>
        <a:bodyPr/>
        <a:lstStyle/>
        <a:p>
          <a:endParaRPr lang="en-US"/>
        </a:p>
      </dgm:t>
    </dgm:pt>
    <dgm:pt modelId="{7D2DE90A-BA54-43E3-A8AD-367FC31E408C}">
      <dgm:prSet/>
      <dgm:spPr>
        <a:solidFill>
          <a:srgbClr val="C00000"/>
        </a:solidFill>
      </dgm:spPr>
      <dgm:t>
        <a:bodyPr/>
        <a:lstStyle/>
        <a:p>
          <a:pPr rtl="0"/>
          <a:r>
            <a:rPr lang="en-US" dirty="0" smtClean="0"/>
            <a:t>Thane</a:t>
          </a:r>
          <a:endParaRPr lang="en-US" dirty="0"/>
        </a:p>
      </dgm:t>
    </dgm:pt>
    <dgm:pt modelId="{4DD11848-CA1F-45A1-AA56-5B1270A173AB}" type="parTrans" cxnId="{9DD7EDC2-B23B-4C33-8D03-D4E414C82D26}">
      <dgm:prSet/>
      <dgm:spPr/>
      <dgm:t>
        <a:bodyPr/>
        <a:lstStyle/>
        <a:p>
          <a:endParaRPr lang="en-US"/>
        </a:p>
      </dgm:t>
    </dgm:pt>
    <dgm:pt modelId="{7EDE25CB-0513-492E-83DF-50A6B55322B9}" type="sibTrans" cxnId="{9DD7EDC2-B23B-4C33-8D03-D4E414C82D26}">
      <dgm:prSet/>
      <dgm:spPr/>
      <dgm:t>
        <a:bodyPr/>
        <a:lstStyle/>
        <a:p>
          <a:endParaRPr lang="en-US"/>
        </a:p>
      </dgm:t>
    </dgm:pt>
    <dgm:pt modelId="{D71A3586-73F9-4907-9F44-365F973EB192}">
      <dgm:prSet/>
      <dgm:spPr>
        <a:noFill/>
      </dgm:spPr>
      <dgm:t>
        <a:bodyPr/>
        <a:lstStyle/>
        <a:p>
          <a:pPr rtl="0"/>
          <a:r>
            <a:rPr lang="en-US" smtClean="0"/>
            <a:t>Maithan</a:t>
          </a:r>
          <a:endParaRPr lang="en-US"/>
        </a:p>
      </dgm:t>
    </dgm:pt>
    <dgm:pt modelId="{AB421B2B-6943-4991-BBB3-02D4FFA5FC96}" type="sibTrans" cxnId="{5C51121D-5E3D-4DFF-8B66-B41EA94F874F}">
      <dgm:prSet/>
      <dgm:spPr/>
      <dgm:t>
        <a:bodyPr/>
        <a:lstStyle/>
        <a:p>
          <a:endParaRPr lang="en-US"/>
        </a:p>
      </dgm:t>
    </dgm:pt>
    <dgm:pt modelId="{565A670F-ED3F-4A82-A664-5AF4F650D08F}" type="parTrans" cxnId="{5C51121D-5E3D-4DFF-8B66-B41EA94F874F}">
      <dgm:prSet/>
      <dgm:spPr/>
      <dgm:t>
        <a:bodyPr/>
        <a:lstStyle/>
        <a:p>
          <a:endParaRPr lang="en-US"/>
        </a:p>
      </dgm:t>
    </dgm:pt>
    <dgm:pt modelId="{0D6EB15E-B49F-45E1-9955-994CF5F8C0C1}" type="pres">
      <dgm:prSet presAssocID="{22FE1D5B-82B0-402F-938D-873E9457D65C}" presName="linear" presStyleCnt="0">
        <dgm:presLayoutVars>
          <dgm:animLvl val="lvl"/>
          <dgm:resizeHandles val="exact"/>
        </dgm:presLayoutVars>
      </dgm:prSet>
      <dgm:spPr/>
      <dgm:t>
        <a:bodyPr/>
        <a:lstStyle/>
        <a:p>
          <a:endParaRPr lang="en-US"/>
        </a:p>
      </dgm:t>
    </dgm:pt>
    <dgm:pt modelId="{F2096686-AC85-4718-BE8E-6EDBEFEF148B}" type="pres">
      <dgm:prSet presAssocID="{BDB6C5FF-975B-44DB-A42C-73B34D1707F2}" presName="parentText" presStyleLbl="node1" presStyleIdx="0" presStyleCnt="3">
        <dgm:presLayoutVars>
          <dgm:chMax val="0"/>
          <dgm:bulletEnabled val="1"/>
        </dgm:presLayoutVars>
      </dgm:prSet>
      <dgm:spPr/>
      <dgm:t>
        <a:bodyPr/>
        <a:lstStyle/>
        <a:p>
          <a:endParaRPr lang="en-US"/>
        </a:p>
      </dgm:t>
    </dgm:pt>
    <dgm:pt modelId="{F2A2BBCE-B920-408A-8C74-ABD5985B959A}" type="pres">
      <dgm:prSet presAssocID="{9122DA69-ABAF-477E-8F34-81CB361FBAB1}" presName="spacer" presStyleCnt="0"/>
      <dgm:spPr/>
    </dgm:pt>
    <dgm:pt modelId="{FA3AC99A-FB82-4479-B9B0-DD5A15A07201}" type="pres">
      <dgm:prSet presAssocID="{7D2DE90A-BA54-43E3-A8AD-367FC31E408C}" presName="parentText" presStyleLbl="node1" presStyleIdx="1" presStyleCnt="3">
        <dgm:presLayoutVars>
          <dgm:chMax val="0"/>
          <dgm:bulletEnabled val="1"/>
        </dgm:presLayoutVars>
      </dgm:prSet>
      <dgm:spPr/>
      <dgm:t>
        <a:bodyPr/>
        <a:lstStyle/>
        <a:p>
          <a:endParaRPr lang="en-US"/>
        </a:p>
      </dgm:t>
    </dgm:pt>
    <dgm:pt modelId="{634A56CE-F2B3-4C5F-9BD7-CABC8F0064A9}" type="pres">
      <dgm:prSet presAssocID="{7EDE25CB-0513-492E-83DF-50A6B55322B9}" presName="spacer" presStyleCnt="0"/>
      <dgm:spPr/>
    </dgm:pt>
    <dgm:pt modelId="{9407BE03-744C-489A-B216-B6261C93EED3}" type="pres">
      <dgm:prSet presAssocID="{D71A3586-73F9-4907-9F44-365F973EB192}" presName="parentText" presStyleLbl="node1" presStyleIdx="2" presStyleCnt="3">
        <dgm:presLayoutVars>
          <dgm:chMax val="0"/>
          <dgm:bulletEnabled val="1"/>
        </dgm:presLayoutVars>
      </dgm:prSet>
      <dgm:spPr/>
      <dgm:t>
        <a:bodyPr/>
        <a:lstStyle/>
        <a:p>
          <a:endParaRPr lang="en-US"/>
        </a:p>
      </dgm:t>
    </dgm:pt>
  </dgm:ptLst>
  <dgm:cxnLst>
    <dgm:cxn modelId="{32800C07-A0E1-472A-9B09-1133536146B0}" type="presOf" srcId="{BDB6C5FF-975B-44DB-A42C-73B34D1707F2}" destId="{F2096686-AC85-4718-BE8E-6EDBEFEF148B}" srcOrd="0" destOrd="0" presId="urn:microsoft.com/office/officeart/2005/8/layout/vList2"/>
    <dgm:cxn modelId="{2C63AF49-DE16-4EE4-8CE6-A7C0E95B3D70}" type="presOf" srcId="{22FE1D5B-82B0-402F-938D-873E9457D65C}" destId="{0D6EB15E-B49F-45E1-9955-994CF5F8C0C1}" srcOrd="0" destOrd="0" presId="urn:microsoft.com/office/officeart/2005/8/layout/vList2"/>
    <dgm:cxn modelId="{5C51121D-5E3D-4DFF-8B66-B41EA94F874F}" srcId="{22FE1D5B-82B0-402F-938D-873E9457D65C}" destId="{D71A3586-73F9-4907-9F44-365F973EB192}" srcOrd="2" destOrd="0" parTransId="{565A670F-ED3F-4A82-A664-5AF4F650D08F}" sibTransId="{AB421B2B-6943-4991-BBB3-02D4FFA5FC96}"/>
    <dgm:cxn modelId="{A7182B56-1230-40F1-A6EF-A22F60F69076}" type="presOf" srcId="{D71A3586-73F9-4907-9F44-365F973EB192}" destId="{9407BE03-744C-489A-B216-B6261C93EED3}" srcOrd="0" destOrd="0" presId="urn:microsoft.com/office/officeart/2005/8/layout/vList2"/>
    <dgm:cxn modelId="{9DD7EDC2-B23B-4C33-8D03-D4E414C82D26}" srcId="{22FE1D5B-82B0-402F-938D-873E9457D65C}" destId="{7D2DE90A-BA54-43E3-A8AD-367FC31E408C}" srcOrd="1" destOrd="0" parTransId="{4DD11848-CA1F-45A1-AA56-5B1270A173AB}" sibTransId="{7EDE25CB-0513-492E-83DF-50A6B55322B9}"/>
    <dgm:cxn modelId="{5BFF89D9-A025-43E3-B9C0-5910CA650EDE}" type="presOf" srcId="{7D2DE90A-BA54-43E3-A8AD-367FC31E408C}" destId="{FA3AC99A-FB82-4479-B9B0-DD5A15A07201}" srcOrd="0" destOrd="0" presId="urn:microsoft.com/office/officeart/2005/8/layout/vList2"/>
    <dgm:cxn modelId="{7AA6DD6E-FBB0-45EB-BC73-2615AC4E2905}" srcId="{22FE1D5B-82B0-402F-938D-873E9457D65C}" destId="{BDB6C5FF-975B-44DB-A42C-73B34D1707F2}" srcOrd="0" destOrd="0" parTransId="{028AD516-053A-4378-9B2F-80BD36741829}" sibTransId="{9122DA69-ABAF-477E-8F34-81CB361FBAB1}"/>
    <dgm:cxn modelId="{84EC36CE-2215-4C21-BF16-D85603647142}" type="presParOf" srcId="{0D6EB15E-B49F-45E1-9955-994CF5F8C0C1}" destId="{F2096686-AC85-4718-BE8E-6EDBEFEF148B}" srcOrd="0" destOrd="0" presId="urn:microsoft.com/office/officeart/2005/8/layout/vList2"/>
    <dgm:cxn modelId="{CC14946B-6022-4C38-B69D-309D60D25591}" type="presParOf" srcId="{0D6EB15E-B49F-45E1-9955-994CF5F8C0C1}" destId="{F2A2BBCE-B920-408A-8C74-ABD5985B959A}" srcOrd="1" destOrd="0" presId="urn:microsoft.com/office/officeart/2005/8/layout/vList2"/>
    <dgm:cxn modelId="{F979F867-49EF-401E-9503-22928A6A2D74}" type="presParOf" srcId="{0D6EB15E-B49F-45E1-9955-994CF5F8C0C1}" destId="{FA3AC99A-FB82-4479-B9B0-DD5A15A07201}" srcOrd="2" destOrd="0" presId="urn:microsoft.com/office/officeart/2005/8/layout/vList2"/>
    <dgm:cxn modelId="{33E30066-7116-4A63-A2F5-A9885380FC26}" type="presParOf" srcId="{0D6EB15E-B49F-45E1-9955-994CF5F8C0C1}" destId="{634A56CE-F2B3-4C5F-9BD7-CABC8F0064A9}" srcOrd="3" destOrd="0" presId="urn:microsoft.com/office/officeart/2005/8/layout/vList2"/>
    <dgm:cxn modelId="{D7634763-F4D2-4941-A73A-B3F0D7BBBB25}" type="presParOf" srcId="{0D6EB15E-B49F-45E1-9955-994CF5F8C0C1}" destId="{9407BE03-744C-489A-B216-B6261C93EED3}"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96686-AC85-4718-BE8E-6EDBEFEF148B}">
      <dsp:nvSpPr>
        <dsp:cNvPr id="0" name=""/>
        <dsp:cNvSpPr/>
      </dsp:nvSpPr>
      <dsp:spPr>
        <a:xfrm>
          <a:off x="0" y="17015"/>
          <a:ext cx="1546411" cy="383760"/>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Haldia</a:t>
          </a:r>
          <a:endParaRPr lang="en-US" sz="1600" kern="1200"/>
        </a:p>
      </dsp:txBody>
      <dsp:txXfrm>
        <a:off x="18734" y="35749"/>
        <a:ext cx="1508943" cy="346292"/>
      </dsp:txXfrm>
    </dsp:sp>
    <dsp:sp modelId="{FA3AC99A-FB82-4479-B9B0-DD5A15A07201}">
      <dsp:nvSpPr>
        <dsp:cNvPr id="0" name=""/>
        <dsp:cNvSpPr/>
      </dsp:nvSpPr>
      <dsp:spPr>
        <a:xfrm>
          <a:off x="0" y="446856"/>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Bhira</a:t>
          </a:r>
          <a:endParaRPr lang="en-US" sz="1600" kern="1200"/>
        </a:p>
      </dsp:txBody>
      <dsp:txXfrm>
        <a:off x="18734" y="465590"/>
        <a:ext cx="1508943" cy="346292"/>
      </dsp:txXfrm>
    </dsp:sp>
    <dsp:sp modelId="{9407BE03-744C-489A-B216-B6261C93EED3}">
      <dsp:nvSpPr>
        <dsp:cNvPr id="0" name=""/>
        <dsp:cNvSpPr/>
      </dsp:nvSpPr>
      <dsp:spPr>
        <a:xfrm>
          <a:off x="0" y="876696"/>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Maithan</a:t>
          </a:r>
          <a:endParaRPr lang="en-US" sz="1600" kern="1200"/>
        </a:p>
      </dsp:txBody>
      <dsp:txXfrm>
        <a:off x="18734" y="895430"/>
        <a:ext cx="1508943" cy="346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96686-AC85-4718-BE8E-6EDBEFEF148B}">
      <dsp:nvSpPr>
        <dsp:cNvPr id="0" name=""/>
        <dsp:cNvSpPr/>
      </dsp:nvSpPr>
      <dsp:spPr>
        <a:xfrm>
          <a:off x="0" y="17015"/>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Haldia</a:t>
          </a:r>
          <a:endParaRPr lang="en-US" sz="1600" kern="1200"/>
        </a:p>
      </dsp:txBody>
      <dsp:txXfrm>
        <a:off x="18734" y="35749"/>
        <a:ext cx="1508943" cy="346292"/>
      </dsp:txXfrm>
    </dsp:sp>
    <dsp:sp modelId="{FA3AC99A-FB82-4479-B9B0-DD5A15A07201}">
      <dsp:nvSpPr>
        <dsp:cNvPr id="0" name=""/>
        <dsp:cNvSpPr/>
      </dsp:nvSpPr>
      <dsp:spPr>
        <a:xfrm>
          <a:off x="0" y="446856"/>
          <a:ext cx="1546411" cy="383760"/>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Bhira</a:t>
          </a:r>
          <a:endParaRPr lang="en-US" sz="1600" kern="1200"/>
        </a:p>
      </dsp:txBody>
      <dsp:txXfrm>
        <a:off x="18734" y="465590"/>
        <a:ext cx="1508943" cy="346292"/>
      </dsp:txXfrm>
    </dsp:sp>
    <dsp:sp modelId="{9407BE03-744C-489A-B216-B6261C93EED3}">
      <dsp:nvSpPr>
        <dsp:cNvPr id="0" name=""/>
        <dsp:cNvSpPr/>
      </dsp:nvSpPr>
      <dsp:spPr>
        <a:xfrm>
          <a:off x="0" y="876696"/>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Maithan</a:t>
          </a:r>
          <a:endParaRPr lang="en-US" sz="1600" kern="1200"/>
        </a:p>
      </dsp:txBody>
      <dsp:txXfrm>
        <a:off x="18734" y="895430"/>
        <a:ext cx="1508943" cy="34629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96686-AC85-4718-BE8E-6EDBEFEF148B}">
      <dsp:nvSpPr>
        <dsp:cNvPr id="0" name=""/>
        <dsp:cNvSpPr/>
      </dsp:nvSpPr>
      <dsp:spPr>
        <a:xfrm>
          <a:off x="0" y="17015"/>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Haldia</a:t>
          </a:r>
          <a:endParaRPr lang="en-US" sz="1600" kern="1200"/>
        </a:p>
      </dsp:txBody>
      <dsp:txXfrm>
        <a:off x="18734" y="35749"/>
        <a:ext cx="1508943" cy="346292"/>
      </dsp:txXfrm>
    </dsp:sp>
    <dsp:sp modelId="{FA3AC99A-FB82-4479-B9B0-DD5A15A07201}">
      <dsp:nvSpPr>
        <dsp:cNvPr id="0" name=""/>
        <dsp:cNvSpPr/>
      </dsp:nvSpPr>
      <dsp:spPr>
        <a:xfrm>
          <a:off x="0" y="446856"/>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Bhira</a:t>
          </a:r>
          <a:endParaRPr lang="en-US" sz="1600" kern="1200"/>
        </a:p>
      </dsp:txBody>
      <dsp:txXfrm>
        <a:off x="18734" y="465590"/>
        <a:ext cx="1508943" cy="346292"/>
      </dsp:txXfrm>
    </dsp:sp>
    <dsp:sp modelId="{9407BE03-744C-489A-B216-B6261C93EED3}">
      <dsp:nvSpPr>
        <dsp:cNvPr id="0" name=""/>
        <dsp:cNvSpPr/>
      </dsp:nvSpPr>
      <dsp:spPr>
        <a:xfrm>
          <a:off x="0" y="876696"/>
          <a:ext cx="1546411" cy="383760"/>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err="1" smtClean="0"/>
            <a:t>Maithan</a:t>
          </a:r>
          <a:endParaRPr lang="en-US" sz="1600" kern="1200" dirty="0"/>
        </a:p>
      </dsp:txBody>
      <dsp:txXfrm>
        <a:off x="18734" y="895430"/>
        <a:ext cx="1508943" cy="34629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2096686-AC85-4718-BE8E-6EDBEFEF148B}">
      <dsp:nvSpPr>
        <dsp:cNvPr id="0" name=""/>
        <dsp:cNvSpPr/>
      </dsp:nvSpPr>
      <dsp:spPr>
        <a:xfrm>
          <a:off x="0" y="17015"/>
          <a:ext cx="1546411" cy="383760"/>
        </a:xfrm>
        <a:prstGeom prst="round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err="1" smtClean="0"/>
            <a:t>Agaswadi</a:t>
          </a:r>
          <a:endParaRPr lang="en-US" sz="1600" kern="1200" dirty="0"/>
        </a:p>
      </dsp:txBody>
      <dsp:txXfrm>
        <a:off x="18734" y="35749"/>
        <a:ext cx="1508943" cy="346292"/>
      </dsp:txXfrm>
    </dsp:sp>
    <dsp:sp modelId="{FA3AC99A-FB82-4479-B9B0-DD5A15A07201}">
      <dsp:nvSpPr>
        <dsp:cNvPr id="0" name=""/>
        <dsp:cNvSpPr/>
      </dsp:nvSpPr>
      <dsp:spPr>
        <a:xfrm>
          <a:off x="0" y="446856"/>
          <a:ext cx="1546411" cy="383760"/>
        </a:xfrm>
        <a:prstGeom prst="round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dirty="0" smtClean="0"/>
            <a:t>Thane</a:t>
          </a:r>
          <a:endParaRPr lang="en-US" sz="1600" kern="1200" dirty="0"/>
        </a:p>
      </dsp:txBody>
      <dsp:txXfrm>
        <a:off x="18734" y="465590"/>
        <a:ext cx="1508943" cy="346292"/>
      </dsp:txXfrm>
    </dsp:sp>
    <dsp:sp modelId="{9407BE03-744C-489A-B216-B6261C93EED3}">
      <dsp:nvSpPr>
        <dsp:cNvPr id="0" name=""/>
        <dsp:cNvSpPr/>
      </dsp:nvSpPr>
      <dsp:spPr>
        <a:xfrm>
          <a:off x="0" y="876696"/>
          <a:ext cx="1546411" cy="383760"/>
        </a:xfrm>
        <a:prstGeom prst="roundRect">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n-US" sz="1600" kern="1200" smtClean="0"/>
            <a:t>Maithan</a:t>
          </a:r>
          <a:endParaRPr lang="en-US" sz="1600" kern="1200"/>
        </a:p>
      </dsp:txBody>
      <dsp:txXfrm>
        <a:off x="18734" y="895430"/>
        <a:ext cx="1508943" cy="3462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34EC9F-9AE7-464A-BAC0-4D03490B6620}" type="datetimeFigureOut">
              <a:rPr lang="en-US" smtClean="0"/>
              <a:t>15-Oct-17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F1F2-0C03-472F-A27F-8EE869673CE0}" type="slidenum">
              <a:rPr lang="en-US" smtClean="0"/>
              <a:t>‹#›</a:t>
            </a:fld>
            <a:endParaRPr lang="en-US"/>
          </a:p>
        </p:txBody>
      </p:sp>
    </p:spTree>
    <p:extLst>
      <p:ext uri="{BB962C8B-B14F-4D97-AF65-F5344CB8AC3E}">
        <p14:creationId xmlns:p14="http://schemas.microsoft.com/office/powerpoint/2010/main" val="9568956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3CF1F2-0C03-472F-A27F-8EE869673CE0}" type="slidenum">
              <a:rPr lang="en-US" smtClean="0"/>
              <a:t>1</a:t>
            </a:fld>
            <a:endParaRPr lang="en-US"/>
          </a:p>
        </p:txBody>
      </p:sp>
    </p:spTree>
    <p:extLst>
      <p:ext uri="{BB962C8B-B14F-4D97-AF65-F5344CB8AC3E}">
        <p14:creationId xmlns:p14="http://schemas.microsoft.com/office/powerpoint/2010/main" val="3636865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Master" Target="../slideMasters/slideMaster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46956A-6EA5-4974-815D-9C47B58033F9}"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714020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4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915400" cy="1325563"/>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178A03-4DEC-496B-9BF0-CA9332CEE2C8}"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graphicFrame>
        <p:nvGraphicFramePr>
          <p:cNvPr id="6" name="Diagram 5"/>
          <p:cNvGraphicFramePr/>
          <p:nvPr userDrawn="1">
            <p:extLst>
              <p:ext uri="{D42A27DB-BD31-4B8C-83A1-F6EECF244321}">
                <p14:modId xmlns:p14="http://schemas.microsoft.com/office/powerpoint/2010/main" val="75595255"/>
              </p:ext>
            </p:extLst>
          </p:nvPr>
        </p:nvGraphicFramePr>
        <p:xfrm>
          <a:off x="10360667" y="365125"/>
          <a:ext cx="1546411" cy="127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29682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927291-849F-4760-91AF-496012ADC91C}" type="datetime1">
              <a:rPr lang="en-US" smtClean="0"/>
              <a:t>15-Oct-17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9703482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BBB321-6250-4390-82A4-A2DB4E3896C9}"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602458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96B7B-45DF-4B1A-82FA-0FC76EE4A672}"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26779993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875529-92E7-4D93-A921-6FE2D0FC866C}"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4916183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17BEDDB-C178-4921-BFC4-341E5FCF2F7C}"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3661441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B32924-7CFC-47AF-9597-E24A5DF6D231}"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2532302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5BA79E-5CA5-4D3E-B172-DE82C2CE76C3}" type="datetime1">
              <a:rPr lang="en-US" smtClean="0"/>
              <a:t>15-Oct-17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319396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00B3EC-6A16-497F-B034-6B0B3E76CB6A}" type="datetime1">
              <a:rPr lang="en-US" smtClean="0"/>
              <a:t>15-Oct-17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143761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C368330-9F01-49A5-9B94-139C357B9A50}" type="datetime1">
              <a:rPr lang="en-US" smtClean="0"/>
              <a:t>15-Oct-17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228134-B804-4804-944B-8C1CCBAB323F}" type="slidenum">
              <a:rPr lang="en-US" smtClean="0"/>
              <a:t>‹#›</a:t>
            </a:fld>
            <a:endParaRPr lang="en-US"/>
          </a:p>
        </p:txBody>
      </p:sp>
    </p:spTree>
    <p:extLst>
      <p:ext uri="{BB962C8B-B14F-4D97-AF65-F5344CB8AC3E}">
        <p14:creationId xmlns:p14="http://schemas.microsoft.com/office/powerpoint/2010/main" val="33958591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915400" cy="1325563"/>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D45E02-B60C-4E12-AF6B-8CA0CD7CC85C}"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graphicFrame>
        <p:nvGraphicFramePr>
          <p:cNvPr id="6" name="Diagram 5"/>
          <p:cNvGraphicFramePr/>
          <p:nvPr userDrawn="1">
            <p:extLst>
              <p:ext uri="{D42A27DB-BD31-4B8C-83A1-F6EECF244321}">
                <p14:modId xmlns:p14="http://schemas.microsoft.com/office/powerpoint/2010/main" val="2760882207"/>
              </p:ext>
            </p:extLst>
          </p:nvPr>
        </p:nvGraphicFramePr>
        <p:xfrm>
          <a:off x="10360667" y="365125"/>
          <a:ext cx="1546411" cy="127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90167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915400" cy="1325563"/>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77873E-BD71-4BD1-BC77-FE35C35CE217}"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graphicFrame>
        <p:nvGraphicFramePr>
          <p:cNvPr id="6" name="Diagram 5"/>
          <p:cNvGraphicFramePr/>
          <p:nvPr userDrawn="1">
            <p:extLst>
              <p:ext uri="{D42A27DB-BD31-4B8C-83A1-F6EECF244321}">
                <p14:modId xmlns:p14="http://schemas.microsoft.com/office/powerpoint/2010/main" val="88420669"/>
              </p:ext>
            </p:extLst>
          </p:nvPr>
        </p:nvGraphicFramePr>
        <p:xfrm>
          <a:off x="10360667" y="365125"/>
          <a:ext cx="1546411" cy="127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09502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915400" cy="1325563"/>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630F71-B5EB-453F-8FF2-7B5290FFD8AE}"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graphicFrame>
        <p:nvGraphicFramePr>
          <p:cNvPr id="6" name="Diagram 5"/>
          <p:cNvGraphicFramePr/>
          <p:nvPr userDrawn="1">
            <p:extLst>
              <p:ext uri="{D42A27DB-BD31-4B8C-83A1-F6EECF244321}">
                <p14:modId xmlns:p14="http://schemas.microsoft.com/office/powerpoint/2010/main" val="214118892"/>
              </p:ext>
            </p:extLst>
          </p:nvPr>
        </p:nvGraphicFramePr>
        <p:xfrm>
          <a:off x="10360667" y="365125"/>
          <a:ext cx="1546411" cy="127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05418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915400" cy="1325563"/>
          </a:xfrm>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6EEA17-842F-4BE9-B4B6-6B20C5C4C926}" type="datetime1">
              <a:rPr lang="en-US" smtClean="0"/>
              <a:t>15-Oct-17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228134-B804-4804-944B-8C1CCBAB323F}" type="slidenum">
              <a:rPr lang="en-US" smtClean="0"/>
              <a:t>‹#›</a:t>
            </a:fld>
            <a:endParaRPr lang="en-US"/>
          </a:p>
        </p:txBody>
      </p:sp>
      <p:graphicFrame>
        <p:nvGraphicFramePr>
          <p:cNvPr id="6" name="Diagram 5"/>
          <p:cNvGraphicFramePr/>
          <p:nvPr userDrawn="1">
            <p:extLst>
              <p:ext uri="{D42A27DB-BD31-4B8C-83A1-F6EECF244321}">
                <p14:modId xmlns:p14="http://schemas.microsoft.com/office/powerpoint/2010/main" val="1914372727"/>
              </p:ext>
            </p:extLst>
          </p:nvPr>
        </p:nvGraphicFramePr>
        <p:xfrm>
          <a:off x="10360667" y="365125"/>
          <a:ext cx="1546411" cy="12774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8614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E83B84-75B3-4ED0-BADC-971E3021B80D}" type="datetime1">
              <a:rPr lang="en-US" smtClean="0"/>
              <a:t>15-Oct-17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228134-B804-4804-944B-8C1CCBAB323F}" type="slidenum">
              <a:rPr lang="en-US" smtClean="0"/>
              <a:t>‹#›</a:t>
            </a:fld>
            <a:endParaRPr lang="en-US"/>
          </a:p>
        </p:txBody>
      </p:sp>
    </p:spTree>
    <p:extLst>
      <p:ext uri="{BB962C8B-B14F-4D97-AF65-F5344CB8AC3E}">
        <p14:creationId xmlns:p14="http://schemas.microsoft.com/office/powerpoint/2010/main" val="4362468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62" r:id="rId9"/>
    <p:sldLayoutId id="2147483663" r:id="rId10"/>
    <p:sldLayoutId id="2147483655" r:id="rId11"/>
    <p:sldLayoutId id="2147483656" r:id="rId12"/>
    <p:sldLayoutId id="2147483657" r:id="rId13"/>
    <p:sldLayoutId id="2147483658" r:id="rId14"/>
    <p:sldLayoutId id="2147483659"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Power Plants</a:t>
            </a:r>
            <a:endParaRPr lang="en-US" dirty="0"/>
          </a:p>
        </p:txBody>
      </p:sp>
      <p:sp>
        <p:nvSpPr>
          <p:cNvPr id="3" name="Subtitle 2"/>
          <p:cNvSpPr>
            <a:spLocks noGrp="1"/>
          </p:cNvSpPr>
          <p:nvPr>
            <p:ph type="subTitle" idx="1"/>
          </p:nvPr>
        </p:nvSpPr>
        <p:spPr/>
        <p:txBody>
          <a:bodyPr/>
          <a:lstStyle/>
          <a:p>
            <a:r>
              <a:rPr lang="en-US" dirty="0" smtClean="0"/>
              <a:t>A detailed review</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1</a:t>
            </a:fld>
            <a:endParaRPr lang="en-US"/>
          </a:p>
        </p:txBody>
      </p:sp>
    </p:spTree>
    <p:extLst>
      <p:ext uri="{BB962C8B-B14F-4D97-AF65-F5344CB8AC3E}">
        <p14:creationId xmlns:p14="http://schemas.microsoft.com/office/powerpoint/2010/main" val="658356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200329"/>
          </a:xfrm>
          <a:prstGeom prst="rect">
            <a:avLst/>
          </a:prstGeom>
          <a:noFill/>
        </p:spPr>
        <p:txBody>
          <a:bodyPr wrap="square" rtlCol="0">
            <a:spAutoFit/>
          </a:bodyPr>
          <a:lstStyle/>
          <a:p>
            <a:r>
              <a:rPr lang="en-US" b="1" dirty="0" err="1" smtClean="0"/>
              <a:t>Haldia</a:t>
            </a:r>
            <a:endParaRPr lang="en-US" b="1" dirty="0" smtClean="0"/>
          </a:p>
          <a:p>
            <a:pPr marL="285750" indent="-285750">
              <a:buFont typeface="Arial" panose="020B0604020202020204" pitchFamily="34" charset="0"/>
              <a:buChar char="•"/>
            </a:pPr>
            <a:r>
              <a:rPr lang="en-US" dirty="0" err="1" smtClean="0"/>
              <a:t>Nunc</a:t>
            </a:r>
            <a:r>
              <a:rPr lang="en-US" dirty="0" smtClean="0"/>
              <a:t> </a:t>
            </a:r>
            <a:r>
              <a:rPr lang="en-US" dirty="0" err="1" smtClean="0"/>
              <a:t>viverra</a:t>
            </a:r>
            <a:r>
              <a:rPr lang="en-US" dirty="0" smtClean="0"/>
              <a:t> </a:t>
            </a:r>
            <a:r>
              <a:rPr lang="en-US" dirty="0" err="1" smtClean="0"/>
              <a:t>imperdiet</a:t>
            </a:r>
            <a:r>
              <a:rPr lang="en-US" dirty="0" smtClean="0"/>
              <a:t> </a:t>
            </a:r>
            <a:r>
              <a:rPr lang="en-US" dirty="0" err="1" smtClean="0"/>
              <a:t>enim</a:t>
            </a:r>
            <a:r>
              <a:rPr lang="en-US" dirty="0" smtClean="0"/>
              <a:t>. </a:t>
            </a:r>
            <a:r>
              <a:rPr lang="en-US" dirty="0" err="1" smtClean="0"/>
              <a:t>Fusce</a:t>
            </a:r>
            <a:r>
              <a:rPr lang="en-US" dirty="0" smtClean="0"/>
              <a:t> est. </a:t>
            </a:r>
            <a:r>
              <a:rPr lang="en-US" dirty="0" err="1" smtClean="0"/>
              <a:t>Vivamus</a:t>
            </a:r>
            <a:r>
              <a:rPr lang="en-US" dirty="0" smtClean="0"/>
              <a:t> a </a:t>
            </a:r>
            <a:r>
              <a:rPr lang="en-US" dirty="0" err="1" smtClean="0"/>
              <a:t>tellus</a:t>
            </a:r>
            <a:r>
              <a:rPr lang="en-US" dirty="0" smtClean="0"/>
              <a:t>.</a:t>
            </a:r>
          </a:p>
          <a:p>
            <a:pPr marL="285750" indent="-285750">
              <a:buFont typeface="Arial" panose="020B0604020202020204" pitchFamily="34" charset="0"/>
              <a:buChar char="•"/>
            </a:pPr>
            <a:r>
              <a:rPr lang="en-US" dirty="0" err="1" smtClean="0"/>
              <a:t>Pellentesque</a:t>
            </a:r>
            <a:r>
              <a:rPr lang="en-US" dirty="0" smtClean="0"/>
              <a:t> habitant </a:t>
            </a:r>
            <a:r>
              <a:rPr lang="en-US" dirty="0" err="1" smtClean="0"/>
              <a:t>morbi</a:t>
            </a:r>
            <a:r>
              <a:rPr lang="en-US" dirty="0" smtClean="0"/>
              <a:t> </a:t>
            </a:r>
            <a:r>
              <a:rPr lang="en-US" dirty="0" err="1" smtClean="0"/>
              <a:t>tristique</a:t>
            </a:r>
            <a:r>
              <a:rPr lang="en-US" dirty="0" smtClean="0"/>
              <a:t> </a:t>
            </a:r>
            <a:r>
              <a:rPr lang="en-US" dirty="0" err="1" smtClean="0"/>
              <a:t>senectus</a:t>
            </a:r>
            <a:r>
              <a:rPr lang="en-US" dirty="0" smtClean="0"/>
              <a:t> et </a:t>
            </a:r>
            <a:r>
              <a:rPr lang="en-US" dirty="0" err="1" smtClean="0"/>
              <a:t>netus</a:t>
            </a:r>
            <a:r>
              <a:rPr lang="en-US" dirty="0" smtClean="0"/>
              <a:t> et </a:t>
            </a:r>
            <a:r>
              <a:rPr lang="en-US" dirty="0" err="1" smtClean="0"/>
              <a:t>malesuada</a:t>
            </a:r>
            <a:r>
              <a:rPr lang="en-US" dirty="0" smtClean="0"/>
              <a:t> fames ac </a:t>
            </a:r>
            <a:r>
              <a:rPr lang="en-US" dirty="0" err="1" smtClean="0"/>
              <a:t>turpis</a:t>
            </a:r>
            <a:r>
              <a:rPr lang="en-US" dirty="0" smtClean="0"/>
              <a:t> </a:t>
            </a:r>
            <a:r>
              <a:rPr lang="en-US" dirty="0" err="1" smtClean="0"/>
              <a:t>egestas</a:t>
            </a:r>
            <a:r>
              <a:rPr lang="en-US" dirty="0" smtClean="0"/>
              <a:t>. </a:t>
            </a:r>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2</a:t>
            </a:fld>
            <a:endParaRPr lang="en-US"/>
          </a:p>
        </p:txBody>
      </p:sp>
    </p:spTree>
    <p:extLst>
      <p:ext uri="{BB962C8B-B14F-4D97-AF65-F5344CB8AC3E}">
        <p14:creationId xmlns:p14="http://schemas.microsoft.com/office/powerpoint/2010/main" val="38235335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200329"/>
          </a:xfrm>
          <a:prstGeom prst="rect">
            <a:avLst/>
          </a:prstGeom>
          <a:noFill/>
        </p:spPr>
        <p:txBody>
          <a:bodyPr wrap="square" rtlCol="0">
            <a:spAutoFit/>
          </a:bodyPr>
          <a:lstStyle/>
          <a:p>
            <a:r>
              <a:rPr lang="en-US" b="1" dirty="0" err="1" smtClean="0"/>
              <a:t>Haldia</a:t>
            </a:r>
            <a:r>
              <a:rPr lang="en-US" b="1" dirty="0" smtClean="0"/>
              <a:t> (…cont’d)</a:t>
            </a:r>
          </a:p>
          <a:p>
            <a:pPr marL="285750" indent="-285750">
              <a:buFont typeface="Arial" panose="020B0604020202020204" pitchFamily="34" charset="0"/>
              <a:buChar char="•"/>
            </a:pPr>
            <a:r>
              <a:rPr lang="en-US" dirty="0" err="1" smtClean="0"/>
              <a:t>Nunc</a:t>
            </a:r>
            <a:r>
              <a:rPr lang="en-US" dirty="0" smtClean="0"/>
              <a:t> </a:t>
            </a:r>
            <a:r>
              <a:rPr lang="en-US" dirty="0" err="1" smtClean="0"/>
              <a:t>viverra</a:t>
            </a:r>
            <a:r>
              <a:rPr lang="en-US" dirty="0" smtClean="0"/>
              <a:t> </a:t>
            </a:r>
            <a:r>
              <a:rPr lang="en-US" dirty="0" err="1" smtClean="0"/>
              <a:t>imperdiet</a:t>
            </a:r>
            <a:r>
              <a:rPr lang="en-US" dirty="0" smtClean="0"/>
              <a:t> </a:t>
            </a:r>
            <a:r>
              <a:rPr lang="en-US" dirty="0" err="1" smtClean="0"/>
              <a:t>enim</a:t>
            </a:r>
            <a:r>
              <a:rPr lang="en-US" dirty="0" smtClean="0"/>
              <a:t>. </a:t>
            </a:r>
            <a:r>
              <a:rPr lang="en-US" dirty="0" err="1" smtClean="0"/>
              <a:t>Fusce</a:t>
            </a:r>
            <a:r>
              <a:rPr lang="en-US" dirty="0" smtClean="0"/>
              <a:t> est. </a:t>
            </a:r>
            <a:r>
              <a:rPr lang="en-US" dirty="0" err="1" smtClean="0"/>
              <a:t>Vivamus</a:t>
            </a:r>
            <a:r>
              <a:rPr lang="en-US" dirty="0" smtClean="0"/>
              <a:t> a </a:t>
            </a:r>
            <a:r>
              <a:rPr lang="en-US" dirty="0" err="1" smtClean="0"/>
              <a:t>tellus</a:t>
            </a:r>
            <a:r>
              <a:rPr lang="en-US" dirty="0" smtClean="0"/>
              <a:t>.</a:t>
            </a:r>
          </a:p>
          <a:p>
            <a:pPr marL="285750" indent="-285750">
              <a:buFont typeface="Arial" panose="020B0604020202020204" pitchFamily="34" charset="0"/>
              <a:buChar char="•"/>
            </a:pPr>
            <a:r>
              <a:rPr lang="en-US" dirty="0" err="1" smtClean="0"/>
              <a:t>Pellentesque</a:t>
            </a:r>
            <a:r>
              <a:rPr lang="en-US" dirty="0" smtClean="0"/>
              <a:t> habitant </a:t>
            </a:r>
            <a:r>
              <a:rPr lang="en-US" dirty="0" err="1" smtClean="0"/>
              <a:t>morbi</a:t>
            </a:r>
            <a:r>
              <a:rPr lang="en-US" dirty="0" smtClean="0"/>
              <a:t> </a:t>
            </a:r>
            <a:r>
              <a:rPr lang="en-US" dirty="0" err="1" smtClean="0"/>
              <a:t>tristique</a:t>
            </a:r>
            <a:r>
              <a:rPr lang="en-US" dirty="0" smtClean="0"/>
              <a:t> </a:t>
            </a:r>
            <a:r>
              <a:rPr lang="en-US" dirty="0" err="1" smtClean="0"/>
              <a:t>senectus</a:t>
            </a:r>
            <a:r>
              <a:rPr lang="en-US" dirty="0" smtClean="0"/>
              <a:t> et </a:t>
            </a:r>
            <a:r>
              <a:rPr lang="en-US" dirty="0" err="1" smtClean="0"/>
              <a:t>netus</a:t>
            </a:r>
            <a:r>
              <a:rPr lang="en-US" dirty="0" smtClean="0"/>
              <a:t> et </a:t>
            </a:r>
            <a:r>
              <a:rPr lang="en-US" dirty="0" err="1" smtClean="0"/>
              <a:t>malesuada</a:t>
            </a:r>
            <a:r>
              <a:rPr lang="en-US" dirty="0" smtClean="0"/>
              <a:t> fames ac </a:t>
            </a:r>
            <a:r>
              <a:rPr lang="en-US" dirty="0" err="1" smtClean="0"/>
              <a:t>turpis</a:t>
            </a:r>
            <a:r>
              <a:rPr lang="en-US" dirty="0" smtClean="0"/>
              <a:t> </a:t>
            </a:r>
            <a:r>
              <a:rPr lang="en-US" dirty="0" err="1" smtClean="0"/>
              <a:t>egestas</a:t>
            </a:r>
            <a:r>
              <a:rPr lang="en-US" dirty="0" smtClean="0"/>
              <a:t>. </a:t>
            </a:r>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3</a:t>
            </a:fld>
            <a:endParaRPr lang="en-US"/>
          </a:p>
        </p:txBody>
      </p:sp>
    </p:spTree>
    <p:extLst>
      <p:ext uri="{BB962C8B-B14F-4D97-AF65-F5344CB8AC3E}">
        <p14:creationId xmlns:p14="http://schemas.microsoft.com/office/powerpoint/2010/main" val="2038093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1754326"/>
          </a:xfrm>
          <a:prstGeom prst="rect">
            <a:avLst/>
          </a:prstGeom>
          <a:noFill/>
        </p:spPr>
        <p:txBody>
          <a:bodyPr wrap="square" rtlCol="0">
            <a:spAutoFit/>
          </a:bodyPr>
          <a:lstStyle/>
          <a:p>
            <a:r>
              <a:rPr lang="en-US" b="1" dirty="0" err="1" smtClean="0"/>
              <a:t>Bhira</a:t>
            </a:r>
            <a:endParaRPr lang="en-US" b="1" dirty="0" smtClean="0"/>
          </a:p>
          <a:p>
            <a:pPr marL="285750" indent="-285750">
              <a:buFont typeface="Arial" panose="020B0604020202020204" pitchFamily="34" charset="0"/>
              <a:buChar char="•"/>
            </a:pPr>
            <a:r>
              <a:rPr lang="en-US" dirty="0" smtClean="0"/>
              <a:t>The quick brown fox jumps over the lazy dog. The quick brown fox jumps over the lazy dog. The quick brown fox jumps over the lazy dog. The quick brown fox jumps over the lazy dog. The quick brown fox jumps over the lazy dog. </a:t>
            </a:r>
          </a:p>
          <a:p>
            <a:pPr marL="285750" indent="-285750">
              <a:buFont typeface="Arial" panose="020B0604020202020204" pitchFamily="34" charset="0"/>
              <a:buChar char="•"/>
            </a:pPr>
            <a:r>
              <a:rPr lang="en-US" dirty="0" err="1" smtClean="0"/>
              <a:t>Pellentesque</a:t>
            </a:r>
            <a:r>
              <a:rPr lang="en-US" dirty="0" smtClean="0"/>
              <a:t> habitant </a:t>
            </a:r>
            <a:r>
              <a:rPr lang="en-US" dirty="0" err="1" smtClean="0"/>
              <a:t>morbi</a:t>
            </a:r>
            <a:r>
              <a:rPr lang="en-US" dirty="0" smtClean="0"/>
              <a:t> </a:t>
            </a:r>
            <a:r>
              <a:rPr lang="en-US" dirty="0" err="1" smtClean="0"/>
              <a:t>tristique</a:t>
            </a:r>
            <a:r>
              <a:rPr lang="en-US" dirty="0" smtClean="0"/>
              <a:t> </a:t>
            </a:r>
            <a:r>
              <a:rPr lang="en-US" dirty="0" err="1" smtClean="0"/>
              <a:t>senectus</a:t>
            </a:r>
            <a:r>
              <a:rPr lang="en-US" dirty="0" smtClean="0"/>
              <a:t> et </a:t>
            </a:r>
            <a:r>
              <a:rPr lang="en-US" dirty="0" err="1" smtClean="0"/>
              <a:t>netus</a:t>
            </a:r>
            <a:r>
              <a:rPr lang="en-US" dirty="0" smtClean="0"/>
              <a:t> et </a:t>
            </a:r>
            <a:r>
              <a:rPr lang="en-US" dirty="0" err="1" smtClean="0"/>
              <a:t>malesuada</a:t>
            </a:r>
            <a:r>
              <a:rPr lang="en-US" dirty="0" smtClean="0"/>
              <a:t> fames ac </a:t>
            </a:r>
            <a:r>
              <a:rPr lang="en-US" dirty="0" err="1" smtClean="0"/>
              <a:t>turpis</a:t>
            </a:r>
            <a:r>
              <a:rPr lang="en-US" dirty="0" smtClean="0"/>
              <a:t> </a:t>
            </a:r>
            <a:r>
              <a:rPr lang="en-US" dirty="0" err="1" smtClean="0"/>
              <a:t>egestas</a:t>
            </a:r>
            <a:r>
              <a:rPr lang="en-US" dirty="0" smtClean="0"/>
              <a:t>. </a:t>
            </a:r>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4</a:t>
            </a:fld>
            <a:endParaRPr lang="en-US"/>
          </a:p>
        </p:txBody>
      </p:sp>
    </p:spTree>
    <p:extLst>
      <p:ext uri="{BB962C8B-B14F-4D97-AF65-F5344CB8AC3E}">
        <p14:creationId xmlns:p14="http://schemas.microsoft.com/office/powerpoint/2010/main" val="3721901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a:t>
            </a:r>
            <a:endParaRPr lang="en-US" dirty="0"/>
          </a:p>
        </p:txBody>
      </p:sp>
      <p:sp>
        <p:nvSpPr>
          <p:cNvPr id="3" name="TextBox 2"/>
          <p:cNvSpPr txBox="1"/>
          <p:nvPr/>
        </p:nvSpPr>
        <p:spPr>
          <a:xfrm>
            <a:off x="968188" y="1687047"/>
            <a:ext cx="9723258" cy="646331"/>
          </a:xfrm>
          <a:prstGeom prst="rect">
            <a:avLst/>
          </a:prstGeom>
          <a:noFill/>
        </p:spPr>
        <p:txBody>
          <a:bodyPr wrap="square" rtlCol="0">
            <a:spAutoFit/>
          </a:bodyPr>
          <a:lstStyle/>
          <a:p>
            <a:r>
              <a:rPr lang="en-US" b="1" dirty="0" err="1" smtClean="0"/>
              <a:t>Maithan</a:t>
            </a:r>
            <a:endParaRPr lang="en-US" b="1" dirty="0" smtClean="0"/>
          </a:p>
          <a:p>
            <a:pPr marL="285750" indent="-285750">
              <a:buFont typeface="Arial" panose="020B0604020202020204" pitchFamily="34" charset="0"/>
              <a:buChar char="•"/>
            </a:pPr>
            <a:r>
              <a:rPr lang="en-US" dirty="0" err="1" smtClean="0"/>
              <a:t>Proin</a:t>
            </a:r>
            <a:r>
              <a:rPr lang="en-US" dirty="0" smtClean="0"/>
              <a:t> </a:t>
            </a:r>
            <a:r>
              <a:rPr lang="en-US" dirty="0" err="1" smtClean="0"/>
              <a:t>pharetra</a:t>
            </a:r>
            <a:r>
              <a:rPr lang="en-US" dirty="0" smtClean="0"/>
              <a:t> </a:t>
            </a:r>
            <a:r>
              <a:rPr lang="en-US" dirty="0" err="1" smtClean="0"/>
              <a:t>nonummy</a:t>
            </a:r>
            <a:r>
              <a:rPr lang="en-US" dirty="0" smtClean="0"/>
              <a:t> </a:t>
            </a:r>
            <a:r>
              <a:rPr lang="en-US" dirty="0" err="1" smtClean="0"/>
              <a:t>pede</a:t>
            </a:r>
            <a:r>
              <a:rPr lang="en-US" dirty="0" smtClean="0"/>
              <a:t>. </a:t>
            </a:r>
            <a:r>
              <a:rPr lang="en-US" dirty="0" err="1" smtClean="0"/>
              <a:t>Mauris</a:t>
            </a:r>
            <a:r>
              <a:rPr lang="en-US" dirty="0" smtClean="0"/>
              <a:t> et </a:t>
            </a:r>
            <a:r>
              <a:rPr lang="en-US" dirty="0" err="1" smtClean="0"/>
              <a:t>orci</a:t>
            </a:r>
            <a:r>
              <a:rPr lang="en-US" dirty="0" smtClean="0"/>
              <a:t>.</a:t>
            </a:r>
          </a:p>
        </p:txBody>
      </p:sp>
      <p:sp>
        <p:nvSpPr>
          <p:cNvPr id="4" name="Slide Number Placeholder 3"/>
          <p:cNvSpPr>
            <a:spLocks noGrp="1"/>
          </p:cNvSpPr>
          <p:nvPr>
            <p:ph type="sldNum" sz="quarter" idx="12"/>
          </p:nvPr>
        </p:nvSpPr>
        <p:spPr/>
        <p:txBody>
          <a:bodyPr/>
          <a:lstStyle/>
          <a:p>
            <a:fld id="{F4228134-B804-4804-944B-8C1CCBAB323F}" type="slidenum">
              <a:rPr lang="en-US" smtClean="0"/>
              <a:t>5</a:t>
            </a:fld>
            <a:endParaRPr lang="en-US"/>
          </a:p>
        </p:txBody>
      </p:sp>
    </p:spTree>
    <p:extLst>
      <p:ext uri="{BB962C8B-B14F-4D97-AF65-F5344CB8AC3E}">
        <p14:creationId xmlns:p14="http://schemas.microsoft.com/office/powerpoint/2010/main" val="148031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Execution / Development</a:t>
            </a:r>
            <a:endParaRPr lang="en-US" dirty="0"/>
          </a:p>
        </p:txBody>
      </p:sp>
      <p:sp>
        <p:nvSpPr>
          <p:cNvPr id="3" name="TextBox 2"/>
          <p:cNvSpPr txBox="1"/>
          <p:nvPr/>
        </p:nvSpPr>
        <p:spPr>
          <a:xfrm>
            <a:off x="968188" y="1687047"/>
            <a:ext cx="4756815" cy="923330"/>
          </a:xfrm>
          <a:prstGeom prst="rect">
            <a:avLst/>
          </a:prstGeom>
          <a:noFill/>
        </p:spPr>
        <p:txBody>
          <a:bodyPr wrap="none" rtlCol="0">
            <a:spAutoFit/>
          </a:bodyPr>
          <a:lstStyle/>
          <a:p>
            <a:r>
              <a:rPr lang="en-US" b="1" dirty="0" err="1" smtClean="0"/>
              <a:t>Agaswadi</a:t>
            </a:r>
            <a:endParaRPr lang="en-US" b="1" dirty="0" smtClean="0"/>
          </a:p>
          <a:p>
            <a:pPr marL="285750" indent="-285750">
              <a:buFont typeface="Arial" panose="020B0604020202020204" pitchFamily="34" charset="0"/>
              <a:buChar char="•"/>
            </a:pPr>
            <a:r>
              <a:rPr lang="en-US" dirty="0" smtClean="0"/>
              <a:t>The quick brown fox jumps over the lazy dog. </a:t>
            </a:r>
          </a:p>
          <a:p>
            <a:pPr marL="285750" indent="-285750">
              <a:buFont typeface="Arial" panose="020B0604020202020204" pitchFamily="34" charset="0"/>
              <a:buChar char="•"/>
            </a:pPr>
            <a:r>
              <a:rPr lang="en-US" dirty="0" smtClean="0"/>
              <a:t>The quick brown fox jumps over the lazy dog. </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6</a:t>
            </a:fld>
            <a:endParaRPr lang="en-US"/>
          </a:p>
        </p:txBody>
      </p:sp>
    </p:spTree>
    <p:extLst>
      <p:ext uri="{BB962C8B-B14F-4D97-AF65-F5344CB8AC3E}">
        <p14:creationId xmlns:p14="http://schemas.microsoft.com/office/powerpoint/2010/main" val="2030494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 Execution / Development</a:t>
            </a:r>
            <a:endParaRPr lang="en-US" dirty="0"/>
          </a:p>
        </p:txBody>
      </p:sp>
      <p:sp>
        <p:nvSpPr>
          <p:cNvPr id="3" name="TextBox 2"/>
          <p:cNvSpPr txBox="1"/>
          <p:nvPr/>
        </p:nvSpPr>
        <p:spPr>
          <a:xfrm>
            <a:off x="968188" y="1687047"/>
            <a:ext cx="5726439" cy="923330"/>
          </a:xfrm>
          <a:prstGeom prst="rect">
            <a:avLst/>
          </a:prstGeom>
          <a:noFill/>
        </p:spPr>
        <p:txBody>
          <a:bodyPr wrap="none" rtlCol="0">
            <a:spAutoFit/>
          </a:bodyPr>
          <a:lstStyle/>
          <a:p>
            <a:r>
              <a:rPr lang="en-US" b="1" dirty="0" smtClean="0"/>
              <a:t>Thane</a:t>
            </a:r>
          </a:p>
          <a:p>
            <a:endParaRPr lang="en-US" b="1" dirty="0"/>
          </a:p>
          <a:p>
            <a:pPr marL="285750" indent="-285750">
              <a:buFont typeface="Arial" panose="020B0604020202020204" pitchFamily="34" charset="0"/>
              <a:buChar char="•"/>
            </a:pPr>
            <a:r>
              <a:rPr lang="en-US" dirty="0" smtClean="0"/>
              <a:t>Lorem ipsum dolor sit amet, consectetuer </a:t>
            </a:r>
            <a:r>
              <a:rPr lang="en-US" dirty="0" err="1" smtClean="0"/>
              <a:t>adipiscing</a:t>
            </a:r>
            <a:r>
              <a:rPr lang="en-US" dirty="0" smtClean="0"/>
              <a:t> </a:t>
            </a:r>
            <a:r>
              <a:rPr lang="en-US" dirty="0" err="1" smtClean="0"/>
              <a:t>elit</a:t>
            </a:r>
            <a:endParaRPr lang="en-US" dirty="0"/>
          </a:p>
        </p:txBody>
      </p:sp>
      <p:sp>
        <p:nvSpPr>
          <p:cNvPr id="4" name="Slide Number Placeholder 3"/>
          <p:cNvSpPr>
            <a:spLocks noGrp="1"/>
          </p:cNvSpPr>
          <p:nvPr>
            <p:ph type="sldNum" sz="quarter" idx="12"/>
          </p:nvPr>
        </p:nvSpPr>
        <p:spPr/>
        <p:txBody>
          <a:bodyPr/>
          <a:lstStyle/>
          <a:p>
            <a:fld id="{F4228134-B804-4804-944B-8C1CCBAB323F}" type="slidenum">
              <a:rPr lang="en-US" smtClean="0"/>
              <a:t>7</a:t>
            </a:fld>
            <a:endParaRPr lang="en-US"/>
          </a:p>
        </p:txBody>
      </p:sp>
    </p:spTree>
    <p:extLst>
      <p:ext uri="{BB962C8B-B14F-4D97-AF65-F5344CB8AC3E}">
        <p14:creationId xmlns:p14="http://schemas.microsoft.com/office/powerpoint/2010/main" val="41528444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215</Words>
  <Application>Microsoft Office PowerPoint</Application>
  <PresentationFormat>Widescreen</PresentationFormat>
  <Paragraphs>36</Paragraphs>
  <Slides>7</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Power Plants</vt:lpstr>
      <vt:lpstr>Operating</vt:lpstr>
      <vt:lpstr>Operating</vt:lpstr>
      <vt:lpstr>Operating</vt:lpstr>
      <vt:lpstr>Operating</vt:lpstr>
      <vt:lpstr>Under Execution / Development</vt:lpstr>
      <vt:lpstr>Under Execution / Development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 Plants</dc:title>
  <dc:creator>Yoda Learning</dc:creator>
  <cp:lastModifiedBy>Rishabh Pugalia</cp:lastModifiedBy>
  <cp:revision>5</cp:revision>
  <dcterms:created xsi:type="dcterms:W3CDTF">2015-12-22T09:17:12Z</dcterms:created>
  <dcterms:modified xsi:type="dcterms:W3CDTF">2017-10-15T15:37:17Z</dcterms:modified>
</cp:coreProperties>
</file>