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tags/tag868.xml" ContentType="application/vnd.openxmlformats-officedocument.presentationml.tags+xml"/>
  <Override PartName="/ppt/tags/tag869.xml" ContentType="application/vnd.openxmlformats-officedocument.presentationml.tags+xml"/>
  <Override PartName="/ppt/tags/tag870.xml" ContentType="application/vnd.openxmlformats-officedocument.presentationml.tags+xml"/>
  <Override PartName="/ppt/tags/tag871.xml" ContentType="application/vnd.openxmlformats-officedocument.presentationml.tags+xml"/>
  <Override PartName="/ppt/tags/tag872.xml" ContentType="application/vnd.openxmlformats-officedocument.presentationml.tags+xml"/>
  <Override PartName="/ppt/tags/tag873.xml" ContentType="application/vnd.openxmlformats-officedocument.presentationml.tags+xml"/>
  <Override PartName="/ppt/tags/tag874.xml" ContentType="application/vnd.openxmlformats-officedocument.presentationml.tags+xml"/>
  <Override PartName="/ppt/tags/tag875.xml" ContentType="application/vnd.openxmlformats-officedocument.presentationml.tags+xml"/>
  <Override PartName="/ppt/tags/tag876.xml" ContentType="application/vnd.openxmlformats-officedocument.presentationml.tags+xml"/>
  <Override PartName="/ppt/tags/tag877.xml" ContentType="application/vnd.openxmlformats-officedocument.presentationml.tags+xml"/>
  <Override PartName="/ppt/tags/tag878.xml" ContentType="application/vnd.openxmlformats-officedocument.presentationml.tags+xml"/>
  <Override PartName="/ppt/tags/tag879.xml" ContentType="application/vnd.openxmlformats-officedocument.presentationml.tags+xml"/>
  <Override PartName="/ppt/tags/tag880.xml" ContentType="application/vnd.openxmlformats-officedocument.presentationml.tags+xml"/>
  <Override PartName="/ppt/tags/tag881.xml" ContentType="application/vnd.openxmlformats-officedocument.presentationml.tags+xml"/>
  <Override PartName="/ppt/tags/tag882.xml" ContentType="application/vnd.openxmlformats-officedocument.presentationml.tags+xml"/>
  <Override PartName="/ppt/tags/tag883.xml" ContentType="application/vnd.openxmlformats-officedocument.presentationml.tags+xml"/>
  <Override PartName="/ppt/tags/tag884.xml" ContentType="application/vnd.openxmlformats-officedocument.presentationml.tags+xml"/>
  <Override PartName="/ppt/tags/tag885.xml" ContentType="application/vnd.openxmlformats-officedocument.presentationml.tags+xml"/>
  <Override PartName="/ppt/tags/tag886.xml" ContentType="application/vnd.openxmlformats-officedocument.presentationml.tags+xml"/>
  <Override PartName="/ppt/tags/tag887.xml" ContentType="application/vnd.openxmlformats-officedocument.presentationml.tags+xml"/>
  <Override PartName="/ppt/tags/tag888.xml" ContentType="application/vnd.openxmlformats-officedocument.presentationml.tags+xml"/>
  <Override PartName="/ppt/tags/tag889.xml" ContentType="application/vnd.openxmlformats-officedocument.presentationml.tags+xml"/>
  <Override PartName="/ppt/tags/tag890.xml" ContentType="application/vnd.openxmlformats-officedocument.presentationml.tags+xml"/>
  <Override PartName="/ppt/tags/tag891.xml" ContentType="application/vnd.openxmlformats-officedocument.presentationml.tags+xml"/>
  <Override PartName="/ppt/tags/tag892.xml" ContentType="application/vnd.openxmlformats-officedocument.presentationml.tags+xml"/>
  <Override PartName="/ppt/tags/tag893.xml" ContentType="application/vnd.openxmlformats-officedocument.presentationml.tags+xml"/>
  <Override PartName="/ppt/tags/tag894.xml" ContentType="application/vnd.openxmlformats-officedocument.presentationml.tags+xml"/>
  <Override PartName="/ppt/tags/tag895.xml" ContentType="application/vnd.openxmlformats-officedocument.presentationml.tags+xml"/>
  <Override PartName="/ppt/tags/tag896.xml" ContentType="application/vnd.openxmlformats-officedocument.presentationml.tags+xml"/>
  <Override PartName="/ppt/tags/tag897.xml" ContentType="application/vnd.openxmlformats-officedocument.presentationml.tags+xml"/>
  <Override PartName="/ppt/tags/tag898.xml" ContentType="application/vnd.openxmlformats-officedocument.presentationml.tags+xml"/>
  <Override PartName="/ppt/tags/tag899.xml" ContentType="application/vnd.openxmlformats-officedocument.presentationml.tags+xml"/>
  <Override PartName="/ppt/tags/tag900.xml" ContentType="application/vnd.openxmlformats-officedocument.presentationml.tags+xml"/>
  <Override PartName="/ppt/tags/tag901.xml" ContentType="application/vnd.openxmlformats-officedocument.presentationml.tags+xml"/>
  <Override PartName="/ppt/tags/tag902.xml" ContentType="application/vnd.openxmlformats-officedocument.presentationml.tags+xml"/>
  <Override PartName="/ppt/tags/tag903.xml" ContentType="application/vnd.openxmlformats-officedocument.presentationml.tags+xml"/>
  <Override PartName="/ppt/tags/tag904.xml" ContentType="application/vnd.openxmlformats-officedocument.presentationml.tags+xml"/>
  <Override PartName="/ppt/tags/tag905.xml" ContentType="application/vnd.openxmlformats-officedocument.presentationml.tags+xml"/>
  <Override PartName="/ppt/tags/tag906.xml" ContentType="application/vnd.openxmlformats-officedocument.presentationml.tags+xml"/>
  <Override PartName="/ppt/tags/tag907.xml" ContentType="application/vnd.openxmlformats-officedocument.presentationml.tags+xml"/>
  <Override PartName="/ppt/tags/tag908.xml" ContentType="application/vnd.openxmlformats-officedocument.presentationml.tags+xml"/>
  <Override PartName="/ppt/notesSlides/notesSlide1.xml" ContentType="application/vnd.openxmlformats-officedocument.presentationml.notesSlide+xml"/>
  <Override PartName="/ppt/tags/tag909.xml" ContentType="application/vnd.openxmlformats-officedocument.presentationml.tags+xml"/>
  <Override PartName="/ppt/tags/tag910.xml" ContentType="application/vnd.openxmlformats-officedocument.presentationml.tags+xml"/>
  <Override PartName="/ppt/tags/tag911.xml" ContentType="application/vnd.openxmlformats-officedocument.presentationml.tags+xml"/>
  <Override PartName="/ppt/tags/tag912.xml" ContentType="application/vnd.openxmlformats-officedocument.presentationml.tags+xml"/>
  <Override PartName="/ppt/tags/tag913.xml" ContentType="application/vnd.openxmlformats-officedocument.presentationml.tags+xml"/>
  <Override PartName="/ppt/tags/tag914.xml" ContentType="application/vnd.openxmlformats-officedocument.presentationml.tags+xml"/>
  <Override PartName="/ppt/tags/tag915.xml" ContentType="application/vnd.openxmlformats-officedocument.presentationml.tags+xml"/>
  <Override PartName="/ppt/tags/tag916.xml" ContentType="application/vnd.openxmlformats-officedocument.presentationml.tags+xml"/>
  <Override PartName="/ppt/tags/tag917.xml" ContentType="application/vnd.openxmlformats-officedocument.presentationml.tags+xml"/>
  <Override PartName="/ppt/tags/tag918.xml" ContentType="application/vnd.openxmlformats-officedocument.presentationml.tags+xml"/>
  <Override PartName="/ppt/tags/tag919.xml" ContentType="application/vnd.openxmlformats-officedocument.presentationml.tags+xml"/>
  <Override PartName="/ppt/tags/tag920.xml" ContentType="application/vnd.openxmlformats-officedocument.presentationml.tags+xml"/>
  <Override PartName="/ppt/tags/tag921.xml" ContentType="application/vnd.openxmlformats-officedocument.presentationml.tags+xml"/>
  <Override PartName="/ppt/tags/tag922.xml" ContentType="application/vnd.openxmlformats-officedocument.presentationml.tags+xml"/>
  <Override PartName="/ppt/tags/tag923.xml" ContentType="application/vnd.openxmlformats-officedocument.presentationml.tags+xml"/>
  <Override PartName="/ppt/tags/tag924.xml" ContentType="application/vnd.openxmlformats-officedocument.presentationml.tags+xml"/>
  <Override PartName="/ppt/tags/tag925.xml" ContentType="application/vnd.openxmlformats-officedocument.presentationml.tags+xml"/>
  <Override PartName="/ppt/tags/tag926.xml" ContentType="application/vnd.openxmlformats-officedocument.presentationml.tags+xml"/>
  <Override PartName="/ppt/tags/tag927.xml" ContentType="application/vnd.openxmlformats-officedocument.presentationml.tags+xml"/>
  <Override PartName="/ppt/tags/tag928.xml" ContentType="application/vnd.openxmlformats-officedocument.presentationml.tags+xml"/>
  <Override PartName="/ppt/tags/tag929.xml" ContentType="application/vnd.openxmlformats-officedocument.presentationml.tags+xml"/>
  <Override PartName="/ppt/tags/tag930.xml" ContentType="application/vnd.openxmlformats-officedocument.presentationml.tags+xml"/>
  <Override PartName="/ppt/tags/tag931.xml" ContentType="application/vnd.openxmlformats-officedocument.presentationml.tags+xml"/>
  <Override PartName="/ppt/tags/tag932.xml" ContentType="application/vnd.openxmlformats-officedocument.presentationml.tags+xml"/>
  <Override PartName="/ppt/tags/tag933.xml" ContentType="application/vnd.openxmlformats-officedocument.presentationml.tags+xml"/>
  <Override PartName="/ppt/tags/tag934.xml" ContentType="application/vnd.openxmlformats-officedocument.presentationml.tags+xml"/>
  <Override PartName="/ppt/tags/tag935.xml" ContentType="application/vnd.openxmlformats-officedocument.presentationml.tags+xml"/>
  <Override PartName="/ppt/tags/tag936.xml" ContentType="application/vnd.openxmlformats-officedocument.presentationml.tags+xml"/>
  <Override PartName="/ppt/tags/tag937.xml" ContentType="application/vnd.openxmlformats-officedocument.presentationml.tags+xml"/>
  <Override PartName="/ppt/tags/tag938.xml" ContentType="application/vnd.openxmlformats-officedocument.presentationml.tags+xml"/>
  <Override PartName="/ppt/tags/tag939.xml" ContentType="application/vnd.openxmlformats-officedocument.presentationml.tags+xml"/>
  <Override PartName="/ppt/tags/tag940.xml" ContentType="application/vnd.openxmlformats-officedocument.presentationml.tags+xml"/>
  <Override PartName="/ppt/tags/tag941.xml" ContentType="application/vnd.openxmlformats-officedocument.presentationml.tags+xml"/>
  <Override PartName="/ppt/tags/tag942.xml" ContentType="application/vnd.openxmlformats-officedocument.presentationml.tags+xml"/>
  <Override PartName="/ppt/tags/tag943.xml" ContentType="application/vnd.openxmlformats-officedocument.presentationml.tags+xml"/>
  <Override PartName="/ppt/tags/tag944.xml" ContentType="application/vnd.openxmlformats-officedocument.presentationml.tags+xml"/>
  <Override PartName="/ppt/tags/tag945.xml" ContentType="application/vnd.openxmlformats-officedocument.presentationml.tags+xml"/>
  <Override PartName="/ppt/tags/tag946.xml" ContentType="application/vnd.openxmlformats-officedocument.presentationml.tags+xml"/>
  <Override PartName="/ppt/tags/tag947.xml" ContentType="application/vnd.openxmlformats-officedocument.presentationml.tags+xml"/>
  <Override PartName="/ppt/tags/tag948.xml" ContentType="application/vnd.openxmlformats-officedocument.presentationml.tags+xml"/>
  <Override PartName="/ppt/tags/tag949.xml" ContentType="application/vnd.openxmlformats-officedocument.presentationml.tags+xml"/>
  <Override PartName="/ppt/tags/tag950.xml" ContentType="application/vnd.openxmlformats-officedocument.presentationml.tags+xml"/>
  <Override PartName="/ppt/tags/tag951.xml" ContentType="application/vnd.openxmlformats-officedocument.presentationml.tags+xml"/>
  <Override PartName="/ppt/tags/tag952.xml" ContentType="application/vnd.openxmlformats-officedocument.presentationml.tags+xml"/>
  <Override PartName="/ppt/tags/tag953.xml" ContentType="application/vnd.openxmlformats-officedocument.presentationml.tags+xml"/>
  <Override PartName="/ppt/tags/tag954.xml" ContentType="application/vnd.openxmlformats-officedocument.presentationml.tags+xml"/>
  <Override PartName="/ppt/tags/tag955.xml" ContentType="application/vnd.openxmlformats-officedocument.presentationml.tags+xml"/>
  <Override PartName="/ppt/tags/tag956.xml" ContentType="application/vnd.openxmlformats-officedocument.presentationml.tags+xml"/>
  <Override PartName="/ppt/tags/tag957.xml" ContentType="application/vnd.openxmlformats-officedocument.presentationml.tags+xml"/>
  <Override PartName="/ppt/tags/tag958.xml" ContentType="application/vnd.openxmlformats-officedocument.presentationml.tags+xml"/>
  <Override PartName="/ppt/tags/tag959.xml" ContentType="application/vnd.openxmlformats-officedocument.presentationml.tags+xml"/>
  <Override PartName="/ppt/tags/tag960.xml" ContentType="application/vnd.openxmlformats-officedocument.presentationml.tags+xml"/>
  <Override PartName="/ppt/tags/tag961.xml" ContentType="application/vnd.openxmlformats-officedocument.presentationml.tags+xml"/>
  <Override PartName="/ppt/tags/tag962.xml" ContentType="application/vnd.openxmlformats-officedocument.presentationml.tags+xml"/>
  <Override PartName="/ppt/tags/tag963.xml" ContentType="application/vnd.openxmlformats-officedocument.presentationml.tags+xml"/>
  <Override PartName="/ppt/tags/tag964.xml" ContentType="application/vnd.openxmlformats-officedocument.presentationml.tags+xml"/>
  <Override PartName="/ppt/tags/tag965.xml" ContentType="application/vnd.openxmlformats-officedocument.presentationml.tags+xml"/>
  <Override PartName="/ppt/tags/tag966.xml" ContentType="application/vnd.openxmlformats-officedocument.presentationml.tags+xml"/>
  <Override PartName="/ppt/tags/tag967.xml" ContentType="application/vnd.openxmlformats-officedocument.presentationml.tags+xml"/>
  <Override PartName="/ppt/tags/tag968.xml" ContentType="application/vnd.openxmlformats-officedocument.presentationml.tags+xml"/>
  <Override PartName="/ppt/tags/tag969.xml" ContentType="application/vnd.openxmlformats-officedocument.presentationml.tags+xml"/>
  <Override PartName="/ppt/tags/tag970.xml" ContentType="application/vnd.openxmlformats-officedocument.presentationml.tags+xml"/>
  <Override PartName="/ppt/tags/tag971.xml" ContentType="application/vnd.openxmlformats-officedocument.presentationml.tags+xml"/>
  <Override PartName="/ppt/tags/tag972.xml" ContentType="application/vnd.openxmlformats-officedocument.presentationml.tags+xml"/>
  <Override PartName="/ppt/tags/tag973.xml" ContentType="application/vnd.openxmlformats-officedocument.presentationml.tags+xml"/>
  <Override PartName="/ppt/tags/tag974.xml" ContentType="application/vnd.openxmlformats-officedocument.presentationml.tags+xml"/>
  <Override PartName="/ppt/tags/tag975.xml" ContentType="application/vnd.openxmlformats-officedocument.presentationml.tags+xml"/>
  <Override PartName="/ppt/tags/tag976.xml" ContentType="application/vnd.openxmlformats-officedocument.presentationml.tags+xml"/>
  <Override PartName="/ppt/tags/tag977.xml" ContentType="application/vnd.openxmlformats-officedocument.presentationml.tags+xml"/>
  <Override PartName="/ppt/tags/tag978.xml" ContentType="application/vnd.openxmlformats-officedocument.presentationml.tags+xml"/>
  <Override PartName="/ppt/tags/tag979.xml" ContentType="application/vnd.openxmlformats-officedocument.presentationml.tags+xml"/>
  <Override PartName="/ppt/tags/tag980.xml" ContentType="application/vnd.openxmlformats-officedocument.presentationml.tags+xml"/>
  <Override PartName="/ppt/tags/tag981.xml" ContentType="application/vnd.openxmlformats-officedocument.presentationml.tags+xml"/>
  <Override PartName="/ppt/tags/tag982.xml" ContentType="application/vnd.openxmlformats-officedocument.presentationml.tags+xml"/>
  <Override PartName="/ppt/tags/tag983.xml" ContentType="application/vnd.openxmlformats-officedocument.presentationml.tags+xml"/>
  <Override PartName="/ppt/tags/tag984.xml" ContentType="application/vnd.openxmlformats-officedocument.presentationml.tags+xml"/>
  <Override PartName="/ppt/tags/tag985.xml" ContentType="application/vnd.openxmlformats-officedocument.presentationml.tags+xml"/>
  <Override PartName="/ppt/tags/tag986.xml" ContentType="application/vnd.openxmlformats-officedocument.presentationml.tags+xml"/>
  <Override PartName="/ppt/tags/tag987.xml" ContentType="application/vnd.openxmlformats-officedocument.presentationml.tags+xml"/>
  <Override PartName="/ppt/tags/tag988.xml" ContentType="application/vnd.openxmlformats-officedocument.presentationml.tags+xml"/>
  <Override PartName="/ppt/tags/tag989.xml" ContentType="application/vnd.openxmlformats-officedocument.presentationml.tags+xml"/>
  <Override PartName="/ppt/tags/tag990.xml" ContentType="application/vnd.openxmlformats-officedocument.presentationml.tags+xml"/>
  <Override PartName="/ppt/tags/tag991.xml" ContentType="application/vnd.openxmlformats-officedocument.presentationml.tags+xml"/>
  <Override PartName="/ppt/tags/tag992.xml" ContentType="application/vnd.openxmlformats-officedocument.presentationml.tags+xml"/>
  <Override PartName="/ppt/tags/tag993.xml" ContentType="application/vnd.openxmlformats-officedocument.presentationml.tags+xml"/>
  <Override PartName="/ppt/tags/tag994.xml" ContentType="application/vnd.openxmlformats-officedocument.presentationml.tags+xml"/>
  <Override PartName="/ppt/tags/tag995.xml" ContentType="application/vnd.openxmlformats-officedocument.presentationml.tags+xml"/>
  <Override PartName="/ppt/tags/tag996.xml" ContentType="application/vnd.openxmlformats-officedocument.presentationml.tags+xml"/>
  <Override PartName="/ppt/tags/tag997.xml" ContentType="application/vnd.openxmlformats-officedocument.presentationml.tags+xml"/>
  <Override PartName="/ppt/tags/tag998.xml" ContentType="application/vnd.openxmlformats-officedocument.presentationml.tags+xml"/>
  <Override PartName="/ppt/tags/tag999.xml" ContentType="application/vnd.openxmlformats-officedocument.presentationml.tags+xml"/>
  <Override PartName="/ppt/tags/tag1000.xml" ContentType="application/vnd.openxmlformats-officedocument.presentationml.tags+xml"/>
  <Override PartName="/ppt/tags/tag1001.xml" ContentType="application/vnd.openxmlformats-officedocument.presentationml.tags+xml"/>
  <Override PartName="/ppt/tags/tag1002.xml" ContentType="application/vnd.openxmlformats-officedocument.presentationml.tags+xml"/>
  <Override PartName="/ppt/tags/tag1003.xml" ContentType="application/vnd.openxmlformats-officedocument.presentationml.tags+xml"/>
  <Override PartName="/ppt/tags/tag1004.xml" ContentType="application/vnd.openxmlformats-officedocument.presentationml.tags+xml"/>
  <Override PartName="/ppt/tags/tag1005.xml" ContentType="application/vnd.openxmlformats-officedocument.presentationml.tags+xml"/>
  <Override PartName="/ppt/tags/tag1006.xml" ContentType="application/vnd.openxmlformats-officedocument.presentationml.tags+xml"/>
  <Override PartName="/ppt/tags/tag1007.xml" ContentType="application/vnd.openxmlformats-officedocument.presentationml.tags+xml"/>
  <Override PartName="/ppt/tags/tag1008.xml" ContentType="application/vnd.openxmlformats-officedocument.presentationml.tags+xml"/>
  <Override PartName="/ppt/tags/tag1009.xml" ContentType="application/vnd.openxmlformats-officedocument.presentationml.tags+xml"/>
  <Override PartName="/ppt/tags/tag1010.xml" ContentType="application/vnd.openxmlformats-officedocument.presentationml.tags+xml"/>
  <Override PartName="/ppt/tags/tag1011.xml" ContentType="application/vnd.openxmlformats-officedocument.presentationml.tags+xml"/>
  <Override PartName="/ppt/tags/tag1012.xml" ContentType="application/vnd.openxmlformats-officedocument.presentationml.tags+xml"/>
  <Override PartName="/ppt/tags/tag1013.xml" ContentType="application/vnd.openxmlformats-officedocument.presentationml.tags+xml"/>
  <Override PartName="/ppt/tags/tag1014.xml" ContentType="application/vnd.openxmlformats-officedocument.presentationml.tags+xml"/>
  <Override PartName="/ppt/tags/tag1015.xml" ContentType="application/vnd.openxmlformats-officedocument.presentationml.tags+xml"/>
  <Override PartName="/ppt/tags/tag1016.xml" ContentType="application/vnd.openxmlformats-officedocument.presentationml.tags+xml"/>
  <Override PartName="/ppt/tags/tag1017.xml" ContentType="application/vnd.openxmlformats-officedocument.presentationml.tags+xml"/>
  <Override PartName="/ppt/tags/tag1018.xml" ContentType="application/vnd.openxmlformats-officedocument.presentationml.tags+xml"/>
  <Override PartName="/ppt/tags/tag1019.xml" ContentType="application/vnd.openxmlformats-officedocument.presentationml.tags+xml"/>
  <Override PartName="/ppt/tags/tag1020.xml" ContentType="application/vnd.openxmlformats-officedocument.presentationml.tags+xml"/>
  <Override PartName="/ppt/tags/tag1021.xml" ContentType="application/vnd.openxmlformats-officedocument.presentationml.tags+xml"/>
  <Override PartName="/ppt/tags/tag1022.xml" ContentType="application/vnd.openxmlformats-officedocument.presentationml.tags+xml"/>
  <Override PartName="/ppt/tags/tag1023.xml" ContentType="application/vnd.openxmlformats-officedocument.presentationml.tags+xml"/>
  <Override PartName="/ppt/tags/tag1024.xml" ContentType="application/vnd.openxmlformats-officedocument.presentationml.tags+xml"/>
  <Override PartName="/ppt/tags/tag1025.xml" ContentType="application/vnd.openxmlformats-officedocument.presentationml.tags+xml"/>
  <Override PartName="/ppt/tags/tag1026.xml" ContentType="application/vnd.openxmlformats-officedocument.presentationml.tags+xml"/>
  <Override PartName="/ppt/tags/tag1027.xml" ContentType="application/vnd.openxmlformats-officedocument.presentationml.tags+xml"/>
  <Override PartName="/ppt/tags/tag1028.xml" ContentType="application/vnd.openxmlformats-officedocument.presentationml.tags+xml"/>
  <Override PartName="/ppt/tags/tag1029.xml" ContentType="application/vnd.openxmlformats-officedocument.presentationml.tags+xml"/>
  <Override PartName="/ppt/tags/tag1030.xml" ContentType="application/vnd.openxmlformats-officedocument.presentationml.tags+xml"/>
  <Override PartName="/ppt/tags/tag1031.xml" ContentType="application/vnd.openxmlformats-officedocument.presentationml.tags+xml"/>
  <Override PartName="/ppt/tags/tag1032.xml" ContentType="application/vnd.openxmlformats-officedocument.presentationml.tags+xml"/>
  <Override PartName="/ppt/tags/tag1033.xml" ContentType="application/vnd.openxmlformats-officedocument.presentationml.tags+xml"/>
  <Override PartName="/ppt/tags/tag1034.xml" ContentType="application/vnd.openxmlformats-officedocument.presentationml.tags+xml"/>
  <Override PartName="/ppt/tags/tag1035.xml" ContentType="application/vnd.openxmlformats-officedocument.presentationml.tags+xml"/>
  <Override PartName="/ppt/tags/tag1036.xml" ContentType="application/vnd.openxmlformats-officedocument.presentationml.tags+xml"/>
  <Override PartName="/ppt/tags/tag1037.xml" ContentType="application/vnd.openxmlformats-officedocument.presentationml.tags+xml"/>
  <Override PartName="/ppt/tags/tag1038.xml" ContentType="application/vnd.openxmlformats-officedocument.presentationml.tags+xml"/>
  <Override PartName="/ppt/tags/tag1039.xml" ContentType="application/vnd.openxmlformats-officedocument.presentationml.tags+xml"/>
  <Override PartName="/ppt/tags/tag1040.xml" ContentType="application/vnd.openxmlformats-officedocument.presentationml.tags+xml"/>
  <Override PartName="/ppt/tags/tag1041.xml" ContentType="application/vnd.openxmlformats-officedocument.presentationml.tags+xml"/>
  <Override PartName="/ppt/tags/tag1042.xml" ContentType="application/vnd.openxmlformats-officedocument.presentationml.tags+xml"/>
  <Override PartName="/ppt/tags/tag1043.xml" ContentType="application/vnd.openxmlformats-officedocument.presentationml.tags+xml"/>
  <Override PartName="/ppt/tags/tag1044.xml" ContentType="application/vnd.openxmlformats-officedocument.presentationml.tags+xml"/>
  <Override PartName="/ppt/tags/tag1045.xml" ContentType="application/vnd.openxmlformats-officedocument.presentationml.tags+xml"/>
  <Override PartName="/ppt/tags/tag1046.xml" ContentType="application/vnd.openxmlformats-officedocument.presentationml.tags+xml"/>
  <Override PartName="/ppt/tags/tag1047.xml" ContentType="application/vnd.openxmlformats-officedocument.presentationml.tags+xml"/>
  <Override PartName="/ppt/tags/tag1048.xml" ContentType="application/vnd.openxmlformats-officedocument.presentationml.tags+xml"/>
  <Override PartName="/ppt/tags/tag1049.xml" ContentType="application/vnd.openxmlformats-officedocument.presentationml.tags+xml"/>
  <Override PartName="/ppt/tags/tag1050.xml" ContentType="application/vnd.openxmlformats-officedocument.presentationml.tags+xml"/>
  <Override PartName="/ppt/tags/tag1051.xml" ContentType="application/vnd.openxmlformats-officedocument.presentationml.tags+xml"/>
  <Override PartName="/ppt/tags/tag1052.xml" ContentType="application/vnd.openxmlformats-officedocument.presentationml.tags+xml"/>
  <Override PartName="/ppt/tags/tag1053.xml" ContentType="application/vnd.openxmlformats-officedocument.presentationml.tags+xml"/>
  <Override PartName="/ppt/tags/tag1054.xml" ContentType="application/vnd.openxmlformats-officedocument.presentationml.tags+xml"/>
  <Override PartName="/ppt/tags/tag1055.xml" ContentType="application/vnd.openxmlformats-officedocument.presentationml.tags+xml"/>
  <Override PartName="/ppt/tags/tag1056.xml" ContentType="application/vnd.openxmlformats-officedocument.presentationml.tags+xml"/>
  <Override PartName="/ppt/tags/tag1057.xml" ContentType="application/vnd.openxmlformats-officedocument.presentationml.tags+xml"/>
  <Override PartName="/ppt/tags/tag1058.xml" ContentType="application/vnd.openxmlformats-officedocument.presentationml.tags+xml"/>
  <Override PartName="/ppt/tags/tag1059.xml" ContentType="application/vnd.openxmlformats-officedocument.presentationml.tags+xml"/>
  <Override PartName="/ppt/tags/tag1060.xml" ContentType="application/vnd.openxmlformats-officedocument.presentationml.tags+xml"/>
  <Override PartName="/ppt/tags/tag1061.xml" ContentType="application/vnd.openxmlformats-officedocument.presentationml.tags+xml"/>
  <Override PartName="/ppt/tags/tag1062.xml" ContentType="application/vnd.openxmlformats-officedocument.presentationml.tags+xml"/>
  <Override PartName="/ppt/tags/tag1063.xml" ContentType="application/vnd.openxmlformats-officedocument.presentationml.tags+xml"/>
  <Override PartName="/ppt/tags/tag1064.xml" ContentType="application/vnd.openxmlformats-officedocument.presentationml.tags+xml"/>
  <Override PartName="/ppt/tags/tag1065.xml" ContentType="application/vnd.openxmlformats-officedocument.presentationml.tags+xml"/>
  <Override PartName="/ppt/tags/tag1066.xml" ContentType="application/vnd.openxmlformats-officedocument.presentationml.tags+xml"/>
  <Override PartName="/ppt/tags/tag1067.xml" ContentType="application/vnd.openxmlformats-officedocument.presentationml.tags+xml"/>
  <Override PartName="/ppt/tags/tag1068.xml" ContentType="application/vnd.openxmlformats-officedocument.presentationml.tags+xml"/>
  <Override PartName="/ppt/tags/tag1069.xml" ContentType="application/vnd.openxmlformats-officedocument.presentationml.tags+xml"/>
  <Override PartName="/ppt/tags/tag1070.xml" ContentType="application/vnd.openxmlformats-officedocument.presentationml.tags+xml"/>
  <Override PartName="/ppt/tags/tag1071.xml" ContentType="application/vnd.openxmlformats-officedocument.presentationml.tags+xml"/>
  <Override PartName="/ppt/tags/tag1072.xml" ContentType="application/vnd.openxmlformats-officedocument.presentationml.tags+xml"/>
  <Override PartName="/ppt/tags/tag1073.xml" ContentType="application/vnd.openxmlformats-officedocument.presentationml.tags+xml"/>
  <Override PartName="/ppt/tags/tag1074.xml" ContentType="application/vnd.openxmlformats-officedocument.presentationml.tags+xml"/>
  <Override PartName="/ppt/tags/tag1075.xml" ContentType="application/vnd.openxmlformats-officedocument.presentationml.tags+xml"/>
  <Override PartName="/ppt/tags/tag1076.xml" ContentType="application/vnd.openxmlformats-officedocument.presentationml.tags+xml"/>
  <Override PartName="/ppt/tags/tag1077.xml" ContentType="application/vnd.openxmlformats-officedocument.presentationml.tags+xml"/>
  <Override PartName="/ppt/tags/tag1078.xml" ContentType="application/vnd.openxmlformats-officedocument.presentationml.tags+xml"/>
  <Override PartName="/ppt/tags/tag1079.xml" ContentType="application/vnd.openxmlformats-officedocument.presentationml.tags+xml"/>
  <Override PartName="/ppt/tags/tag1080.xml" ContentType="application/vnd.openxmlformats-officedocument.presentationml.tags+xml"/>
  <Override PartName="/ppt/tags/tag1081.xml" ContentType="application/vnd.openxmlformats-officedocument.presentationml.tags+xml"/>
  <Override PartName="/ppt/tags/tag1082.xml" ContentType="application/vnd.openxmlformats-officedocument.presentationml.tags+xml"/>
  <Override PartName="/ppt/tags/tag1083.xml" ContentType="application/vnd.openxmlformats-officedocument.presentationml.tags+xml"/>
  <Override PartName="/ppt/tags/tag1084.xml" ContentType="application/vnd.openxmlformats-officedocument.presentationml.tags+xml"/>
  <Override PartName="/ppt/tags/tag1085.xml" ContentType="application/vnd.openxmlformats-officedocument.presentationml.tags+xml"/>
  <Override PartName="/ppt/tags/tag1086.xml" ContentType="application/vnd.openxmlformats-officedocument.presentationml.tags+xml"/>
  <Override PartName="/ppt/tags/tag1087.xml" ContentType="application/vnd.openxmlformats-officedocument.presentationml.tags+xml"/>
  <Override PartName="/ppt/tags/tag1088.xml" ContentType="application/vnd.openxmlformats-officedocument.presentationml.tags+xml"/>
  <Override PartName="/ppt/tags/tag1089.xml" ContentType="application/vnd.openxmlformats-officedocument.presentationml.tags+xml"/>
  <Override PartName="/ppt/tags/tag1090.xml" ContentType="application/vnd.openxmlformats-officedocument.presentationml.tags+xml"/>
  <Override PartName="/ppt/tags/tag1091.xml" ContentType="application/vnd.openxmlformats-officedocument.presentationml.tags+xml"/>
  <Override PartName="/ppt/tags/tag1092.xml" ContentType="application/vnd.openxmlformats-officedocument.presentationml.tags+xml"/>
  <Override PartName="/ppt/tags/tag1093.xml" ContentType="application/vnd.openxmlformats-officedocument.presentationml.tags+xml"/>
  <Override PartName="/ppt/tags/tag1094.xml" ContentType="application/vnd.openxmlformats-officedocument.presentationml.tags+xml"/>
  <Override PartName="/ppt/tags/tag1095.xml" ContentType="application/vnd.openxmlformats-officedocument.presentationml.tags+xml"/>
  <Override PartName="/ppt/tags/tag1096.xml" ContentType="application/vnd.openxmlformats-officedocument.presentationml.tags+xml"/>
  <Override PartName="/ppt/tags/tag1097.xml" ContentType="application/vnd.openxmlformats-officedocument.presentationml.tags+xml"/>
  <Override PartName="/ppt/tags/tag1098.xml" ContentType="application/vnd.openxmlformats-officedocument.presentationml.tags+xml"/>
  <Override PartName="/ppt/tags/tag1099.xml" ContentType="application/vnd.openxmlformats-officedocument.presentationml.tags+xml"/>
  <Override PartName="/ppt/tags/tag1100.xml" ContentType="application/vnd.openxmlformats-officedocument.presentationml.tags+xml"/>
  <Override PartName="/ppt/tags/tag1101.xml" ContentType="application/vnd.openxmlformats-officedocument.presentationml.tags+xml"/>
  <Override PartName="/ppt/tags/tag1102.xml" ContentType="application/vnd.openxmlformats-officedocument.presentationml.tags+xml"/>
  <Override PartName="/ppt/tags/tag1103.xml" ContentType="application/vnd.openxmlformats-officedocument.presentationml.tags+xml"/>
  <Override PartName="/ppt/tags/tag1104.xml" ContentType="application/vnd.openxmlformats-officedocument.presentationml.tags+xml"/>
  <Override PartName="/ppt/tags/tag1105.xml" ContentType="application/vnd.openxmlformats-officedocument.presentationml.tags+xml"/>
  <Override PartName="/ppt/tags/tag1106.xml" ContentType="application/vnd.openxmlformats-officedocument.presentationml.tags+xml"/>
  <Override PartName="/ppt/tags/tag1107.xml" ContentType="application/vnd.openxmlformats-officedocument.presentationml.tags+xml"/>
  <Override PartName="/ppt/tags/tag1108.xml" ContentType="application/vnd.openxmlformats-officedocument.presentationml.tags+xml"/>
  <Override PartName="/ppt/tags/tag1109.xml" ContentType="application/vnd.openxmlformats-officedocument.presentationml.tags+xml"/>
  <Override PartName="/ppt/tags/tag1110.xml" ContentType="application/vnd.openxmlformats-officedocument.presentationml.tags+xml"/>
  <Override PartName="/ppt/tags/tag1111.xml" ContentType="application/vnd.openxmlformats-officedocument.presentationml.tags+xml"/>
  <Override PartName="/ppt/tags/tag1112.xml" ContentType="application/vnd.openxmlformats-officedocument.presentationml.tags+xml"/>
  <Override PartName="/ppt/tags/tag1113.xml" ContentType="application/vnd.openxmlformats-officedocument.presentationml.tags+xml"/>
  <Override PartName="/ppt/tags/tag1114.xml" ContentType="application/vnd.openxmlformats-officedocument.presentationml.tags+xml"/>
  <Override PartName="/ppt/tags/tag1115.xml" ContentType="application/vnd.openxmlformats-officedocument.presentationml.tags+xml"/>
  <Override PartName="/ppt/tags/tag1116.xml" ContentType="application/vnd.openxmlformats-officedocument.presentationml.tags+xml"/>
  <Override PartName="/ppt/tags/tag1117.xml" ContentType="application/vnd.openxmlformats-officedocument.presentationml.tags+xml"/>
  <Override PartName="/ppt/tags/tag1118.xml" ContentType="application/vnd.openxmlformats-officedocument.presentationml.tags+xml"/>
  <Override PartName="/ppt/tags/tag1119.xml" ContentType="application/vnd.openxmlformats-officedocument.presentationml.tags+xml"/>
  <Override PartName="/ppt/tags/tag1120.xml" ContentType="application/vnd.openxmlformats-officedocument.presentationml.tags+xml"/>
  <Override PartName="/ppt/tags/tag1121.xml" ContentType="application/vnd.openxmlformats-officedocument.presentationml.tags+xml"/>
  <Override PartName="/ppt/tags/tag1122.xml" ContentType="application/vnd.openxmlformats-officedocument.presentationml.tags+xml"/>
  <Override PartName="/ppt/tags/tag1123.xml" ContentType="application/vnd.openxmlformats-officedocument.presentationml.tags+xml"/>
  <Override PartName="/ppt/tags/tag1124.xml" ContentType="application/vnd.openxmlformats-officedocument.presentationml.tags+xml"/>
  <Override PartName="/ppt/tags/tag1125.xml" ContentType="application/vnd.openxmlformats-officedocument.presentationml.tags+xml"/>
  <Override PartName="/ppt/tags/tag1126.xml" ContentType="application/vnd.openxmlformats-officedocument.presentationml.tags+xml"/>
  <Override PartName="/ppt/tags/tag1127.xml" ContentType="application/vnd.openxmlformats-officedocument.presentationml.tags+xml"/>
  <Override PartName="/ppt/tags/tag1128.xml" ContentType="application/vnd.openxmlformats-officedocument.presentationml.tags+xml"/>
  <Override PartName="/ppt/tags/tag1129.xml" ContentType="application/vnd.openxmlformats-officedocument.presentationml.tags+xml"/>
  <Override PartName="/ppt/tags/tag1130.xml" ContentType="application/vnd.openxmlformats-officedocument.presentationml.tags+xml"/>
  <Override PartName="/ppt/tags/tag1131.xml" ContentType="application/vnd.openxmlformats-officedocument.presentationml.tags+xml"/>
  <Override PartName="/ppt/tags/tag1132.xml" ContentType="application/vnd.openxmlformats-officedocument.presentationml.tags+xml"/>
  <Override PartName="/ppt/tags/tag1133.xml" ContentType="application/vnd.openxmlformats-officedocument.presentationml.tags+xml"/>
  <Override PartName="/ppt/tags/tag1134.xml" ContentType="application/vnd.openxmlformats-officedocument.presentationml.tags+xml"/>
  <Override PartName="/ppt/tags/tag1135.xml" ContentType="application/vnd.openxmlformats-officedocument.presentationml.tags+xml"/>
  <Override PartName="/ppt/tags/tag1136.xml" ContentType="application/vnd.openxmlformats-officedocument.presentationml.tags+xml"/>
  <Override PartName="/ppt/tags/tag1137.xml" ContentType="application/vnd.openxmlformats-officedocument.presentationml.tags+xml"/>
  <Override PartName="/ppt/tags/tag1138.xml" ContentType="application/vnd.openxmlformats-officedocument.presentationml.tags+xml"/>
  <Override PartName="/ppt/tags/tag1139.xml" ContentType="application/vnd.openxmlformats-officedocument.presentationml.tags+xml"/>
  <Override PartName="/ppt/tags/tag1140.xml" ContentType="application/vnd.openxmlformats-officedocument.presentationml.tags+xml"/>
  <Override PartName="/ppt/tags/tag1141.xml" ContentType="application/vnd.openxmlformats-officedocument.presentationml.tags+xml"/>
  <Override PartName="/ppt/tags/tag1142.xml" ContentType="application/vnd.openxmlformats-officedocument.presentationml.tags+xml"/>
  <Override PartName="/ppt/tags/tag1143.xml" ContentType="application/vnd.openxmlformats-officedocument.presentationml.tags+xml"/>
  <Override PartName="/ppt/tags/tag1144.xml" ContentType="application/vnd.openxmlformats-officedocument.presentationml.tags+xml"/>
  <Override PartName="/ppt/tags/tag1145.xml" ContentType="application/vnd.openxmlformats-officedocument.presentationml.tags+xml"/>
  <Override PartName="/ppt/tags/tag1146.xml" ContentType="application/vnd.openxmlformats-officedocument.presentationml.tags+xml"/>
  <Override PartName="/ppt/tags/tag1147.xml" ContentType="application/vnd.openxmlformats-officedocument.presentationml.tags+xml"/>
  <Override PartName="/ppt/tags/tag1148.xml" ContentType="application/vnd.openxmlformats-officedocument.presentationml.tags+xml"/>
  <Override PartName="/ppt/tags/tag1149.xml" ContentType="application/vnd.openxmlformats-officedocument.presentationml.tags+xml"/>
  <Override PartName="/ppt/tags/tag1150.xml" ContentType="application/vnd.openxmlformats-officedocument.presentationml.tags+xml"/>
  <Override PartName="/ppt/tags/tag1151.xml" ContentType="application/vnd.openxmlformats-officedocument.presentationml.tags+xml"/>
  <Override PartName="/ppt/tags/tag1152.xml" ContentType="application/vnd.openxmlformats-officedocument.presentationml.tags+xml"/>
  <Override PartName="/ppt/tags/tag1153.xml" ContentType="application/vnd.openxmlformats-officedocument.presentationml.tags+xml"/>
  <Override PartName="/ppt/tags/tag1154.xml" ContentType="application/vnd.openxmlformats-officedocument.presentationml.tags+xml"/>
  <Override PartName="/ppt/tags/tag1155.xml" ContentType="application/vnd.openxmlformats-officedocument.presentationml.tags+xml"/>
  <Override PartName="/ppt/tags/tag1156.xml" ContentType="application/vnd.openxmlformats-officedocument.presentationml.tags+xml"/>
  <Override PartName="/ppt/tags/tag1157.xml" ContentType="application/vnd.openxmlformats-officedocument.presentationml.tags+xml"/>
  <Override PartName="/ppt/tags/tag1158.xml" ContentType="application/vnd.openxmlformats-officedocument.presentationml.tags+xml"/>
  <Override PartName="/ppt/tags/tag1159.xml" ContentType="application/vnd.openxmlformats-officedocument.presentationml.tags+xml"/>
  <Override PartName="/ppt/tags/tag1160.xml" ContentType="application/vnd.openxmlformats-officedocument.presentationml.tags+xml"/>
  <Override PartName="/ppt/tags/tag1161.xml" ContentType="application/vnd.openxmlformats-officedocument.presentationml.tags+xml"/>
  <Override PartName="/ppt/tags/tag1162.xml" ContentType="application/vnd.openxmlformats-officedocument.presentationml.tags+xml"/>
  <Override PartName="/ppt/tags/tag1163.xml" ContentType="application/vnd.openxmlformats-officedocument.presentationml.tags+xml"/>
  <Override PartName="/ppt/tags/tag1164.xml" ContentType="application/vnd.openxmlformats-officedocument.presentationml.tags+xml"/>
  <Override PartName="/ppt/tags/tag1165.xml" ContentType="application/vnd.openxmlformats-officedocument.presentationml.tags+xml"/>
  <Override PartName="/ppt/tags/tag1166.xml" ContentType="application/vnd.openxmlformats-officedocument.presentationml.tags+xml"/>
  <Override PartName="/ppt/tags/tag1167.xml" ContentType="application/vnd.openxmlformats-officedocument.presentationml.tags+xml"/>
  <Override PartName="/ppt/tags/tag1168.xml" ContentType="application/vnd.openxmlformats-officedocument.presentationml.tags+xml"/>
  <Override PartName="/ppt/tags/tag1169.xml" ContentType="application/vnd.openxmlformats-officedocument.presentationml.tags+xml"/>
  <Override PartName="/ppt/tags/tag1170.xml" ContentType="application/vnd.openxmlformats-officedocument.presentationml.tags+xml"/>
  <Override PartName="/ppt/tags/tag1171.xml" ContentType="application/vnd.openxmlformats-officedocument.presentationml.tags+xml"/>
  <Override PartName="/ppt/tags/tag1172.xml" ContentType="application/vnd.openxmlformats-officedocument.presentationml.tags+xml"/>
  <Override PartName="/ppt/tags/tag1173.xml" ContentType="application/vnd.openxmlformats-officedocument.presentationml.tags+xml"/>
  <Override PartName="/ppt/tags/tag1174.xml" ContentType="application/vnd.openxmlformats-officedocument.presentationml.tags+xml"/>
  <Override PartName="/ppt/tags/tag1175.xml" ContentType="application/vnd.openxmlformats-officedocument.presentationml.tags+xml"/>
  <Override PartName="/ppt/tags/tag1176.xml" ContentType="application/vnd.openxmlformats-officedocument.presentationml.tags+xml"/>
  <Override PartName="/ppt/tags/tag1177.xml" ContentType="application/vnd.openxmlformats-officedocument.presentationml.tags+xml"/>
  <Override PartName="/ppt/tags/tag1178.xml" ContentType="application/vnd.openxmlformats-officedocument.presentationml.tags+xml"/>
  <Override PartName="/ppt/tags/tag1179.xml" ContentType="application/vnd.openxmlformats-officedocument.presentationml.tags+xml"/>
  <Override PartName="/ppt/tags/tag1180.xml" ContentType="application/vnd.openxmlformats-officedocument.presentationml.tags+xml"/>
  <Override PartName="/ppt/tags/tag1181.xml" ContentType="application/vnd.openxmlformats-officedocument.presentationml.tags+xml"/>
  <Override PartName="/ppt/tags/tag1182.xml" ContentType="application/vnd.openxmlformats-officedocument.presentationml.tags+xml"/>
  <Override PartName="/ppt/tags/tag1183.xml" ContentType="application/vnd.openxmlformats-officedocument.presentationml.tags+xml"/>
  <Override PartName="/ppt/tags/tag1184.xml" ContentType="application/vnd.openxmlformats-officedocument.presentationml.tags+xml"/>
  <Override PartName="/ppt/tags/tag1185.xml" ContentType="application/vnd.openxmlformats-officedocument.presentationml.tags+xml"/>
  <Override PartName="/ppt/tags/tag1186.xml" ContentType="application/vnd.openxmlformats-officedocument.presentationml.tags+xml"/>
  <Override PartName="/ppt/tags/tag1187.xml" ContentType="application/vnd.openxmlformats-officedocument.presentationml.tags+xml"/>
  <Override PartName="/ppt/tags/tag1188.xml" ContentType="application/vnd.openxmlformats-officedocument.presentationml.tags+xml"/>
  <Override PartName="/ppt/tags/tag1189.xml" ContentType="application/vnd.openxmlformats-officedocument.presentationml.tags+xml"/>
  <Override PartName="/ppt/tags/tag1190.xml" ContentType="application/vnd.openxmlformats-officedocument.presentationml.tags+xml"/>
  <Override PartName="/ppt/tags/tag1191.xml" ContentType="application/vnd.openxmlformats-officedocument.presentationml.tags+xml"/>
  <Override PartName="/ppt/tags/tag1192.xml" ContentType="application/vnd.openxmlformats-officedocument.presentationml.tags+xml"/>
  <Override PartName="/ppt/tags/tag1193.xml" ContentType="application/vnd.openxmlformats-officedocument.presentationml.tags+xml"/>
  <Override PartName="/ppt/tags/tag1194.xml" ContentType="application/vnd.openxmlformats-officedocument.presentationml.tags+xml"/>
  <Override PartName="/ppt/tags/tag1195.xml" ContentType="application/vnd.openxmlformats-officedocument.presentationml.tags+xml"/>
  <Override PartName="/ppt/tags/tag1196.xml" ContentType="application/vnd.openxmlformats-officedocument.presentationml.tags+xml"/>
  <Override PartName="/ppt/tags/tag1197.xml" ContentType="application/vnd.openxmlformats-officedocument.presentationml.tags+xml"/>
  <Override PartName="/ppt/tags/tag1198.xml" ContentType="application/vnd.openxmlformats-officedocument.presentationml.tags+xml"/>
  <Override PartName="/ppt/tags/tag1199.xml" ContentType="application/vnd.openxmlformats-officedocument.presentationml.tags+xml"/>
  <Override PartName="/ppt/tags/tag1200.xml" ContentType="application/vnd.openxmlformats-officedocument.presentationml.tags+xml"/>
  <Override PartName="/ppt/tags/tag1201.xml" ContentType="application/vnd.openxmlformats-officedocument.presentationml.tags+xml"/>
  <Override PartName="/ppt/tags/tag1202.xml" ContentType="application/vnd.openxmlformats-officedocument.presentationml.tags+xml"/>
  <Override PartName="/ppt/tags/tag1203.xml" ContentType="application/vnd.openxmlformats-officedocument.presentationml.tags+xml"/>
  <Override PartName="/ppt/tags/tag1204.xml" ContentType="application/vnd.openxmlformats-officedocument.presentationml.tags+xml"/>
  <Override PartName="/ppt/tags/tag1205.xml" ContentType="application/vnd.openxmlformats-officedocument.presentationml.tags+xml"/>
  <Override PartName="/ppt/tags/tag1206.xml" ContentType="application/vnd.openxmlformats-officedocument.presentationml.tags+xml"/>
  <Override PartName="/ppt/tags/tag1207.xml" ContentType="application/vnd.openxmlformats-officedocument.presentationml.tags+xml"/>
  <Override PartName="/ppt/tags/tag1208.xml" ContentType="application/vnd.openxmlformats-officedocument.presentationml.tags+xml"/>
  <Override PartName="/ppt/tags/tag1209.xml" ContentType="application/vnd.openxmlformats-officedocument.presentationml.tags+xml"/>
  <Override PartName="/ppt/tags/tag1210.xml" ContentType="application/vnd.openxmlformats-officedocument.presentationml.tags+xml"/>
  <Override PartName="/ppt/tags/tag1211.xml" ContentType="application/vnd.openxmlformats-officedocument.presentationml.tags+xml"/>
  <Override PartName="/ppt/tags/tag1212.xml" ContentType="application/vnd.openxmlformats-officedocument.presentationml.tags+xml"/>
  <Override PartName="/ppt/tags/tag1213.xml" ContentType="application/vnd.openxmlformats-officedocument.presentationml.tags+xml"/>
  <Override PartName="/ppt/tags/tag1214.xml" ContentType="application/vnd.openxmlformats-officedocument.presentationml.tags+xml"/>
  <Override PartName="/ppt/tags/tag1215.xml" ContentType="application/vnd.openxmlformats-officedocument.presentationml.tags+xml"/>
  <Override PartName="/ppt/tags/tag1216.xml" ContentType="application/vnd.openxmlformats-officedocument.presentationml.tags+xml"/>
  <Override PartName="/ppt/tags/tag1217.xml" ContentType="application/vnd.openxmlformats-officedocument.presentationml.tags+xml"/>
  <Override PartName="/ppt/tags/tag1218.xml" ContentType="application/vnd.openxmlformats-officedocument.presentationml.tags+xml"/>
  <Override PartName="/ppt/tags/tag1219.xml" ContentType="application/vnd.openxmlformats-officedocument.presentationml.tags+xml"/>
  <Override PartName="/ppt/tags/tag1220.xml" ContentType="application/vnd.openxmlformats-officedocument.presentationml.tags+xml"/>
  <Override PartName="/ppt/tags/tag1221.xml" ContentType="application/vnd.openxmlformats-officedocument.presentationml.tags+xml"/>
  <Override PartName="/ppt/tags/tag1222.xml" ContentType="application/vnd.openxmlformats-officedocument.presentationml.tags+xml"/>
  <Override PartName="/ppt/tags/tag1223.xml" ContentType="application/vnd.openxmlformats-officedocument.presentationml.tags+xml"/>
  <Override PartName="/ppt/tags/tag1224.xml" ContentType="application/vnd.openxmlformats-officedocument.presentationml.tags+xml"/>
  <Override PartName="/ppt/tags/tag1225.xml" ContentType="application/vnd.openxmlformats-officedocument.presentationml.tags+xml"/>
  <Override PartName="/ppt/tags/tag1226.xml" ContentType="application/vnd.openxmlformats-officedocument.presentationml.tags+xml"/>
  <Override PartName="/ppt/tags/tag1227.xml" ContentType="application/vnd.openxmlformats-officedocument.presentationml.tags+xml"/>
  <Override PartName="/ppt/tags/tag1228.xml" ContentType="application/vnd.openxmlformats-officedocument.presentationml.tags+xml"/>
  <Override PartName="/ppt/tags/tag1229.xml" ContentType="application/vnd.openxmlformats-officedocument.presentationml.tags+xml"/>
  <Override PartName="/ppt/tags/tag1230.xml" ContentType="application/vnd.openxmlformats-officedocument.presentationml.tags+xml"/>
  <Override PartName="/ppt/tags/tag1231.xml" ContentType="application/vnd.openxmlformats-officedocument.presentationml.tags+xml"/>
  <Override PartName="/ppt/tags/tag1232.xml" ContentType="application/vnd.openxmlformats-officedocument.presentationml.tags+xml"/>
  <Override PartName="/ppt/tags/tag1233.xml" ContentType="application/vnd.openxmlformats-officedocument.presentationml.tags+xml"/>
  <Override PartName="/ppt/tags/tag1234.xml" ContentType="application/vnd.openxmlformats-officedocument.presentationml.tags+xml"/>
  <Override PartName="/ppt/tags/tag1235.xml" ContentType="application/vnd.openxmlformats-officedocument.presentationml.tags+xml"/>
  <Override PartName="/ppt/tags/tag1236.xml" ContentType="application/vnd.openxmlformats-officedocument.presentationml.tags+xml"/>
  <Override PartName="/ppt/tags/tag1237.xml" ContentType="application/vnd.openxmlformats-officedocument.presentationml.tags+xml"/>
  <Override PartName="/ppt/tags/tag1238.xml" ContentType="application/vnd.openxmlformats-officedocument.presentationml.tags+xml"/>
  <Override PartName="/ppt/tags/tag1239.xml" ContentType="application/vnd.openxmlformats-officedocument.presentationml.tags+xml"/>
  <Override PartName="/ppt/tags/tag1240.xml" ContentType="application/vnd.openxmlformats-officedocument.presentationml.tags+xml"/>
  <Override PartName="/ppt/tags/tag1241.xml" ContentType="application/vnd.openxmlformats-officedocument.presentationml.tags+xml"/>
  <Override PartName="/ppt/tags/tag1242.xml" ContentType="application/vnd.openxmlformats-officedocument.presentationml.tags+xml"/>
  <Override PartName="/ppt/tags/tag1243.xml" ContentType="application/vnd.openxmlformats-officedocument.presentationml.tags+xml"/>
  <Override PartName="/ppt/tags/tag1244.xml" ContentType="application/vnd.openxmlformats-officedocument.presentationml.tags+xml"/>
  <Override PartName="/ppt/tags/tag1245.xml" ContentType="application/vnd.openxmlformats-officedocument.presentationml.tags+xml"/>
  <Override PartName="/ppt/tags/tag1246.xml" ContentType="application/vnd.openxmlformats-officedocument.presentationml.tags+xml"/>
  <Override PartName="/ppt/tags/tag1247.xml" ContentType="application/vnd.openxmlformats-officedocument.presentationml.tags+xml"/>
  <Override PartName="/ppt/tags/tag1248.xml" ContentType="application/vnd.openxmlformats-officedocument.presentationml.tags+xml"/>
  <Override PartName="/ppt/tags/tag1249.xml" ContentType="application/vnd.openxmlformats-officedocument.presentationml.tags+xml"/>
  <Override PartName="/ppt/tags/tag1250.xml" ContentType="application/vnd.openxmlformats-officedocument.presentationml.tags+xml"/>
  <Override PartName="/ppt/tags/tag1251.xml" ContentType="application/vnd.openxmlformats-officedocument.presentationml.tags+xml"/>
  <Override PartName="/ppt/tags/tag1252.xml" ContentType="application/vnd.openxmlformats-officedocument.presentationml.tags+xml"/>
  <Override PartName="/ppt/tags/tag1253.xml" ContentType="application/vnd.openxmlformats-officedocument.presentationml.tags+xml"/>
  <Override PartName="/ppt/tags/tag1254.xml" ContentType="application/vnd.openxmlformats-officedocument.presentationml.tags+xml"/>
  <Override PartName="/ppt/tags/tag1255.xml" ContentType="application/vnd.openxmlformats-officedocument.presentationml.tags+xml"/>
  <Override PartName="/ppt/tags/tag1256.xml" ContentType="application/vnd.openxmlformats-officedocument.presentationml.tags+xml"/>
  <Override PartName="/ppt/tags/tag1257.xml" ContentType="application/vnd.openxmlformats-officedocument.presentationml.tags+xml"/>
  <Override PartName="/ppt/tags/tag1258.xml" ContentType="application/vnd.openxmlformats-officedocument.presentationml.tags+xml"/>
  <Override PartName="/ppt/tags/tag1259.xml" ContentType="application/vnd.openxmlformats-officedocument.presentationml.tags+xml"/>
  <Override PartName="/ppt/tags/tag1260.xml" ContentType="application/vnd.openxmlformats-officedocument.presentationml.tags+xml"/>
  <Override PartName="/ppt/tags/tag1261.xml" ContentType="application/vnd.openxmlformats-officedocument.presentationml.tags+xml"/>
  <Override PartName="/ppt/tags/tag1262.xml" ContentType="application/vnd.openxmlformats-officedocument.presentationml.tags+xml"/>
  <Override PartName="/ppt/tags/tag1263.xml" ContentType="application/vnd.openxmlformats-officedocument.presentationml.tags+xml"/>
  <Override PartName="/ppt/tags/tag1264.xml" ContentType="application/vnd.openxmlformats-officedocument.presentationml.tags+xml"/>
  <Override PartName="/ppt/tags/tag1265.xml" ContentType="application/vnd.openxmlformats-officedocument.presentationml.tags+xml"/>
  <Override PartName="/ppt/tags/tag1266.xml" ContentType="application/vnd.openxmlformats-officedocument.presentationml.tags+xml"/>
  <Override PartName="/ppt/tags/tag1267.xml" ContentType="application/vnd.openxmlformats-officedocument.presentationml.tags+xml"/>
  <Override PartName="/ppt/tags/tag1268.xml" ContentType="application/vnd.openxmlformats-officedocument.presentationml.tags+xml"/>
  <Override PartName="/ppt/tags/tag1269.xml" ContentType="application/vnd.openxmlformats-officedocument.presentationml.tags+xml"/>
  <Override PartName="/ppt/tags/tag1270.xml" ContentType="application/vnd.openxmlformats-officedocument.presentationml.tags+xml"/>
  <Override PartName="/ppt/tags/tag1271.xml" ContentType="application/vnd.openxmlformats-officedocument.presentationml.tags+xml"/>
  <Override PartName="/ppt/tags/tag1272.xml" ContentType="application/vnd.openxmlformats-officedocument.presentationml.tags+xml"/>
  <Override PartName="/ppt/tags/tag1273.xml" ContentType="application/vnd.openxmlformats-officedocument.presentationml.tags+xml"/>
  <Override PartName="/ppt/tags/tag1274.xml" ContentType="application/vnd.openxmlformats-officedocument.presentationml.tags+xml"/>
  <Override PartName="/ppt/tags/tag1275.xml" ContentType="application/vnd.openxmlformats-officedocument.presentationml.tags+xml"/>
  <Override PartName="/ppt/tags/tag1276.xml" ContentType="application/vnd.openxmlformats-officedocument.presentationml.tags+xml"/>
  <Override PartName="/ppt/tags/tag1277.xml" ContentType="application/vnd.openxmlformats-officedocument.presentationml.tags+xml"/>
  <Override PartName="/ppt/tags/tag1278.xml" ContentType="application/vnd.openxmlformats-officedocument.presentationml.tags+xml"/>
  <Override PartName="/ppt/tags/tag1279.xml" ContentType="application/vnd.openxmlformats-officedocument.presentationml.tags+xml"/>
  <Override PartName="/ppt/tags/tag1280.xml" ContentType="application/vnd.openxmlformats-officedocument.presentationml.tags+xml"/>
  <Override PartName="/ppt/tags/tag1281.xml" ContentType="application/vnd.openxmlformats-officedocument.presentationml.tags+xml"/>
  <Override PartName="/ppt/tags/tag1282.xml" ContentType="application/vnd.openxmlformats-officedocument.presentationml.tags+xml"/>
  <Override PartName="/ppt/tags/tag1283.xml" ContentType="application/vnd.openxmlformats-officedocument.presentationml.tags+xml"/>
  <Override PartName="/ppt/tags/tag1284.xml" ContentType="application/vnd.openxmlformats-officedocument.presentationml.tags+xml"/>
  <Override PartName="/ppt/tags/tag1285.xml" ContentType="application/vnd.openxmlformats-officedocument.presentationml.tags+xml"/>
  <Override PartName="/ppt/tags/tag1286.xml" ContentType="application/vnd.openxmlformats-officedocument.presentationml.tags+xml"/>
  <Override PartName="/ppt/tags/tag1287.xml" ContentType="application/vnd.openxmlformats-officedocument.presentationml.tags+xml"/>
  <Override PartName="/ppt/tags/tag1288.xml" ContentType="application/vnd.openxmlformats-officedocument.presentationml.tags+xml"/>
  <Override PartName="/ppt/tags/tag1289.xml" ContentType="application/vnd.openxmlformats-officedocument.presentationml.tags+xml"/>
  <Override PartName="/ppt/tags/tag1290.xml" ContentType="application/vnd.openxmlformats-officedocument.presentationml.tags+xml"/>
  <Override PartName="/ppt/tags/tag1291.xml" ContentType="application/vnd.openxmlformats-officedocument.presentationml.tags+xml"/>
  <Override PartName="/ppt/tags/tag1292.xml" ContentType="application/vnd.openxmlformats-officedocument.presentationml.tags+xml"/>
  <Override PartName="/ppt/tags/tag1293.xml" ContentType="application/vnd.openxmlformats-officedocument.presentationml.tags+xml"/>
  <Override PartName="/ppt/tags/tag1294.xml" ContentType="application/vnd.openxmlformats-officedocument.presentationml.tags+xml"/>
  <Override PartName="/ppt/tags/tag1295.xml" ContentType="application/vnd.openxmlformats-officedocument.presentationml.tags+xml"/>
  <Override PartName="/ppt/tags/tag1296.xml" ContentType="application/vnd.openxmlformats-officedocument.presentationml.tags+xml"/>
  <Override PartName="/ppt/tags/tag1297.xml" ContentType="application/vnd.openxmlformats-officedocument.presentationml.tags+xml"/>
  <Override PartName="/ppt/tags/tag1298.xml" ContentType="application/vnd.openxmlformats-officedocument.presentationml.tags+xml"/>
  <Override PartName="/ppt/tags/tag1299.xml" ContentType="application/vnd.openxmlformats-officedocument.presentationml.tags+xml"/>
  <Override PartName="/ppt/tags/tag1300.xml" ContentType="application/vnd.openxmlformats-officedocument.presentationml.tags+xml"/>
  <Override PartName="/ppt/tags/tag1301.xml" ContentType="application/vnd.openxmlformats-officedocument.presentationml.tags+xml"/>
  <Override PartName="/ppt/tags/tag1302.xml" ContentType="application/vnd.openxmlformats-officedocument.presentationml.tags+xml"/>
  <Override PartName="/ppt/tags/tag1303.xml" ContentType="application/vnd.openxmlformats-officedocument.presentationml.tags+xml"/>
  <Override PartName="/ppt/tags/tag1304.xml" ContentType="application/vnd.openxmlformats-officedocument.presentationml.tags+xml"/>
  <Override PartName="/ppt/tags/tag1305.xml" ContentType="application/vnd.openxmlformats-officedocument.presentationml.tags+xml"/>
  <Override PartName="/ppt/tags/tag1306.xml" ContentType="application/vnd.openxmlformats-officedocument.presentationml.tags+xml"/>
  <Override PartName="/ppt/tags/tag1307.xml" ContentType="application/vnd.openxmlformats-officedocument.presentationml.tags+xml"/>
  <Override PartName="/ppt/tags/tag1308.xml" ContentType="application/vnd.openxmlformats-officedocument.presentationml.tags+xml"/>
  <Override PartName="/ppt/tags/tag1309.xml" ContentType="application/vnd.openxmlformats-officedocument.presentationml.tags+xml"/>
  <Override PartName="/ppt/tags/tag1310.xml" ContentType="application/vnd.openxmlformats-officedocument.presentationml.tags+xml"/>
  <Override PartName="/ppt/tags/tag1311.xml" ContentType="application/vnd.openxmlformats-officedocument.presentationml.tags+xml"/>
  <Override PartName="/ppt/tags/tag1312.xml" ContentType="application/vnd.openxmlformats-officedocument.presentationml.tags+xml"/>
  <Override PartName="/ppt/tags/tag1313.xml" ContentType="application/vnd.openxmlformats-officedocument.presentationml.tags+xml"/>
  <Override PartName="/ppt/tags/tag1314.xml" ContentType="application/vnd.openxmlformats-officedocument.presentationml.tags+xml"/>
  <Override PartName="/ppt/tags/tag1315.xml" ContentType="application/vnd.openxmlformats-officedocument.presentationml.tags+xml"/>
  <Override PartName="/ppt/tags/tag1316.xml" ContentType="application/vnd.openxmlformats-officedocument.presentationml.tags+xml"/>
  <Override PartName="/ppt/tags/tag1317.xml" ContentType="application/vnd.openxmlformats-officedocument.presentationml.tags+xml"/>
  <Override PartName="/ppt/tags/tag1318.xml" ContentType="application/vnd.openxmlformats-officedocument.presentationml.tags+xml"/>
  <Override PartName="/ppt/tags/tag1319.xml" ContentType="application/vnd.openxmlformats-officedocument.presentationml.tags+xml"/>
  <Override PartName="/ppt/tags/tag1320.xml" ContentType="application/vnd.openxmlformats-officedocument.presentationml.tags+xml"/>
  <Override PartName="/ppt/tags/tag1321.xml" ContentType="application/vnd.openxmlformats-officedocument.presentationml.tags+xml"/>
  <Override PartName="/ppt/tags/tag1322.xml" ContentType="application/vnd.openxmlformats-officedocument.presentationml.tags+xml"/>
  <Override PartName="/ppt/tags/tag1323.xml" ContentType="application/vnd.openxmlformats-officedocument.presentationml.tags+xml"/>
  <Override PartName="/ppt/tags/tag1324.xml" ContentType="application/vnd.openxmlformats-officedocument.presentationml.tags+xml"/>
  <Override PartName="/ppt/tags/tag1325.xml" ContentType="application/vnd.openxmlformats-officedocument.presentationml.tags+xml"/>
  <Override PartName="/ppt/tags/tag1326.xml" ContentType="application/vnd.openxmlformats-officedocument.presentationml.tags+xml"/>
  <Override PartName="/ppt/tags/tag1327.xml" ContentType="application/vnd.openxmlformats-officedocument.presentationml.tags+xml"/>
  <Override PartName="/ppt/tags/tag1328.xml" ContentType="application/vnd.openxmlformats-officedocument.presentationml.tags+xml"/>
  <Override PartName="/ppt/tags/tag1329.xml" ContentType="application/vnd.openxmlformats-officedocument.presentationml.tags+xml"/>
  <Override PartName="/ppt/tags/tag1330.xml" ContentType="application/vnd.openxmlformats-officedocument.presentationml.tags+xml"/>
  <Override PartName="/ppt/tags/tag1331.xml" ContentType="application/vnd.openxmlformats-officedocument.presentationml.tags+xml"/>
  <Override PartName="/ppt/tags/tag1332.xml" ContentType="application/vnd.openxmlformats-officedocument.presentationml.tags+xml"/>
  <Override PartName="/ppt/tags/tag1333.xml" ContentType="application/vnd.openxmlformats-officedocument.presentationml.tags+xml"/>
  <Override PartName="/ppt/tags/tag1334.xml" ContentType="application/vnd.openxmlformats-officedocument.presentationml.tags+xml"/>
  <Override PartName="/ppt/tags/tag1335.xml" ContentType="application/vnd.openxmlformats-officedocument.presentationml.tags+xml"/>
  <Override PartName="/ppt/tags/tag1336.xml" ContentType="application/vnd.openxmlformats-officedocument.presentationml.tags+xml"/>
  <Override PartName="/ppt/tags/tag1337.xml" ContentType="application/vnd.openxmlformats-officedocument.presentationml.tags+xml"/>
  <Override PartName="/ppt/tags/tag1338.xml" ContentType="application/vnd.openxmlformats-officedocument.presentationml.tags+xml"/>
  <Override PartName="/ppt/tags/tag1339.xml" ContentType="application/vnd.openxmlformats-officedocument.presentationml.tags+xml"/>
  <Override PartName="/ppt/tags/tag1340.xml" ContentType="application/vnd.openxmlformats-officedocument.presentationml.tags+xml"/>
  <Override PartName="/ppt/tags/tag1341.xml" ContentType="application/vnd.openxmlformats-officedocument.presentationml.tags+xml"/>
  <Override PartName="/ppt/tags/tag1342.xml" ContentType="application/vnd.openxmlformats-officedocument.presentationml.tags+xml"/>
  <Override PartName="/ppt/tags/tag1343.xml" ContentType="application/vnd.openxmlformats-officedocument.presentationml.tags+xml"/>
  <Override PartName="/ppt/tags/tag1344.xml" ContentType="application/vnd.openxmlformats-officedocument.presentationml.tags+xml"/>
  <Override PartName="/ppt/tags/tag1345.xml" ContentType="application/vnd.openxmlformats-officedocument.presentationml.tags+xml"/>
  <Override PartName="/ppt/tags/tag1346.xml" ContentType="application/vnd.openxmlformats-officedocument.presentationml.tags+xml"/>
  <Override PartName="/ppt/tags/tag1347.xml" ContentType="application/vnd.openxmlformats-officedocument.presentationml.tags+xml"/>
  <Override PartName="/ppt/tags/tag1348.xml" ContentType="application/vnd.openxmlformats-officedocument.presentationml.tags+xml"/>
  <Override PartName="/ppt/tags/tag1349.xml" ContentType="application/vnd.openxmlformats-officedocument.presentationml.tags+xml"/>
  <Override PartName="/ppt/tags/tag1350.xml" ContentType="application/vnd.openxmlformats-officedocument.presentationml.tags+xml"/>
  <Override PartName="/ppt/tags/tag1351.xml" ContentType="application/vnd.openxmlformats-officedocument.presentationml.tags+xml"/>
  <Override PartName="/ppt/tags/tag1352.xml" ContentType="application/vnd.openxmlformats-officedocument.presentationml.tags+xml"/>
  <Override PartName="/ppt/tags/tag1353.xml" ContentType="application/vnd.openxmlformats-officedocument.presentationml.tags+xml"/>
  <Override PartName="/ppt/tags/tag1354.xml" ContentType="application/vnd.openxmlformats-officedocument.presentationml.tags+xml"/>
  <Override PartName="/ppt/tags/tag1355.xml" ContentType="application/vnd.openxmlformats-officedocument.presentationml.tags+xml"/>
  <Override PartName="/ppt/tags/tag1356.xml" ContentType="application/vnd.openxmlformats-officedocument.presentationml.tags+xml"/>
  <Override PartName="/ppt/tags/tag1357.xml" ContentType="application/vnd.openxmlformats-officedocument.presentationml.tags+xml"/>
  <Override PartName="/ppt/tags/tag1358.xml" ContentType="application/vnd.openxmlformats-officedocument.presentationml.tags+xml"/>
  <Override PartName="/ppt/tags/tag1359.xml" ContentType="application/vnd.openxmlformats-officedocument.presentationml.tags+xml"/>
  <Override PartName="/ppt/tags/tag1360.xml" ContentType="application/vnd.openxmlformats-officedocument.presentationml.tags+xml"/>
  <Override PartName="/ppt/tags/tag1361.xml" ContentType="application/vnd.openxmlformats-officedocument.presentationml.tags+xml"/>
  <Override PartName="/ppt/tags/tag1362.xml" ContentType="application/vnd.openxmlformats-officedocument.presentationml.tags+xml"/>
  <Override PartName="/ppt/tags/tag1363.xml" ContentType="application/vnd.openxmlformats-officedocument.presentationml.tags+xml"/>
  <Override PartName="/ppt/tags/tag1364.xml" ContentType="application/vnd.openxmlformats-officedocument.presentationml.tags+xml"/>
  <Override PartName="/ppt/tags/tag1365.xml" ContentType="application/vnd.openxmlformats-officedocument.presentationml.tags+xml"/>
  <Override PartName="/ppt/tags/tag1366.xml" ContentType="application/vnd.openxmlformats-officedocument.presentationml.tags+xml"/>
  <Override PartName="/ppt/tags/tag1367.xml" ContentType="application/vnd.openxmlformats-officedocument.presentationml.tags+xml"/>
  <Override PartName="/ppt/tags/tag1368.xml" ContentType="application/vnd.openxmlformats-officedocument.presentationml.tags+xml"/>
  <Override PartName="/ppt/tags/tag1369.xml" ContentType="application/vnd.openxmlformats-officedocument.presentationml.tags+xml"/>
  <Override PartName="/ppt/tags/tag1370.xml" ContentType="application/vnd.openxmlformats-officedocument.presentationml.tags+xml"/>
  <Override PartName="/ppt/tags/tag1371.xml" ContentType="application/vnd.openxmlformats-officedocument.presentationml.tags+xml"/>
  <Override PartName="/ppt/tags/tag1372.xml" ContentType="application/vnd.openxmlformats-officedocument.presentationml.tags+xml"/>
  <Override PartName="/ppt/tags/tag1373.xml" ContentType="application/vnd.openxmlformats-officedocument.presentationml.tags+xml"/>
  <Override PartName="/ppt/tags/tag1374.xml" ContentType="application/vnd.openxmlformats-officedocument.presentationml.tags+xml"/>
  <Override PartName="/ppt/tags/tag1375.xml" ContentType="application/vnd.openxmlformats-officedocument.presentationml.tags+xml"/>
  <Override PartName="/ppt/tags/tag1376.xml" ContentType="application/vnd.openxmlformats-officedocument.presentationml.tags+xml"/>
  <Override PartName="/ppt/tags/tag1377.xml" ContentType="application/vnd.openxmlformats-officedocument.presentationml.tags+xml"/>
  <Override PartName="/ppt/tags/tag1378.xml" ContentType="application/vnd.openxmlformats-officedocument.presentationml.tags+xml"/>
  <Override PartName="/ppt/tags/tag1379.xml" ContentType="application/vnd.openxmlformats-officedocument.presentationml.tags+xml"/>
  <Override PartName="/ppt/tags/tag1380.xml" ContentType="application/vnd.openxmlformats-officedocument.presentationml.tags+xml"/>
  <Override PartName="/ppt/tags/tag1381.xml" ContentType="application/vnd.openxmlformats-officedocument.presentationml.tags+xml"/>
  <Override PartName="/ppt/tags/tag1382.xml" ContentType="application/vnd.openxmlformats-officedocument.presentationml.tags+xml"/>
  <Override PartName="/ppt/tags/tag1383.xml" ContentType="application/vnd.openxmlformats-officedocument.presentationml.tags+xml"/>
  <Override PartName="/ppt/tags/tag1384.xml" ContentType="application/vnd.openxmlformats-officedocument.presentationml.tags+xml"/>
  <Override PartName="/ppt/tags/tag1385.xml" ContentType="application/vnd.openxmlformats-officedocument.presentationml.tags+xml"/>
  <Override PartName="/ppt/tags/tag1386.xml" ContentType="application/vnd.openxmlformats-officedocument.presentationml.tags+xml"/>
  <Override PartName="/ppt/tags/tag1387.xml" ContentType="application/vnd.openxmlformats-officedocument.presentationml.tags+xml"/>
  <Override PartName="/ppt/tags/tag1388.xml" ContentType="application/vnd.openxmlformats-officedocument.presentationml.tags+xml"/>
  <Override PartName="/ppt/tags/tag1389.xml" ContentType="application/vnd.openxmlformats-officedocument.presentationml.tags+xml"/>
  <Override PartName="/ppt/tags/tag1390.xml" ContentType="application/vnd.openxmlformats-officedocument.presentationml.tags+xml"/>
  <Override PartName="/ppt/tags/tag1391.xml" ContentType="application/vnd.openxmlformats-officedocument.presentationml.tags+xml"/>
  <Override PartName="/ppt/tags/tag1392.xml" ContentType="application/vnd.openxmlformats-officedocument.presentationml.tags+xml"/>
  <Override PartName="/ppt/tags/tag1393.xml" ContentType="application/vnd.openxmlformats-officedocument.presentationml.tags+xml"/>
  <Override PartName="/ppt/tags/tag1394.xml" ContentType="application/vnd.openxmlformats-officedocument.presentationml.tags+xml"/>
  <Override PartName="/ppt/tags/tag1395.xml" ContentType="application/vnd.openxmlformats-officedocument.presentationml.tags+xml"/>
  <Override PartName="/ppt/tags/tag1396.xml" ContentType="application/vnd.openxmlformats-officedocument.presentationml.tags+xml"/>
  <Override PartName="/ppt/tags/tag1397.xml" ContentType="application/vnd.openxmlformats-officedocument.presentationml.tags+xml"/>
  <Override PartName="/ppt/tags/tag1398.xml" ContentType="application/vnd.openxmlformats-officedocument.presentationml.tags+xml"/>
  <Override PartName="/ppt/tags/tag1399.xml" ContentType="application/vnd.openxmlformats-officedocument.presentationml.tags+xml"/>
  <Override PartName="/ppt/tags/tag1400.xml" ContentType="application/vnd.openxmlformats-officedocument.presentationml.tags+xml"/>
  <Override PartName="/ppt/tags/tag1401.xml" ContentType="application/vnd.openxmlformats-officedocument.presentationml.tags+xml"/>
  <Override PartName="/ppt/tags/tag1402.xml" ContentType="application/vnd.openxmlformats-officedocument.presentationml.tags+xml"/>
  <Override PartName="/ppt/tags/tag1403.xml" ContentType="application/vnd.openxmlformats-officedocument.presentationml.tags+xml"/>
  <Override PartName="/ppt/tags/tag1404.xml" ContentType="application/vnd.openxmlformats-officedocument.presentationml.tags+xml"/>
  <Override PartName="/ppt/tags/tag1405.xml" ContentType="application/vnd.openxmlformats-officedocument.presentationml.tags+xml"/>
  <Override PartName="/ppt/tags/tag1406.xml" ContentType="application/vnd.openxmlformats-officedocument.presentationml.tags+xml"/>
  <Override PartName="/ppt/tags/tag1407.xml" ContentType="application/vnd.openxmlformats-officedocument.presentationml.tags+xml"/>
  <Override PartName="/ppt/tags/tag1408.xml" ContentType="application/vnd.openxmlformats-officedocument.presentationml.tags+xml"/>
  <Override PartName="/ppt/tags/tag1409.xml" ContentType="application/vnd.openxmlformats-officedocument.presentationml.tags+xml"/>
  <Override PartName="/ppt/tags/tag1410.xml" ContentType="application/vnd.openxmlformats-officedocument.presentationml.tags+xml"/>
  <Override PartName="/ppt/tags/tag1411.xml" ContentType="application/vnd.openxmlformats-officedocument.presentationml.tags+xml"/>
  <Override PartName="/ppt/tags/tag1412.xml" ContentType="application/vnd.openxmlformats-officedocument.presentationml.tags+xml"/>
  <Override PartName="/ppt/tags/tag1413.xml" ContentType="application/vnd.openxmlformats-officedocument.presentationml.tags+xml"/>
  <Override PartName="/ppt/tags/tag1414.xml" ContentType="application/vnd.openxmlformats-officedocument.presentationml.tags+xml"/>
  <Override PartName="/ppt/tags/tag1415.xml" ContentType="application/vnd.openxmlformats-officedocument.presentationml.tags+xml"/>
  <Override PartName="/ppt/tags/tag1416.xml" ContentType="application/vnd.openxmlformats-officedocument.presentationml.tags+xml"/>
  <Override PartName="/ppt/tags/tag1417.xml" ContentType="application/vnd.openxmlformats-officedocument.presentationml.tags+xml"/>
  <Override PartName="/ppt/tags/tag1418.xml" ContentType="application/vnd.openxmlformats-officedocument.presentationml.tags+xml"/>
  <Override PartName="/ppt/tags/tag1419.xml" ContentType="application/vnd.openxmlformats-officedocument.presentationml.tags+xml"/>
  <Override PartName="/ppt/tags/tag1420.xml" ContentType="application/vnd.openxmlformats-officedocument.presentationml.tags+xml"/>
  <Override PartName="/ppt/tags/tag1421.xml" ContentType="application/vnd.openxmlformats-officedocument.presentationml.tags+xml"/>
  <Override PartName="/ppt/tags/tag1422.xml" ContentType="application/vnd.openxmlformats-officedocument.presentationml.tags+xml"/>
  <Override PartName="/ppt/tags/tag1423.xml" ContentType="application/vnd.openxmlformats-officedocument.presentationml.tags+xml"/>
  <Override PartName="/ppt/tags/tag1424.xml" ContentType="application/vnd.openxmlformats-officedocument.presentationml.tags+xml"/>
  <Override PartName="/ppt/tags/tag1425.xml" ContentType="application/vnd.openxmlformats-officedocument.presentationml.tags+xml"/>
  <Override PartName="/ppt/tags/tag1426.xml" ContentType="application/vnd.openxmlformats-officedocument.presentationml.tags+xml"/>
  <Override PartName="/ppt/tags/tag1427.xml" ContentType="application/vnd.openxmlformats-officedocument.presentationml.tags+xml"/>
  <Override PartName="/ppt/tags/tag1428.xml" ContentType="application/vnd.openxmlformats-officedocument.presentationml.tags+xml"/>
  <Override PartName="/ppt/tags/tag1429.xml" ContentType="application/vnd.openxmlformats-officedocument.presentationml.tags+xml"/>
  <Override PartName="/ppt/tags/tag1430.xml" ContentType="application/vnd.openxmlformats-officedocument.presentationml.tags+xml"/>
  <Override PartName="/ppt/tags/tag1431.xml" ContentType="application/vnd.openxmlformats-officedocument.presentationml.tags+xml"/>
  <Override PartName="/ppt/tags/tag1432.xml" ContentType="application/vnd.openxmlformats-officedocument.presentationml.tags+xml"/>
  <Override PartName="/ppt/tags/tag1433.xml" ContentType="application/vnd.openxmlformats-officedocument.presentationml.tags+xml"/>
  <Override PartName="/ppt/tags/tag1434.xml" ContentType="application/vnd.openxmlformats-officedocument.presentationml.tags+xml"/>
  <Override PartName="/ppt/tags/tag1435.xml" ContentType="application/vnd.openxmlformats-officedocument.presentationml.tags+xml"/>
  <Override PartName="/ppt/tags/tag1436.xml" ContentType="application/vnd.openxmlformats-officedocument.presentationml.tags+xml"/>
  <Override PartName="/ppt/tags/tag1437.xml" ContentType="application/vnd.openxmlformats-officedocument.presentationml.tags+xml"/>
  <Override PartName="/ppt/tags/tag1438.xml" ContentType="application/vnd.openxmlformats-officedocument.presentationml.tags+xml"/>
  <Override PartName="/ppt/tags/tag1439.xml" ContentType="application/vnd.openxmlformats-officedocument.presentationml.tags+xml"/>
  <Override PartName="/ppt/tags/tag1440.xml" ContentType="application/vnd.openxmlformats-officedocument.presentationml.tags+xml"/>
  <Override PartName="/ppt/tags/tag1441.xml" ContentType="application/vnd.openxmlformats-officedocument.presentationml.tags+xml"/>
  <Override PartName="/ppt/tags/tag1442.xml" ContentType="application/vnd.openxmlformats-officedocument.presentationml.tags+xml"/>
  <Override PartName="/ppt/tags/tag1443.xml" ContentType="application/vnd.openxmlformats-officedocument.presentationml.tags+xml"/>
  <Override PartName="/ppt/tags/tag1444.xml" ContentType="application/vnd.openxmlformats-officedocument.presentationml.tags+xml"/>
  <Override PartName="/ppt/tags/tag1445.xml" ContentType="application/vnd.openxmlformats-officedocument.presentationml.tags+xml"/>
  <Override PartName="/ppt/tags/tag1446.xml" ContentType="application/vnd.openxmlformats-officedocument.presentationml.tags+xml"/>
  <Override PartName="/ppt/tags/tag1447.xml" ContentType="application/vnd.openxmlformats-officedocument.presentationml.tags+xml"/>
  <Override PartName="/ppt/tags/tag1448.xml" ContentType="application/vnd.openxmlformats-officedocument.presentationml.tags+xml"/>
  <Override PartName="/ppt/tags/tag1449.xml" ContentType="application/vnd.openxmlformats-officedocument.presentationml.tags+xml"/>
  <Override PartName="/ppt/tags/tag1450.xml" ContentType="application/vnd.openxmlformats-officedocument.presentationml.tags+xml"/>
  <Override PartName="/ppt/tags/tag1451.xml" ContentType="application/vnd.openxmlformats-officedocument.presentationml.tags+xml"/>
  <Override PartName="/ppt/tags/tag1452.xml" ContentType="application/vnd.openxmlformats-officedocument.presentationml.tags+xml"/>
  <Override PartName="/ppt/tags/tag1453.xml" ContentType="application/vnd.openxmlformats-officedocument.presentationml.tags+xml"/>
  <Override PartName="/ppt/tags/tag1454.xml" ContentType="application/vnd.openxmlformats-officedocument.presentationml.tags+xml"/>
  <Override PartName="/ppt/tags/tag1455.xml" ContentType="application/vnd.openxmlformats-officedocument.presentationml.tags+xml"/>
  <Override PartName="/ppt/tags/tag1456.xml" ContentType="application/vnd.openxmlformats-officedocument.presentationml.tags+xml"/>
  <Override PartName="/ppt/tags/tag1457.xml" ContentType="application/vnd.openxmlformats-officedocument.presentationml.tags+xml"/>
  <Override PartName="/ppt/tags/tag1458.xml" ContentType="application/vnd.openxmlformats-officedocument.presentationml.tags+xml"/>
  <Override PartName="/ppt/tags/tag1459.xml" ContentType="application/vnd.openxmlformats-officedocument.presentationml.tags+xml"/>
  <Override PartName="/ppt/tags/tag1460.xml" ContentType="application/vnd.openxmlformats-officedocument.presentationml.tags+xml"/>
  <Override PartName="/ppt/tags/tag1461.xml" ContentType="application/vnd.openxmlformats-officedocument.presentationml.tags+xml"/>
  <Override PartName="/ppt/tags/tag1462.xml" ContentType="application/vnd.openxmlformats-officedocument.presentationml.tags+xml"/>
  <Override PartName="/ppt/tags/tag1463.xml" ContentType="application/vnd.openxmlformats-officedocument.presentationml.tags+xml"/>
  <Override PartName="/ppt/tags/tag1464.xml" ContentType="application/vnd.openxmlformats-officedocument.presentationml.tags+xml"/>
  <Override PartName="/ppt/tags/tag1465.xml" ContentType="application/vnd.openxmlformats-officedocument.presentationml.tags+xml"/>
  <Override PartName="/ppt/tags/tag1466.xml" ContentType="application/vnd.openxmlformats-officedocument.presentationml.tags+xml"/>
  <Override PartName="/ppt/tags/tag1467.xml" ContentType="application/vnd.openxmlformats-officedocument.presentationml.tags+xml"/>
  <Override PartName="/ppt/tags/tag1468.xml" ContentType="application/vnd.openxmlformats-officedocument.presentationml.tags+xml"/>
  <Override PartName="/ppt/tags/tag1469.xml" ContentType="application/vnd.openxmlformats-officedocument.presentationml.tags+xml"/>
  <Override PartName="/ppt/tags/tag1470.xml" ContentType="application/vnd.openxmlformats-officedocument.presentationml.tags+xml"/>
  <Override PartName="/ppt/tags/tag1471.xml" ContentType="application/vnd.openxmlformats-officedocument.presentationml.tags+xml"/>
  <Override PartName="/ppt/tags/tag1472.xml" ContentType="application/vnd.openxmlformats-officedocument.presentationml.tags+xml"/>
  <Override PartName="/ppt/tags/tag1473.xml" ContentType="application/vnd.openxmlformats-officedocument.presentationml.tags+xml"/>
  <Override PartName="/ppt/tags/tag1474.xml" ContentType="application/vnd.openxmlformats-officedocument.presentationml.tags+xml"/>
  <Override PartName="/ppt/tags/tag1475.xml" ContentType="application/vnd.openxmlformats-officedocument.presentationml.tags+xml"/>
  <Override PartName="/ppt/tags/tag1476.xml" ContentType="application/vnd.openxmlformats-officedocument.presentationml.tags+xml"/>
  <Override PartName="/ppt/tags/tag1477.xml" ContentType="application/vnd.openxmlformats-officedocument.presentationml.tags+xml"/>
  <Override PartName="/ppt/tags/tag1478.xml" ContentType="application/vnd.openxmlformats-officedocument.presentationml.tags+xml"/>
  <Override PartName="/ppt/tags/tag1479.xml" ContentType="application/vnd.openxmlformats-officedocument.presentationml.tags+xml"/>
  <Override PartName="/ppt/tags/tag1480.xml" ContentType="application/vnd.openxmlformats-officedocument.presentationml.tags+xml"/>
  <Override PartName="/ppt/tags/tag1481.xml" ContentType="application/vnd.openxmlformats-officedocument.presentationml.tags+xml"/>
  <Override PartName="/ppt/tags/tag1482.xml" ContentType="application/vnd.openxmlformats-officedocument.presentationml.tags+xml"/>
  <Override PartName="/ppt/tags/tag1483.xml" ContentType="application/vnd.openxmlformats-officedocument.presentationml.tags+xml"/>
  <Override PartName="/ppt/tags/tag1484.xml" ContentType="application/vnd.openxmlformats-officedocument.presentationml.tags+xml"/>
  <Override PartName="/ppt/tags/tag1485.xml" ContentType="application/vnd.openxmlformats-officedocument.presentationml.tags+xml"/>
  <Override PartName="/ppt/tags/tag1486.xml" ContentType="application/vnd.openxmlformats-officedocument.presentationml.tags+xml"/>
  <Override PartName="/ppt/tags/tag1487.xml" ContentType="application/vnd.openxmlformats-officedocument.presentationml.tags+xml"/>
  <Override PartName="/ppt/tags/tag1488.xml" ContentType="application/vnd.openxmlformats-officedocument.presentationml.tags+xml"/>
  <Override PartName="/ppt/tags/tag1489.xml" ContentType="application/vnd.openxmlformats-officedocument.presentationml.tags+xml"/>
  <Override PartName="/ppt/tags/tag1490.xml" ContentType="application/vnd.openxmlformats-officedocument.presentationml.tags+xml"/>
  <Override PartName="/ppt/tags/tag1491.xml" ContentType="application/vnd.openxmlformats-officedocument.presentationml.tags+xml"/>
  <Override PartName="/ppt/tags/tag1492.xml" ContentType="application/vnd.openxmlformats-officedocument.presentationml.tags+xml"/>
  <Override PartName="/ppt/tags/tag1493.xml" ContentType="application/vnd.openxmlformats-officedocument.presentationml.tags+xml"/>
  <Override PartName="/ppt/tags/tag1494.xml" ContentType="application/vnd.openxmlformats-officedocument.presentationml.tags+xml"/>
  <Override PartName="/ppt/tags/tag1495.xml" ContentType="application/vnd.openxmlformats-officedocument.presentationml.tags+xml"/>
  <Override PartName="/ppt/tags/tag1496.xml" ContentType="application/vnd.openxmlformats-officedocument.presentationml.tags+xml"/>
  <Override PartName="/ppt/tags/tag1497.xml" ContentType="application/vnd.openxmlformats-officedocument.presentationml.tags+xml"/>
  <Override PartName="/ppt/tags/tag1498.xml" ContentType="application/vnd.openxmlformats-officedocument.presentationml.tags+xml"/>
  <Override PartName="/ppt/tags/tag1499.xml" ContentType="application/vnd.openxmlformats-officedocument.presentationml.tags+xml"/>
  <Override PartName="/ppt/tags/tag1500.xml" ContentType="application/vnd.openxmlformats-officedocument.presentationml.tags+xml"/>
  <Override PartName="/ppt/tags/tag1501.xml" ContentType="application/vnd.openxmlformats-officedocument.presentationml.tags+xml"/>
  <Override PartName="/ppt/tags/tag1502.xml" ContentType="application/vnd.openxmlformats-officedocument.presentationml.tags+xml"/>
  <Override PartName="/ppt/tags/tag1503.xml" ContentType="application/vnd.openxmlformats-officedocument.presentationml.tags+xml"/>
  <Override PartName="/ppt/tags/tag1504.xml" ContentType="application/vnd.openxmlformats-officedocument.presentationml.tags+xml"/>
  <Override PartName="/ppt/tags/tag1505.xml" ContentType="application/vnd.openxmlformats-officedocument.presentationml.tags+xml"/>
  <Override PartName="/ppt/tags/tag1506.xml" ContentType="application/vnd.openxmlformats-officedocument.presentationml.tags+xml"/>
  <Override PartName="/ppt/tags/tag1507.xml" ContentType="application/vnd.openxmlformats-officedocument.presentationml.tags+xml"/>
  <Override PartName="/ppt/tags/tag1508.xml" ContentType="application/vnd.openxmlformats-officedocument.presentationml.tags+xml"/>
  <Override PartName="/ppt/tags/tag1509.xml" ContentType="application/vnd.openxmlformats-officedocument.presentationml.tags+xml"/>
  <Override PartName="/ppt/tags/tag1510.xml" ContentType="application/vnd.openxmlformats-officedocument.presentationml.tags+xml"/>
  <Override PartName="/ppt/tags/tag1511.xml" ContentType="application/vnd.openxmlformats-officedocument.presentationml.tags+xml"/>
  <Override PartName="/ppt/tags/tag1512.xml" ContentType="application/vnd.openxmlformats-officedocument.presentationml.tags+xml"/>
  <Override PartName="/ppt/tags/tag1513.xml" ContentType="application/vnd.openxmlformats-officedocument.presentationml.tags+xml"/>
  <Override PartName="/ppt/tags/tag1514.xml" ContentType="application/vnd.openxmlformats-officedocument.presentationml.tags+xml"/>
  <Override PartName="/ppt/tags/tag1515.xml" ContentType="application/vnd.openxmlformats-officedocument.presentationml.tags+xml"/>
  <Override PartName="/ppt/tags/tag1516.xml" ContentType="application/vnd.openxmlformats-officedocument.presentationml.tags+xml"/>
  <Override PartName="/ppt/tags/tag1517.xml" ContentType="application/vnd.openxmlformats-officedocument.presentationml.tags+xml"/>
  <Override PartName="/ppt/tags/tag1518.xml" ContentType="application/vnd.openxmlformats-officedocument.presentationml.tags+xml"/>
  <Override PartName="/ppt/tags/tag1519.xml" ContentType="application/vnd.openxmlformats-officedocument.presentationml.tags+xml"/>
  <Override PartName="/ppt/tags/tag1520.xml" ContentType="application/vnd.openxmlformats-officedocument.presentationml.tags+xml"/>
  <Override PartName="/ppt/tags/tag1521.xml" ContentType="application/vnd.openxmlformats-officedocument.presentationml.tags+xml"/>
  <Override PartName="/ppt/tags/tag1522.xml" ContentType="application/vnd.openxmlformats-officedocument.presentationml.tags+xml"/>
  <Override PartName="/ppt/tags/tag1523.xml" ContentType="application/vnd.openxmlformats-officedocument.presentationml.tags+xml"/>
  <Override PartName="/ppt/tags/tag1524.xml" ContentType="application/vnd.openxmlformats-officedocument.presentationml.tags+xml"/>
  <Override PartName="/ppt/tags/tag1525.xml" ContentType="application/vnd.openxmlformats-officedocument.presentationml.tags+xml"/>
  <Override PartName="/ppt/tags/tag1526.xml" ContentType="application/vnd.openxmlformats-officedocument.presentationml.tags+xml"/>
  <Override PartName="/ppt/tags/tag1527.xml" ContentType="application/vnd.openxmlformats-officedocument.presentationml.tags+xml"/>
  <Override PartName="/ppt/tags/tag1528.xml" ContentType="application/vnd.openxmlformats-officedocument.presentationml.tags+xml"/>
  <Override PartName="/ppt/tags/tag1529.xml" ContentType="application/vnd.openxmlformats-officedocument.presentationml.tags+xml"/>
  <Override PartName="/ppt/tags/tag1530.xml" ContentType="application/vnd.openxmlformats-officedocument.presentationml.tags+xml"/>
  <Override PartName="/ppt/tags/tag1531.xml" ContentType="application/vnd.openxmlformats-officedocument.presentationml.tags+xml"/>
  <Override PartName="/ppt/tags/tag1532.xml" ContentType="application/vnd.openxmlformats-officedocument.presentationml.tags+xml"/>
  <Override PartName="/ppt/tags/tag1533.xml" ContentType="application/vnd.openxmlformats-officedocument.presentationml.tags+xml"/>
  <Override PartName="/ppt/tags/tag1534.xml" ContentType="application/vnd.openxmlformats-officedocument.presentationml.tags+xml"/>
  <Override PartName="/ppt/tags/tag1535.xml" ContentType="application/vnd.openxmlformats-officedocument.presentationml.tags+xml"/>
  <Override PartName="/ppt/tags/tag1536.xml" ContentType="application/vnd.openxmlformats-officedocument.presentationml.tags+xml"/>
  <Override PartName="/ppt/tags/tag1537.xml" ContentType="application/vnd.openxmlformats-officedocument.presentationml.tags+xml"/>
  <Override PartName="/ppt/tags/tag1538.xml" ContentType="application/vnd.openxmlformats-officedocument.presentationml.tags+xml"/>
  <Override PartName="/ppt/tags/tag1539.xml" ContentType="application/vnd.openxmlformats-officedocument.presentationml.tags+xml"/>
  <Override PartName="/ppt/tags/tag1540.xml" ContentType="application/vnd.openxmlformats-officedocument.presentationml.tags+xml"/>
  <Override PartName="/ppt/tags/tag1541.xml" ContentType="application/vnd.openxmlformats-officedocument.presentationml.tags+xml"/>
  <Override PartName="/ppt/tags/tag1542.xml" ContentType="application/vnd.openxmlformats-officedocument.presentationml.tags+xml"/>
  <Override PartName="/ppt/tags/tag1543.xml" ContentType="application/vnd.openxmlformats-officedocument.presentationml.tags+xml"/>
  <Override PartName="/ppt/tags/tag1544.xml" ContentType="application/vnd.openxmlformats-officedocument.presentationml.tags+xml"/>
  <Override PartName="/ppt/tags/tag1545.xml" ContentType="application/vnd.openxmlformats-officedocument.presentationml.tags+xml"/>
  <Override PartName="/ppt/tags/tag1546.xml" ContentType="application/vnd.openxmlformats-officedocument.presentationml.tags+xml"/>
  <Override PartName="/ppt/tags/tag1547.xml" ContentType="application/vnd.openxmlformats-officedocument.presentationml.tags+xml"/>
  <Override PartName="/ppt/tags/tag1548.xml" ContentType="application/vnd.openxmlformats-officedocument.presentationml.tags+xml"/>
  <Override PartName="/ppt/tags/tag1549.xml" ContentType="application/vnd.openxmlformats-officedocument.presentationml.tags+xml"/>
  <Override PartName="/ppt/tags/tag1550.xml" ContentType="application/vnd.openxmlformats-officedocument.presentationml.tags+xml"/>
  <Override PartName="/ppt/tags/tag1551.xml" ContentType="application/vnd.openxmlformats-officedocument.presentationml.tags+xml"/>
  <Override PartName="/ppt/tags/tag1552.xml" ContentType="application/vnd.openxmlformats-officedocument.presentationml.tags+xml"/>
  <Override PartName="/ppt/tags/tag1553.xml" ContentType="application/vnd.openxmlformats-officedocument.presentationml.tags+xml"/>
  <Override PartName="/ppt/tags/tag1554.xml" ContentType="application/vnd.openxmlformats-officedocument.presentationml.tags+xml"/>
  <Override PartName="/ppt/tags/tag1555.xml" ContentType="application/vnd.openxmlformats-officedocument.presentationml.tags+xml"/>
  <Override PartName="/ppt/tags/tag1556.xml" ContentType="application/vnd.openxmlformats-officedocument.presentationml.tags+xml"/>
  <Override PartName="/ppt/tags/tag1557.xml" ContentType="application/vnd.openxmlformats-officedocument.presentationml.tags+xml"/>
  <Override PartName="/ppt/tags/tag1558.xml" ContentType="application/vnd.openxmlformats-officedocument.presentationml.tags+xml"/>
  <Override PartName="/ppt/tags/tag1559.xml" ContentType="application/vnd.openxmlformats-officedocument.presentationml.tags+xml"/>
  <Override PartName="/ppt/tags/tag1560.xml" ContentType="application/vnd.openxmlformats-officedocument.presentationml.tags+xml"/>
  <Override PartName="/ppt/tags/tag1561.xml" ContentType="application/vnd.openxmlformats-officedocument.presentationml.tags+xml"/>
  <Override PartName="/ppt/tags/tag1562.xml" ContentType="application/vnd.openxmlformats-officedocument.presentationml.tags+xml"/>
  <Override PartName="/ppt/tags/tag1563.xml" ContentType="application/vnd.openxmlformats-officedocument.presentationml.tags+xml"/>
  <Override PartName="/ppt/tags/tag1564.xml" ContentType="application/vnd.openxmlformats-officedocument.presentationml.tags+xml"/>
  <Override PartName="/ppt/tags/tag1565.xml" ContentType="application/vnd.openxmlformats-officedocument.presentationml.tags+xml"/>
  <Override PartName="/ppt/tags/tag1566.xml" ContentType="application/vnd.openxmlformats-officedocument.presentationml.tags+xml"/>
  <Override PartName="/ppt/tags/tag1567.xml" ContentType="application/vnd.openxmlformats-officedocument.presentationml.tags+xml"/>
  <Override PartName="/ppt/tags/tag1568.xml" ContentType="application/vnd.openxmlformats-officedocument.presentationml.tags+xml"/>
  <Override PartName="/ppt/tags/tag1569.xml" ContentType="application/vnd.openxmlformats-officedocument.presentationml.tags+xml"/>
  <Override PartName="/ppt/tags/tag1570.xml" ContentType="application/vnd.openxmlformats-officedocument.presentationml.tags+xml"/>
  <Override PartName="/ppt/tags/tag1571.xml" ContentType="application/vnd.openxmlformats-officedocument.presentationml.tags+xml"/>
  <Override PartName="/ppt/tags/tag1572.xml" ContentType="application/vnd.openxmlformats-officedocument.presentationml.tags+xml"/>
  <Override PartName="/ppt/tags/tag1573.xml" ContentType="application/vnd.openxmlformats-officedocument.presentationml.tags+xml"/>
  <Override PartName="/ppt/tags/tag1574.xml" ContentType="application/vnd.openxmlformats-officedocument.presentationml.tags+xml"/>
  <Override PartName="/ppt/tags/tag1575.xml" ContentType="application/vnd.openxmlformats-officedocument.presentationml.tags+xml"/>
  <Override PartName="/ppt/tags/tag1576.xml" ContentType="application/vnd.openxmlformats-officedocument.presentationml.tags+xml"/>
  <Override PartName="/ppt/tags/tag1577.xml" ContentType="application/vnd.openxmlformats-officedocument.presentationml.tags+xml"/>
  <Override PartName="/ppt/tags/tag1578.xml" ContentType="application/vnd.openxmlformats-officedocument.presentationml.tags+xml"/>
  <Override PartName="/ppt/tags/tag1579.xml" ContentType="application/vnd.openxmlformats-officedocument.presentationml.tags+xml"/>
  <Override PartName="/ppt/tags/tag1580.xml" ContentType="application/vnd.openxmlformats-officedocument.presentationml.tags+xml"/>
  <Override PartName="/ppt/tags/tag1581.xml" ContentType="application/vnd.openxmlformats-officedocument.presentationml.tags+xml"/>
  <Override PartName="/ppt/tags/tag1582.xml" ContentType="application/vnd.openxmlformats-officedocument.presentationml.tags+xml"/>
  <Override PartName="/ppt/tags/tag1583.xml" ContentType="application/vnd.openxmlformats-officedocument.presentationml.tags+xml"/>
  <Override PartName="/ppt/tags/tag1584.xml" ContentType="application/vnd.openxmlformats-officedocument.presentationml.tags+xml"/>
  <Override PartName="/ppt/tags/tag1585.xml" ContentType="application/vnd.openxmlformats-officedocument.presentationml.tags+xml"/>
  <Override PartName="/ppt/tags/tag1586.xml" ContentType="application/vnd.openxmlformats-officedocument.presentationml.tags+xml"/>
  <Override PartName="/ppt/tags/tag1587.xml" ContentType="application/vnd.openxmlformats-officedocument.presentationml.tags+xml"/>
  <Override PartName="/ppt/tags/tag1588.xml" ContentType="application/vnd.openxmlformats-officedocument.presentationml.tags+xml"/>
  <Override PartName="/ppt/tags/tag1589.xml" ContentType="application/vnd.openxmlformats-officedocument.presentationml.tags+xml"/>
  <Override PartName="/ppt/tags/tag1590.xml" ContentType="application/vnd.openxmlformats-officedocument.presentationml.tags+xml"/>
  <Override PartName="/ppt/tags/tag1591.xml" ContentType="application/vnd.openxmlformats-officedocument.presentationml.tags+xml"/>
  <Override PartName="/ppt/tags/tag1592.xml" ContentType="application/vnd.openxmlformats-officedocument.presentationml.tags+xml"/>
  <Override PartName="/ppt/tags/tag1593.xml" ContentType="application/vnd.openxmlformats-officedocument.presentationml.tags+xml"/>
  <Override PartName="/ppt/tags/tag1594.xml" ContentType="application/vnd.openxmlformats-officedocument.presentationml.tags+xml"/>
  <Override PartName="/ppt/tags/tag1595.xml" ContentType="application/vnd.openxmlformats-officedocument.presentationml.tags+xml"/>
  <Override PartName="/ppt/tags/tag1596.xml" ContentType="application/vnd.openxmlformats-officedocument.presentationml.tags+xml"/>
  <Override PartName="/ppt/tags/tag1597.xml" ContentType="application/vnd.openxmlformats-officedocument.presentationml.tags+xml"/>
  <Override PartName="/ppt/tags/tag1598.xml" ContentType="application/vnd.openxmlformats-officedocument.presentationml.tags+xml"/>
  <Override PartName="/ppt/tags/tag1599.xml" ContentType="application/vnd.openxmlformats-officedocument.presentationml.tags+xml"/>
  <Override PartName="/ppt/tags/tag1600.xml" ContentType="application/vnd.openxmlformats-officedocument.presentationml.tags+xml"/>
  <Override PartName="/ppt/tags/tag1601.xml" ContentType="application/vnd.openxmlformats-officedocument.presentationml.tags+xml"/>
  <Override PartName="/ppt/tags/tag1602.xml" ContentType="application/vnd.openxmlformats-officedocument.presentationml.tags+xml"/>
  <Override PartName="/ppt/tags/tag1603.xml" ContentType="application/vnd.openxmlformats-officedocument.presentationml.tags+xml"/>
  <Override PartName="/ppt/tags/tag1604.xml" ContentType="application/vnd.openxmlformats-officedocument.presentationml.tags+xml"/>
  <Override PartName="/ppt/tags/tag1605.xml" ContentType="application/vnd.openxmlformats-officedocument.presentationml.tags+xml"/>
  <Override PartName="/ppt/tags/tag1606.xml" ContentType="application/vnd.openxmlformats-officedocument.presentationml.tags+xml"/>
  <Override PartName="/ppt/tags/tag1607.xml" ContentType="application/vnd.openxmlformats-officedocument.presentationml.tags+xml"/>
  <Override PartName="/ppt/tags/tag1608.xml" ContentType="application/vnd.openxmlformats-officedocument.presentationml.tags+xml"/>
  <Override PartName="/ppt/tags/tag1609.xml" ContentType="application/vnd.openxmlformats-officedocument.presentationml.tags+xml"/>
  <Override PartName="/ppt/tags/tag1610.xml" ContentType="application/vnd.openxmlformats-officedocument.presentationml.tags+xml"/>
  <Override PartName="/ppt/tags/tag1611.xml" ContentType="application/vnd.openxmlformats-officedocument.presentationml.tags+xml"/>
  <Override PartName="/ppt/tags/tag1612.xml" ContentType="application/vnd.openxmlformats-officedocument.presentationml.tags+xml"/>
  <Override PartName="/ppt/tags/tag1613.xml" ContentType="application/vnd.openxmlformats-officedocument.presentationml.tags+xml"/>
  <Override PartName="/ppt/tags/tag1614.xml" ContentType="application/vnd.openxmlformats-officedocument.presentationml.tags+xml"/>
  <Override PartName="/ppt/tags/tag1615.xml" ContentType="application/vnd.openxmlformats-officedocument.presentationml.tags+xml"/>
  <Override PartName="/ppt/tags/tag1616.xml" ContentType="application/vnd.openxmlformats-officedocument.presentationml.tags+xml"/>
  <Override PartName="/ppt/tags/tag1617.xml" ContentType="application/vnd.openxmlformats-officedocument.presentationml.tags+xml"/>
  <Override PartName="/ppt/tags/tag1618.xml" ContentType="application/vnd.openxmlformats-officedocument.presentationml.tags+xml"/>
  <Override PartName="/ppt/tags/tag1619.xml" ContentType="application/vnd.openxmlformats-officedocument.presentationml.tags+xml"/>
  <Override PartName="/ppt/tags/tag1620.xml" ContentType="application/vnd.openxmlformats-officedocument.presentationml.tags+xml"/>
  <Override PartName="/ppt/tags/tag1621.xml" ContentType="application/vnd.openxmlformats-officedocument.presentationml.tags+xml"/>
  <Override PartName="/ppt/tags/tag1622.xml" ContentType="application/vnd.openxmlformats-officedocument.presentationml.tags+xml"/>
  <Override PartName="/ppt/tags/tag1623.xml" ContentType="application/vnd.openxmlformats-officedocument.presentationml.tags+xml"/>
  <Override PartName="/ppt/tags/tag1624.xml" ContentType="application/vnd.openxmlformats-officedocument.presentationml.tags+xml"/>
  <Override PartName="/ppt/tags/tag1625.xml" ContentType="application/vnd.openxmlformats-officedocument.presentationml.tags+xml"/>
  <Override PartName="/ppt/tags/tag1626.xml" ContentType="application/vnd.openxmlformats-officedocument.presentationml.tags+xml"/>
  <Override PartName="/ppt/tags/tag1627.xml" ContentType="application/vnd.openxmlformats-officedocument.presentationml.tags+xml"/>
  <Override PartName="/ppt/tags/tag1628.xml" ContentType="application/vnd.openxmlformats-officedocument.presentationml.tags+xml"/>
  <Override PartName="/ppt/tags/tag1629.xml" ContentType="application/vnd.openxmlformats-officedocument.presentationml.tags+xml"/>
  <Override PartName="/ppt/tags/tag1630.xml" ContentType="application/vnd.openxmlformats-officedocument.presentationml.tags+xml"/>
  <Override PartName="/ppt/tags/tag1631.xml" ContentType="application/vnd.openxmlformats-officedocument.presentationml.tags+xml"/>
  <Override PartName="/ppt/tags/tag1632.xml" ContentType="application/vnd.openxmlformats-officedocument.presentationml.tags+xml"/>
  <Override PartName="/ppt/tags/tag1633.xml" ContentType="application/vnd.openxmlformats-officedocument.presentationml.tags+xml"/>
  <Override PartName="/ppt/tags/tag1634.xml" ContentType="application/vnd.openxmlformats-officedocument.presentationml.tags+xml"/>
  <Override PartName="/ppt/tags/tag1635.xml" ContentType="application/vnd.openxmlformats-officedocument.presentationml.tags+xml"/>
  <Override PartName="/ppt/tags/tag1636.xml" ContentType="application/vnd.openxmlformats-officedocument.presentationml.tags+xml"/>
  <Override PartName="/ppt/tags/tag1637.xml" ContentType="application/vnd.openxmlformats-officedocument.presentationml.tags+xml"/>
  <Override PartName="/ppt/tags/tag1638.xml" ContentType="application/vnd.openxmlformats-officedocument.presentationml.tags+xml"/>
  <Override PartName="/ppt/tags/tag1639.xml" ContentType="application/vnd.openxmlformats-officedocument.presentationml.tags+xml"/>
  <Override PartName="/ppt/tags/tag1640.xml" ContentType="application/vnd.openxmlformats-officedocument.presentationml.tags+xml"/>
  <Override PartName="/ppt/tags/tag1641.xml" ContentType="application/vnd.openxmlformats-officedocument.presentationml.tags+xml"/>
  <Override PartName="/ppt/tags/tag1642.xml" ContentType="application/vnd.openxmlformats-officedocument.presentationml.tags+xml"/>
  <Override PartName="/ppt/tags/tag1643.xml" ContentType="application/vnd.openxmlformats-officedocument.presentationml.tags+xml"/>
  <Override PartName="/ppt/tags/tag1644.xml" ContentType="application/vnd.openxmlformats-officedocument.presentationml.tags+xml"/>
  <Override PartName="/ppt/tags/tag1645.xml" ContentType="application/vnd.openxmlformats-officedocument.presentationml.tags+xml"/>
  <Override PartName="/ppt/tags/tag1646.xml" ContentType="application/vnd.openxmlformats-officedocument.presentationml.tags+xml"/>
  <Override PartName="/ppt/tags/tag1647.xml" ContentType="application/vnd.openxmlformats-officedocument.presentationml.tags+xml"/>
  <Override PartName="/ppt/tags/tag1648.xml" ContentType="application/vnd.openxmlformats-officedocument.presentationml.tags+xml"/>
  <Override PartName="/ppt/tags/tag1649.xml" ContentType="application/vnd.openxmlformats-officedocument.presentationml.tags+xml"/>
  <Override PartName="/ppt/tags/tag1650.xml" ContentType="application/vnd.openxmlformats-officedocument.presentationml.tags+xml"/>
  <Override PartName="/ppt/tags/tag1651.xml" ContentType="application/vnd.openxmlformats-officedocument.presentationml.tags+xml"/>
  <Override PartName="/ppt/tags/tag1652.xml" ContentType="application/vnd.openxmlformats-officedocument.presentationml.tags+xml"/>
  <Override PartName="/ppt/tags/tag1653.xml" ContentType="application/vnd.openxmlformats-officedocument.presentationml.tags+xml"/>
  <Override PartName="/ppt/tags/tag1654.xml" ContentType="application/vnd.openxmlformats-officedocument.presentationml.tags+xml"/>
  <Override PartName="/ppt/tags/tag1655.xml" ContentType="application/vnd.openxmlformats-officedocument.presentationml.tags+xml"/>
  <Override PartName="/ppt/tags/tag1656.xml" ContentType="application/vnd.openxmlformats-officedocument.presentationml.tags+xml"/>
  <Override PartName="/ppt/tags/tag1657.xml" ContentType="application/vnd.openxmlformats-officedocument.presentationml.tags+xml"/>
  <Override PartName="/ppt/tags/tag1658.xml" ContentType="application/vnd.openxmlformats-officedocument.presentationml.tags+xml"/>
  <Override PartName="/ppt/tags/tag1659.xml" ContentType="application/vnd.openxmlformats-officedocument.presentationml.tags+xml"/>
  <Override PartName="/ppt/tags/tag1660.xml" ContentType="application/vnd.openxmlformats-officedocument.presentationml.tags+xml"/>
  <Override PartName="/ppt/tags/tag1661.xml" ContentType="application/vnd.openxmlformats-officedocument.presentationml.tags+xml"/>
  <Override PartName="/ppt/tags/tag1662.xml" ContentType="application/vnd.openxmlformats-officedocument.presentationml.tags+xml"/>
  <Override PartName="/ppt/tags/tag1663.xml" ContentType="application/vnd.openxmlformats-officedocument.presentationml.tags+xml"/>
  <Override PartName="/ppt/tags/tag1664.xml" ContentType="application/vnd.openxmlformats-officedocument.presentationml.tags+xml"/>
  <Override PartName="/ppt/tags/tag1665.xml" ContentType="application/vnd.openxmlformats-officedocument.presentationml.tags+xml"/>
  <Override PartName="/ppt/tags/tag1666.xml" ContentType="application/vnd.openxmlformats-officedocument.presentationml.tags+xml"/>
  <Override PartName="/ppt/tags/tag1667.xml" ContentType="application/vnd.openxmlformats-officedocument.presentationml.tags+xml"/>
  <Override PartName="/ppt/tags/tag1668.xml" ContentType="application/vnd.openxmlformats-officedocument.presentationml.tags+xml"/>
  <Override PartName="/ppt/tags/tag1669.xml" ContentType="application/vnd.openxmlformats-officedocument.presentationml.tags+xml"/>
  <Override PartName="/ppt/tags/tag1670.xml" ContentType="application/vnd.openxmlformats-officedocument.presentationml.tags+xml"/>
  <Override PartName="/ppt/tags/tag1671.xml" ContentType="application/vnd.openxmlformats-officedocument.presentationml.tags+xml"/>
  <Override PartName="/ppt/tags/tag1672.xml" ContentType="application/vnd.openxmlformats-officedocument.presentationml.tags+xml"/>
  <Override PartName="/ppt/tags/tag1673.xml" ContentType="application/vnd.openxmlformats-officedocument.presentationml.tags+xml"/>
  <Override PartName="/ppt/tags/tag1674.xml" ContentType="application/vnd.openxmlformats-officedocument.presentationml.tags+xml"/>
  <Override PartName="/ppt/tags/tag1675.xml" ContentType="application/vnd.openxmlformats-officedocument.presentationml.tags+xml"/>
  <Override PartName="/ppt/tags/tag1676.xml" ContentType="application/vnd.openxmlformats-officedocument.presentationml.tags+xml"/>
  <Override PartName="/ppt/tags/tag1677.xml" ContentType="application/vnd.openxmlformats-officedocument.presentationml.tags+xml"/>
  <Override PartName="/ppt/tags/tag1678.xml" ContentType="application/vnd.openxmlformats-officedocument.presentationml.tags+xml"/>
  <Override PartName="/ppt/tags/tag1679.xml" ContentType="application/vnd.openxmlformats-officedocument.presentationml.tags+xml"/>
  <Override PartName="/ppt/tags/tag1680.xml" ContentType="application/vnd.openxmlformats-officedocument.presentationml.tags+xml"/>
  <Override PartName="/ppt/tags/tag1681.xml" ContentType="application/vnd.openxmlformats-officedocument.presentationml.tags+xml"/>
  <Override PartName="/ppt/tags/tag1682.xml" ContentType="application/vnd.openxmlformats-officedocument.presentationml.tags+xml"/>
  <Override PartName="/ppt/tags/tag1683.xml" ContentType="application/vnd.openxmlformats-officedocument.presentationml.tags+xml"/>
  <Override PartName="/ppt/tags/tag1684.xml" ContentType="application/vnd.openxmlformats-officedocument.presentationml.tags+xml"/>
  <Override PartName="/ppt/tags/tag1685.xml" ContentType="application/vnd.openxmlformats-officedocument.presentationml.tags+xml"/>
  <Override PartName="/ppt/tags/tag1686.xml" ContentType="application/vnd.openxmlformats-officedocument.presentationml.tags+xml"/>
  <Override PartName="/ppt/tags/tag1687.xml" ContentType="application/vnd.openxmlformats-officedocument.presentationml.tags+xml"/>
  <Override PartName="/ppt/tags/tag1688.xml" ContentType="application/vnd.openxmlformats-officedocument.presentationml.tags+xml"/>
  <Override PartName="/ppt/tags/tag1689.xml" ContentType="application/vnd.openxmlformats-officedocument.presentationml.tags+xml"/>
  <Override PartName="/ppt/tags/tag1690.xml" ContentType="application/vnd.openxmlformats-officedocument.presentationml.tags+xml"/>
  <Override PartName="/ppt/tags/tag1691.xml" ContentType="application/vnd.openxmlformats-officedocument.presentationml.tags+xml"/>
  <Override PartName="/ppt/tags/tag1692.xml" ContentType="application/vnd.openxmlformats-officedocument.presentationml.tags+xml"/>
  <Override PartName="/ppt/tags/tag1693.xml" ContentType="application/vnd.openxmlformats-officedocument.presentationml.tags+xml"/>
  <Override PartName="/ppt/tags/tag1694.xml" ContentType="application/vnd.openxmlformats-officedocument.presentationml.tags+xml"/>
  <Override PartName="/ppt/tags/tag1695.xml" ContentType="application/vnd.openxmlformats-officedocument.presentationml.tags+xml"/>
  <Override PartName="/ppt/tags/tag1696.xml" ContentType="application/vnd.openxmlformats-officedocument.presentationml.tags+xml"/>
  <Override PartName="/ppt/tags/tag1697.xml" ContentType="application/vnd.openxmlformats-officedocument.presentationml.tags+xml"/>
  <Override PartName="/ppt/tags/tag1698.xml" ContentType="application/vnd.openxmlformats-officedocument.presentationml.tags+xml"/>
  <Override PartName="/ppt/tags/tag1699.xml" ContentType="application/vnd.openxmlformats-officedocument.presentationml.tags+xml"/>
  <Override PartName="/ppt/tags/tag1700.xml" ContentType="application/vnd.openxmlformats-officedocument.presentationml.tags+xml"/>
  <Override PartName="/ppt/tags/tag1701.xml" ContentType="application/vnd.openxmlformats-officedocument.presentationml.tags+xml"/>
  <Override PartName="/ppt/tags/tag1702.xml" ContentType="application/vnd.openxmlformats-officedocument.presentationml.tags+xml"/>
  <Override PartName="/ppt/tags/tag1703.xml" ContentType="application/vnd.openxmlformats-officedocument.presentationml.tags+xml"/>
  <Override PartName="/ppt/tags/tag1704.xml" ContentType="application/vnd.openxmlformats-officedocument.presentationml.tags+xml"/>
  <Override PartName="/ppt/tags/tag1705.xml" ContentType="application/vnd.openxmlformats-officedocument.presentationml.tags+xml"/>
  <Override PartName="/ppt/tags/tag1706.xml" ContentType="application/vnd.openxmlformats-officedocument.presentationml.tags+xml"/>
  <Override PartName="/ppt/tags/tag1707.xml" ContentType="application/vnd.openxmlformats-officedocument.presentationml.tags+xml"/>
  <Override PartName="/ppt/tags/tag1708.xml" ContentType="application/vnd.openxmlformats-officedocument.presentationml.tags+xml"/>
  <Override PartName="/ppt/tags/tag1709.xml" ContentType="application/vnd.openxmlformats-officedocument.presentationml.tags+xml"/>
  <Override PartName="/ppt/tags/tag1710.xml" ContentType="application/vnd.openxmlformats-officedocument.presentationml.tags+xml"/>
  <Override PartName="/ppt/tags/tag1711.xml" ContentType="application/vnd.openxmlformats-officedocument.presentationml.tags+xml"/>
  <Override PartName="/ppt/tags/tag1712.xml" ContentType="application/vnd.openxmlformats-officedocument.presentationml.tags+xml"/>
  <Override PartName="/ppt/tags/tag1713.xml" ContentType="application/vnd.openxmlformats-officedocument.presentationml.tags+xml"/>
  <Override PartName="/ppt/tags/tag1714.xml" ContentType="application/vnd.openxmlformats-officedocument.presentationml.tags+xml"/>
  <Override PartName="/ppt/tags/tag1715.xml" ContentType="application/vnd.openxmlformats-officedocument.presentationml.tags+xml"/>
  <Override PartName="/ppt/tags/tag1716.xml" ContentType="application/vnd.openxmlformats-officedocument.presentationml.tags+xml"/>
  <Override PartName="/ppt/tags/tag1717.xml" ContentType="application/vnd.openxmlformats-officedocument.presentationml.tags+xml"/>
  <Override PartName="/ppt/tags/tag1718.xml" ContentType="application/vnd.openxmlformats-officedocument.presentationml.tags+xml"/>
  <Override PartName="/ppt/tags/tag1719.xml" ContentType="application/vnd.openxmlformats-officedocument.presentationml.tags+xml"/>
  <Override PartName="/ppt/tags/tag1720.xml" ContentType="application/vnd.openxmlformats-officedocument.presentationml.tags+xml"/>
  <Override PartName="/ppt/tags/tag1721.xml" ContentType="application/vnd.openxmlformats-officedocument.presentationml.tags+xml"/>
  <Override PartName="/ppt/tags/tag1722.xml" ContentType="application/vnd.openxmlformats-officedocument.presentationml.tags+xml"/>
  <Override PartName="/ppt/tags/tag1723.xml" ContentType="application/vnd.openxmlformats-officedocument.presentationml.tags+xml"/>
  <Override PartName="/ppt/tags/tag1724.xml" ContentType="application/vnd.openxmlformats-officedocument.presentationml.tags+xml"/>
  <Override PartName="/ppt/tags/tag1725.xml" ContentType="application/vnd.openxmlformats-officedocument.presentationml.tags+xml"/>
  <Override PartName="/ppt/tags/tag1726.xml" ContentType="application/vnd.openxmlformats-officedocument.presentationml.tags+xml"/>
  <Override PartName="/ppt/tags/tag1727.xml" ContentType="application/vnd.openxmlformats-officedocument.presentationml.tags+xml"/>
  <Override PartName="/ppt/tags/tag1728.xml" ContentType="application/vnd.openxmlformats-officedocument.presentationml.tags+xml"/>
  <Override PartName="/ppt/tags/tag1729.xml" ContentType="application/vnd.openxmlformats-officedocument.presentationml.tags+xml"/>
  <Override PartName="/ppt/tags/tag1730.xml" ContentType="application/vnd.openxmlformats-officedocument.presentationml.tags+xml"/>
  <Override PartName="/ppt/tags/tag1731.xml" ContentType="application/vnd.openxmlformats-officedocument.presentationml.tags+xml"/>
  <Override PartName="/ppt/tags/tag1732.xml" ContentType="application/vnd.openxmlformats-officedocument.presentationml.tags+xml"/>
  <Override PartName="/ppt/tags/tag1733.xml" ContentType="application/vnd.openxmlformats-officedocument.presentationml.tags+xml"/>
  <Override PartName="/ppt/tags/tag1734.xml" ContentType="application/vnd.openxmlformats-officedocument.presentationml.tags+xml"/>
  <Override PartName="/ppt/tags/tag1735.xml" ContentType="application/vnd.openxmlformats-officedocument.presentationml.tags+xml"/>
  <Override PartName="/ppt/tags/tag1736.xml" ContentType="application/vnd.openxmlformats-officedocument.presentationml.tags+xml"/>
  <Override PartName="/ppt/tags/tag1737.xml" ContentType="application/vnd.openxmlformats-officedocument.presentationml.tags+xml"/>
  <Override PartName="/ppt/tags/tag1738.xml" ContentType="application/vnd.openxmlformats-officedocument.presentationml.tags+xml"/>
  <Override PartName="/ppt/tags/tag1739.xml" ContentType="application/vnd.openxmlformats-officedocument.presentationml.tags+xml"/>
  <Override PartName="/ppt/tags/tag1740.xml" ContentType="application/vnd.openxmlformats-officedocument.presentationml.tags+xml"/>
  <Override PartName="/ppt/tags/tag1741.xml" ContentType="application/vnd.openxmlformats-officedocument.presentationml.tags+xml"/>
  <Override PartName="/ppt/tags/tag1742.xml" ContentType="application/vnd.openxmlformats-officedocument.presentationml.tags+xml"/>
  <Override PartName="/ppt/tags/tag1743.xml" ContentType="application/vnd.openxmlformats-officedocument.presentationml.tags+xml"/>
  <Override PartName="/ppt/tags/tag1744.xml" ContentType="application/vnd.openxmlformats-officedocument.presentationml.tags+xml"/>
  <Override PartName="/ppt/tags/tag1745.xml" ContentType="application/vnd.openxmlformats-officedocument.presentationml.tags+xml"/>
  <Override PartName="/ppt/tags/tag1746.xml" ContentType="application/vnd.openxmlformats-officedocument.presentationml.tags+xml"/>
  <Override PartName="/ppt/tags/tag1747.xml" ContentType="application/vnd.openxmlformats-officedocument.presentationml.tags+xml"/>
  <Override PartName="/ppt/tags/tag1748.xml" ContentType="application/vnd.openxmlformats-officedocument.presentationml.tags+xml"/>
  <Override PartName="/ppt/tags/tag1749.xml" ContentType="application/vnd.openxmlformats-officedocument.presentationml.tags+xml"/>
  <Override PartName="/ppt/tags/tag1750.xml" ContentType="application/vnd.openxmlformats-officedocument.presentationml.tags+xml"/>
  <Override PartName="/ppt/tags/tag1751.xml" ContentType="application/vnd.openxmlformats-officedocument.presentationml.tags+xml"/>
  <Override PartName="/ppt/tags/tag1752.xml" ContentType="application/vnd.openxmlformats-officedocument.presentationml.tags+xml"/>
  <Override PartName="/ppt/tags/tag1753.xml" ContentType="application/vnd.openxmlformats-officedocument.presentationml.tags+xml"/>
  <Override PartName="/ppt/tags/tag1754.xml" ContentType="application/vnd.openxmlformats-officedocument.presentationml.tags+xml"/>
  <Override PartName="/ppt/tags/tag1755.xml" ContentType="application/vnd.openxmlformats-officedocument.presentationml.tags+xml"/>
  <Override PartName="/ppt/tags/tag1756.xml" ContentType="application/vnd.openxmlformats-officedocument.presentationml.tags+xml"/>
  <Override PartName="/ppt/tags/tag1757.xml" ContentType="application/vnd.openxmlformats-officedocument.presentationml.tags+xml"/>
  <Override PartName="/ppt/tags/tag1758.xml" ContentType="application/vnd.openxmlformats-officedocument.presentationml.tags+xml"/>
  <Override PartName="/ppt/tags/tag1759.xml" ContentType="application/vnd.openxmlformats-officedocument.presentationml.tags+xml"/>
  <Override PartName="/ppt/tags/tag1760.xml" ContentType="application/vnd.openxmlformats-officedocument.presentationml.tags+xml"/>
  <Override PartName="/ppt/tags/tag1761.xml" ContentType="application/vnd.openxmlformats-officedocument.presentationml.tags+xml"/>
  <Override PartName="/ppt/tags/tag1762.xml" ContentType="application/vnd.openxmlformats-officedocument.presentationml.tags+xml"/>
  <Override PartName="/ppt/tags/tag1763.xml" ContentType="application/vnd.openxmlformats-officedocument.presentationml.tags+xml"/>
  <Override PartName="/ppt/tags/tag1764.xml" ContentType="application/vnd.openxmlformats-officedocument.presentationml.tags+xml"/>
  <Override PartName="/ppt/tags/tag1765.xml" ContentType="application/vnd.openxmlformats-officedocument.presentationml.tags+xml"/>
  <Override PartName="/ppt/tags/tag1766.xml" ContentType="application/vnd.openxmlformats-officedocument.presentationml.tags+xml"/>
  <Override PartName="/ppt/tags/tag1767.xml" ContentType="application/vnd.openxmlformats-officedocument.presentationml.tags+xml"/>
  <Override PartName="/ppt/tags/tag1768.xml" ContentType="application/vnd.openxmlformats-officedocument.presentationml.tags+xml"/>
  <Override PartName="/ppt/tags/tag1769.xml" ContentType="application/vnd.openxmlformats-officedocument.presentationml.tags+xml"/>
  <Override PartName="/ppt/tags/tag1770.xml" ContentType="application/vnd.openxmlformats-officedocument.presentationml.tags+xml"/>
  <Override PartName="/ppt/tags/tag1771.xml" ContentType="application/vnd.openxmlformats-officedocument.presentationml.tags+xml"/>
  <Override PartName="/ppt/tags/tag1772.xml" ContentType="application/vnd.openxmlformats-officedocument.presentationml.tags+xml"/>
  <Override PartName="/ppt/tags/tag1773.xml" ContentType="application/vnd.openxmlformats-officedocument.presentationml.tags+xml"/>
  <Override PartName="/ppt/tags/tag1774.xml" ContentType="application/vnd.openxmlformats-officedocument.presentationml.tags+xml"/>
  <Override PartName="/ppt/tags/tag1775.xml" ContentType="application/vnd.openxmlformats-officedocument.presentationml.tags+xml"/>
  <Override PartName="/ppt/tags/tag1776.xml" ContentType="application/vnd.openxmlformats-officedocument.presentationml.tags+xml"/>
  <Override PartName="/ppt/tags/tag1777.xml" ContentType="application/vnd.openxmlformats-officedocument.presentationml.tags+xml"/>
  <Override PartName="/ppt/tags/tag1778.xml" ContentType="application/vnd.openxmlformats-officedocument.presentationml.tags+xml"/>
  <Override PartName="/ppt/tags/tag1779.xml" ContentType="application/vnd.openxmlformats-officedocument.presentationml.tags+xml"/>
  <Override PartName="/ppt/tags/tag1780.xml" ContentType="application/vnd.openxmlformats-officedocument.presentationml.tags+xml"/>
  <Override PartName="/ppt/tags/tag1781.xml" ContentType="application/vnd.openxmlformats-officedocument.presentationml.tags+xml"/>
  <Override PartName="/ppt/tags/tag1782.xml" ContentType="application/vnd.openxmlformats-officedocument.presentationml.tags+xml"/>
  <Override PartName="/ppt/tags/tag1783.xml" ContentType="application/vnd.openxmlformats-officedocument.presentationml.tags+xml"/>
  <Override PartName="/ppt/tags/tag1784.xml" ContentType="application/vnd.openxmlformats-officedocument.presentationml.tags+xml"/>
  <Override PartName="/ppt/tags/tag1785.xml" ContentType="application/vnd.openxmlformats-officedocument.presentationml.tags+xml"/>
  <Override PartName="/ppt/tags/tag1786.xml" ContentType="application/vnd.openxmlformats-officedocument.presentationml.tags+xml"/>
  <Override PartName="/ppt/tags/tag1787.xml" ContentType="application/vnd.openxmlformats-officedocument.presentationml.tags+xml"/>
  <Override PartName="/ppt/tags/tag1788.xml" ContentType="application/vnd.openxmlformats-officedocument.presentationml.tags+xml"/>
  <Override PartName="/ppt/tags/tag1789.xml" ContentType="application/vnd.openxmlformats-officedocument.presentationml.tags+xml"/>
  <Override PartName="/ppt/tags/tag1790.xml" ContentType="application/vnd.openxmlformats-officedocument.presentationml.tags+xml"/>
  <Override PartName="/ppt/tags/tag1791.xml" ContentType="application/vnd.openxmlformats-officedocument.presentationml.tags+xml"/>
  <Override PartName="/ppt/tags/tag1792.xml" ContentType="application/vnd.openxmlformats-officedocument.presentationml.tags+xml"/>
  <Override PartName="/ppt/tags/tag1793.xml" ContentType="application/vnd.openxmlformats-officedocument.presentationml.tags+xml"/>
  <Override PartName="/ppt/tags/tag1794.xml" ContentType="application/vnd.openxmlformats-officedocument.presentationml.tags+xml"/>
  <Override PartName="/ppt/tags/tag1795.xml" ContentType="application/vnd.openxmlformats-officedocument.presentationml.tags+xml"/>
  <Override PartName="/ppt/tags/tag1796.xml" ContentType="application/vnd.openxmlformats-officedocument.presentationml.tags+xml"/>
  <Override PartName="/ppt/tags/tag1797.xml" ContentType="application/vnd.openxmlformats-officedocument.presentationml.tags+xml"/>
  <Override PartName="/ppt/tags/tag1798.xml" ContentType="application/vnd.openxmlformats-officedocument.presentationml.tags+xml"/>
  <Override PartName="/ppt/tags/tag1799.xml" ContentType="application/vnd.openxmlformats-officedocument.presentationml.tags+xml"/>
  <Override PartName="/ppt/tags/tag1800.xml" ContentType="application/vnd.openxmlformats-officedocument.presentationml.tags+xml"/>
  <Override PartName="/ppt/tags/tag1801.xml" ContentType="application/vnd.openxmlformats-officedocument.presentationml.tags+xml"/>
  <Override PartName="/ppt/tags/tag1802.xml" ContentType="application/vnd.openxmlformats-officedocument.presentationml.tags+xml"/>
  <Override PartName="/ppt/tags/tag1803.xml" ContentType="application/vnd.openxmlformats-officedocument.presentationml.tags+xml"/>
  <Override PartName="/ppt/tags/tag1804.xml" ContentType="application/vnd.openxmlformats-officedocument.presentationml.tags+xml"/>
  <Override PartName="/ppt/tags/tag1805.xml" ContentType="application/vnd.openxmlformats-officedocument.presentationml.tags+xml"/>
  <Override PartName="/ppt/tags/tag1806.xml" ContentType="application/vnd.openxmlformats-officedocument.presentationml.tags+xml"/>
  <Override PartName="/ppt/tags/tag1807.xml" ContentType="application/vnd.openxmlformats-officedocument.presentationml.tags+xml"/>
  <Override PartName="/ppt/tags/tag1808.xml" ContentType="application/vnd.openxmlformats-officedocument.presentationml.tags+xml"/>
  <Override PartName="/ppt/tags/tag1809.xml" ContentType="application/vnd.openxmlformats-officedocument.presentationml.tags+xml"/>
  <Override PartName="/ppt/tags/tag1810.xml" ContentType="application/vnd.openxmlformats-officedocument.presentationml.tags+xml"/>
  <Override PartName="/ppt/tags/tag1811.xml" ContentType="application/vnd.openxmlformats-officedocument.presentationml.tags+xml"/>
  <Override PartName="/ppt/tags/tag1812.xml" ContentType="application/vnd.openxmlformats-officedocument.presentationml.tags+xml"/>
  <Override PartName="/ppt/tags/tag1813.xml" ContentType="application/vnd.openxmlformats-officedocument.presentationml.tags+xml"/>
  <Override PartName="/ppt/tags/tag1814.xml" ContentType="application/vnd.openxmlformats-officedocument.presentationml.tags+xml"/>
  <Override PartName="/ppt/tags/tag1815.xml" ContentType="application/vnd.openxmlformats-officedocument.presentationml.tags+xml"/>
  <Override PartName="/ppt/tags/tag1816.xml" ContentType="application/vnd.openxmlformats-officedocument.presentationml.tags+xml"/>
  <Override PartName="/ppt/tags/tag1817.xml" ContentType="application/vnd.openxmlformats-officedocument.presentationml.tags+xml"/>
  <Override PartName="/ppt/tags/tag1818.xml" ContentType="application/vnd.openxmlformats-officedocument.presentationml.tags+xml"/>
  <Override PartName="/ppt/tags/tag1819.xml" ContentType="application/vnd.openxmlformats-officedocument.presentationml.tags+xml"/>
  <Override PartName="/ppt/tags/tag1820.xml" ContentType="application/vnd.openxmlformats-officedocument.presentationml.tags+xml"/>
  <Override PartName="/ppt/tags/tag1821.xml" ContentType="application/vnd.openxmlformats-officedocument.presentationml.tags+xml"/>
  <Override PartName="/ppt/tags/tag1822.xml" ContentType="application/vnd.openxmlformats-officedocument.presentationml.tags+xml"/>
  <Override PartName="/ppt/tags/tag1823.xml" ContentType="application/vnd.openxmlformats-officedocument.presentationml.tags+xml"/>
  <Override PartName="/ppt/tags/tag1824.xml" ContentType="application/vnd.openxmlformats-officedocument.presentationml.tags+xml"/>
  <Override PartName="/ppt/tags/tag1825.xml" ContentType="application/vnd.openxmlformats-officedocument.presentationml.tags+xml"/>
  <Override PartName="/ppt/tags/tag1826.xml" ContentType="application/vnd.openxmlformats-officedocument.presentationml.tags+xml"/>
  <Override PartName="/ppt/tags/tag1827.xml" ContentType="application/vnd.openxmlformats-officedocument.presentationml.tags+xml"/>
  <Override PartName="/ppt/tags/tag1828.xml" ContentType="application/vnd.openxmlformats-officedocument.presentationml.tags+xml"/>
  <Override PartName="/ppt/tags/tag1829.xml" ContentType="application/vnd.openxmlformats-officedocument.presentationml.tags+xml"/>
  <Override PartName="/ppt/tags/tag1830.xml" ContentType="application/vnd.openxmlformats-officedocument.presentationml.tags+xml"/>
  <Override PartName="/ppt/tags/tag1831.xml" ContentType="application/vnd.openxmlformats-officedocument.presentationml.tags+xml"/>
  <Override PartName="/ppt/tags/tag1832.xml" ContentType="application/vnd.openxmlformats-officedocument.presentationml.tags+xml"/>
  <Override PartName="/ppt/tags/tag1833.xml" ContentType="application/vnd.openxmlformats-officedocument.presentationml.tags+xml"/>
  <Override PartName="/ppt/tags/tag1834.xml" ContentType="application/vnd.openxmlformats-officedocument.presentationml.tags+xml"/>
  <Override PartName="/ppt/tags/tag1835.xml" ContentType="application/vnd.openxmlformats-officedocument.presentationml.tags+xml"/>
  <Override PartName="/ppt/tags/tag1836.xml" ContentType="application/vnd.openxmlformats-officedocument.presentationml.tags+xml"/>
  <Override PartName="/ppt/tags/tag1837.xml" ContentType="application/vnd.openxmlformats-officedocument.presentationml.tags+xml"/>
  <Override PartName="/ppt/tags/tag1838.xml" ContentType="application/vnd.openxmlformats-officedocument.presentationml.tags+xml"/>
  <Override PartName="/ppt/tags/tag1839.xml" ContentType="application/vnd.openxmlformats-officedocument.presentationml.tags+xml"/>
  <Override PartName="/ppt/tags/tag1840.xml" ContentType="application/vnd.openxmlformats-officedocument.presentationml.tags+xml"/>
  <Override PartName="/ppt/tags/tag1841.xml" ContentType="application/vnd.openxmlformats-officedocument.presentationml.tags+xml"/>
  <Override PartName="/ppt/tags/tag1842.xml" ContentType="application/vnd.openxmlformats-officedocument.presentationml.tags+xml"/>
  <Override PartName="/ppt/tags/tag1843.xml" ContentType="application/vnd.openxmlformats-officedocument.presentationml.tags+xml"/>
  <Override PartName="/ppt/tags/tag1844.xml" ContentType="application/vnd.openxmlformats-officedocument.presentationml.tags+xml"/>
  <Override PartName="/ppt/tags/tag1845.xml" ContentType="application/vnd.openxmlformats-officedocument.presentationml.tags+xml"/>
  <Override PartName="/ppt/tags/tag1846.xml" ContentType="application/vnd.openxmlformats-officedocument.presentationml.tags+xml"/>
  <Override PartName="/ppt/tags/tag1847.xml" ContentType="application/vnd.openxmlformats-officedocument.presentationml.tags+xml"/>
  <Override PartName="/ppt/tags/tag1848.xml" ContentType="application/vnd.openxmlformats-officedocument.presentationml.tags+xml"/>
  <Override PartName="/ppt/tags/tag1849.xml" ContentType="application/vnd.openxmlformats-officedocument.presentationml.tags+xml"/>
  <Override PartName="/ppt/tags/tag1850.xml" ContentType="application/vnd.openxmlformats-officedocument.presentationml.tags+xml"/>
  <Override PartName="/ppt/tags/tag1851.xml" ContentType="application/vnd.openxmlformats-officedocument.presentationml.tags+xml"/>
  <Override PartName="/ppt/tags/tag1852.xml" ContentType="application/vnd.openxmlformats-officedocument.presentationml.tags+xml"/>
  <Override PartName="/ppt/tags/tag1853.xml" ContentType="application/vnd.openxmlformats-officedocument.presentationml.tags+xml"/>
  <Override PartName="/ppt/tags/tag1854.xml" ContentType="application/vnd.openxmlformats-officedocument.presentationml.tags+xml"/>
  <Override PartName="/ppt/tags/tag1855.xml" ContentType="application/vnd.openxmlformats-officedocument.presentationml.tags+xml"/>
  <Override PartName="/ppt/tags/tag1856.xml" ContentType="application/vnd.openxmlformats-officedocument.presentationml.tags+xml"/>
  <Override PartName="/ppt/tags/tag1857.xml" ContentType="application/vnd.openxmlformats-officedocument.presentationml.tags+xml"/>
  <Override PartName="/ppt/tags/tag1858.xml" ContentType="application/vnd.openxmlformats-officedocument.presentationml.tags+xml"/>
  <Override PartName="/ppt/tags/tag1859.xml" ContentType="application/vnd.openxmlformats-officedocument.presentationml.tags+xml"/>
  <Override PartName="/ppt/tags/tag1860.xml" ContentType="application/vnd.openxmlformats-officedocument.presentationml.tags+xml"/>
  <Override PartName="/ppt/tags/tag1861.xml" ContentType="application/vnd.openxmlformats-officedocument.presentationml.tags+xml"/>
  <Override PartName="/ppt/tags/tag1862.xml" ContentType="application/vnd.openxmlformats-officedocument.presentationml.tags+xml"/>
  <Override PartName="/ppt/tags/tag1863.xml" ContentType="application/vnd.openxmlformats-officedocument.presentationml.tags+xml"/>
  <Override PartName="/ppt/tags/tag1864.xml" ContentType="application/vnd.openxmlformats-officedocument.presentationml.tags+xml"/>
  <Override PartName="/ppt/tags/tag1865.xml" ContentType="application/vnd.openxmlformats-officedocument.presentationml.tags+xml"/>
  <Override PartName="/ppt/tags/tag1866.xml" ContentType="application/vnd.openxmlformats-officedocument.presentationml.tags+xml"/>
  <Override PartName="/ppt/tags/tag1867.xml" ContentType="application/vnd.openxmlformats-officedocument.presentationml.tags+xml"/>
  <Override PartName="/ppt/tags/tag1868.xml" ContentType="application/vnd.openxmlformats-officedocument.presentationml.tags+xml"/>
  <Override PartName="/ppt/tags/tag1869.xml" ContentType="application/vnd.openxmlformats-officedocument.presentationml.tags+xml"/>
  <Override PartName="/ppt/tags/tag1870.xml" ContentType="application/vnd.openxmlformats-officedocument.presentationml.tags+xml"/>
  <Override PartName="/ppt/tags/tag1871.xml" ContentType="application/vnd.openxmlformats-officedocument.presentationml.tags+xml"/>
  <Override PartName="/ppt/tags/tag1872.xml" ContentType="application/vnd.openxmlformats-officedocument.presentationml.tags+xml"/>
  <Override PartName="/ppt/tags/tag1873.xml" ContentType="application/vnd.openxmlformats-officedocument.presentationml.tags+xml"/>
  <Override PartName="/ppt/tags/tag1874.xml" ContentType="application/vnd.openxmlformats-officedocument.presentationml.tags+xml"/>
  <Override PartName="/ppt/tags/tag1875.xml" ContentType="application/vnd.openxmlformats-officedocument.presentationml.tags+xml"/>
  <Override PartName="/ppt/tags/tag1876.xml" ContentType="application/vnd.openxmlformats-officedocument.presentationml.tags+xml"/>
  <Override PartName="/ppt/tags/tag1877.xml" ContentType="application/vnd.openxmlformats-officedocument.presentationml.tags+xml"/>
  <Override PartName="/ppt/tags/tag1878.xml" ContentType="application/vnd.openxmlformats-officedocument.presentationml.tags+xml"/>
  <Override PartName="/ppt/tags/tag1879.xml" ContentType="application/vnd.openxmlformats-officedocument.presentationml.tags+xml"/>
  <Override PartName="/ppt/tags/tag1880.xml" ContentType="application/vnd.openxmlformats-officedocument.presentationml.tags+xml"/>
  <Override PartName="/ppt/tags/tag1881.xml" ContentType="application/vnd.openxmlformats-officedocument.presentationml.tags+xml"/>
  <Override PartName="/ppt/tags/tag1882.xml" ContentType="application/vnd.openxmlformats-officedocument.presentationml.tags+xml"/>
  <Override PartName="/ppt/tags/tag1883.xml" ContentType="application/vnd.openxmlformats-officedocument.presentationml.tags+xml"/>
  <Override PartName="/ppt/tags/tag1884.xml" ContentType="application/vnd.openxmlformats-officedocument.presentationml.tags+xml"/>
  <Override PartName="/ppt/tags/tag1885.xml" ContentType="application/vnd.openxmlformats-officedocument.presentationml.tags+xml"/>
  <Override PartName="/ppt/tags/tag1886.xml" ContentType="application/vnd.openxmlformats-officedocument.presentationml.tags+xml"/>
  <Override PartName="/ppt/tags/tag1887.xml" ContentType="application/vnd.openxmlformats-officedocument.presentationml.tags+xml"/>
  <Override PartName="/ppt/tags/tag1888.xml" ContentType="application/vnd.openxmlformats-officedocument.presentationml.tags+xml"/>
  <Override PartName="/ppt/tags/tag1889.xml" ContentType="application/vnd.openxmlformats-officedocument.presentationml.tags+xml"/>
  <Override PartName="/ppt/tags/tag1890.xml" ContentType="application/vnd.openxmlformats-officedocument.presentationml.tags+xml"/>
  <Override PartName="/ppt/tags/tag1891.xml" ContentType="application/vnd.openxmlformats-officedocument.presentationml.tags+xml"/>
  <Override PartName="/ppt/tags/tag1892.xml" ContentType="application/vnd.openxmlformats-officedocument.presentationml.tags+xml"/>
  <Override PartName="/ppt/tags/tag1893.xml" ContentType="application/vnd.openxmlformats-officedocument.presentationml.tags+xml"/>
  <Override PartName="/ppt/tags/tag1894.xml" ContentType="application/vnd.openxmlformats-officedocument.presentationml.tags+xml"/>
  <Override PartName="/ppt/tags/tag1895.xml" ContentType="application/vnd.openxmlformats-officedocument.presentationml.tags+xml"/>
  <Override PartName="/ppt/tags/tag1896.xml" ContentType="application/vnd.openxmlformats-officedocument.presentationml.tags+xml"/>
  <Override PartName="/ppt/tags/tag1897.xml" ContentType="application/vnd.openxmlformats-officedocument.presentationml.tags+xml"/>
  <Override PartName="/ppt/tags/tag1898.xml" ContentType="application/vnd.openxmlformats-officedocument.presentationml.tags+xml"/>
  <Override PartName="/ppt/tags/tag1899.xml" ContentType="application/vnd.openxmlformats-officedocument.presentationml.tags+xml"/>
  <Override PartName="/ppt/tags/tag1900.xml" ContentType="application/vnd.openxmlformats-officedocument.presentationml.tags+xml"/>
  <Override PartName="/ppt/tags/tag1901.xml" ContentType="application/vnd.openxmlformats-officedocument.presentationml.tags+xml"/>
  <Override PartName="/ppt/tags/tag1902.xml" ContentType="application/vnd.openxmlformats-officedocument.presentationml.tags+xml"/>
  <Override PartName="/ppt/tags/tag1903.xml" ContentType="application/vnd.openxmlformats-officedocument.presentationml.tags+xml"/>
  <Override PartName="/ppt/tags/tag1904.xml" ContentType="application/vnd.openxmlformats-officedocument.presentationml.tags+xml"/>
  <Override PartName="/ppt/tags/tag1905.xml" ContentType="application/vnd.openxmlformats-officedocument.presentationml.tags+xml"/>
  <Override PartName="/ppt/tags/tag1906.xml" ContentType="application/vnd.openxmlformats-officedocument.presentationml.tags+xml"/>
  <Override PartName="/ppt/tags/tag1907.xml" ContentType="application/vnd.openxmlformats-officedocument.presentationml.tags+xml"/>
  <Override PartName="/ppt/tags/tag1908.xml" ContentType="application/vnd.openxmlformats-officedocument.presentationml.tags+xml"/>
  <Override PartName="/ppt/tags/tag1909.xml" ContentType="application/vnd.openxmlformats-officedocument.presentationml.tags+xml"/>
  <Override PartName="/ppt/tags/tag1910.xml" ContentType="application/vnd.openxmlformats-officedocument.presentationml.tags+xml"/>
  <Override PartName="/ppt/tags/tag1911.xml" ContentType="application/vnd.openxmlformats-officedocument.presentationml.tags+xml"/>
  <Override PartName="/ppt/tags/tag1912.xml" ContentType="application/vnd.openxmlformats-officedocument.presentationml.tags+xml"/>
  <Override PartName="/ppt/tags/tag1913.xml" ContentType="application/vnd.openxmlformats-officedocument.presentationml.tags+xml"/>
  <Override PartName="/ppt/tags/tag1914.xml" ContentType="application/vnd.openxmlformats-officedocument.presentationml.tags+xml"/>
  <Override PartName="/ppt/tags/tag1915.xml" ContentType="application/vnd.openxmlformats-officedocument.presentationml.tags+xml"/>
  <Override PartName="/ppt/tags/tag1916.xml" ContentType="application/vnd.openxmlformats-officedocument.presentationml.tags+xml"/>
  <Override PartName="/ppt/tags/tag1917.xml" ContentType="application/vnd.openxmlformats-officedocument.presentationml.tags+xml"/>
  <Override PartName="/ppt/tags/tag1918.xml" ContentType="application/vnd.openxmlformats-officedocument.presentationml.tags+xml"/>
  <Override PartName="/ppt/tags/tag1919.xml" ContentType="application/vnd.openxmlformats-officedocument.presentationml.tags+xml"/>
  <Override PartName="/ppt/tags/tag1920.xml" ContentType="application/vnd.openxmlformats-officedocument.presentationml.tags+xml"/>
  <Override PartName="/ppt/tags/tag1921.xml" ContentType="application/vnd.openxmlformats-officedocument.presentationml.tags+xml"/>
  <Override PartName="/ppt/tags/tag1922.xml" ContentType="application/vnd.openxmlformats-officedocument.presentationml.tags+xml"/>
  <Override PartName="/ppt/tags/tag1923.xml" ContentType="application/vnd.openxmlformats-officedocument.presentationml.tags+xml"/>
  <Override PartName="/ppt/tags/tag1924.xml" ContentType="application/vnd.openxmlformats-officedocument.presentationml.tags+xml"/>
  <Override PartName="/ppt/tags/tag1925.xml" ContentType="application/vnd.openxmlformats-officedocument.presentationml.tags+xml"/>
  <Override PartName="/ppt/tags/tag1926.xml" ContentType="application/vnd.openxmlformats-officedocument.presentationml.tags+xml"/>
  <Override PartName="/ppt/tags/tag1927.xml" ContentType="application/vnd.openxmlformats-officedocument.presentationml.tags+xml"/>
  <Override PartName="/ppt/tags/tag1928.xml" ContentType="application/vnd.openxmlformats-officedocument.presentationml.tags+xml"/>
  <Override PartName="/ppt/tags/tag1929.xml" ContentType="application/vnd.openxmlformats-officedocument.presentationml.tags+xml"/>
  <Override PartName="/ppt/tags/tag1930.xml" ContentType="application/vnd.openxmlformats-officedocument.presentationml.tags+xml"/>
  <Override PartName="/ppt/tags/tag1931.xml" ContentType="application/vnd.openxmlformats-officedocument.presentationml.tags+xml"/>
  <Override PartName="/ppt/tags/tag1932.xml" ContentType="application/vnd.openxmlformats-officedocument.presentationml.tags+xml"/>
  <Override PartName="/ppt/tags/tag1933.xml" ContentType="application/vnd.openxmlformats-officedocument.presentationml.tags+xml"/>
  <Override PartName="/ppt/tags/tag1934.xml" ContentType="application/vnd.openxmlformats-officedocument.presentationml.tags+xml"/>
  <Override PartName="/ppt/tags/tag1935.xml" ContentType="application/vnd.openxmlformats-officedocument.presentationml.tags+xml"/>
  <Override PartName="/ppt/tags/tag1936.xml" ContentType="application/vnd.openxmlformats-officedocument.presentationml.tags+xml"/>
  <Override PartName="/ppt/tags/tag1937.xml" ContentType="application/vnd.openxmlformats-officedocument.presentationml.tags+xml"/>
  <Override PartName="/ppt/tags/tag1938.xml" ContentType="application/vnd.openxmlformats-officedocument.presentationml.tags+xml"/>
  <Override PartName="/ppt/tags/tag1939.xml" ContentType="application/vnd.openxmlformats-officedocument.presentationml.tags+xml"/>
  <Override PartName="/ppt/tags/tag1940.xml" ContentType="application/vnd.openxmlformats-officedocument.presentationml.tags+xml"/>
  <Override PartName="/ppt/tags/tag1941.xml" ContentType="application/vnd.openxmlformats-officedocument.presentationml.tags+xml"/>
  <Override PartName="/ppt/tags/tag1942.xml" ContentType="application/vnd.openxmlformats-officedocument.presentationml.tags+xml"/>
  <Override PartName="/ppt/tags/tag1943.xml" ContentType="application/vnd.openxmlformats-officedocument.presentationml.tags+xml"/>
  <Override PartName="/ppt/tags/tag1944.xml" ContentType="application/vnd.openxmlformats-officedocument.presentationml.tags+xml"/>
  <Override PartName="/ppt/tags/tag1945.xml" ContentType="application/vnd.openxmlformats-officedocument.presentationml.tags+xml"/>
  <Override PartName="/ppt/tags/tag1946.xml" ContentType="application/vnd.openxmlformats-officedocument.presentationml.tags+xml"/>
  <Override PartName="/ppt/tags/tag1947.xml" ContentType="application/vnd.openxmlformats-officedocument.presentationml.tags+xml"/>
  <Override PartName="/ppt/tags/tag1948.xml" ContentType="application/vnd.openxmlformats-officedocument.presentationml.tags+xml"/>
  <Override PartName="/ppt/tags/tag1949.xml" ContentType="application/vnd.openxmlformats-officedocument.presentationml.tags+xml"/>
  <Override PartName="/ppt/tags/tag1950.xml" ContentType="application/vnd.openxmlformats-officedocument.presentationml.tags+xml"/>
  <Override PartName="/ppt/tags/tag1951.xml" ContentType="application/vnd.openxmlformats-officedocument.presentationml.tags+xml"/>
  <Override PartName="/ppt/tags/tag1952.xml" ContentType="application/vnd.openxmlformats-officedocument.presentationml.tags+xml"/>
  <Override PartName="/ppt/tags/tag1953.xml" ContentType="application/vnd.openxmlformats-officedocument.presentationml.tags+xml"/>
  <Override PartName="/ppt/tags/tag1954.xml" ContentType="application/vnd.openxmlformats-officedocument.presentationml.tags+xml"/>
  <Override PartName="/ppt/tags/tag1955.xml" ContentType="application/vnd.openxmlformats-officedocument.presentationml.tags+xml"/>
  <Override PartName="/ppt/tags/tag1956.xml" ContentType="application/vnd.openxmlformats-officedocument.presentationml.tags+xml"/>
  <Override PartName="/ppt/tags/tag1957.xml" ContentType="application/vnd.openxmlformats-officedocument.presentationml.tags+xml"/>
  <Override PartName="/ppt/tags/tag1958.xml" ContentType="application/vnd.openxmlformats-officedocument.presentationml.tags+xml"/>
  <Override PartName="/ppt/tags/tag1959.xml" ContentType="application/vnd.openxmlformats-officedocument.presentationml.tags+xml"/>
  <Override PartName="/ppt/tags/tag1960.xml" ContentType="application/vnd.openxmlformats-officedocument.presentationml.tags+xml"/>
  <Override PartName="/ppt/tags/tag1961.xml" ContentType="application/vnd.openxmlformats-officedocument.presentationml.tags+xml"/>
  <Override PartName="/ppt/tags/tag1962.xml" ContentType="application/vnd.openxmlformats-officedocument.presentationml.tags+xml"/>
  <Override PartName="/ppt/tags/tag1963.xml" ContentType="application/vnd.openxmlformats-officedocument.presentationml.tags+xml"/>
  <Override PartName="/ppt/tags/tag1964.xml" ContentType="application/vnd.openxmlformats-officedocument.presentationml.tags+xml"/>
  <Override PartName="/ppt/tags/tag196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Lst>
  <p:notesMasterIdLst>
    <p:notesMasterId r:id="rId65"/>
  </p:notesMasterIdLst>
  <p:handoutMasterIdLst>
    <p:handoutMasterId r:id="rId66"/>
  </p:handoutMasterIdLst>
  <p:sldIdLst>
    <p:sldId id="733" r:id="rId2"/>
    <p:sldId id="885" r:id="rId3"/>
    <p:sldId id="978" r:id="rId4"/>
    <p:sldId id="888" r:id="rId5"/>
    <p:sldId id="736" r:id="rId6"/>
    <p:sldId id="737" r:id="rId7"/>
    <p:sldId id="738" r:id="rId8"/>
    <p:sldId id="739" r:id="rId9"/>
    <p:sldId id="949" r:id="rId10"/>
    <p:sldId id="873" r:id="rId11"/>
    <p:sldId id="902" r:id="rId12"/>
    <p:sldId id="745" r:id="rId13"/>
    <p:sldId id="746" r:id="rId14"/>
    <p:sldId id="748" r:id="rId15"/>
    <p:sldId id="908" r:id="rId16"/>
    <p:sldId id="975" r:id="rId17"/>
    <p:sldId id="824" r:id="rId18"/>
    <p:sldId id="814" r:id="rId19"/>
    <p:sldId id="815" r:id="rId20"/>
    <p:sldId id="816" r:id="rId21"/>
    <p:sldId id="911" r:id="rId22"/>
    <p:sldId id="818" r:id="rId23"/>
    <p:sldId id="959" r:id="rId24"/>
    <p:sldId id="828" r:id="rId25"/>
    <p:sldId id="829" r:id="rId26"/>
    <p:sldId id="830" r:id="rId27"/>
    <p:sldId id="960" r:id="rId28"/>
    <p:sldId id="961" r:id="rId29"/>
    <p:sldId id="834" r:id="rId30"/>
    <p:sldId id="833" r:id="rId31"/>
    <p:sldId id="965" r:id="rId32"/>
    <p:sldId id="831" r:id="rId33"/>
    <p:sldId id="835" r:id="rId34"/>
    <p:sldId id="968" r:id="rId35"/>
    <p:sldId id="846" r:id="rId36"/>
    <p:sldId id="843" r:id="rId37"/>
    <p:sldId id="859" r:id="rId38"/>
    <p:sldId id="826" r:id="rId39"/>
    <p:sldId id="752" r:id="rId40"/>
    <p:sldId id="753" r:id="rId41"/>
    <p:sldId id="754" r:id="rId42"/>
    <p:sldId id="852" r:id="rId43"/>
    <p:sldId id="977" r:id="rId44"/>
    <p:sldId id="860" r:id="rId45"/>
    <p:sldId id="841" r:id="rId46"/>
    <p:sldId id="842" r:id="rId47"/>
    <p:sldId id="848" r:id="rId48"/>
    <p:sldId id="963" r:id="rId49"/>
    <p:sldId id="964" r:id="rId50"/>
    <p:sldId id="862" r:id="rId51"/>
    <p:sldId id="969" r:id="rId52"/>
    <p:sldId id="970" r:id="rId53"/>
    <p:sldId id="785" r:id="rId54"/>
    <p:sldId id="765" r:id="rId55"/>
    <p:sldId id="772" r:id="rId56"/>
    <p:sldId id="773" r:id="rId57"/>
    <p:sldId id="774" r:id="rId58"/>
    <p:sldId id="951" r:id="rId59"/>
    <p:sldId id="952" r:id="rId60"/>
    <p:sldId id="953" r:id="rId61"/>
    <p:sldId id="853" r:id="rId62"/>
    <p:sldId id="972" r:id="rId63"/>
    <p:sldId id="973" r:id="rId64"/>
  </p:sldIdLst>
  <p:sldSz cx="10058400" cy="7772400"/>
  <p:notesSz cx="7010400" cy="9296400"/>
  <p:custDataLst>
    <p:tags r:id="rId67"/>
  </p:custDataLst>
  <p:defaultTextStyle>
    <a:defPPr>
      <a:defRPr lang="en-US"/>
    </a:defPPr>
    <a:lvl1pPr marL="0" algn="l" defTabSz="1018824" rtl="0" eaLnBrk="1" latinLnBrk="0" hangingPunct="1">
      <a:defRPr sz="1100" kern="1200">
        <a:solidFill>
          <a:schemeClr val="tx1"/>
        </a:solidFill>
        <a:latin typeface="+mn-lt"/>
        <a:ea typeface="+mn-ea"/>
        <a:cs typeface="+mn-cs"/>
      </a:defRPr>
    </a:lvl1pPr>
    <a:lvl2pPr marL="509412" algn="l" defTabSz="1018824" rtl="0" eaLnBrk="1" latinLnBrk="0" hangingPunct="1">
      <a:defRPr sz="1100" kern="1200">
        <a:solidFill>
          <a:schemeClr val="tx1"/>
        </a:solidFill>
        <a:latin typeface="+mn-lt"/>
        <a:ea typeface="+mn-ea"/>
        <a:cs typeface="+mn-cs"/>
      </a:defRPr>
    </a:lvl2pPr>
    <a:lvl3pPr marL="1018824" algn="l" defTabSz="1018824" rtl="0" eaLnBrk="1" latinLnBrk="0" hangingPunct="1">
      <a:defRPr sz="1100" kern="1200">
        <a:solidFill>
          <a:schemeClr val="tx1"/>
        </a:solidFill>
        <a:latin typeface="+mn-lt"/>
        <a:ea typeface="+mn-ea"/>
        <a:cs typeface="+mn-cs"/>
      </a:defRPr>
    </a:lvl3pPr>
    <a:lvl4pPr marL="1528237" algn="l" defTabSz="1018824" rtl="0" eaLnBrk="1" latinLnBrk="0" hangingPunct="1">
      <a:defRPr sz="1100" kern="1200">
        <a:solidFill>
          <a:schemeClr val="tx1"/>
        </a:solidFill>
        <a:latin typeface="+mn-lt"/>
        <a:ea typeface="+mn-ea"/>
        <a:cs typeface="+mn-cs"/>
      </a:defRPr>
    </a:lvl4pPr>
    <a:lvl5pPr marL="2037649" algn="l" defTabSz="1018824" rtl="0" eaLnBrk="1" latinLnBrk="0" hangingPunct="1">
      <a:defRPr sz="1100" kern="1200">
        <a:solidFill>
          <a:schemeClr val="tx1"/>
        </a:solidFill>
        <a:latin typeface="+mn-lt"/>
        <a:ea typeface="+mn-ea"/>
        <a:cs typeface="+mn-cs"/>
      </a:defRPr>
    </a:lvl5pPr>
    <a:lvl6pPr marL="2547061" algn="l" defTabSz="1018824" rtl="0" eaLnBrk="1" latinLnBrk="0" hangingPunct="1">
      <a:defRPr sz="1100" kern="1200">
        <a:solidFill>
          <a:schemeClr val="tx1"/>
        </a:solidFill>
        <a:latin typeface="+mn-lt"/>
        <a:ea typeface="+mn-ea"/>
        <a:cs typeface="+mn-cs"/>
      </a:defRPr>
    </a:lvl6pPr>
    <a:lvl7pPr marL="3056473" algn="l" defTabSz="1018824" rtl="0" eaLnBrk="1" latinLnBrk="0" hangingPunct="1">
      <a:defRPr sz="1100" kern="1200">
        <a:solidFill>
          <a:schemeClr val="tx1"/>
        </a:solidFill>
        <a:latin typeface="+mn-lt"/>
        <a:ea typeface="+mn-ea"/>
        <a:cs typeface="+mn-cs"/>
      </a:defRPr>
    </a:lvl7pPr>
    <a:lvl8pPr marL="3565886" algn="l" defTabSz="1018824" rtl="0" eaLnBrk="1" latinLnBrk="0" hangingPunct="1">
      <a:defRPr sz="1100" kern="1200">
        <a:solidFill>
          <a:schemeClr val="tx1"/>
        </a:solidFill>
        <a:latin typeface="+mn-lt"/>
        <a:ea typeface="+mn-ea"/>
        <a:cs typeface="+mn-cs"/>
      </a:defRPr>
    </a:lvl8pPr>
    <a:lvl9pPr marL="4075298" algn="l" defTabSz="1018824" rtl="0" eaLnBrk="1" latinLnBrk="0" hangingPunct="1">
      <a:defRPr sz="1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
          <p15:clr>
            <a:srgbClr val="A4A3A4"/>
          </p15:clr>
        </p15:guide>
        <p15:guide id="2" orient="horz" pos="4668">
          <p15:clr>
            <a:srgbClr val="A4A3A4"/>
          </p15:clr>
        </p15:guide>
        <p15:guide id="3" orient="horz" pos="4533">
          <p15:clr>
            <a:srgbClr val="A4A3A4"/>
          </p15:clr>
        </p15:guide>
        <p15:guide id="4" orient="horz" pos="4278">
          <p15:clr>
            <a:srgbClr val="A4A3A4"/>
          </p15:clr>
        </p15:guide>
        <p15:guide id="5" orient="horz" pos="624">
          <p15:clr>
            <a:srgbClr val="A4A3A4"/>
          </p15:clr>
        </p15:guide>
        <p15:guide id="6" orient="horz" pos="720">
          <p15:clr>
            <a:srgbClr val="A4A3A4"/>
          </p15:clr>
        </p15:guide>
        <p15:guide id="7" orient="horz" pos="1296">
          <p15:clr>
            <a:srgbClr val="A4A3A4"/>
          </p15:clr>
        </p15:guide>
        <p15:guide id="8" orient="horz" pos="1392">
          <p15:clr>
            <a:srgbClr val="A4A3A4"/>
          </p15:clr>
        </p15:guide>
        <p15:guide id="9" orient="horz" pos="1776">
          <p15:clr>
            <a:srgbClr val="A4A3A4"/>
          </p15:clr>
        </p15:guide>
        <p15:guide id="10" orient="horz" pos="1872">
          <p15:clr>
            <a:srgbClr val="A4A3A4"/>
          </p15:clr>
        </p15:guide>
        <p15:guide id="11" orient="horz" pos="2256">
          <p15:clr>
            <a:srgbClr val="A4A3A4"/>
          </p15:clr>
        </p15:guide>
        <p15:guide id="12" orient="horz" pos="2352">
          <p15:clr>
            <a:srgbClr val="A4A3A4"/>
          </p15:clr>
        </p15:guide>
        <p15:guide id="13" orient="horz" pos="2736">
          <p15:clr>
            <a:srgbClr val="A4A3A4"/>
          </p15:clr>
        </p15:guide>
        <p15:guide id="14" orient="horz" pos="2832">
          <p15:clr>
            <a:srgbClr val="A4A3A4"/>
          </p15:clr>
        </p15:guide>
        <p15:guide id="15" orient="horz" pos="3216">
          <p15:clr>
            <a:srgbClr val="A4A3A4"/>
          </p15:clr>
        </p15:guide>
        <p15:guide id="16" orient="horz" pos="3312">
          <p15:clr>
            <a:srgbClr val="A4A3A4"/>
          </p15:clr>
        </p15:guide>
        <p15:guide id="17" orient="horz" pos="3696">
          <p15:clr>
            <a:srgbClr val="A4A3A4"/>
          </p15:clr>
        </p15:guide>
        <p15:guide id="18" orient="horz" pos="3792">
          <p15:clr>
            <a:srgbClr val="A4A3A4"/>
          </p15:clr>
        </p15:guide>
        <p15:guide id="19" orient="horz" pos="4176">
          <p15:clr>
            <a:srgbClr val="A4A3A4"/>
          </p15:clr>
        </p15:guide>
        <p15:guide id="20" orient="horz" pos="4386">
          <p15:clr>
            <a:srgbClr val="A4A3A4"/>
          </p15:clr>
        </p15:guide>
        <p15:guide id="21" pos="336">
          <p15:clr>
            <a:srgbClr val="A4A3A4"/>
          </p15:clr>
        </p15:guide>
        <p15:guide id="22" pos="6000">
          <p15:clr>
            <a:srgbClr val="A4A3A4"/>
          </p15:clr>
        </p15:guide>
        <p15:guide id="23" pos="1200">
          <p15:clr>
            <a:srgbClr val="A4A3A4"/>
          </p15:clr>
        </p15:guide>
        <p15:guide id="24" pos="1296">
          <p15:clr>
            <a:srgbClr val="A4A3A4"/>
          </p15:clr>
        </p15:guide>
        <p15:guide id="25" pos="2160">
          <p15:clr>
            <a:srgbClr val="A4A3A4"/>
          </p15:clr>
        </p15:guide>
        <p15:guide id="26" pos="2256">
          <p15:clr>
            <a:srgbClr val="A4A3A4"/>
          </p15:clr>
        </p15:guide>
        <p15:guide id="27" pos="3120">
          <p15:clr>
            <a:srgbClr val="A4A3A4"/>
          </p15:clr>
        </p15:guide>
        <p15:guide id="28" pos="3216">
          <p15:clr>
            <a:srgbClr val="A4A3A4"/>
          </p15:clr>
        </p15:guide>
        <p15:guide id="29" pos="4080">
          <p15:clr>
            <a:srgbClr val="A4A3A4"/>
          </p15:clr>
        </p15:guide>
        <p15:guide id="30" pos="4176">
          <p15:clr>
            <a:srgbClr val="A4A3A4"/>
          </p15:clr>
        </p15:guide>
        <p15:guide id="31" pos="5040">
          <p15:clr>
            <a:srgbClr val="A4A3A4"/>
          </p15:clr>
        </p15:guide>
        <p15:guide id="32" pos="5136">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ouvik das" initials="sd" lastIdx="62" clrIdx="0">
    <p:extLst/>
  </p:cmAuthor>
  <p:cmAuthor id="2" name="Princila Fernandez" initials="PF" lastIdx="8" clrIdx="1">
    <p:extLst>
      <p:ext uri="{19B8F6BF-5375-455C-9EA6-DF929625EA0E}">
        <p15:presenceInfo xmlns:p15="http://schemas.microsoft.com/office/powerpoint/2012/main" userId="S-1-5-21-372416507-3140574786-2943197521-68070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0000"/>
    <a:srgbClr val="ABA591"/>
    <a:srgbClr val="CD2F0F"/>
    <a:srgbClr val="DC6900"/>
    <a:srgbClr val="FFC28B"/>
    <a:srgbClr val="FFC227"/>
    <a:srgbClr val="FFA451"/>
    <a:srgbClr val="CD2F0E"/>
    <a:srgbClr val="F3BE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D5C30875-5027-47A9-8995-C2BF9F8F2FF4}">
  <a:tblStyle styleId="{D5C30875-5027-47A9-8995-C2BF9F8F2FF4}" styleName="Smart Colour Block">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38100" cmpd="sng">
              <a:solidFill>
                <a:schemeClr val="lt1"/>
              </a:solidFill>
            </a:ln>
          </a:bottom>
        </a:tcBdr>
      </a:tcStyle>
    </a:band1H>
    <a:band2H>
      <a:tcStyle>
        <a:tcBdr>
          <a:bottom>
            <a:ln w="38100" cmpd="sng">
              <a:solidFill>
                <a:schemeClr val="lt1"/>
              </a:solidFill>
            </a:ln>
          </a:bottom>
        </a:tcBdr>
      </a:tcStyle>
    </a:band2H>
    <a:firstCol>
      <a:tcTxStyle b="on">
        <a:fontRef idx="major">
          <a:prstClr val="black"/>
        </a:fontRef>
        <a:schemeClr val="dk1"/>
      </a:tcTxStyle>
      <a:tcStyle>
        <a:tcBdr/>
        <a:fill>
          <a:solidFill>
            <a:schemeClr val="accent1">
              <a:lumMod val="20000"/>
              <a:lumOff val="80000"/>
            </a:schemeClr>
          </a:solidFill>
        </a:fill>
      </a:tcStyle>
    </a:firstCol>
    <a:firstRow>
      <a:tcTxStyle b="on">
        <a:fontRef idx="major">
          <a:prstClr val="black"/>
        </a:fontRef>
        <a:schemeClr val="dk2"/>
      </a:tcTxStyle>
      <a:tcStyle>
        <a:tcBdr>
          <a:bottom>
            <a:ln w="38100" cmpd="sng">
              <a:solidFill>
                <a:schemeClr val="lt1"/>
              </a:solidFill>
            </a:ln>
          </a:bottom>
        </a:tcBdr>
        <a:fill>
          <a:noFill/>
        </a:fill>
      </a:tcStyle>
    </a:firstRow>
  </a:tblStyle>
  <a:tblStyle styleId="{74ED0A72-4B8E-423B-AE2F-120ADE3C16FB}" styleName="Smart Table Text">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12700" cmpd="sng">
              <a:solidFill>
                <a:schemeClr val="accent1"/>
              </a:solidFill>
              <a:prstDash val="sysDot"/>
              <a:round/>
              <a:headEnd type="none" w="med" len="med"/>
              <a:tailEnd type="none" w="med" len="med"/>
            </a:ln>
          </a:bottom>
        </a:tcBdr>
      </a:tcStyle>
    </a:band1H>
    <a:band2H>
      <a:tcStyle>
        <a:tcBdr>
          <a:bottom>
            <a:ln w="12700" cmpd="sng">
              <a:solidFill>
                <a:schemeClr val="accent1"/>
              </a:solidFill>
              <a:prstDash val="sysDot"/>
              <a:round/>
              <a:headEnd type="none" w="med" len="med"/>
              <a:tailEnd type="none" w="med" len="med"/>
            </a:ln>
          </a:bottom>
        </a:tcBdr>
      </a:tcStyle>
    </a:band2H>
    <a:firstCol>
      <a:tcTxStyle b="on">
        <a:fontRef idx="major">
          <a:prstClr val="black"/>
        </a:fontRef>
        <a:schemeClr val="dk1"/>
      </a:tcTxStyle>
      <a:tcStyle>
        <a:tcBdr/>
        <a:fill>
          <a:noFill/>
        </a:fill>
      </a:tcStyle>
    </a:firstCol>
    <a:lastRow>
      <a:tcTxStyle b="on">
        <a:fontRef idx="major">
          <a:prstClr val="black"/>
        </a:fontRef>
        <a:schemeClr val="dk1"/>
      </a:tcTxStyle>
      <a:tcStyle>
        <a:tcBdr>
          <a:top>
            <a:ln w="12700" cmpd="sng">
              <a:solidFill>
                <a:schemeClr val="accent1"/>
              </a:solidFill>
            </a:ln>
          </a:top>
          <a:bottom>
            <a:ln w="12700" cmpd="sng">
              <a:solidFill>
                <a:schemeClr val="accent1"/>
              </a:solidFill>
            </a:ln>
          </a:bottom>
        </a:tcBdr>
        <a:fill>
          <a:noFill/>
        </a:fill>
      </a:tcStyle>
    </a:lastRow>
    <a:firstRow>
      <a:tcTxStyle b="on">
        <a:fontRef idx="major">
          <a:prstClr val="black"/>
        </a:fontRef>
        <a:schemeClr val="dk2"/>
      </a:tcTxStyle>
      <a:tcStyle>
        <a:tcBdr>
          <a:bottom>
            <a:ln w="12700" cmpd="sng">
              <a:solidFill>
                <a:schemeClr val="accent1"/>
              </a:solidFill>
            </a:ln>
          </a:bottom>
        </a:tcBdr>
        <a:fill>
          <a:noFill/>
        </a:fill>
      </a:tcStyle>
    </a:firstRow>
  </a:tblStyle>
  <a:tblStyle styleId="{8D360D96-D63B-11DF-A243-F2A3DFD72085}" styleName="Smart Table Figures">
    <a:wholeTbl>
      <a:tcTxStyle>
        <a:fontRef idx="min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12700" cmpd="sng">
              <a:solidFill>
                <a:schemeClr val="accent1"/>
              </a:solidFill>
              <a:prstDash val="sysDot"/>
              <a:round/>
              <a:headEnd type="none" w="med" len="med"/>
              <a:tailEnd type="none" w="med" len="med"/>
            </a:ln>
          </a:bottom>
        </a:tcBdr>
      </a:tcStyle>
    </a:band1H>
    <a:band2H>
      <a:tcStyle>
        <a:tcBdr>
          <a:bottom>
            <a:ln w="12700" cmpd="sng">
              <a:solidFill>
                <a:schemeClr val="accent1"/>
              </a:solidFill>
              <a:prstDash val="sysDot"/>
              <a:round/>
              <a:headEnd type="none" w="med" len="med"/>
              <a:tailEnd type="none" w="med" len="med"/>
            </a:ln>
          </a:bottom>
        </a:tcBdr>
      </a:tcStyle>
    </a:band2H>
    <a:firstCol>
      <a:tcTxStyle b="on">
        <a:fontRef idx="minor">
          <a:prstClr val="black"/>
        </a:fontRef>
        <a:schemeClr val="dk1"/>
      </a:tcTxStyle>
      <a:tcStyle>
        <a:tcBdr/>
        <a:fill>
          <a:noFill/>
        </a:fill>
      </a:tcStyle>
    </a:firstCol>
    <a:lastRow>
      <a:tcTxStyle b="on">
        <a:fontRef idx="minor">
          <a:prstClr val="black"/>
        </a:fontRef>
        <a:schemeClr val="dk1"/>
      </a:tcTxStyle>
      <a:tcStyle>
        <a:tcBdr>
          <a:top>
            <a:ln w="12700" cmpd="sng">
              <a:solidFill>
                <a:schemeClr val="accent1"/>
              </a:solidFill>
            </a:ln>
          </a:top>
          <a:bottom>
            <a:ln w="12700" cmpd="sng">
              <a:solidFill>
                <a:schemeClr val="accent1"/>
              </a:solidFill>
            </a:ln>
          </a:bottom>
        </a:tcBdr>
        <a:fill>
          <a:noFill/>
        </a:fill>
      </a:tcStyle>
    </a:lastRow>
    <a:firstRow>
      <a:tcTxStyle b="on">
        <a:fontRef idx="major">
          <a:prstClr val="black"/>
        </a:fontRef>
        <a:schemeClr val="dk2"/>
      </a:tcTxStyle>
      <a:tcStyle>
        <a:tcBdr>
          <a:bottom>
            <a:ln w="12700" cmpd="sng">
              <a:solidFill>
                <a:schemeClr val="accent1"/>
              </a:solidFill>
            </a:ln>
          </a:bottom>
        </a:tcBdr>
        <a:fill>
          <a:noFill/>
        </a:fill>
      </a:tcStyle>
    </a:firstRow>
  </a:tblStyle>
  <a:tblStyle styleId="{E81BAE4E-8E61-4555-8164-91CCB0C98032}" styleName="Smart Text List">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a:noFill/>
            </a:ln>
          </a:bottom>
        </a:tcBdr>
      </a:tcStyle>
    </a:band1H>
    <a:band2H>
      <a:tcStyle>
        <a:tcBdr>
          <a:bottom>
            <a:ln>
              <a:noFill/>
            </a:ln>
          </a:bottom>
        </a:tcBdr>
      </a:tcStyle>
    </a:band2H>
    <a:firstCol>
      <a:tcTxStyle b="on">
        <a:fontRef idx="major">
          <a:prstClr val="black"/>
        </a:fontRef>
        <a:schemeClr val="dk1"/>
      </a:tcTxStyle>
      <a:tcStyle>
        <a:tcBdr/>
        <a:fill>
          <a:noFill/>
        </a:fill>
      </a:tcStyle>
    </a:firstCol>
    <a:lastRow>
      <a:tcTxStyle>
        <a:fontRef idx="major">
          <a:prstClr val="black"/>
        </a:fontRef>
        <a:schemeClr val="dk1"/>
      </a:tcTxStyle>
      <a:tcStyle>
        <a:tcBdr>
          <a:top>
            <a:ln>
              <a:noFill/>
            </a:ln>
          </a:top>
          <a:bottom>
            <a:ln>
              <a:noFill/>
            </a:ln>
          </a:bottom>
        </a:tcBdr>
        <a:fill>
          <a:noFill/>
        </a:fill>
      </a:tcStyle>
    </a:lastRow>
    <a:firstRow>
      <a:tcTxStyle b="on">
        <a:fontRef idx="major">
          <a:prstClr val="black"/>
        </a:fontRef>
        <a:schemeClr val="dk2"/>
      </a:tcTxStyle>
      <a:tcStyle>
        <a:tcBdr>
          <a:top>
            <a:ln>
              <a:noFill/>
            </a:ln>
          </a:top>
          <a:bottom>
            <a:ln w="12700" cmpd="sng">
              <a:solidFill>
                <a:schemeClr val="accent1"/>
              </a:solidFill>
            </a:ln>
          </a:bottom>
        </a:tcBdr>
        <a:fill>
          <a:noFill/>
        </a:fill>
      </a:tcStyle>
    </a:firstRow>
  </a:tblStyle>
  <a:tblStyle styleId="{69D073F8-1565-44D7-B386-08B59EADF2EE}" styleName="Smart Basic">
    <a:wholeTbl>
      <a:tcTxStyle>
        <a:fontRef idx="major">
          <a:prstClr val="black"/>
        </a:fontRef>
        <a:schemeClr val="dk1"/>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bottom>
            <a:ln w="38100" cmpd="sng">
              <a:noFill/>
            </a:ln>
          </a:bottom>
        </a:tcBdr>
      </a:tcStyle>
    </a:band1H>
    <a:band2H>
      <a:tcStyle>
        <a:tcBdr>
          <a:bottom>
            <a:ln w="38100" cmpd="sng">
              <a:noFill/>
            </a:ln>
          </a:bottom>
        </a:tcBdr>
      </a:tcStyle>
    </a:band2H>
    <a:firstCol>
      <a:tcTxStyle b="on">
        <a:fontRef idx="major">
          <a:prstClr val="black"/>
        </a:fontRef>
        <a:schemeClr val="dk1"/>
      </a:tcTxStyle>
      <a:tcStyle>
        <a:tcBdr/>
        <a:fill>
          <a:noFill/>
        </a:fill>
      </a:tcStyle>
    </a:firstCol>
    <a:firstRow>
      <a:tcTxStyle b="on">
        <a:fontRef idx="major">
          <a:prstClr val="black"/>
        </a:fontRef>
        <a:schemeClr val="dk2"/>
      </a:tcTxStyle>
      <a:tcStyle>
        <a:tcBdr>
          <a:bottom>
            <a:ln w="38100" cmpd="sng">
              <a:noFill/>
            </a:ln>
          </a:bottom>
        </a:tcBdr>
        <a:fill>
          <a:noFill/>
        </a:fill>
      </a:tcStyle>
    </a:firstRow>
  </a:tblStyle>
  <a:tblStyle styleId="{582F6C1B-F5DC-4988-9FA3-4B01CB59C5F3}" styleName="Smart Classic">
    <a:wholeTbl>
      <a:tcTxStyle>
        <a:fontRef idx="major">
          <a:prstClr val="black"/>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tcStyle>
    </a:band1H>
    <a:band2H>
      <a:tcStyle>
        <a:tcBdr/>
      </a:tcStyle>
    </a:band2H>
    <a:firstCol>
      <a:tcStyle>
        <a:tcBdr/>
      </a:tcStyle>
    </a:firstCol>
    <a:firstRow>
      <a:tcTxStyle b="on">
        <a:fontRef idx="major">
          <a:prstClr val="black"/>
        </a:fontRef>
        <a:schemeClr val="dk2"/>
      </a:tcTxStyle>
      <a:tcStyle>
        <a:tcBdr/>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127" autoAdjust="0"/>
    <p:restoredTop sz="94434" autoAdjust="0"/>
  </p:normalViewPr>
  <p:slideViewPr>
    <p:cSldViewPr snapToObjects="1">
      <p:cViewPr varScale="1">
        <p:scale>
          <a:sx n="62" d="100"/>
          <a:sy n="62" d="100"/>
        </p:scale>
        <p:origin x="1506" y="60"/>
      </p:cViewPr>
      <p:guideLst>
        <p:guide orient="horz" pos="432"/>
        <p:guide orient="horz" pos="4668"/>
        <p:guide orient="horz" pos="4533"/>
        <p:guide orient="horz" pos="4278"/>
        <p:guide orient="horz" pos="624"/>
        <p:guide orient="horz" pos="720"/>
        <p:guide orient="horz" pos="1296"/>
        <p:guide orient="horz" pos="1392"/>
        <p:guide orient="horz" pos="1776"/>
        <p:guide orient="horz" pos="1872"/>
        <p:guide orient="horz" pos="2256"/>
        <p:guide orient="horz" pos="2352"/>
        <p:guide orient="horz" pos="2736"/>
        <p:guide orient="horz" pos="2832"/>
        <p:guide orient="horz" pos="3216"/>
        <p:guide orient="horz" pos="3312"/>
        <p:guide orient="horz" pos="3696"/>
        <p:guide orient="horz" pos="3792"/>
        <p:guide orient="horz" pos="4176"/>
        <p:guide orient="horz" pos="4386"/>
        <p:guide pos="336"/>
        <p:guide pos="6000"/>
        <p:guide pos="1200"/>
        <p:guide pos="1296"/>
        <p:guide pos="2160"/>
        <p:guide pos="2256"/>
        <p:guide pos="3120"/>
        <p:guide pos="3216"/>
        <p:guide pos="4080"/>
        <p:guide pos="4176"/>
        <p:guide pos="5040"/>
        <p:guide pos="513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8256"/>
    </p:cViewPr>
  </p:sorterViewPr>
  <p:notesViewPr>
    <p:cSldViewPr snapToObjects="1">
      <p:cViewPr varScale="1">
        <p:scale>
          <a:sx n="59" d="100"/>
          <a:sy n="59" d="100"/>
        </p:scale>
        <p:origin x="-1818" y="-7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134"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1440" tIns="45720" rIns="91440" bIns="45720" rtlCol="0"/>
          <a:lstStyle>
            <a:lvl1pPr algn="r">
              <a:defRPr sz="1200"/>
            </a:lvl1pPr>
          </a:lstStyle>
          <a:p>
            <a:fld id="{EDAD35B1-60AB-43F7-96E0-8278C11AA7BA}" type="datetimeFigureOut">
              <a:rPr lang="en-GB" smtClean="0"/>
              <a:pPr/>
              <a:t>07/09/2018</a:t>
            </a:fld>
            <a:endParaRPr lang="en-GB"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1440" tIns="45720" rIns="91440" bIns="45720" rtlCol="0" anchor="b"/>
          <a:lstStyle>
            <a:lvl1pPr algn="r">
              <a:defRPr sz="1200"/>
            </a:lvl1pPr>
          </a:lstStyle>
          <a:p>
            <a:fld id="{221CB74D-572E-4F08-9394-3ECB1E1638A9}" type="slidenum">
              <a:rPr lang="en-GB" smtClean="0"/>
              <a:pPr/>
              <a:t>‹#›</a:t>
            </a:fld>
            <a:endParaRPr lang="en-GB" dirty="0"/>
          </a:p>
        </p:txBody>
      </p:sp>
    </p:spTree>
    <p:extLst>
      <p:ext uri="{BB962C8B-B14F-4D97-AF65-F5344CB8AC3E}">
        <p14:creationId xmlns:p14="http://schemas.microsoft.com/office/powerpoint/2010/main" val="11829414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vl1pPr>
          </a:lstStyle>
          <a:p>
            <a:fld id="{7E8B935B-3E5D-4FF0-8ED3-E5C882647223}" type="datetimeFigureOut">
              <a:rPr lang="en-US" smtClean="0"/>
              <a:pPr/>
              <a:t>07/09/2018</a:t>
            </a:fld>
            <a:endParaRPr lang="en-GB" dirty="0"/>
          </a:p>
        </p:txBody>
      </p:sp>
      <p:sp>
        <p:nvSpPr>
          <p:cNvPr id="4" name="Slide Image Placeholder 3"/>
          <p:cNvSpPr>
            <a:spLocks noGrp="1" noRot="1" noChangeAspect="1"/>
          </p:cNvSpPr>
          <p:nvPr>
            <p:ph type="sldImg" idx="2"/>
          </p:nvPr>
        </p:nvSpPr>
        <p:spPr>
          <a:xfrm>
            <a:off x="1249363" y="696913"/>
            <a:ext cx="4511675" cy="348615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vl1pPr>
          </a:lstStyle>
          <a:p>
            <a:fld id="{048706B8-EBCC-470A-8AE8-B49CE76EE6E5}" type="slidenum">
              <a:rPr lang="en-GB" smtClean="0"/>
              <a:pPr/>
              <a:t>‹#›</a:t>
            </a:fld>
            <a:endParaRPr lang="en-GB" dirty="0"/>
          </a:p>
        </p:txBody>
      </p:sp>
    </p:spTree>
    <p:extLst>
      <p:ext uri="{BB962C8B-B14F-4D97-AF65-F5344CB8AC3E}">
        <p14:creationId xmlns:p14="http://schemas.microsoft.com/office/powerpoint/2010/main" val="32579007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Slide Number Placeholder 3"/>
          <p:cNvSpPr>
            <a:spLocks noGrp="1"/>
          </p:cNvSpPr>
          <p:nvPr>
            <p:ph type="sldNum" sz="quarter" idx="10"/>
          </p:nvPr>
        </p:nvSpPr>
        <p:spPr/>
        <p:txBody>
          <a:bodyPr/>
          <a:lstStyle/>
          <a:p>
            <a:fld id="{048706B8-EBCC-470A-8AE8-B49CE76EE6E5}" type="slidenum">
              <a:rPr lang="en-GB" smtClean="0"/>
              <a:pPr/>
              <a:t>21</a:t>
            </a:fld>
            <a:endParaRPr lang="en-GB" dirty="0"/>
          </a:p>
        </p:txBody>
      </p:sp>
    </p:spTree>
    <p:extLst>
      <p:ext uri="{BB962C8B-B14F-4D97-AF65-F5344CB8AC3E}">
        <p14:creationId xmlns:p14="http://schemas.microsoft.com/office/powerpoint/2010/main" val="356358756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slideMaster" Target="../slideMasters/slideMaster1.xml"/><Relationship Id="rId5" Type="http://schemas.openxmlformats.org/officeDocument/2006/relationships/tags" Target="../tags/tag8.xml"/><Relationship Id="rId4" Type="http://schemas.openxmlformats.org/officeDocument/2006/relationships/tags" Target="../tags/tag7.xml"/></Relationships>
</file>

<file path=ppt/slideLayouts/_rels/slideLayout10.xml.rels><?xml version="1.0" encoding="UTF-8" standalone="yes"?>
<Relationships xmlns="http://schemas.openxmlformats.org/package/2006/relationships"><Relationship Id="rId8" Type="http://schemas.openxmlformats.org/officeDocument/2006/relationships/tags" Target="../tags/tag82.xml"/><Relationship Id="rId3" Type="http://schemas.openxmlformats.org/officeDocument/2006/relationships/tags" Target="../tags/tag77.xml"/><Relationship Id="rId7" Type="http://schemas.openxmlformats.org/officeDocument/2006/relationships/tags" Target="../tags/tag81.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tags" Target="../tags/tag80.xml"/><Relationship Id="rId5" Type="http://schemas.openxmlformats.org/officeDocument/2006/relationships/tags" Target="../tags/tag79.xml"/><Relationship Id="rId10" Type="http://schemas.openxmlformats.org/officeDocument/2006/relationships/slideMaster" Target="../slideMasters/slideMaster1.xml"/><Relationship Id="rId4" Type="http://schemas.openxmlformats.org/officeDocument/2006/relationships/tags" Target="../tags/tag78.xml"/><Relationship Id="rId9" Type="http://schemas.openxmlformats.org/officeDocument/2006/relationships/tags" Target="../tags/tag83.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91.xml"/><Relationship Id="rId3" Type="http://schemas.openxmlformats.org/officeDocument/2006/relationships/tags" Target="../tags/tag86.xml"/><Relationship Id="rId7" Type="http://schemas.openxmlformats.org/officeDocument/2006/relationships/tags" Target="../tags/tag90.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 Id="rId9"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tags" Target="../tags/tag99.xml"/><Relationship Id="rId3" Type="http://schemas.openxmlformats.org/officeDocument/2006/relationships/tags" Target="../tags/tag94.xml"/><Relationship Id="rId7" Type="http://schemas.openxmlformats.org/officeDocument/2006/relationships/tags" Target="../tags/tag98.xml"/><Relationship Id="rId12" Type="http://schemas.openxmlformats.org/officeDocument/2006/relationships/slideMaster" Target="../slideMasters/slideMaster1.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11" Type="http://schemas.openxmlformats.org/officeDocument/2006/relationships/tags" Target="../tags/tag102.xml"/><Relationship Id="rId5" Type="http://schemas.openxmlformats.org/officeDocument/2006/relationships/tags" Target="../tags/tag96.xml"/><Relationship Id="rId10" Type="http://schemas.openxmlformats.org/officeDocument/2006/relationships/tags" Target="../tags/tag101.xml"/><Relationship Id="rId4" Type="http://schemas.openxmlformats.org/officeDocument/2006/relationships/tags" Target="../tags/tag95.xml"/><Relationship Id="rId9" Type="http://schemas.openxmlformats.org/officeDocument/2006/relationships/tags" Target="../tags/tag100.xml"/></Relationships>
</file>

<file path=ppt/slideLayouts/_rels/slideLayout13.xml.rels><?xml version="1.0" encoding="UTF-8" standalone="yes"?>
<Relationships xmlns="http://schemas.openxmlformats.org/package/2006/relationships"><Relationship Id="rId8" Type="http://schemas.openxmlformats.org/officeDocument/2006/relationships/tags" Target="../tags/tag110.xml"/><Relationship Id="rId3" Type="http://schemas.openxmlformats.org/officeDocument/2006/relationships/tags" Target="../tags/tag105.xml"/><Relationship Id="rId7" Type="http://schemas.openxmlformats.org/officeDocument/2006/relationships/tags" Target="../tags/tag109.xml"/><Relationship Id="rId12" Type="http://schemas.openxmlformats.org/officeDocument/2006/relationships/slideMaster" Target="../slideMasters/slideMaster1.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tags" Target="../tags/tag108.xml"/><Relationship Id="rId11" Type="http://schemas.openxmlformats.org/officeDocument/2006/relationships/tags" Target="../tags/tag113.xml"/><Relationship Id="rId5" Type="http://schemas.openxmlformats.org/officeDocument/2006/relationships/tags" Target="../tags/tag107.xml"/><Relationship Id="rId10" Type="http://schemas.openxmlformats.org/officeDocument/2006/relationships/tags" Target="../tags/tag112.xml"/><Relationship Id="rId4" Type="http://schemas.openxmlformats.org/officeDocument/2006/relationships/tags" Target="../tags/tag106.xml"/><Relationship Id="rId9" Type="http://schemas.openxmlformats.org/officeDocument/2006/relationships/tags" Target="../tags/tag111.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121.xml"/><Relationship Id="rId3" Type="http://schemas.openxmlformats.org/officeDocument/2006/relationships/tags" Target="../tags/tag116.xml"/><Relationship Id="rId7" Type="http://schemas.openxmlformats.org/officeDocument/2006/relationships/tags" Target="../tags/tag120.xm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 Id="rId9"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tags" Target="../tags/tag129.xml"/><Relationship Id="rId3" Type="http://schemas.openxmlformats.org/officeDocument/2006/relationships/tags" Target="../tags/tag124.xml"/><Relationship Id="rId7" Type="http://schemas.openxmlformats.org/officeDocument/2006/relationships/tags" Target="../tags/tag128.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9"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8" Type="http://schemas.openxmlformats.org/officeDocument/2006/relationships/tags" Target="../tags/tag136.xml"/><Relationship Id="rId13" Type="http://schemas.openxmlformats.org/officeDocument/2006/relationships/tags" Target="../tags/tag141.xml"/><Relationship Id="rId3" Type="http://schemas.openxmlformats.org/officeDocument/2006/relationships/tags" Target="../tags/tag131.xml"/><Relationship Id="rId7" Type="http://schemas.openxmlformats.org/officeDocument/2006/relationships/tags" Target="../tags/tag135.xml"/><Relationship Id="rId12" Type="http://schemas.openxmlformats.org/officeDocument/2006/relationships/tags" Target="../tags/tag140.xml"/><Relationship Id="rId17" Type="http://schemas.openxmlformats.org/officeDocument/2006/relationships/image" Target="../media/image2.emf"/><Relationship Id="rId2" Type="http://schemas.openxmlformats.org/officeDocument/2006/relationships/tags" Target="../tags/tag130.xml"/><Relationship Id="rId16" Type="http://schemas.openxmlformats.org/officeDocument/2006/relationships/oleObject" Target="../embeddings/oleObject2.bin"/><Relationship Id="rId1" Type="http://schemas.openxmlformats.org/officeDocument/2006/relationships/vmlDrawing" Target="../drawings/vmlDrawing2.vml"/><Relationship Id="rId6" Type="http://schemas.openxmlformats.org/officeDocument/2006/relationships/tags" Target="../tags/tag134.xml"/><Relationship Id="rId11" Type="http://schemas.openxmlformats.org/officeDocument/2006/relationships/tags" Target="../tags/tag139.xml"/><Relationship Id="rId5" Type="http://schemas.openxmlformats.org/officeDocument/2006/relationships/tags" Target="../tags/tag133.xml"/><Relationship Id="rId15" Type="http://schemas.openxmlformats.org/officeDocument/2006/relationships/slideMaster" Target="../slideMasters/slideMaster1.xml"/><Relationship Id="rId10" Type="http://schemas.openxmlformats.org/officeDocument/2006/relationships/tags" Target="../tags/tag138.xml"/><Relationship Id="rId4" Type="http://schemas.openxmlformats.org/officeDocument/2006/relationships/tags" Target="../tags/tag132.xml"/><Relationship Id="rId9" Type="http://schemas.openxmlformats.org/officeDocument/2006/relationships/tags" Target="../tags/tag137.xml"/><Relationship Id="rId14" Type="http://schemas.openxmlformats.org/officeDocument/2006/relationships/tags" Target="../tags/tag142.xml"/></Relationships>
</file>

<file path=ppt/slideLayouts/_rels/slideLayout2.xml.rels><?xml version="1.0" encoding="UTF-8" standalone="yes"?>
<Relationships xmlns="http://schemas.openxmlformats.org/package/2006/relationships"><Relationship Id="rId8" Type="http://schemas.openxmlformats.org/officeDocument/2006/relationships/tags" Target="../tags/tag16.xml"/><Relationship Id="rId3" Type="http://schemas.openxmlformats.org/officeDocument/2006/relationships/tags" Target="../tags/tag11.xml"/><Relationship Id="rId7" Type="http://schemas.openxmlformats.org/officeDocument/2006/relationships/tags" Target="../tags/tag15.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slideMaster" Target="../slideMasters/slideMaster1.xml"/><Relationship Id="rId5" Type="http://schemas.openxmlformats.org/officeDocument/2006/relationships/tags" Target="../tags/tag13.xml"/><Relationship Id="rId10" Type="http://schemas.openxmlformats.org/officeDocument/2006/relationships/tags" Target="../tags/tag18.xml"/><Relationship Id="rId4" Type="http://schemas.openxmlformats.org/officeDocument/2006/relationships/tags" Target="../tags/tag12.xml"/><Relationship Id="rId9" Type="http://schemas.openxmlformats.org/officeDocument/2006/relationships/tags" Target="../tags/tag17.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26.xml"/><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slideMaster" Target="../slideMasters/slideMaster1.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tags" Target="../tags/tag29.xml"/><Relationship Id="rId5" Type="http://schemas.openxmlformats.org/officeDocument/2006/relationships/tags" Target="../tags/tag23.xml"/><Relationship Id="rId10" Type="http://schemas.openxmlformats.org/officeDocument/2006/relationships/tags" Target="../tags/tag28.xml"/><Relationship Id="rId4" Type="http://schemas.openxmlformats.org/officeDocument/2006/relationships/tags" Target="../tags/tag22.xml"/><Relationship Id="rId9" Type="http://schemas.openxmlformats.org/officeDocument/2006/relationships/tags" Target="../tags/tag27.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37.xml"/><Relationship Id="rId3" Type="http://schemas.openxmlformats.org/officeDocument/2006/relationships/tags" Target="../tags/tag32.xml"/><Relationship Id="rId7" Type="http://schemas.openxmlformats.org/officeDocument/2006/relationships/tags" Target="../tags/tag36.xml"/><Relationship Id="rId12" Type="http://schemas.openxmlformats.org/officeDocument/2006/relationships/slideMaster" Target="../slideMasters/slideMaster1.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tags" Target="../tags/tag40.xml"/><Relationship Id="rId5" Type="http://schemas.openxmlformats.org/officeDocument/2006/relationships/tags" Target="../tags/tag34.xml"/><Relationship Id="rId10" Type="http://schemas.openxmlformats.org/officeDocument/2006/relationships/tags" Target="../tags/tag39.xml"/><Relationship Id="rId4" Type="http://schemas.openxmlformats.org/officeDocument/2006/relationships/tags" Target="../tags/tag33.xml"/><Relationship Id="rId9" Type="http://schemas.openxmlformats.org/officeDocument/2006/relationships/tags" Target="../tags/tag38.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48.xml"/><Relationship Id="rId13" Type="http://schemas.openxmlformats.org/officeDocument/2006/relationships/slideMaster" Target="../slideMasters/slideMaster1.xml"/><Relationship Id="rId3" Type="http://schemas.openxmlformats.org/officeDocument/2006/relationships/tags" Target="../tags/tag43.xml"/><Relationship Id="rId7" Type="http://schemas.openxmlformats.org/officeDocument/2006/relationships/tags" Target="../tags/tag47.xml"/><Relationship Id="rId12" Type="http://schemas.openxmlformats.org/officeDocument/2006/relationships/tags" Target="../tags/tag52.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tags" Target="../tags/tag51.xml"/><Relationship Id="rId5" Type="http://schemas.openxmlformats.org/officeDocument/2006/relationships/tags" Target="../tags/tag45.xml"/><Relationship Id="rId10" Type="http://schemas.openxmlformats.org/officeDocument/2006/relationships/tags" Target="../tags/tag50.xml"/><Relationship Id="rId4" Type="http://schemas.openxmlformats.org/officeDocument/2006/relationships/tags" Target="../tags/tag44.xml"/><Relationship Id="rId9" Type="http://schemas.openxmlformats.org/officeDocument/2006/relationships/tags" Target="../tags/tag49.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60.xml"/><Relationship Id="rId3" Type="http://schemas.openxmlformats.org/officeDocument/2006/relationships/tags" Target="../tags/tag55.xml"/><Relationship Id="rId7" Type="http://schemas.openxmlformats.org/officeDocument/2006/relationships/tags" Target="../tags/tag59.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5" Type="http://schemas.openxmlformats.org/officeDocument/2006/relationships/tags" Target="../tags/tag57.xml"/><Relationship Id="rId10" Type="http://schemas.openxmlformats.org/officeDocument/2006/relationships/slideMaster" Target="../slideMasters/slideMaster1.xml"/><Relationship Id="rId4" Type="http://schemas.openxmlformats.org/officeDocument/2006/relationships/tags" Target="../tags/tag56.xml"/><Relationship Id="rId9" Type="http://schemas.openxmlformats.org/officeDocument/2006/relationships/tags" Target="../tags/tag61.xml"/></Relationships>
</file>

<file path=ppt/slideLayouts/_rels/slideLayout7.xml.rels><?xml version="1.0" encoding="UTF-8" standalone="yes"?>
<Relationships xmlns="http://schemas.openxmlformats.org/package/2006/relationships"><Relationship Id="rId8" Type="http://schemas.openxmlformats.org/officeDocument/2006/relationships/tags" Target="../tags/tag69.xml"/><Relationship Id="rId3" Type="http://schemas.openxmlformats.org/officeDocument/2006/relationships/tags" Target="../tags/tag64.xml"/><Relationship Id="rId7" Type="http://schemas.openxmlformats.org/officeDocument/2006/relationships/tags" Target="../tags/tag68.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tags" Target="../tags/tag67.xml"/><Relationship Id="rId5" Type="http://schemas.openxmlformats.org/officeDocument/2006/relationships/tags" Target="../tags/tag66.xml"/><Relationship Id="rId10" Type="http://schemas.openxmlformats.org/officeDocument/2006/relationships/slideMaster" Target="../slideMasters/slideMaster1.xml"/><Relationship Id="rId4" Type="http://schemas.openxmlformats.org/officeDocument/2006/relationships/tags" Target="../tags/tag65.xml"/><Relationship Id="rId9" Type="http://schemas.openxmlformats.org/officeDocument/2006/relationships/tags" Target="../tags/tag70.xml"/></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2.xml"/><Relationship Id="rId1" Type="http://schemas.openxmlformats.org/officeDocument/2006/relationships/tags" Target="../tags/tag71.xml"/></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4.xml"/><Relationship Id="rId1" Type="http://schemas.openxmlformats.org/officeDocument/2006/relationships/tags" Target="../tags/tag7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grpSp>
        <p:nvGrpSpPr>
          <p:cNvPr id="40" name="Logo with Panels"/>
          <p:cNvGrpSpPr/>
          <p:nvPr userDrawn="1"/>
        </p:nvGrpSpPr>
        <p:grpSpPr>
          <a:xfrm>
            <a:off x="1130368" y="0"/>
            <a:ext cx="8928031" cy="7318210"/>
            <a:chOff x="1130368" y="0"/>
            <a:chExt cx="8928031" cy="7318210"/>
          </a:xfrm>
        </p:grpSpPr>
        <p:grpSp>
          <p:nvGrpSpPr>
            <p:cNvPr id="4" name="Logo Shapes"/>
            <p:cNvGrpSpPr/>
            <p:nvPr userDrawn="1"/>
          </p:nvGrpSpPr>
          <p:grpSpPr>
            <a:xfrm>
              <a:off x="1904992" y="0"/>
              <a:ext cx="8153407" cy="6792223"/>
              <a:chOff x="1828800" y="-7143"/>
              <a:chExt cx="8153407" cy="6792223"/>
            </a:xfrm>
          </p:grpSpPr>
          <p:sp>
            <p:nvSpPr>
              <p:cNvPr id="23" name="Rectangle 1"/>
              <p:cNvSpPr>
                <a:spLocks noChangeArrowheads="1"/>
              </p:cNvSpPr>
              <p:nvPr/>
            </p:nvSpPr>
            <p:spPr bwMode="gray">
              <a:xfrm>
                <a:off x="1832930" y="4496096"/>
                <a:ext cx="8149277" cy="2288752"/>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68" name="Rectangle 2"/>
              <p:cNvSpPr>
                <a:spLocks noChangeArrowheads="1"/>
              </p:cNvSpPr>
              <p:nvPr userDrawn="1"/>
            </p:nvSpPr>
            <p:spPr bwMode="gray">
              <a:xfrm>
                <a:off x="1828800" y="3583783"/>
                <a:ext cx="7132320" cy="3201066"/>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0" name="Rectangle 3"/>
              <p:cNvSpPr>
                <a:spLocks noChangeArrowheads="1"/>
              </p:cNvSpPr>
              <p:nvPr userDrawn="1"/>
            </p:nvSpPr>
            <p:spPr bwMode="gray">
              <a:xfrm>
                <a:off x="1828800" y="4496096"/>
                <a:ext cx="7132320" cy="2288752"/>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4" name="Rectangle 4"/>
              <p:cNvSpPr>
                <a:spLocks noChangeArrowheads="1"/>
              </p:cNvSpPr>
              <p:nvPr/>
            </p:nvSpPr>
            <p:spPr bwMode="gray">
              <a:xfrm>
                <a:off x="1828800" y="-7143"/>
                <a:ext cx="6248400" cy="677272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8" name="Rectangle 5"/>
              <p:cNvSpPr>
                <a:spLocks noChangeArrowheads="1"/>
              </p:cNvSpPr>
              <p:nvPr userDrawn="1"/>
            </p:nvSpPr>
            <p:spPr bwMode="gray">
              <a:xfrm>
                <a:off x="1828800" y="1057864"/>
                <a:ext cx="6492240" cy="5707715"/>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69" name="Rectangle 6"/>
              <p:cNvSpPr>
                <a:spLocks noChangeArrowheads="1"/>
              </p:cNvSpPr>
              <p:nvPr userDrawn="1"/>
            </p:nvSpPr>
            <p:spPr bwMode="gray">
              <a:xfrm>
                <a:off x="1828800" y="3583783"/>
                <a:ext cx="6492240" cy="3201066"/>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9" name="Rectangle 7"/>
              <p:cNvSpPr>
                <a:spLocks noChangeArrowheads="1"/>
              </p:cNvSpPr>
              <p:nvPr userDrawn="1"/>
            </p:nvSpPr>
            <p:spPr bwMode="gray">
              <a:xfrm>
                <a:off x="1828800" y="1057864"/>
                <a:ext cx="6248400" cy="5707715"/>
              </a:xfrm>
              <a:prstGeom prst="rect">
                <a:avLst/>
              </a:prstGeom>
              <a:solidFill>
                <a:srgbClr val="D74021"/>
              </a:solidFill>
              <a:ln w="0">
                <a:noFill/>
                <a:prstDash val="solid"/>
                <a:miter lim="800000"/>
                <a:headEnd/>
                <a:tailEnd/>
              </a:ln>
            </p:spPr>
            <p:txBody>
              <a:bodyPr vert="horz" wrap="square" lIns="0" tIns="0" rIns="0" bIns="0" numCol="1" anchor="t" anchorCtr="0" compatLnSpc="1">
                <a:prstTxWarp prst="textNoShape">
                  <a:avLst/>
                </a:prstTxWarp>
              </a:bodyPr>
              <a:lstStyle/>
              <a:p>
                <a:endParaRPr lang="en-GB" noProof="0" dirty="0"/>
              </a:p>
            </p:txBody>
          </p:sp>
          <p:sp>
            <p:nvSpPr>
              <p:cNvPr id="26" name="Rectangle 8"/>
              <p:cNvSpPr>
                <a:spLocks noChangeArrowheads="1"/>
              </p:cNvSpPr>
              <p:nvPr userDrawn="1"/>
            </p:nvSpPr>
            <p:spPr bwMode="gray">
              <a:xfrm>
                <a:off x="1828800" y="4496096"/>
                <a:ext cx="6492240" cy="2288752"/>
              </a:xfrm>
              <a:prstGeom prst="rect">
                <a:avLst/>
              </a:prstGeom>
              <a:solidFill>
                <a:srgbClr val="D139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7" name="Rectangle 9"/>
              <p:cNvSpPr/>
              <p:nvPr userDrawn="1"/>
            </p:nvSpPr>
            <p:spPr bwMode="gray">
              <a:xfrm>
                <a:off x="1828800" y="3583783"/>
                <a:ext cx="6246019" cy="3201066"/>
              </a:xfrm>
              <a:prstGeom prst="rect">
                <a:avLst/>
              </a:prstGeom>
              <a:solidFill>
                <a:srgbClr val="CD2F0E"/>
              </a:solidFill>
              <a:ln w="0">
                <a:noFill/>
                <a:prstDash val="solid"/>
                <a:round/>
                <a:headEnd/>
                <a:tailEnd/>
              </a:ln>
            </p:spPr>
            <p:txBody>
              <a:bodyPr vert="horz" wrap="square" lIns="91440" tIns="45720" rIns="91440" bIns="45720" numCol="1" anchor="t" anchorCtr="0" compatLnSpc="1">
                <a:prstTxWarp prst="textNoShape">
                  <a:avLst/>
                </a:prstTxWarp>
              </a:bodyPr>
              <a:lstStyle/>
              <a:p>
                <a:pPr marL="0" algn="l" defTabSz="1018824" rtl="0" eaLnBrk="1" latinLnBrk="0" hangingPunct="1"/>
                <a:endParaRPr lang="en-GB" sz="2000" kern="1200" noProof="0" dirty="0">
                  <a:solidFill>
                    <a:schemeClr val="tx1"/>
                  </a:solidFill>
                  <a:latin typeface="+mn-lt"/>
                  <a:ea typeface="+mn-ea"/>
                  <a:cs typeface="+mn-cs"/>
                </a:endParaRPr>
              </a:p>
            </p:txBody>
          </p:sp>
          <p:sp>
            <p:nvSpPr>
              <p:cNvPr id="30" name="Rectangle 10"/>
              <p:cNvSpPr>
                <a:spLocks noChangeArrowheads="1"/>
              </p:cNvSpPr>
              <p:nvPr userDrawn="1"/>
            </p:nvSpPr>
            <p:spPr bwMode="gray">
              <a:xfrm>
                <a:off x="1828800" y="4495801"/>
                <a:ext cx="6245352" cy="2288752"/>
              </a:xfrm>
              <a:prstGeom prst="rect">
                <a:avLst/>
              </a:prstGeom>
              <a:solidFill>
                <a:srgbClr val="C42303"/>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71" name="Rectangle 11"/>
              <p:cNvSpPr>
                <a:spLocks noChangeArrowheads="1"/>
              </p:cNvSpPr>
              <p:nvPr userDrawn="1"/>
            </p:nvSpPr>
            <p:spPr bwMode="gray">
              <a:xfrm>
                <a:off x="1828800" y="4800832"/>
                <a:ext cx="2286000" cy="1984248"/>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nvGrpSpPr>
            <p:cNvPr id="36" name="Logo"/>
            <p:cNvGrpSpPr/>
            <p:nvPr userDrawn="1"/>
          </p:nvGrpSpPr>
          <p:grpSpPr>
            <a:xfrm>
              <a:off x="1130368" y="6790556"/>
              <a:ext cx="905256" cy="527654"/>
              <a:chOff x="1130368" y="6790556"/>
              <a:chExt cx="905256" cy="527654"/>
            </a:xfrm>
          </p:grpSpPr>
          <p:sp>
            <p:nvSpPr>
              <p:cNvPr id="38" name="Rectangle 0"/>
              <p:cNvSpPr>
                <a:spLocks noChangeArrowheads="1"/>
              </p:cNvSpPr>
              <p:nvPr userDrawn="1"/>
            </p:nvSpPr>
            <p:spPr bwMode="black">
              <a:xfrm>
                <a:off x="1676368" y="6790556"/>
                <a:ext cx="228600" cy="57350"/>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9" name="Freeform 38"/>
              <p:cNvSpPr>
                <a:spLocks noEditPoints="1"/>
              </p:cNvSpPr>
              <p:nvPr userDrawn="1"/>
            </p:nvSpPr>
            <p:spPr bwMode="black">
              <a:xfrm>
                <a:off x="1130368" y="6976999"/>
                <a:ext cx="905256" cy="341211"/>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grpSp>
      </p:grpSp>
      <p:sp>
        <p:nvSpPr>
          <p:cNvPr id="48" name="Descriptor"/>
          <p:cNvSpPr>
            <a:spLocks noGrp="1"/>
          </p:cNvSpPr>
          <p:nvPr userDrawn="1">
            <p:custDataLst>
              <p:tags r:id="rId1"/>
            </p:custDataLst>
          </p:nvPr>
        </p:nvSpPr>
        <p:spPr bwMode="white">
          <a:xfrm>
            <a:off x="2059200" y="611644"/>
            <a:ext cx="65" cy="215444"/>
          </a:xfrm>
          <a:prstGeom prst="rect">
            <a:avLst/>
          </a:prstGeom>
        </p:spPr>
        <p:txBody>
          <a:bodyPr vert="horz" wrap="none" lIns="0" tIns="0" rIns="0" bIns="0" rtlCol="0" anchor="b" anchorCtr="0">
            <a:spAutoFit/>
          </a:bodyPr>
          <a:lstStyle>
            <a:lvl1pPr marL="0" marR="0" indent="0" algn="l" defTabSz="1019175" rtl="0" eaLnBrk="1" fontAlgn="base" latinLnBrk="0" hangingPunct="1">
              <a:lnSpc>
                <a:spcPct val="100000"/>
              </a:lnSpc>
              <a:spcBef>
                <a:spcPts val="0"/>
              </a:spcBef>
              <a:spcAft>
                <a:spcPts val="0"/>
              </a:spcAft>
              <a:buClr>
                <a:srgbClr val="000000"/>
              </a:buClr>
              <a:buSzTx/>
              <a:buFont typeface="Wingdings" pitchFamily="2" charset="2"/>
              <a:buNone/>
              <a:tabLst/>
              <a:defRPr sz="11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0"/>
              </a:spcAft>
              <a:buClr>
                <a:srgbClr val="000000"/>
              </a:buClr>
              <a:buSzTx/>
              <a:buFont typeface="Times New Roman" pitchFamily="18" charset="0"/>
              <a:buChar char="•"/>
              <a:tabLst/>
              <a:defRPr sz="1100" kern="1200">
                <a:solidFill>
                  <a:schemeClr val="tx1"/>
                </a:solidFill>
                <a:latin typeface="Georgia" pitchFamily="18" charset="0"/>
                <a:ea typeface="+mn-ea"/>
                <a:cs typeface="+mn-cs"/>
              </a:defRPr>
            </a:lvl2pPr>
            <a:lvl3pPr marL="475488" marR="0" indent="-227013" algn="l" defTabSz="1019175" rtl="0" eaLnBrk="1" fontAlgn="base" latinLnBrk="0" hangingPunct="1">
              <a:lnSpc>
                <a:spcPct val="100000"/>
              </a:lnSpc>
              <a:spcBef>
                <a:spcPts val="0"/>
              </a:spcBef>
              <a:spcAft>
                <a:spcPts val="0"/>
              </a:spcAft>
              <a:buClr>
                <a:srgbClr val="000000"/>
              </a:buClr>
              <a:buSzTx/>
              <a:buFont typeface="Arial" pitchFamily="34" charset="0"/>
              <a:buChar char="-"/>
              <a:tabLst/>
              <a:defRPr sz="1100" kern="1200">
                <a:solidFill>
                  <a:schemeClr val="tx1"/>
                </a:solidFill>
                <a:latin typeface="Georgia" pitchFamily="18" charset="0"/>
                <a:ea typeface="+mn-ea"/>
                <a:cs typeface="+mn-cs"/>
              </a:defRPr>
            </a:lvl3pPr>
            <a:lvl4pPr marL="685800" marR="0" indent="-237744"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baseline="0">
                <a:solidFill>
                  <a:schemeClr val="tx1"/>
                </a:solidFill>
                <a:latin typeface="Georgia" pitchFamily="18" charset="0"/>
                <a:ea typeface="+mn-ea"/>
                <a:cs typeface="+mn-cs"/>
              </a:defRPr>
            </a:lvl5pPr>
            <a:lvl6pPr marL="237744" indent="-237744"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75488"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82625"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0">
              <a:spcBef>
                <a:spcPct val="0"/>
              </a:spcBef>
              <a:defRPr/>
            </a:pPr>
            <a:endParaRPr lang="en-GB" sz="1400" b="0" i="0" dirty="0">
              <a:solidFill>
                <a:schemeClr val="bg1"/>
              </a:solidFill>
              <a:latin typeface="Arial" pitchFamily="34" charset="0"/>
              <a:cs typeface="Arial" pitchFamily="34" charset="0"/>
            </a:endParaRPr>
          </a:p>
        </p:txBody>
      </p:sp>
      <p:sp>
        <p:nvSpPr>
          <p:cNvPr id="42" name="Report Title"/>
          <p:cNvSpPr>
            <a:spLocks noGrp="1"/>
          </p:cNvSpPr>
          <p:nvPr>
            <p:ph type="ctrTitle" hasCustomPrompt="1"/>
            <p:custDataLst>
              <p:tags r:id="rId2"/>
            </p:custDataLst>
          </p:nvPr>
        </p:nvSpPr>
        <p:spPr bwMode="white">
          <a:xfrm>
            <a:off x="2056818" y="1261037"/>
            <a:ext cx="5943600" cy="497726"/>
          </a:xfrm>
        </p:spPr>
        <p:txBody>
          <a:bodyPr vert="horz" lIns="0" tIns="54000" rIns="0" bIns="0" rtlCol="0" anchor="t" anchorCtr="0">
            <a:spAutoFit/>
          </a:bodyPr>
          <a:lstStyle>
            <a:lvl1pPr algn="l" defTabSz="1018824" rtl="0" eaLnBrk="1" latinLnBrk="0" hangingPunct="1">
              <a:lnSpc>
                <a:spcPct val="90000"/>
              </a:lnSpc>
              <a:spcBef>
                <a:spcPct val="0"/>
              </a:spcBef>
              <a:buNone/>
              <a:defRPr lang="en-GB" sz="3200" b="1" i="1" kern="1200" baseline="0" noProof="0">
                <a:solidFill>
                  <a:schemeClr val="bg1"/>
                </a:solidFill>
                <a:latin typeface="+mj-lt"/>
                <a:ea typeface="+mj-ea"/>
                <a:cs typeface="+mj-cs"/>
              </a:defRPr>
            </a:lvl1pPr>
          </a:lstStyle>
          <a:p>
            <a:r>
              <a:rPr lang="en-GB" noProof="0" dirty="0"/>
              <a:t>Report Title</a:t>
            </a:r>
          </a:p>
        </p:txBody>
      </p:sp>
      <p:sp>
        <p:nvSpPr>
          <p:cNvPr id="41" name="Report Subtitle"/>
          <p:cNvSpPr>
            <a:spLocks noGrp="1"/>
          </p:cNvSpPr>
          <p:nvPr>
            <p:ph type="subTitle" idx="1" hasCustomPrompt="1"/>
            <p:custDataLst>
              <p:tags r:id="rId3"/>
            </p:custDataLst>
          </p:nvPr>
        </p:nvSpPr>
        <p:spPr bwMode="white">
          <a:xfrm>
            <a:off x="2056818" y="1766886"/>
            <a:ext cx="5943600" cy="443198"/>
          </a:xfrm>
        </p:spPr>
        <p:txBody>
          <a:bodyPr tIns="0" bIns="0">
            <a:spAutoFit/>
          </a:bodyPr>
          <a:lstStyle>
            <a:lvl1pPr marL="0" indent="0" algn="l">
              <a:lnSpc>
                <a:spcPct val="90000"/>
              </a:lnSpc>
              <a:spcAft>
                <a:spcPts val="0"/>
              </a:spcAft>
              <a:buNone/>
              <a:defRPr sz="3200" baseline="0">
                <a:solidFill>
                  <a:schemeClr val="bg1"/>
                </a:solidFill>
                <a:latin typeface="+mj-lt"/>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GB" noProof="0" dirty="0"/>
              <a:t>Subtitle</a:t>
            </a:r>
          </a:p>
        </p:txBody>
      </p:sp>
      <p:cxnSp>
        <p:nvCxnSpPr>
          <p:cNvPr id="25" name="Frame Line"/>
          <p:cNvCxnSpPr/>
          <p:nvPr userDrawn="1"/>
        </p:nvCxnSpPr>
        <p:spPr>
          <a:xfrm flipV="1">
            <a:off x="381000" y="3594352"/>
            <a:ext cx="1371600" cy="144000"/>
          </a:xfrm>
          <a:prstGeom prst="bentConnector3">
            <a:avLst>
              <a:gd name="adj1" fmla="val -174"/>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33" name="Report Date"/>
          <p:cNvSpPr txBox="1"/>
          <p:nvPr userDrawn="1">
            <p:custDataLst>
              <p:tags r:id="rId4"/>
            </p:custDataLst>
          </p:nvPr>
        </p:nvSpPr>
        <p:spPr bwMode="black">
          <a:xfrm>
            <a:off x="530352" y="3808512"/>
            <a:ext cx="1225296" cy="153888"/>
          </a:xfrm>
          <a:prstGeom prst="rect">
            <a:avLst/>
          </a:prstGeom>
          <a:noFill/>
          <a:ln>
            <a:noFill/>
          </a:ln>
        </p:spPr>
        <p:txBody>
          <a:bodyPr wrap="square" lIns="0" tIns="0" rIns="0" bIns="0" rtlCol="0">
            <a:spAutoFit/>
          </a:bodyPr>
          <a:lstStyle/>
          <a:p>
            <a:pPr algn="l"/>
            <a:endParaRPr lang="en-GB" sz="1000" i="1" dirty="0">
              <a:latin typeface="Georgia" pitchFamily="18" charset="0"/>
            </a:endParaRPr>
          </a:p>
        </p:txBody>
      </p:sp>
      <p:sp>
        <p:nvSpPr>
          <p:cNvPr id="34" name="Cover image"/>
          <p:cNvSpPr txBox="1">
            <a:spLocks noChangeAspect="1"/>
          </p:cNvSpPr>
          <p:nvPr userDrawn="1">
            <p:custDataLst>
              <p:tags r:id="rId5"/>
            </p:custDataLst>
          </p:nvPr>
        </p:nvSpPr>
        <p:spPr>
          <a:xfrm>
            <a:off x="1904334" y="3589973"/>
            <a:ext cx="6719929" cy="3200400"/>
          </a:xfrm>
          <a:prstGeom prst="rect">
            <a:avLst/>
          </a:prstGeom>
          <a:noFill/>
          <a:ln w="3175">
            <a:noFill/>
          </a:ln>
        </p:spPr>
        <p:txBody>
          <a:bodyPr wrap="square" lIns="0" tIns="0" rIns="0" bIns="0" rtlCol="0">
            <a:noAutofit/>
          </a:bodyPr>
          <a:lstStyle/>
          <a:p>
            <a:pPr indent="-305647">
              <a:spcAft>
                <a:spcPts val="1003"/>
              </a:spcAft>
            </a:pPr>
            <a:endParaRPr lang="en-GB" sz="2200" dirty="0">
              <a:latin typeface="Georgia" pitchFamily="18"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Header Footer Only">
    <p:spTree>
      <p:nvGrpSpPr>
        <p:cNvPr id="1" name=""/>
        <p:cNvGrpSpPr/>
        <p:nvPr/>
      </p:nvGrpSpPr>
      <p:grpSpPr>
        <a:xfrm>
          <a:off x="0" y="0"/>
          <a:ext cx="0" cy="0"/>
          <a:chOff x="0" y="0"/>
          <a:chExt cx="0" cy="0"/>
        </a:xfrm>
      </p:grpSpPr>
      <p:sp>
        <p:nvSpPr>
          <p:cNvPr id="7"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8" name="Report Date"/>
          <p:cNvSpPr txBox="1"/>
          <p:nvPr userDrawn="1">
            <p:custDataLst>
              <p:tags r:id="rId1"/>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12" name="Page Number"/>
          <p:cNvSpPr txBox="1"/>
          <p:nvPr userDrawn="1">
            <p:custDataLst>
              <p:tags r:id="rId2"/>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sp>
        <p:nvSpPr>
          <p:cNvPr id="13" name="HeaderTOCPlaceholder"/>
          <p:cNvSpPr txBox="1"/>
          <p:nvPr userDrawn="1">
            <p:custDataLst>
              <p:tags r:id="rId3"/>
            </p:custDataLst>
          </p:nvPr>
        </p:nvSpPr>
        <p:spPr>
          <a:xfrm>
            <a:off x="3581399" y="704088"/>
            <a:ext cx="5943600"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20" name="Presentation Disclaimer" hidden="1"/>
          <p:cNvSpPr txBox="1"/>
          <p:nvPr userDrawn="1">
            <p:custDataLst>
              <p:tags r:id="rId4"/>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22" name="Straight Connector 21"/>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Section Footer"/>
          <p:cNvSpPr txBox="1"/>
          <p:nvPr userDrawn="1">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
        <p:nvSpPr>
          <p:cNvPr id="18" name="Section Header"/>
          <p:cNvSpPr txBox="1"/>
          <p:nvPr userDrawn="1">
            <p:custDataLst>
              <p:tags r:id="rId6"/>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10" name="Draft stamp" hidden="1"/>
          <p:cNvSpPr txBox="1"/>
          <p:nvPr userDrawn="1">
            <p:custDataLst>
              <p:tags r:id="rId7"/>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6" name="Date/Filepath" hidden="1"/>
          <p:cNvSpPr txBox="1"/>
          <p:nvPr userDrawn="1">
            <p:custDataLst>
              <p:tags r:id="rId8"/>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17" name="Slide Tags" hidden="1"/>
          <p:cNvSpPr txBox="1"/>
          <p:nvPr userDrawn="1">
            <p:custDataLst>
              <p:tags r:id="rId9"/>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1"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ro Only">
    <p:spTree>
      <p:nvGrpSpPr>
        <p:cNvPr id="1" name=""/>
        <p:cNvGrpSpPr/>
        <p:nvPr/>
      </p:nvGrpSpPr>
      <p:grpSpPr>
        <a:xfrm>
          <a:off x="0" y="0"/>
          <a:ext cx="0" cy="0"/>
          <a:chOff x="0" y="0"/>
          <a:chExt cx="0" cy="0"/>
        </a:xfrm>
      </p:grpSpPr>
      <p:sp>
        <p:nvSpPr>
          <p:cNvPr id="13" name="HeaderTOCPlaceholder"/>
          <p:cNvSpPr txBox="1"/>
          <p:nvPr userDrawn="1">
            <p:custDataLst>
              <p:tags r:id="rId1"/>
            </p:custDataLst>
          </p:nvPr>
        </p:nvSpPr>
        <p:spPr>
          <a:xfrm>
            <a:off x="3581399" y="704088"/>
            <a:ext cx="5943600"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20" name="Presentation Disclaimer" hidden="1"/>
          <p:cNvSpPr txBox="1"/>
          <p:nvPr userDrawn="1">
            <p:custDataLst>
              <p:tags r:id="rId2"/>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sp>
        <p:nvSpPr>
          <p:cNvPr id="10" name="Draft stamp" hidden="1"/>
          <p:cNvSpPr txBox="1"/>
          <p:nvPr userDrawn="1">
            <p:custDataLst>
              <p:tags r:id="rId3"/>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6" name="Date/Filepath" hidden="1"/>
          <p:cNvSpPr txBox="1"/>
          <p:nvPr userDrawn="1">
            <p:custDataLst>
              <p:tags r:id="rId4"/>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17" name="Slide Tags" hidden="1"/>
          <p:cNvSpPr txBox="1"/>
          <p:nvPr userDrawn="1">
            <p:custDataLst>
              <p:tags r:id="rId5"/>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15"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18" name="Report Date"/>
          <p:cNvSpPr txBox="1"/>
          <p:nvPr userDrawn="1">
            <p:custDataLst>
              <p:tags r:id="rId6"/>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19" name="Page Number"/>
          <p:cNvSpPr txBox="1"/>
          <p:nvPr userDrawn="1">
            <p:custDataLst>
              <p:tags r:id="rId7"/>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cxnSp>
        <p:nvCxnSpPr>
          <p:cNvPr id="21" name="Straight Connector 20"/>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Section Footer"/>
          <p:cNvSpPr txBox="1"/>
          <p:nvPr userDrawn="1">
            <p:custDataLst>
              <p:tags r:id="rId8"/>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13" name="Section Divider Title"/>
          <p:cNvSpPr>
            <a:spLocks noGrp="1"/>
          </p:cNvSpPr>
          <p:nvPr>
            <p:ph type="title" hasCustomPrompt="1"/>
            <p:custDataLst>
              <p:tags r:id="rId1"/>
            </p:custDataLst>
          </p:nvPr>
        </p:nvSpPr>
        <p:spPr>
          <a:xfrm>
            <a:off x="529200" y="1004400"/>
            <a:ext cx="2891125" cy="1384995"/>
          </a:xfrm>
        </p:spPr>
        <p:txBody>
          <a:bodyPr wrap="square" tIns="0" bIns="0" anchor="t">
            <a:spAutoFit/>
          </a:bodyPr>
          <a:lstStyle>
            <a:lvl1pPr algn="l">
              <a:defRPr sz="3000" b="1" i="1" cap="none">
                <a:solidFill>
                  <a:schemeClr val="tx2"/>
                </a:solidFill>
              </a:defRPr>
            </a:lvl1pPr>
          </a:lstStyle>
          <a:p>
            <a:r>
              <a:rPr lang="en-GB" noProof="0" dirty="0"/>
              <a:t>Click to add Section Divider Title</a:t>
            </a:r>
          </a:p>
        </p:txBody>
      </p:sp>
      <p:sp>
        <p:nvSpPr>
          <p:cNvPr id="25" name="DividerTOCPlaceholder"/>
          <p:cNvSpPr txBox="1"/>
          <p:nvPr userDrawn="1">
            <p:custDataLst>
              <p:tags r:id="rId2"/>
            </p:custDataLst>
          </p:nvPr>
        </p:nvSpPr>
        <p:spPr>
          <a:xfrm>
            <a:off x="3589200" y="1029600"/>
            <a:ext cx="5943600" cy="5904600"/>
          </a:xfrm>
          <a:prstGeom prst="rect">
            <a:avLst/>
          </a:prstGeom>
          <a:noFill/>
          <a:ln>
            <a:noFill/>
          </a:ln>
        </p:spPr>
        <p:txBody>
          <a:bodyPr wrap="square" lIns="0" tIns="0" rIns="0" bIns="0" rtlCol="0">
            <a:noAutofit/>
          </a:bodyPr>
          <a:lstStyle/>
          <a:p>
            <a:endParaRPr lang="en-GB" noProof="1">
              <a:solidFill>
                <a:schemeClr val="tx1"/>
              </a:solidFill>
              <a:latin typeface="Georgia" pitchFamily="18" charset="0"/>
              <a:cs typeface="Arial" pitchFamily="34" charset="0"/>
            </a:endParaRPr>
          </a:p>
        </p:txBody>
      </p:sp>
      <p:sp>
        <p:nvSpPr>
          <p:cNvPr id="18"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19" name="Report Date"/>
          <p:cNvSpPr txBox="1"/>
          <p:nvPr userDrawn="1">
            <p:custDataLst>
              <p:tags r:id="rId3"/>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23" name="Page Number"/>
          <p:cNvSpPr txBox="1"/>
          <p:nvPr userDrawn="1">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sp>
        <p:nvSpPr>
          <p:cNvPr id="24" name="HeaderTOCPlaceholder"/>
          <p:cNvSpPr txBox="1"/>
          <p:nvPr userDrawn="1">
            <p:custDataLst>
              <p:tags r:id="rId5"/>
            </p:custDataLst>
          </p:nvPr>
        </p:nvSpPr>
        <p:spPr>
          <a:xfrm>
            <a:off x="3581399" y="704088"/>
            <a:ext cx="5943600"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26" name="Presentation Disclaimer" hidden="1"/>
          <p:cNvSpPr txBox="1"/>
          <p:nvPr userDrawn="1">
            <p:custDataLst>
              <p:tags r:id="rId6"/>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28" name="Straight Connector 27"/>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7" name="Section Footer"/>
          <p:cNvSpPr txBox="1"/>
          <p:nvPr userDrawn="1">
            <p:custDataLst>
              <p:tags r:id="rId7"/>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
        <p:nvSpPr>
          <p:cNvPr id="29" name="Section Header"/>
          <p:cNvSpPr txBox="1"/>
          <p:nvPr userDrawn="1">
            <p:custDataLst>
              <p:tags r:id="rId8"/>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21" name="Draft stamp" hidden="1"/>
          <p:cNvSpPr txBox="1"/>
          <p:nvPr userDrawn="1">
            <p:custDataLst>
              <p:tags r:id="rId9"/>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14" name="Date/Filepath" hidden="1"/>
          <p:cNvSpPr txBox="1"/>
          <p:nvPr userDrawn="1">
            <p:custDataLst>
              <p:tags r:id="rId10"/>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11" name="Slide Tags" hidden="1"/>
          <p:cNvSpPr txBox="1"/>
          <p:nvPr userDrawn="1">
            <p:custDataLst>
              <p:tags r:id="rId11"/>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0"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ppendix Divider">
    <p:spTree>
      <p:nvGrpSpPr>
        <p:cNvPr id="1" name=""/>
        <p:cNvGrpSpPr/>
        <p:nvPr/>
      </p:nvGrpSpPr>
      <p:grpSpPr>
        <a:xfrm>
          <a:off x="0" y="0"/>
          <a:ext cx="0" cy="0"/>
          <a:chOff x="0" y="0"/>
          <a:chExt cx="0" cy="0"/>
        </a:xfrm>
      </p:grpSpPr>
      <p:sp>
        <p:nvSpPr>
          <p:cNvPr id="2" name="Appendix Divider Title"/>
          <p:cNvSpPr>
            <a:spLocks noGrp="1"/>
          </p:cNvSpPr>
          <p:nvPr>
            <p:ph type="title" hasCustomPrompt="1"/>
            <p:custDataLst>
              <p:tags r:id="rId1"/>
            </p:custDataLst>
          </p:nvPr>
        </p:nvSpPr>
        <p:spPr>
          <a:xfrm>
            <a:off x="530351" y="1004400"/>
            <a:ext cx="2898649" cy="1384995"/>
          </a:xfrm>
        </p:spPr>
        <p:txBody>
          <a:bodyPr wrap="square" tIns="0" bIns="0" anchor="t">
            <a:spAutoFit/>
          </a:bodyPr>
          <a:lstStyle>
            <a:lvl1pPr algn="l">
              <a:defRPr sz="3000" b="1" i="1" cap="none" baseline="0">
                <a:latin typeface="+mj-lt"/>
              </a:defRPr>
            </a:lvl1pPr>
          </a:lstStyle>
          <a:p>
            <a:r>
              <a:rPr lang="en-GB" noProof="0" dirty="0"/>
              <a:t>Click to add Appendix Divider Title</a:t>
            </a:r>
          </a:p>
        </p:txBody>
      </p:sp>
      <p:sp>
        <p:nvSpPr>
          <p:cNvPr id="18" name="DividerTOCPlaceholder"/>
          <p:cNvSpPr txBox="1"/>
          <p:nvPr userDrawn="1">
            <p:custDataLst>
              <p:tags r:id="rId2"/>
            </p:custDataLst>
          </p:nvPr>
        </p:nvSpPr>
        <p:spPr>
          <a:xfrm>
            <a:off x="3589200" y="1029600"/>
            <a:ext cx="5943600" cy="5904000"/>
          </a:xfrm>
          <a:prstGeom prst="rect">
            <a:avLst/>
          </a:prstGeom>
          <a:noFill/>
          <a:ln>
            <a:noFill/>
          </a:ln>
        </p:spPr>
        <p:txBody>
          <a:bodyPr wrap="square" lIns="0" tIns="0" rIns="0" bIns="0" rtlCol="0">
            <a:noAutofit/>
          </a:bodyPr>
          <a:lstStyle/>
          <a:p>
            <a:endParaRPr lang="en-GB" noProof="1">
              <a:solidFill>
                <a:schemeClr val="tx1"/>
              </a:solidFill>
              <a:latin typeface="Georgia" pitchFamily="18" charset="0"/>
              <a:cs typeface="Arial" pitchFamily="34" charset="0"/>
            </a:endParaRPr>
          </a:p>
        </p:txBody>
      </p:sp>
      <p:sp>
        <p:nvSpPr>
          <p:cNvPr id="20"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21" name="Report Date"/>
          <p:cNvSpPr txBox="1"/>
          <p:nvPr userDrawn="1">
            <p:custDataLst>
              <p:tags r:id="rId3"/>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25" name="Page Number"/>
          <p:cNvSpPr txBox="1"/>
          <p:nvPr userDrawn="1">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sp>
        <p:nvSpPr>
          <p:cNvPr id="26" name="HeaderTOCPlaceholder"/>
          <p:cNvSpPr txBox="1"/>
          <p:nvPr userDrawn="1">
            <p:custDataLst>
              <p:tags r:id="rId5"/>
            </p:custDataLst>
          </p:nvPr>
        </p:nvSpPr>
        <p:spPr>
          <a:xfrm>
            <a:off x="3581399" y="704088"/>
            <a:ext cx="5943600"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27" name="Presentation Disclaimer" hidden="1"/>
          <p:cNvSpPr txBox="1"/>
          <p:nvPr userDrawn="1">
            <p:custDataLst>
              <p:tags r:id="rId6"/>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29" name="Straight Connector 28"/>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Section Footer"/>
          <p:cNvSpPr txBox="1"/>
          <p:nvPr userDrawn="1">
            <p:custDataLst>
              <p:tags r:id="rId7"/>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
        <p:nvSpPr>
          <p:cNvPr id="19" name="Section Header"/>
          <p:cNvSpPr txBox="1"/>
          <p:nvPr userDrawn="1">
            <p:custDataLst>
              <p:tags r:id="rId8"/>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23" name="Draft stamp" hidden="1"/>
          <p:cNvSpPr txBox="1"/>
          <p:nvPr userDrawn="1">
            <p:custDataLst>
              <p:tags r:id="rId9"/>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17" name="Date/Filepath" hidden="1"/>
          <p:cNvSpPr txBox="1"/>
          <p:nvPr userDrawn="1">
            <p:custDataLst>
              <p:tags r:id="rId10"/>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16" name="Slide Tags" hidden="1"/>
          <p:cNvSpPr txBox="1"/>
          <p:nvPr userDrawn="1">
            <p:custDataLst>
              <p:tags r:id="rId11"/>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8"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Slide with Content">
    <p:spTree>
      <p:nvGrpSpPr>
        <p:cNvPr id="1" name=""/>
        <p:cNvGrpSpPr/>
        <p:nvPr/>
      </p:nvGrpSpPr>
      <p:grpSpPr>
        <a:xfrm>
          <a:off x="0" y="0"/>
          <a:ext cx="0" cy="0"/>
          <a:chOff x="0" y="0"/>
          <a:chExt cx="0" cy="0"/>
        </a:xfrm>
      </p:grpSpPr>
      <p:grpSp>
        <p:nvGrpSpPr>
          <p:cNvPr id="4" name="Logo with Panels"/>
          <p:cNvGrpSpPr/>
          <p:nvPr userDrawn="1"/>
        </p:nvGrpSpPr>
        <p:grpSpPr>
          <a:xfrm>
            <a:off x="1130368" y="0"/>
            <a:ext cx="8928031" cy="7318210"/>
            <a:chOff x="1130368" y="0"/>
            <a:chExt cx="8928031" cy="7318210"/>
          </a:xfrm>
        </p:grpSpPr>
        <p:grpSp>
          <p:nvGrpSpPr>
            <p:cNvPr id="5" name="Logo Shapes"/>
            <p:cNvGrpSpPr/>
            <p:nvPr userDrawn="1"/>
          </p:nvGrpSpPr>
          <p:grpSpPr>
            <a:xfrm>
              <a:off x="1904992" y="0"/>
              <a:ext cx="8153407" cy="6792223"/>
              <a:chOff x="1828800" y="-7143"/>
              <a:chExt cx="8153407" cy="6792223"/>
            </a:xfrm>
          </p:grpSpPr>
          <p:sp>
            <p:nvSpPr>
              <p:cNvPr id="23" name="Rectangle 1"/>
              <p:cNvSpPr>
                <a:spLocks noChangeArrowheads="1"/>
              </p:cNvSpPr>
              <p:nvPr/>
            </p:nvSpPr>
            <p:spPr bwMode="gray">
              <a:xfrm>
                <a:off x="1832930" y="4496096"/>
                <a:ext cx="8149277" cy="2288752"/>
              </a:xfrm>
              <a:prstGeom prst="rect">
                <a:avLst/>
              </a:prstGeom>
              <a:solidFill>
                <a:srgbClr val="F3BE2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68" name="Rectangle 2"/>
              <p:cNvSpPr>
                <a:spLocks noChangeArrowheads="1"/>
              </p:cNvSpPr>
              <p:nvPr userDrawn="1"/>
            </p:nvSpPr>
            <p:spPr bwMode="gray">
              <a:xfrm>
                <a:off x="1828800" y="3583782"/>
                <a:ext cx="7132320" cy="3201066"/>
              </a:xfrm>
              <a:prstGeom prst="rect">
                <a:avLst/>
              </a:prstGeom>
              <a:solidFill>
                <a:srgbClr val="F3BC87"/>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0" name="Rectangle 3"/>
              <p:cNvSpPr>
                <a:spLocks noChangeArrowheads="1"/>
              </p:cNvSpPr>
              <p:nvPr userDrawn="1"/>
            </p:nvSpPr>
            <p:spPr bwMode="gray">
              <a:xfrm>
                <a:off x="1828800" y="4496096"/>
                <a:ext cx="7132320" cy="2288752"/>
              </a:xfrm>
              <a:prstGeom prst="rect">
                <a:avLst/>
              </a:prstGeom>
              <a:solidFill>
                <a:srgbClr val="E88C1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4" name="Rectangle 4"/>
              <p:cNvSpPr>
                <a:spLocks noChangeArrowheads="1"/>
              </p:cNvSpPr>
              <p:nvPr/>
            </p:nvSpPr>
            <p:spPr bwMode="gray">
              <a:xfrm>
                <a:off x="1828800" y="-7143"/>
                <a:ext cx="6248400" cy="6772722"/>
              </a:xfrm>
              <a:prstGeom prst="rect">
                <a:avLst/>
              </a:prstGeom>
              <a:solidFill>
                <a:srgbClr val="EE9C34"/>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8" name="Rectangle 5"/>
              <p:cNvSpPr>
                <a:spLocks noChangeArrowheads="1"/>
              </p:cNvSpPr>
              <p:nvPr userDrawn="1"/>
            </p:nvSpPr>
            <p:spPr bwMode="gray">
              <a:xfrm>
                <a:off x="1828800" y="1057382"/>
                <a:ext cx="6492240" cy="5708197"/>
              </a:xfrm>
              <a:prstGeom prst="rect">
                <a:avLst/>
              </a:prstGeom>
              <a:solidFill>
                <a:srgbClr val="E669A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69" name="Rectangle 6"/>
              <p:cNvSpPr>
                <a:spLocks noChangeArrowheads="1"/>
              </p:cNvSpPr>
              <p:nvPr userDrawn="1"/>
            </p:nvSpPr>
            <p:spPr bwMode="gray">
              <a:xfrm>
                <a:off x="1828800" y="3583782"/>
                <a:ext cx="6492240" cy="3201066"/>
              </a:xfrm>
              <a:prstGeom prst="rect">
                <a:avLst/>
              </a:prstGeom>
              <a:solidFill>
                <a:srgbClr val="DB4D56"/>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9" name="Rectangle 7"/>
              <p:cNvSpPr>
                <a:spLocks noChangeArrowheads="1"/>
              </p:cNvSpPr>
              <p:nvPr userDrawn="1"/>
            </p:nvSpPr>
            <p:spPr bwMode="gray">
              <a:xfrm>
                <a:off x="1828800" y="1057382"/>
                <a:ext cx="6248400" cy="5708197"/>
              </a:xfrm>
              <a:prstGeom prst="rect">
                <a:avLst/>
              </a:prstGeom>
              <a:solidFill>
                <a:srgbClr val="D74021"/>
              </a:solidFill>
              <a:ln w="0">
                <a:noFill/>
                <a:prstDash val="solid"/>
                <a:miter lim="800000"/>
                <a:headEnd/>
                <a:tailEnd/>
              </a:ln>
            </p:spPr>
            <p:txBody>
              <a:bodyPr vert="horz" wrap="square" lIns="0" tIns="0" rIns="0" bIns="0" numCol="1" anchor="t" anchorCtr="0" compatLnSpc="1">
                <a:prstTxWarp prst="textNoShape">
                  <a:avLst/>
                </a:prstTxWarp>
              </a:bodyPr>
              <a:lstStyle/>
              <a:p>
                <a:endParaRPr lang="en-GB" noProof="0" dirty="0"/>
              </a:p>
            </p:txBody>
          </p:sp>
          <p:sp>
            <p:nvSpPr>
              <p:cNvPr id="26" name="Rectangle 8"/>
              <p:cNvSpPr>
                <a:spLocks noChangeArrowheads="1"/>
              </p:cNvSpPr>
              <p:nvPr userDrawn="1"/>
            </p:nvSpPr>
            <p:spPr bwMode="gray">
              <a:xfrm>
                <a:off x="1828800" y="4496096"/>
                <a:ext cx="6492240" cy="2288752"/>
              </a:xfrm>
              <a:prstGeom prst="rect">
                <a:avLst/>
              </a:prstGeom>
              <a:solidFill>
                <a:srgbClr val="D1390D"/>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27" name="Rectangle 9"/>
              <p:cNvSpPr/>
              <p:nvPr userDrawn="1"/>
            </p:nvSpPr>
            <p:spPr bwMode="gray">
              <a:xfrm>
                <a:off x="1828800" y="3583782"/>
                <a:ext cx="6246019" cy="3201066"/>
              </a:xfrm>
              <a:prstGeom prst="rect">
                <a:avLst/>
              </a:prstGeom>
              <a:solidFill>
                <a:srgbClr val="CD2F0E"/>
              </a:solidFill>
              <a:ln w="0">
                <a:noFill/>
                <a:prstDash val="solid"/>
                <a:round/>
                <a:headEnd/>
                <a:tailEnd/>
              </a:ln>
            </p:spPr>
            <p:txBody>
              <a:bodyPr vert="horz" wrap="square" lIns="91440" tIns="45720" rIns="91440" bIns="45720" numCol="1" anchor="t" anchorCtr="0" compatLnSpc="1">
                <a:prstTxWarp prst="textNoShape">
                  <a:avLst/>
                </a:prstTxWarp>
              </a:bodyPr>
              <a:lstStyle/>
              <a:p>
                <a:pPr marL="0" algn="l" defTabSz="1018824" rtl="0" eaLnBrk="1" latinLnBrk="0" hangingPunct="1"/>
                <a:endParaRPr lang="en-GB" sz="2000" kern="1200" noProof="0" dirty="0">
                  <a:solidFill>
                    <a:schemeClr val="tx1"/>
                  </a:solidFill>
                  <a:latin typeface="+mn-lt"/>
                  <a:ea typeface="+mn-ea"/>
                  <a:cs typeface="+mn-cs"/>
                </a:endParaRPr>
              </a:p>
            </p:txBody>
          </p:sp>
          <p:sp>
            <p:nvSpPr>
              <p:cNvPr id="30" name="Rectangle 10"/>
              <p:cNvSpPr>
                <a:spLocks noChangeArrowheads="1"/>
              </p:cNvSpPr>
              <p:nvPr userDrawn="1"/>
            </p:nvSpPr>
            <p:spPr bwMode="gray">
              <a:xfrm>
                <a:off x="1828800" y="4495801"/>
                <a:ext cx="6245352" cy="2288752"/>
              </a:xfrm>
              <a:prstGeom prst="rect">
                <a:avLst/>
              </a:prstGeom>
              <a:solidFill>
                <a:srgbClr val="C42303"/>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sp>
            <p:nvSpPr>
              <p:cNvPr id="71" name="Rectangle 11"/>
              <p:cNvSpPr>
                <a:spLocks noChangeArrowheads="1"/>
              </p:cNvSpPr>
              <p:nvPr userDrawn="1"/>
            </p:nvSpPr>
            <p:spPr bwMode="gray">
              <a:xfrm>
                <a:off x="1828800" y="4800832"/>
                <a:ext cx="2286000" cy="1984248"/>
              </a:xfrm>
              <a:prstGeom prst="rect">
                <a:avLst/>
              </a:prstGeom>
              <a:solidFill>
                <a:srgbClr val="9A1702"/>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GB" noProof="0" dirty="0"/>
              </a:p>
            </p:txBody>
          </p:sp>
        </p:grpSp>
        <p:grpSp>
          <p:nvGrpSpPr>
            <p:cNvPr id="6" name="Logo"/>
            <p:cNvGrpSpPr/>
            <p:nvPr userDrawn="1"/>
          </p:nvGrpSpPr>
          <p:grpSpPr>
            <a:xfrm>
              <a:off x="1130368" y="6790556"/>
              <a:ext cx="905256" cy="527654"/>
              <a:chOff x="1130368" y="6790556"/>
              <a:chExt cx="905256" cy="527654"/>
            </a:xfrm>
          </p:grpSpPr>
          <p:sp>
            <p:nvSpPr>
              <p:cNvPr id="38" name="Rectangle 0"/>
              <p:cNvSpPr>
                <a:spLocks noChangeArrowheads="1"/>
              </p:cNvSpPr>
              <p:nvPr userDrawn="1"/>
            </p:nvSpPr>
            <p:spPr bwMode="black">
              <a:xfrm>
                <a:off x="1676368" y="6790556"/>
                <a:ext cx="228600" cy="57350"/>
              </a:xfrm>
              <a:prstGeom prst="rect">
                <a:avLst/>
              </a:prstGeom>
              <a:solidFill>
                <a:srgbClr val="A10000"/>
              </a:solidFill>
              <a:ln w="0">
                <a:noFill/>
                <a:prstDash val="solid"/>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39" name="Freeform 38"/>
              <p:cNvSpPr>
                <a:spLocks noEditPoints="1"/>
              </p:cNvSpPr>
              <p:nvPr userDrawn="1"/>
            </p:nvSpPr>
            <p:spPr bwMode="black">
              <a:xfrm>
                <a:off x="1130368" y="6976999"/>
                <a:ext cx="905256" cy="341211"/>
              </a:xfrm>
              <a:custGeom>
                <a:avLst/>
                <a:gdLst/>
                <a:ahLst/>
                <a:cxnLst>
                  <a:cxn ang="0">
                    <a:pos x="581" y="233"/>
                  </a:cxn>
                  <a:cxn ang="0">
                    <a:pos x="538" y="949"/>
                  </a:cxn>
                  <a:cxn ang="0">
                    <a:pos x="630" y="946"/>
                  </a:cxn>
                  <a:cxn ang="0">
                    <a:pos x="793" y="880"/>
                  </a:cxn>
                  <a:cxn ang="0">
                    <a:pos x="886" y="728"/>
                  </a:cxn>
                  <a:cxn ang="0">
                    <a:pos x="905" y="505"/>
                  </a:cxn>
                  <a:cxn ang="0">
                    <a:pos x="850" y="329"/>
                  </a:cxn>
                  <a:cxn ang="0">
                    <a:pos x="727" y="241"/>
                  </a:cxn>
                  <a:cxn ang="0">
                    <a:pos x="521" y="3"/>
                  </a:cxn>
                  <a:cxn ang="0">
                    <a:pos x="643" y="74"/>
                  </a:cxn>
                  <a:cxn ang="0">
                    <a:pos x="761" y="24"/>
                  </a:cxn>
                  <a:cxn ang="0">
                    <a:pos x="855" y="9"/>
                  </a:cxn>
                  <a:cxn ang="0">
                    <a:pos x="1026" y="40"/>
                  </a:cxn>
                  <a:cxn ang="0">
                    <a:pos x="1180" y="172"/>
                  </a:cxn>
                  <a:cxn ang="0">
                    <a:pos x="1265" y="383"/>
                  </a:cxn>
                  <a:cxn ang="0">
                    <a:pos x="1265" y="641"/>
                  </a:cxn>
                  <a:cxn ang="0">
                    <a:pos x="1175" y="857"/>
                  </a:cxn>
                  <a:cxn ang="0">
                    <a:pos x="1005" y="1006"/>
                  </a:cxn>
                  <a:cxn ang="0">
                    <a:pos x="766" y="1074"/>
                  </a:cxn>
                  <a:cxn ang="0">
                    <a:pos x="601" y="1074"/>
                  </a:cxn>
                  <a:cxn ang="0">
                    <a:pos x="692" y="1447"/>
                  </a:cxn>
                  <a:cxn ang="0">
                    <a:pos x="171" y="1408"/>
                  </a:cxn>
                  <a:cxn ang="0">
                    <a:pos x="413" y="3"/>
                  </a:cxn>
                  <a:cxn ang="0">
                    <a:pos x="3876" y="20"/>
                  </a:cxn>
                  <a:cxn ang="0">
                    <a:pos x="4036" y="100"/>
                  </a:cxn>
                  <a:cxn ang="0">
                    <a:pos x="4113" y="232"/>
                  </a:cxn>
                  <a:cxn ang="0">
                    <a:pos x="4091" y="362"/>
                  </a:cxn>
                  <a:cxn ang="0">
                    <a:pos x="3995" y="436"/>
                  </a:cxn>
                  <a:cxn ang="0">
                    <a:pos x="3859" y="438"/>
                  </a:cxn>
                  <a:cxn ang="0">
                    <a:pos x="3757" y="114"/>
                  </a:cxn>
                  <a:cxn ang="0">
                    <a:pos x="3597" y="187"/>
                  </a:cxn>
                  <a:cxn ang="0">
                    <a:pos x="3508" y="339"/>
                  </a:cxn>
                  <a:cxn ang="0">
                    <a:pos x="3489" y="565"/>
                  </a:cxn>
                  <a:cxn ang="0">
                    <a:pos x="3547" y="753"/>
                  </a:cxn>
                  <a:cxn ang="0">
                    <a:pos x="3668" y="869"/>
                  </a:cxn>
                  <a:cxn ang="0">
                    <a:pos x="3821" y="896"/>
                  </a:cxn>
                  <a:cxn ang="0">
                    <a:pos x="3931" y="872"/>
                  </a:cxn>
                  <a:cxn ang="0">
                    <a:pos x="4079" y="810"/>
                  </a:cxn>
                  <a:cxn ang="0">
                    <a:pos x="4016" y="1024"/>
                  </a:cxn>
                  <a:cxn ang="0">
                    <a:pos x="3830" y="1080"/>
                  </a:cxn>
                  <a:cxn ang="0">
                    <a:pos x="3651" y="1095"/>
                  </a:cxn>
                  <a:cxn ang="0">
                    <a:pos x="3426" y="1060"/>
                  </a:cxn>
                  <a:cxn ang="0">
                    <a:pos x="3255" y="947"/>
                  </a:cxn>
                  <a:cxn ang="0">
                    <a:pos x="3140" y="772"/>
                  </a:cxn>
                  <a:cxn ang="0">
                    <a:pos x="3101" y="561"/>
                  </a:cxn>
                  <a:cxn ang="0">
                    <a:pos x="3153" y="318"/>
                  </a:cxn>
                  <a:cxn ang="0">
                    <a:pos x="3293" y="135"/>
                  </a:cxn>
                  <a:cxn ang="0">
                    <a:pos x="3508" y="27"/>
                  </a:cxn>
                  <a:cxn ang="0">
                    <a:pos x="2910" y="0"/>
                  </a:cxn>
                  <a:cxn ang="0">
                    <a:pos x="3040" y="52"/>
                  </a:cxn>
                  <a:cxn ang="0">
                    <a:pos x="3093" y="178"/>
                  </a:cxn>
                  <a:cxn ang="0">
                    <a:pos x="3071" y="277"/>
                  </a:cxn>
                  <a:cxn ang="0">
                    <a:pos x="3004" y="393"/>
                  </a:cxn>
                  <a:cxn ang="0">
                    <a:pos x="2876" y="561"/>
                  </a:cxn>
                  <a:cxn ang="0">
                    <a:pos x="1784" y="1078"/>
                  </a:cxn>
                  <a:cxn ang="0">
                    <a:pos x="1313" y="118"/>
                  </a:cxn>
                  <a:cxn ang="0">
                    <a:pos x="2247" y="25"/>
                  </a:cxn>
                  <a:cxn ang="0">
                    <a:pos x="2759" y="62"/>
                  </a:cxn>
                  <a:cxn ang="0">
                    <a:pos x="2872" y="4"/>
                  </a:cxn>
                </a:cxnLst>
                <a:rect l="0" t="0" r="r" b="b"/>
                <a:pathLst>
                  <a:path w="4127" h="1544">
                    <a:moveTo>
                      <a:pt x="640" y="229"/>
                    </a:moveTo>
                    <a:lnTo>
                      <a:pt x="622" y="229"/>
                    </a:lnTo>
                    <a:lnTo>
                      <a:pt x="603" y="230"/>
                    </a:lnTo>
                    <a:lnTo>
                      <a:pt x="581" y="233"/>
                    </a:lnTo>
                    <a:lnTo>
                      <a:pt x="553" y="235"/>
                    </a:lnTo>
                    <a:lnTo>
                      <a:pt x="521" y="241"/>
                    </a:lnTo>
                    <a:lnTo>
                      <a:pt x="521" y="947"/>
                    </a:lnTo>
                    <a:lnTo>
                      <a:pt x="538" y="949"/>
                    </a:lnTo>
                    <a:lnTo>
                      <a:pt x="553" y="949"/>
                    </a:lnTo>
                    <a:lnTo>
                      <a:pt x="566" y="949"/>
                    </a:lnTo>
                    <a:lnTo>
                      <a:pt x="578" y="949"/>
                    </a:lnTo>
                    <a:lnTo>
                      <a:pt x="630" y="946"/>
                    </a:lnTo>
                    <a:lnTo>
                      <a:pt x="677" y="937"/>
                    </a:lnTo>
                    <a:lnTo>
                      <a:pt x="720" y="924"/>
                    </a:lnTo>
                    <a:lnTo>
                      <a:pt x="758" y="905"/>
                    </a:lnTo>
                    <a:lnTo>
                      <a:pt x="793" y="880"/>
                    </a:lnTo>
                    <a:lnTo>
                      <a:pt x="824" y="850"/>
                    </a:lnTo>
                    <a:lnTo>
                      <a:pt x="849" y="815"/>
                    </a:lnTo>
                    <a:lnTo>
                      <a:pt x="870" y="775"/>
                    </a:lnTo>
                    <a:lnTo>
                      <a:pt x="886" y="728"/>
                    </a:lnTo>
                    <a:lnTo>
                      <a:pt x="897" y="678"/>
                    </a:lnTo>
                    <a:lnTo>
                      <a:pt x="905" y="622"/>
                    </a:lnTo>
                    <a:lnTo>
                      <a:pt x="907" y="561"/>
                    </a:lnTo>
                    <a:lnTo>
                      <a:pt x="905" y="505"/>
                    </a:lnTo>
                    <a:lnTo>
                      <a:pt x="897" y="452"/>
                    </a:lnTo>
                    <a:lnTo>
                      <a:pt x="886" y="407"/>
                    </a:lnTo>
                    <a:lnTo>
                      <a:pt x="870" y="366"/>
                    </a:lnTo>
                    <a:lnTo>
                      <a:pt x="850" y="329"/>
                    </a:lnTo>
                    <a:lnTo>
                      <a:pt x="826" y="299"/>
                    </a:lnTo>
                    <a:lnTo>
                      <a:pt x="797" y="274"/>
                    </a:lnTo>
                    <a:lnTo>
                      <a:pt x="763" y="254"/>
                    </a:lnTo>
                    <a:lnTo>
                      <a:pt x="727" y="241"/>
                    </a:lnTo>
                    <a:lnTo>
                      <a:pt x="686" y="232"/>
                    </a:lnTo>
                    <a:lnTo>
                      <a:pt x="640" y="229"/>
                    </a:lnTo>
                    <a:close/>
                    <a:moveTo>
                      <a:pt x="413" y="3"/>
                    </a:moveTo>
                    <a:lnTo>
                      <a:pt x="521" y="3"/>
                    </a:lnTo>
                    <a:lnTo>
                      <a:pt x="521" y="143"/>
                    </a:lnTo>
                    <a:lnTo>
                      <a:pt x="566" y="117"/>
                    </a:lnTo>
                    <a:lnTo>
                      <a:pt x="607" y="93"/>
                    </a:lnTo>
                    <a:lnTo>
                      <a:pt x="643" y="74"/>
                    </a:lnTo>
                    <a:lnTo>
                      <a:pt x="677" y="57"/>
                    </a:lnTo>
                    <a:lnTo>
                      <a:pt x="707" y="44"/>
                    </a:lnTo>
                    <a:lnTo>
                      <a:pt x="735" y="33"/>
                    </a:lnTo>
                    <a:lnTo>
                      <a:pt x="761" y="24"/>
                    </a:lnTo>
                    <a:lnTo>
                      <a:pt x="785" y="18"/>
                    </a:lnTo>
                    <a:lnTo>
                      <a:pt x="809" y="13"/>
                    </a:lnTo>
                    <a:lnTo>
                      <a:pt x="831" y="10"/>
                    </a:lnTo>
                    <a:lnTo>
                      <a:pt x="855" y="9"/>
                    </a:lnTo>
                    <a:lnTo>
                      <a:pt x="879" y="8"/>
                    </a:lnTo>
                    <a:lnTo>
                      <a:pt x="931" y="12"/>
                    </a:lnTo>
                    <a:lnTo>
                      <a:pt x="980" y="23"/>
                    </a:lnTo>
                    <a:lnTo>
                      <a:pt x="1026" y="40"/>
                    </a:lnTo>
                    <a:lnTo>
                      <a:pt x="1070" y="64"/>
                    </a:lnTo>
                    <a:lnTo>
                      <a:pt x="1110" y="94"/>
                    </a:lnTo>
                    <a:lnTo>
                      <a:pt x="1148" y="130"/>
                    </a:lnTo>
                    <a:lnTo>
                      <a:pt x="1180" y="172"/>
                    </a:lnTo>
                    <a:lnTo>
                      <a:pt x="1209" y="218"/>
                    </a:lnTo>
                    <a:lnTo>
                      <a:pt x="1233" y="268"/>
                    </a:lnTo>
                    <a:lnTo>
                      <a:pt x="1252" y="324"/>
                    </a:lnTo>
                    <a:lnTo>
                      <a:pt x="1265" y="383"/>
                    </a:lnTo>
                    <a:lnTo>
                      <a:pt x="1274" y="446"/>
                    </a:lnTo>
                    <a:lnTo>
                      <a:pt x="1278" y="512"/>
                    </a:lnTo>
                    <a:lnTo>
                      <a:pt x="1274" y="578"/>
                    </a:lnTo>
                    <a:lnTo>
                      <a:pt x="1265" y="641"/>
                    </a:lnTo>
                    <a:lnTo>
                      <a:pt x="1252" y="701"/>
                    </a:lnTo>
                    <a:lnTo>
                      <a:pt x="1232" y="756"/>
                    </a:lnTo>
                    <a:lnTo>
                      <a:pt x="1205" y="809"/>
                    </a:lnTo>
                    <a:lnTo>
                      <a:pt x="1175" y="857"/>
                    </a:lnTo>
                    <a:lnTo>
                      <a:pt x="1140" y="901"/>
                    </a:lnTo>
                    <a:lnTo>
                      <a:pt x="1099" y="941"/>
                    </a:lnTo>
                    <a:lnTo>
                      <a:pt x="1054" y="976"/>
                    </a:lnTo>
                    <a:lnTo>
                      <a:pt x="1005" y="1006"/>
                    </a:lnTo>
                    <a:lnTo>
                      <a:pt x="951" y="1031"/>
                    </a:lnTo>
                    <a:lnTo>
                      <a:pt x="894" y="1051"/>
                    </a:lnTo>
                    <a:lnTo>
                      <a:pt x="831" y="1065"/>
                    </a:lnTo>
                    <a:lnTo>
                      <a:pt x="766" y="1074"/>
                    </a:lnTo>
                    <a:lnTo>
                      <a:pt x="696" y="1078"/>
                    </a:lnTo>
                    <a:lnTo>
                      <a:pt x="670" y="1078"/>
                    </a:lnTo>
                    <a:lnTo>
                      <a:pt x="637" y="1076"/>
                    </a:lnTo>
                    <a:lnTo>
                      <a:pt x="601" y="1074"/>
                    </a:lnTo>
                    <a:lnTo>
                      <a:pt x="561" y="1071"/>
                    </a:lnTo>
                    <a:lnTo>
                      <a:pt x="521" y="1068"/>
                    </a:lnTo>
                    <a:lnTo>
                      <a:pt x="521" y="1408"/>
                    </a:lnTo>
                    <a:lnTo>
                      <a:pt x="692" y="1447"/>
                    </a:lnTo>
                    <a:lnTo>
                      <a:pt x="692" y="1544"/>
                    </a:lnTo>
                    <a:lnTo>
                      <a:pt x="18" y="1544"/>
                    </a:lnTo>
                    <a:lnTo>
                      <a:pt x="18" y="1447"/>
                    </a:lnTo>
                    <a:lnTo>
                      <a:pt x="171" y="1408"/>
                    </a:lnTo>
                    <a:lnTo>
                      <a:pt x="171" y="229"/>
                    </a:lnTo>
                    <a:lnTo>
                      <a:pt x="0" y="229"/>
                    </a:lnTo>
                    <a:lnTo>
                      <a:pt x="0" y="128"/>
                    </a:lnTo>
                    <a:lnTo>
                      <a:pt x="413" y="3"/>
                    </a:lnTo>
                    <a:close/>
                    <a:moveTo>
                      <a:pt x="3711" y="0"/>
                    </a:moveTo>
                    <a:lnTo>
                      <a:pt x="3770" y="3"/>
                    </a:lnTo>
                    <a:lnTo>
                      <a:pt x="3825" y="9"/>
                    </a:lnTo>
                    <a:lnTo>
                      <a:pt x="3876" y="20"/>
                    </a:lnTo>
                    <a:lnTo>
                      <a:pt x="3923" y="34"/>
                    </a:lnTo>
                    <a:lnTo>
                      <a:pt x="3965" y="53"/>
                    </a:lnTo>
                    <a:lnTo>
                      <a:pt x="4004" y="75"/>
                    </a:lnTo>
                    <a:lnTo>
                      <a:pt x="4036" y="100"/>
                    </a:lnTo>
                    <a:lnTo>
                      <a:pt x="4064" y="129"/>
                    </a:lnTo>
                    <a:lnTo>
                      <a:pt x="4086" y="160"/>
                    </a:lnTo>
                    <a:lnTo>
                      <a:pt x="4103" y="194"/>
                    </a:lnTo>
                    <a:lnTo>
                      <a:pt x="4113" y="232"/>
                    </a:lnTo>
                    <a:lnTo>
                      <a:pt x="4117" y="271"/>
                    </a:lnTo>
                    <a:lnTo>
                      <a:pt x="4114" y="304"/>
                    </a:lnTo>
                    <a:lnTo>
                      <a:pt x="4105" y="334"/>
                    </a:lnTo>
                    <a:lnTo>
                      <a:pt x="4091" y="362"/>
                    </a:lnTo>
                    <a:lnTo>
                      <a:pt x="4074" y="387"/>
                    </a:lnTo>
                    <a:lnTo>
                      <a:pt x="4051" y="407"/>
                    </a:lnTo>
                    <a:lnTo>
                      <a:pt x="4025" y="423"/>
                    </a:lnTo>
                    <a:lnTo>
                      <a:pt x="3995" y="436"/>
                    </a:lnTo>
                    <a:lnTo>
                      <a:pt x="3961" y="443"/>
                    </a:lnTo>
                    <a:lnTo>
                      <a:pt x="3925" y="446"/>
                    </a:lnTo>
                    <a:lnTo>
                      <a:pt x="3891" y="444"/>
                    </a:lnTo>
                    <a:lnTo>
                      <a:pt x="3859" y="438"/>
                    </a:lnTo>
                    <a:lnTo>
                      <a:pt x="3826" y="428"/>
                    </a:lnTo>
                    <a:lnTo>
                      <a:pt x="3792" y="413"/>
                    </a:lnTo>
                    <a:lnTo>
                      <a:pt x="3757" y="394"/>
                    </a:lnTo>
                    <a:lnTo>
                      <a:pt x="3757" y="114"/>
                    </a:lnTo>
                    <a:lnTo>
                      <a:pt x="3711" y="125"/>
                    </a:lnTo>
                    <a:lnTo>
                      <a:pt x="3668" y="140"/>
                    </a:lnTo>
                    <a:lnTo>
                      <a:pt x="3631" y="162"/>
                    </a:lnTo>
                    <a:lnTo>
                      <a:pt x="3597" y="187"/>
                    </a:lnTo>
                    <a:lnTo>
                      <a:pt x="3568" y="218"/>
                    </a:lnTo>
                    <a:lnTo>
                      <a:pt x="3543" y="253"/>
                    </a:lnTo>
                    <a:lnTo>
                      <a:pt x="3523" y="294"/>
                    </a:lnTo>
                    <a:lnTo>
                      <a:pt x="3508" y="339"/>
                    </a:lnTo>
                    <a:lnTo>
                      <a:pt x="3497" y="391"/>
                    </a:lnTo>
                    <a:lnTo>
                      <a:pt x="3489" y="447"/>
                    </a:lnTo>
                    <a:lnTo>
                      <a:pt x="3487" y="507"/>
                    </a:lnTo>
                    <a:lnTo>
                      <a:pt x="3489" y="565"/>
                    </a:lnTo>
                    <a:lnTo>
                      <a:pt x="3497" y="617"/>
                    </a:lnTo>
                    <a:lnTo>
                      <a:pt x="3509" y="667"/>
                    </a:lnTo>
                    <a:lnTo>
                      <a:pt x="3526" y="712"/>
                    </a:lnTo>
                    <a:lnTo>
                      <a:pt x="3547" y="753"/>
                    </a:lnTo>
                    <a:lnTo>
                      <a:pt x="3571" y="790"/>
                    </a:lnTo>
                    <a:lnTo>
                      <a:pt x="3600" y="821"/>
                    </a:lnTo>
                    <a:lnTo>
                      <a:pt x="3632" y="847"/>
                    </a:lnTo>
                    <a:lnTo>
                      <a:pt x="3668" y="869"/>
                    </a:lnTo>
                    <a:lnTo>
                      <a:pt x="3707" y="885"/>
                    </a:lnTo>
                    <a:lnTo>
                      <a:pt x="3750" y="894"/>
                    </a:lnTo>
                    <a:lnTo>
                      <a:pt x="3795" y="897"/>
                    </a:lnTo>
                    <a:lnTo>
                      <a:pt x="3821" y="896"/>
                    </a:lnTo>
                    <a:lnTo>
                      <a:pt x="3847" y="894"/>
                    </a:lnTo>
                    <a:lnTo>
                      <a:pt x="3874" y="889"/>
                    </a:lnTo>
                    <a:lnTo>
                      <a:pt x="3901" y="881"/>
                    </a:lnTo>
                    <a:lnTo>
                      <a:pt x="3931" y="872"/>
                    </a:lnTo>
                    <a:lnTo>
                      <a:pt x="3964" y="861"/>
                    </a:lnTo>
                    <a:lnTo>
                      <a:pt x="3999" y="846"/>
                    </a:lnTo>
                    <a:lnTo>
                      <a:pt x="4036" y="830"/>
                    </a:lnTo>
                    <a:lnTo>
                      <a:pt x="4079" y="810"/>
                    </a:lnTo>
                    <a:lnTo>
                      <a:pt x="4127" y="787"/>
                    </a:lnTo>
                    <a:lnTo>
                      <a:pt x="4127" y="976"/>
                    </a:lnTo>
                    <a:lnTo>
                      <a:pt x="4069" y="1001"/>
                    </a:lnTo>
                    <a:lnTo>
                      <a:pt x="4016" y="1024"/>
                    </a:lnTo>
                    <a:lnTo>
                      <a:pt x="3966" y="1041"/>
                    </a:lnTo>
                    <a:lnTo>
                      <a:pt x="3919" y="1058"/>
                    </a:lnTo>
                    <a:lnTo>
                      <a:pt x="3874" y="1070"/>
                    </a:lnTo>
                    <a:lnTo>
                      <a:pt x="3830" y="1080"/>
                    </a:lnTo>
                    <a:lnTo>
                      <a:pt x="3786" y="1086"/>
                    </a:lnTo>
                    <a:lnTo>
                      <a:pt x="3742" y="1091"/>
                    </a:lnTo>
                    <a:lnTo>
                      <a:pt x="3697" y="1094"/>
                    </a:lnTo>
                    <a:lnTo>
                      <a:pt x="3651" y="1095"/>
                    </a:lnTo>
                    <a:lnTo>
                      <a:pt x="3588" y="1093"/>
                    </a:lnTo>
                    <a:lnTo>
                      <a:pt x="3530" y="1086"/>
                    </a:lnTo>
                    <a:lnTo>
                      <a:pt x="3476" y="1075"/>
                    </a:lnTo>
                    <a:lnTo>
                      <a:pt x="3426" y="1060"/>
                    </a:lnTo>
                    <a:lnTo>
                      <a:pt x="3378" y="1039"/>
                    </a:lnTo>
                    <a:lnTo>
                      <a:pt x="3334" y="1014"/>
                    </a:lnTo>
                    <a:lnTo>
                      <a:pt x="3294" y="984"/>
                    </a:lnTo>
                    <a:lnTo>
                      <a:pt x="3255" y="947"/>
                    </a:lnTo>
                    <a:lnTo>
                      <a:pt x="3219" y="907"/>
                    </a:lnTo>
                    <a:lnTo>
                      <a:pt x="3188" y="865"/>
                    </a:lnTo>
                    <a:lnTo>
                      <a:pt x="3162" y="820"/>
                    </a:lnTo>
                    <a:lnTo>
                      <a:pt x="3140" y="772"/>
                    </a:lnTo>
                    <a:lnTo>
                      <a:pt x="3124" y="722"/>
                    </a:lnTo>
                    <a:lnTo>
                      <a:pt x="3111" y="670"/>
                    </a:lnTo>
                    <a:lnTo>
                      <a:pt x="3104" y="616"/>
                    </a:lnTo>
                    <a:lnTo>
                      <a:pt x="3101" y="561"/>
                    </a:lnTo>
                    <a:lnTo>
                      <a:pt x="3105" y="494"/>
                    </a:lnTo>
                    <a:lnTo>
                      <a:pt x="3115" y="433"/>
                    </a:lnTo>
                    <a:lnTo>
                      <a:pt x="3130" y="373"/>
                    </a:lnTo>
                    <a:lnTo>
                      <a:pt x="3153" y="318"/>
                    </a:lnTo>
                    <a:lnTo>
                      <a:pt x="3179" y="267"/>
                    </a:lnTo>
                    <a:lnTo>
                      <a:pt x="3213" y="219"/>
                    </a:lnTo>
                    <a:lnTo>
                      <a:pt x="3250" y="175"/>
                    </a:lnTo>
                    <a:lnTo>
                      <a:pt x="3293" y="135"/>
                    </a:lnTo>
                    <a:lnTo>
                      <a:pt x="3341" y="102"/>
                    </a:lnTo>
                    <a:lnTo>
                      <a:pt x="3392" y="72"/>
                    </a:lnTo>
                    <a:lnTo>
                      <a:pt x="3448" y="47"/>
                    </a:lnTo>
                    <a:lnTo>
                      <a:pt x="3508" y="27"/>
                    </a:lnTo>
                    <a:lnTo>
                      <a:pt x="3573" y="12"/>
                    </a:lnTo>
                    <a:lnTo>
                      <a:pt x="3640" y="3"/>
                    </a:lnTo>
                    <a:lnTo>
                      <a:pt x="3711" y="0"/>
                    </a:lnTo>
                    <a:close/>
                    <a:moveTo>
                      <a:pt x="2910" y="0"/>
                    </a:moveTo>
                    <a:lnTo>
                      <a:pt x="2948" y="4"/>
                    </a:lnTo>
                    <a:lnTo>
                      <a:pt x="2983" y="14"/>
                    </a:lnTo>
                    <a:lnTo>
                      <a:pt x="3014" y="30"/>
                    </a:lnTo>
                    <a:lnTo>
                      <a:pt x="3040" y="52"/>
                    </a:lnTo>
                    <a:lnTo>
                      <a:pt x="3063" y="78"/>
                    </a:lnTo>
                    <a:lnTo>
                      <a:pt x="3079" y="109"/>
                    </a:lnTo>
                    <a:lnTo>
                      <a:pt x="3089" y="142"/>
                    </a:lnTo>
                    <a:lnTo>
                      <a:pt x="3093" y="178"/>
                    </a:lnTo>
                    <a:lnTo>
                      <a:pt x="3091" y="203"/>
                    </a:lnTo>
                    <a:lnTo>
                      <a:pt x="3088" y="227"/>
                    </a:lnTo>
                    <a:lnTo>
                      <a:pt x="3081" y="252"/>
                    </a:lnTo>
                    <a:lnTo>
                      <a:pt x="3071" y="277"/>
                    </a:lnTo>
                    <a:lnTo>
                      <a:pt x="3060" y="303"/>
                    </a:lnTo>
                    <a:lnTo>
                      <a:pt x="3044" y="331"/>
                    </a:lnTo>
                    <a:lnTo>
                      <a:pt x="3025" y="361"/>
                    </a:lnTo>
                    <a:lnTo>
                      <a:pt x="3004" y="393"/>
                    </a:lnTo>
                    <a:lnTo>
                      <a:pt x="2978" y="429"/>
                    </a:lnTo>
                    <a:lnTo>
                      <a:pt x="2948" y="468"/>
                    </a:lnTo>
                    <a:lnTo>
                      <a:pt x="2914" y="512"/>
                    </a:lnTo>
                    <a:lnTo>
                      <a:pt x="2876" y="561"/>
                    </a:lnTo>
                    <a:lnTo>
                      <a:pt x="2472" y="1078"/>
                    </a:lnTo>
                    <a:lnTo>
                      <a:pt x="2182" y="1078"/>
                    </a:lnTo>
                    <a:lnTo>
                      <a:pt x="2182" y="424"/>
                    </a:lnTo>
                    <a:lnTo>
                      <a:pt x="1784" y="1078"/>
                    </a:lnTo>
                    <a:lnTo>
                      <a:pt x="1518" y="1078"/>
                    </a:lnTo>
                    <a:lnTo>
                      <a:pt x="1518" y="234"/>
                    </a:lnTo>
                    <a:lnTo>
                      <a:pt x="1313" y="214"/>
                    </a:lnTo>
                    <a:lnTo>
                      <a:pt x="1313" y="118"/>
                    </a:lnTo>
                    <a:lnTo>
                      <a:pt x="1690" y="25"/>
                    </a:lnTo>
                    <a:lnTo>
                      <a:pt x="1832" y="25"/>
                    </a:lnTo>
                    <a:lnTo>
                      <a:pt x="1832" y="713"/>
                    </a:lnTo>
                    <a:lnTo>
                      <a:pt x="2247" y="25"/>
                    </a:lnTo>
                    <a:lnTo>
                      <a:pt x="2497" y="25"/>
                    </a:lnTo>
                    <a:lnTo>
                      <a:pt x="2497" y="822"/>
                    </a:lnTo>
                    <a:lnTo>
                      <a:pt x="2759" y="473"/>
                    </a:lnTo>
                    <a:lnTo>
                      <a:pt x="2759" y="62"/>
                    </a:lnTo>
                    <a:lnTo>
                      <a:pt x="2779" y="44"/>
                    </a:lnTo>
                    <a:lnTo>
                      <a:pt x="2806" y="27"/>
                    </a:lnTo>
                    <a:lnTo>
                      <a:pt x="2837" y="13"/>
                    </a:lnTo>
                    <a:lnTo>
                      <a:pt x="2872" y="4"/>
                    </a:lnTo>
                    <a:lnTo>
                      <a:pt x="291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grpSp>
      </p:grpSp>
      <p:sp>
        <p:nvSpPr>
          <p:cNvPr id="37" name="Descriptor"/>
          <p:cNvSpPr>
            <a:spLocks noGrp="1"/>
          </p:cNvSpPr>
          <p:nvPr userDrawn="1">
            <p:custDataLst>
              <p:tags r:id="rId1"/>
            </p:custDataLst>
          </p:nvPr>
        </p:nvSpPr>
        <p:spPr bwMode="white">
          <a:xfrm>
            <a:off x="2059200" y="611644"/>
            <a:ext cx="65" cy="215444"/>
          </a:xfrm>
          <a:prstGeom prst="rect">
            <a:avLst/>
          </a:prstGeom>
        </p:spPr>
        <p:txBody>
          <a:bodyPr vert="horz" wrap="none" lIns="0" tIns="0" rIns="0" bIns="0" rtlCol="0" anchor="b" anchorCtr="0">
            <a:spAutoFit/>
          </a:bodyPr>
          <a:lstStyle>
            <a:lvl1pPr marL="0" marR="0" indent="0" algn="l" defTabSz="1019175" rtl="0" eaLnBrk="1" fontAlgn="base" latinLnBrk="0" hangingPunct="1">
              <a:lnSpc>
                <a:spcPct val="100000"/>
              </a:lnSpc>
              <a:spcBef>
                <a:spcPts val="0"/>
              </a:spcBef>
              <a:spcAft>
                <a:spcPts val="0"/>
              </a:spcAft>
              <a:buClr>
                <a:srgbClr val="000000"/>
              </a:buClr>
              <a:buSzTx/>
              <a:buFont typeface="Wingdings" pitchFamily="2" charset="2"/>
              <a:buNone/>
              <a:tabLst/>
              <a:defRPr sz="11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0"/>
              </a:spcAft>
              <a:buClr>
                <a:srgbClr val="000000"/>
              </a:buClr>
              <a:buSzTx/>
              <a:buFont typeface="Times New Roman" pitchFamily="18" charset="0"/>
              <a:buChar char="•"/>
              <a:tabLst/>
              <a:defRPr sz="1100" kern="1200">
                <a:solidFill>
                  <a:schemeClr val="tx1"/>
                </a:solidFill>
                <a:latin typeface="Georgia" pitchFamily="18" charset="0"/>
                <a:ea typeface="+mn-ea"/>
                <a:cs typeface="+mn-cs"/>
              </a:defRPr>
            </a:lvl2pPr>
            <a:lvl3pPr marL="475488" marR="0" indent="-227013" algn="l" defTabSz="1019175" rtl="0" eaLnBrk="1" fontAlgn="base" latinLnBrk="0" hangingPunct="1">
              <a:lnSpc>
                <a:spcPct val="100000"/>
              </a:lnSpc>
              <a:spcBef>
                <a:spcPts val="0"/>
              </a:spcBef>
              <a:spcAft>
                <a:spcPts val="0"/>
              </a:spcAft>
              <a:buClr>
                <a:srgbClr val="000000"/>
              </a:buClr>
              <a:buSzTx/>
              <a:buFont typeface="Arial" pitchFamily="34" charset="0"/>
              <a:buChar char="-"/>
              <a:tabLst/>
              <a:defRPr sz="1100" kern="1200">
                <a:solidFill>
                  <a:schemeClr val="tx1"/>
                </a:solidFill>
                <a:latin typeface="Georgia" pitchFamily="18" charset="0"/>
                <a:ea typeface="+mn-ea"/>
                <a:cs typeface="+mn-cs"/>
              </a:defRPr>
            </a:lvl3pPr>
            <a:lvl4pPr marL="685800" marR="0" indent="-237744"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baseline="0">
                <a:solidFill>
                  <a:schemeClr val="tx1"/>
                </a:solidFill>
                <a:latin typeface="Georgia" pitchFamily="18" charset="0"/>
                <a:ea typeface="+mn-ea"/>
                <a:cs typeface="+mn-cs"/>
              </a:defRPr>
            </a:lvl5pPr>
            <a:lvl6pPr marL="237744" indent="-237744"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75488"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82625"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0">
              <a:spcBef>
                <a:spcPct val="0"/>
              </a:spcBef>
              <a:defRPr/>
            </a:pPr>
            <a:endParaRPr lang="en-GB" sz="1400" b="0" i="0" dirty="0">
              <a:solidFill>
                <a:schemeClr val="bg1"/>
              </a:solidFill>
              <a:latin typeface="Arial" pitchFamily="34" charset="0"/>
              <a:cs typeface="Arial" pitchFamily="34" charset="0"/>
            </a:endParaRPr>
          </a:p>
        </p:txBody>
      </p:sp>
      <p:sp>
        <p:nvSpPr>
          <p:cNvPr id="32" name="Report Title"/>
          <p:cNvSpPr>
            <a:spLocks noGrp="1"/>
          </p:cNvSpPr>
          <p:nvPr>
            <p:ph type="ctrTitle" hasCustomPrompt="1"/>
            <p:custDataLst>
              <p:tags r:id="rId2"/>
            </p:custDataLst>
          </p:nvPr>
        </p:nvSpPr>
        <p:spPr bwMode="white">
          <a:xfrm>
            <a:off x="2056818" y="1261037"/>
            <a:ext cx="5943600" cy="497726"/>
          </a:xfrm>
        </p:spPr>
        <p:txBody>
          <a:bodyPr vert="horz" lIns="0" tIns="54000" rIns="0" bIns="0" rtlCol="0" anchor="t" anchorCtr="0">
            <a:spAutoFit/>
          </a:bodyPr>
          <a:lstStyle>
            <a:lvl1pPr algn="l" defTabSz="1018824" rtl="0" eaLnBrk="1" latinLnBrk="0" hangingPunct="1">
              <a:lnSpc>
                <a:spcPct val="90000"/>
              </a:lnSpc>
              <a:spcBef>
                <a:spcPct val="0"/>
              </a:spcBef>
              <a:buNone/>
              <a:defRPr lang="en-GB" sz="3200" b="1" i="1" kern="1200" baseline="0" noProof="0">
                <a:solidFill>
                  <a:schemeClr val="bg1"/>
                </a:solidFill>
                <a:latin typeface="+mj-lt"/>
                <a:ea typeface="+mj-ea"/>
                <a:cs typeface="+mj-cs"/>
              </a:defRPr>
            </a:lvl1pPr>
          </a:lstStyle>
          <a:p>
            <a:r>
              <a:rPr lang="en-GB" noProof="0" dirty="0"/>
              <a:t>Report Title</a:t>
            </a:r>
          </a:p>
        </p:txBody>
      </p:sp>
      <p:sp>
        <p:nvSpPr>
          <p:cNvPr id="31" name="Report Subtitle"/>
          <p:cNvSpPr>
            <a:spLocks noGrp="1"/>
          </p:cNvSpPr>
          <p:nvPr>
            <p:ph type="subTitle" idx="1" hasCustomPrompt="1"/>
            <p:custDataLst>
              <p:tags r:id="rId3"/>
            </p:custDataLst>
          </p:nvPr>
        </p:nvSpPr>
        <p:spPr bwMode="white">
          <a:xfrm>
            <a:off x="2056818" y="1771652"/>
            <a:ext cx="5943600" cy="443198"/>
          </a:xfrm>
        </p:spPr>
        <p:txBody>
          <a:bodyPr tIns="0" bIns="0">
            <a:spAutoFit/>
          </a:bodyPr>
          <a:lstStyle>
            <a:lvl1pPr marL="0" indent="0" algn="l">
              <a:lnSpc>
                <a:spcPct val="90000"/>
              </a:lnSpc>
              <a:spcAft>
                <a:spcPts val="0"/>
              </a:spcAft>
              <a:buNone/>
              <a:defRPr sz="3200" baseline="0">
                <a:solidFill>
                  <a:schemeClr val="bg1"/>
                </a:solidFill>
                <a:latin typeface="+mj-lt"/>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GB" noProof="0" dirty="0"/>
              <a:t>Subtitle</a:t>
            </a:r>
          </a:p>
        </p:txBody>
      </p:sp>
      <p:cxnSp>
        <p:nvCxnSpPr>
          <p:cNvPr id="25" name="Frame Line"/>
          <p:cNvCxnSpPr/>
          <p:nvPr userDrawn="1"/>
        </p:nvCxnSpPr>
        <p:spPr>
          <a:xfrm flipV="1">
            <a:off x="381000" y="3593592"/>
            <a:ext cx="1371600" cy="144000"/>
          </a:xfrm>
          <a:prstGeom prst="bentConnector3">
            <a:avLst>
              <a:gd name="adj1" fmla="val -174"/>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33" name="Confidentiality Stamp"/>
          <p:cNvSpPr>
            <a:spLocks noGrp="1"/>
          </p:cNvSpPr>
          <p:nvPr userDrawn="1">
            <p:custDataLst>
              <p:tags r:id="rId4"/>
            </p:custDataLst>
          </p:nvPr>
        </p:nvSpPr>
        <p:spPr>
          <a:xfrm>
            <a:off x="530351" y="3729600"/>
            <a:ext cx="1224000" cy="153888"/>
          </a:xfrm>
          <a:prstGeom prst="rect">
            <a:avLst/>
          </a:prstGeom>
        </p:spPr>
        <p:txBody>
          <a:bodyPr vert="horz" wrap="square" lIns="0" tIns="0" rIns="0" bIns="0" rtlCol="0">
            <a:spAutoFit/>
          </a:bodyPr>
          <a:lstStyle>
            <a:lvl1pPr marL="0" marR="0" indent="0" algn="l" defTabSz="1019175" rtl="0" eaLnBrk="1" fontAlgn="base" latinLnBrk="0" hangingPunct="1">
              <a:lnSpc>
                <a:spcPct val="100000"/>
              </a:lnSpc>
              <a:spcBef>
                <a:spcPts val="0"/>
              </a:spcBef>
              <a:spcAft>
                <a:spcPts val="0"/>
              </a:spcAft>
              <a:buClr>
                <a:srgbClr val="000000"/>
              </a:buClr>
              <a:buSzTx/>
              <a:buFont typeface="Wingdings" pitchFamily="2" charset="2"/>
              <a:buNone/>
              <a:tabLst/>
              <a:defRPr sz="11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0"/>
              </a:spcAft>
              <a:buClr>
                <a:srgbClr val="000000"/>
              </a:buClr>
              <a:buSzTx/>
              <a:buFont typeface="Times New Roman" pitchFamily="18" charset="0"/>
              <a:buChar char="•"/>
              <a:tabLst/>
              <a:defRPr sz="1100" kern="1200">
                <a:solidFill>
                  <a:schemeClr val="tx1"/>
                </a:solidFill>
                <a:latin typeface="Georgia" pitchFamily="18" charset="0"/>
                <a:ea typeface="+mn-ea"/>
                <a:cs typeface="+mn-cs"/>
              </a:defRPr>
            </a:lvl2pPr>
            <a:lvl3pPr marL="475488" marR="0" indent="-227013" algn="l" defTabSz="1019175" rtl="0" eaLnBrk="1" fontAlgn="base" latinLnBrk="0" hangingPunct="1">
              <a:lnSpc>
                <a:spcPct val="100000"/>
              </a:lnSpc>
              <a:spcBef>
                <a:spcPts val="0"/>
              </a:spcBef>
              <a:spcAft>
                <a:spcPts val="0"/>
              </a:spcAft>
              <a:buClr>
                <a:srgbClr val="000000"/>
              </a:buClr>
              <a:buSzTx/>
              <a:buFont typeface="Arial" pitchFamily="34" charset="0"/>
              <a:buChar char="-"/>
              <a:tabLst/>
              <a:defRPr sz="1100" kern="1200">
                <a:solidFill>
                  <a:schemeClr val="tx1"/>
                </a:solidFill>
                <a:latin typeface="Georgia" pitchFamily="18" charset="0"/>
                <a:ea typeface="+mn-ea"/>
                <a:cs typeface="+mn-cs"/>
              </a:defRPr>
            </a:lvl3pPr>
            <a:lvl4pPr marL="685800" marR="0" indent="-237744"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baseline="0">
                <a:solidFill>
                  <a:schemeClr val="tx1"/>
                </a:solidFill>
                <a:latin typeface="Georgia" pitchFamily="18" charset="0"/>
                <a:ea typeface="+mn-ea"/>
                <a:cs typeface="+mn-cs"/>
              </a:defRPr>
            </a:lvl5pPr>
            <a:lvl6pPr marL="237744" indent="-237744"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75488"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82625"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0">
              <a:spcBef>
                <a:spcPct val="0"/>
              </a:spcBef>
              <a:defRPr/>
            </a:pPr>
            <a:endParaRPr lang="en-GB" sz="1000" b="0" i="1" dirty="0">
              <a:solidFill>
                <a:schemeClr val="tx1"/>
              </a:solidFill>
            </a:endParaRPr>
          </a:p>
        </p:txBody>
      </p:sp>
      <p:sp>
        <p:nvSpPr>
          <p:cNvPr id="34" name="Draft Stamp"/>
          <p:cNvSpPr txBox="1"/>
          <p:nvPr userDrawn="1">
            <p:custDataLst>
              <p:tags r:id="rId5"/>
            </p:custDataLst>
          </p:nvPr>
        </p:nvSpPr>
        <p:spPr bwMode="black">
          <a:xfrm>
            <a:off x="530352" y="4041648"/>
            <a:ext cx="1371600" cy="292388"/>
          </a:xfrm>
          <a:prstGeom prst="rect">
            <a:avLst/>
          </a:prstGeom>
          <a:noFill/>
          <a:ln>
            <a:noFill/>
          </a:ln>
        </p:spPr>
        <p:txBody>
          <a:bodyPr wrap="square" lIns="0" tIns="0" rIns="0" bIns="137160" rtlCol="0" anchor="t" anchorCtr="0">
            <a:spAutoFit/>
          </a:bodyPr>
          <a:lstStyle/>
          <a:p>
            <a:pPr algn="l">
              <a:lnSpc>
                <a:spcPct val="100000"/>
              </a:lnSpc>
            </a:pPr>
            <a:endParaRPr lang="en-GB" sz="1000" b="1" i="1" dirty="0">
              <a:solidFill>
                <a:schemeClr val="tx1"/>
              </a:solidFill>
              <a:latin typeface="Georgia" pitchFamily="18" charset="0"/>
            </a:endParaRPr>
          </a:p>
        </p:txBody>
      </p:sp>
      <p:sp>
        <p:nvSpPr>
          <p:cNvPr id="40" name="Report Date"/>
          <p:cNvSpPr txBox="1"/>
          <p:nvPr userDrawn="1">
            <p:custDataLst>
              <p:tags r:id="rId6"/>
            </p:custDataLst>
          </p:nvPr>
        </p:nvSpPr>
        <p:spPr bwMode="black">
          <a:xfrm>
            <a:off x="530352" y="4343400"/>
            <a:ext cx="1225296" cy="153888"/>
          </a:xfrm>
          <a:prstGeom prst="rect">
            <a:avLst/>
          </a:prstGeom>
          <a:noFill/>
          <a:ln>
            <a:noFill/>
          </a:ln>
        </p:spPr>
        <p:txBody>
          <a:bodyPr wrap="square" lIns="0" tIns="0" rIns="0" bIns="0" rtlCol="0">
            <a:spAutoFit/>
          </a:bodyPr>
          <a:lstStyle/>
          <a:p>
            <a:pPr algn="l"/>
            <a:endParaRPr lang="en-GB" sz="1000" i="1" dirty="0">
              <a:latin typeface="Georgia" pitchFamily="18" charset="0"/>
            </a:endParaRPr>
          </a:p>
        </p:txBody>
      </p:sp>
      <p:sp>
        <p:nvSpPr>
          <p:cNvPr id="35" name="Content Placeholder 34"/>
          <p:cNvSpPr>
            <a:spLocks noGrp="1"/>
          </p:cNvSpPr>
          <p:nvPr>
            <p:ph sz="quarter" idx="10" hasCustomPrompt="1"/>
            <p:custDataLst>
              <p:tags r:id="rId7"/>
            </p:custDataLst>
          </p:nvPr>
        </p:nvSpPr>
        <p:spPr>
          <a:xfrm>
            <a:off x="530352" y="4645152"/>
            <a:ext cx="1225296" cy="1298448"/>
          </a:xfrm>
        </p:spPr>
        <p:txBody>
          <a:bodyPr/>
          <a:lstStyle>
            <a:lvl1pPr>
              <a:defRPr sz="1000" i="1"/>
            </a:lvl1pPr>
          </a:lstStyle>
          <a:p>
            <a:pPr lvl="0"/>
            <a:r>
              <a:rPr lang="en-GB" dirty="0"/>
              <a:t>Click to enter text</a:t>
            </a:r>
          </a:p>
        </p:txBody>
      </p:sp>
      <p:sp>
        <p:nvSpPr>
          <p:cNvPr id="36" name="Cover image"/>
          <p:cNvSpPr txBox="1">
            <a:spLocks noChangeAspect="1"/>
          </p:cNvSpPr>
          <p:nvPr userDrawn="1">
            <p:custDataLst>
              <p:tags r:id="rId8"/>
            </p:custDataLst>
          </p:nvPr>
        </p:nvSpPr>
        <p:spPr>
          <a:xfrm>
            <a:off x="1904334" y="3589973"/>
            <a:ext cx="6719929" cy="3200400"/>
          </a:xfrm>
          <a:prstGeom prst="rect">
            <a:avLst/>
          </a:prstGeom>
          <a:noFill/>
          <a:ln w="3175">
            <a:noFill/>
          </a:ln>
        </p:spPr>
        <p:txBody>
          <a:bodyPr wrap="square" lIns="0" tIns="0" rIns="0" bIns="0" rtlCol="0">
            <a:noAutofit/>
          </a:bodyPr>
          <a:lstStyle/>
          <a:p>
            <a:pPr indent="-305647">
              <a:spcAft>
                <a:spcPts val="1003"/>
              </a:spcAft>
            </a:pPr>
            <a:endParaRPr lang="en-GB" sz="2200" dirty="0">
              <a:latin typeface="Georgia" pitchFamily="18" charset="0"/>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At a glance">
    <p:spTree>
      <p:nvGrpSpPr>
        <p:cNvPr id="1" name=""/>
        <p:cNvGrpSpPr/>
        <p:nvPr/>
      </p:nvGrpSpPr>
      <p:grpSpPr>
        <a:xfrm>
          <a:off x="0" y="0"/>
          <a:ext cx="0" cy="0"/>
          <a:chOff x="0" y="0"/>
          <a:chExt cx="0" cy="0"/>
        </a:xfrm>
      </p:grpSpPr>
      <p:sp>
        <p:nvSpPr>
          <p:cNvPr id="13" name="Banner"/>
          <p:cNvSpPr>
            <a:spLocks noGrp="1"/>
          </p:cNvSpPr>
          <p:nvPr>
            <p:ph type="title" hasCustomPrompt="1"/>
          </p:nvPr>
        </p:nvSpPr>
        <p:spPr>
          <a:xfrm>
            <a:off x="530352" y="1066800"/>
            <a:ext cx="2898648" cy="841248"/>
          </a:xfrm>
        </p:spPr>
        <p:txBody>
          <a:bodyPr wrap="square" tIns="0" bIns="0" anchor="t">
            <a:noAutofit/>
          </a:bodyPr>
          <a:lstStyle>
            <a:lvl1pPr algn="l">
              <a:defRPr sz="2000" b="1" i="0" cap="none">
                <a:solidFill>
                  <a:schemeClr val="tx2"/>
                </a:solidFill>
              </a:defRPr>
            </a:lvl1pPr>
          </a:lstStyle>
          <a:p>
            <a:r>
              <a:rPr lang="en-GB" noProof="0" dirty="0"/>
              <a:t>At a glance</a:t>
            </a:r>
          </a:p>
        </p:txBody>
      </p:sp>
      <p:sp>
        <p:nvSpPr>
          <p:cNvPr id="17" name="Text Placeholder"/>
          <p:cNvSpPr>
            <a:spLocks noGrp="1"/>
          </p:cNvSpPr>
          <p:nvPr>
            <p:ph type="body" sz="quarter" idx="30" hasCustomPrompt="1"/>
          </p:nvPr>
        </p:nvSpPr>
        <p:spPr>
          <a:xfrm>
            <a:off x="3564730" y="1066799"/>
            <a:ext cx="5963318" cy="841248"/>
          </a:xfrm>
        </p:spPr>
        <p:txBody>
          <a:bodyPr vert="horz" lIns="0" tIns="0" rIns="0" bIns="0" rtlCol="0">
            <a:noAutofit/>
          </a:bodyPr>
          <a:lstStyle>
            <a:lvl1pPr marL="0" marR="0" indent="0" algn="l" defTabSz="1018824" rtl="0" eaLnBrk="1" fontAlgn="base" latinLnBrk="0" hangingPunct="1">
              <a:lnSpc>
                <a:spcPct val="100000"/>
              </a:lnSpc>
              <a:spcBef>
                <a:spcPct val="0"/>
              </a:spcBef>
              <a:spcAft>
                <a:spcPts val="0"/>
              </a:spcAft>
              <a:buClr>
                <a:srgbClr val="000000"/>
              </a:buClr>
              <a:buSzTx/>
              <a:buFont typeface="Wingdings" pitchFamily="2" charset="2"/>
              <a:buNone/>
              <a:tabLst/>
              <a:defRPr lang="en-GB" sz="1400" b="0" i="1" kern="1200" noProof="0" dirty="0" smtClean="0">
                <a:solidFill>
                  <a:schemeClr val="tx2"/>
                </a:solidFill>
                <a:latin typeface="Georgia" pitchFamily="18" charset="0"/>
                <a:ea typeface="+mn-ea"/>
                <a:cs typeface="+mn-cs"/>
              </a:defRPr>
            </a:lvl1pPr>
          </a:lstStyle>
          <a:p>
            <a:pPr lvl="0" algn="l" defTabSz="1018824" rtl="0" eaLnBrk="1" latinLnBrk="0" hangingPunct="1">
              <a:spcBef>
                <a:spcPct val="0"/>
              </a:spcBef>
              <a:buNone/>
            </a:pPr>
            <a:r>
              <a:rPr lang="en-GB" dirty="0"/>
              <a:t>PwC view – Insert text here</a:t>
            </a:r>
          </a:p>
        </p:txBody>
      </p:sp>
      <p:sp>
        <p:nvSpPr>
          <p:cNvPr id="26" name="Presentation Disclaimer" hidden="1"/>
          <p:cNvSpPr txBox="1"/>
          <p:nvPr userDrawn="1">
            <p:custDataLst>
              <p:tags r:id="rId1"/>
            </p:custDataLst>
          </p:nvPr>
        </p:nvSpPr>
        <p:spPr>
          <a:xfrm>
            <a:off x="3584448" y="7159752"/>
            <a:ext cx="65" cy="138499"/>
          </a:xfrm>
          <a:prstGeom prst="rect">
            <a:avLst/>
          </a:prstGeom>
          <a:noFill/>
        </p:spPr>
        <p:txBody>
          <a:bodyPr wrap="none" lIns="0" tIns="0" rIns="0" bIns="0" rtlCol="0" anchor="t" anchorCtr="0">
            <a:spAutoFit/>
          </a:bodyPr>
          <a:lstStyle/>
          <a:p>
            <a:pPr algn="l"/>
            <a:endParaRPr lang="en-GB" sz="900" noProof="1"/>
          </a:p>
        </p:txBody>
      </p:sp>
      <p:cxnSp>
        <p:nvCxnSpPr>
          <p:cNvPr id="34" name="Straight Connector 33"/>
          <p:cNvCxnSpPr/>
          <p:nvPr userDrawn="1"/>
        </p:nvCxnSpPr>
        <p:spPr>
          <a:xfrm>
            <a:off x="5292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30" name="HeaderTOCPlaceholder"/>
          <p:cNvSpPr txBox="1"/>
          <p:nvPr userDrawn="1">
            <p:custDataLst>
              <p:tags r:id="rId2"/>
            </p:custDataLst>
          </p:nvPr>
        </p:nvSpPr>
        <p:spPr>
          <a:xfrm>
            <a:off x="3584448" y="704088"/>
            <a:ext cx="5943600"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25" name="Section Header"/>
          <p:cNvSpPr txBox="1"/>
          <p:nvPr userDrawn="1">
            <p:custDataLst>
              <p:tags r:id="rId3"/>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21" name="Draft stamp" hidden="1"/>
          <p:cNvSpPr txBox="1"/>
          <p:nvPr userDrawn="1">
            <p:custDataLst>
              <p:tags r:id="rId4"/>
            </p:custDataLst>
          </p:nvPr>
        </p:nvSpPr>
        <p:spPr>
          <a:xfrm>
            <a:off x="3584448" y="7298142"/>
            <a:ext cx="2130552" cy="138499"/>
          </a:xfrm>
          <a:prstGeom prst="rect">
            <a:avLst/>
          </a:prstGeom>
          <a:noFill/>
          <a:ln>
            <a:noFill/>
          </a:ln>
        </p:spPr>
        <p:txBody>
          <a:bodyPr wrap="square" lIns="0" tIns="0" rIns="0" bIns="0" rtlCol="0">
            <a:spAutoFit/>
          </a:bodyPr>
          <a:lstStyle/>
          <a:p>
            <a:pPr algn="l"/>
            <a:r>
              <a:rPr lang="en-GB" sz="900" noProof="1"/>
              <a:t>Draft</a:t>
            </a:r>
          </a:p>
        </p:txBody>
      </p:sp>
      <p:sp>
        <p:nvSpPr>
          <p:cNvPr id="14" name="Date/Filepath" hidden="1"/>
          <p:cNvSpPr txBox="1"/>
          <p:nvPr userDrawn="1">
            <p:custDataLst>
              <p:tags r:id="rId5"/>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11" name="Slide Tags" hidden="1"/>
          <p:cNvSpPr txBox="1"/>
          <p:nvPr userDrawn="1"/>
        </p:nvSpPr>
        <p:spPr>
          <a:xfrm>
            <a:off x="0" y="228600"/>
            <a:ext cx="1600200" cy="261610"/>
          </a:xfrm>
          <a:prstGeom prst="rect">
            <a:avLst/>
          </a:prstGeom>
          <a:noFill/>
        </p:spPr>
        <p:txBody>
          <a:bodyPr wrap="square" rtlCol="0">
            <a:spAutoFit/>
          </a:bodyPr>
          <a:lstStyle/>
          <a:p>
            <a:r>
              <a:rPr lang="en-GB" noProof="1"/>
              <a:t>Slide Tags</a:t>
            </a:r>
          </a:p>
        </p:txBody>
      </p:sp>
      <p:cxnSp>
        <p:nvCxnSpPr>
          <p:cNvPr id="22"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27" name="Report Date"/>
          <p:cNvSpPr txBox="1"/>
          <p:nvPr userDrawn="1">
            <p:custDataLst>
              <p:tags r:id="rId6"/>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29" name="Page Number"/>
          <p:cNvSpPr txBox="1"/>
          <p:nvPr userDrawn="1">
            <p:custDataLst>
              <p:tags r:id="rId7"/>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cxnSp>
        <p:nvCxnSpPr>
          <p:cNvPr id="31" name="Straight Connector 30"/>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Section Footer"/>
          <p:cNvSpPr txBox="1"/>
          <p:nvPr userDrawn="1">
            <p:custDataLst>
              <p:tags r:id="rId8"/>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Tree>
    <p:extLst>
      <p:ext uri="{BB962C8B-B14F-4D97-AF65-F5344CB8AC3E}">
        <p14:creationId xmlns:p14="http://schemas.microsoft.com/office/powerpoint/2010/main" val="14782613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ontent: Three Large Top">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3270" name="think-cell Slide" r:id="rId16" imgW="216" imgH="216" progId="TCLayout.ActiveDocument.1">
                  <p:embed/>
                </p:oleObj>
              </mc:Choice>
              <mc:Fallback>
                <p:oleObj name="think-cell Slide" r:id="rId16" imgW="216" imgH="216" progId="TCLayout.ActiveDocument.1">
                  <p:embed/>
                  <p:pic>
                    <p:nvPicPr>
                      <p:cNvPr id="2" name="Object 1" hidden="1"/>
                      <p:cNvPicPr/>
                      <p:nvPr/>
                    </p:nvPicPr>
                    <p:blipFill>
                      <a:blip r:embed="rId17"/>
                      <a:stretch>
                        <a:fillRect/>
                      </a:stretch>
                    </p:blipFill>
                    <p:spPr>
                      <a:xfrm>
                        <a:off x="1588" y="1588"/>
                        <a:ext cx="1587" cy="1587"/>
                      </a:xfrm>
                      <a:prstGeom prst="rect">
                        <a:avLst/>
                      </a:prstGeom>
                    </p:spPr>
                  </p:pic>
                </p:oleObj>
              </mc:Fallback>
            </mc:AlternateContent>
          </a:graphicData>
        </a:graphic>
      </p:graphicFrame>
      <p:sp>
        <p:nvSpPr>
          <p:cNvPr id="48" name="Banner Statement"/>
          <p:cNvSpPr>
            <a:spLocks noGrp="1"/>
          </p:cNvSpPr>
          <p:nvPr>
            <p:ph type="title" hasCustomPrompt="1"/>
          </p:nvPr>
        </p:nvSpPr>
        <p:spPr>
          <a:xfrm>
            <a:off x="530352" y="1069848"/>
            <a:ext cx="8997696" cy="841248"/>
          </a:xfrm>
        </p:spPr>
        <p:txBody>
          <a:bodyPr vert="horz" lIns="0" tIns="0" rIns="0" bIns="0" rtlCol="0" anchor="t" anchorCtr="0">
            <a:noAutofit/>
          </a:bodyPr>
          <a:lstStyle>
            <a:lvl1pPr algn="l" defTabSz="1018824" rtl="0" eaLnBrk="1" latinLnBrk="0" hangingPunct="1">
              <a:spcBef>
                <a:spcPct val="0"/>
              </a:spcBef>
              <a:buNone/>
              <a:defRPr lang="en-GB" sz="1800" b="1" i="1" kern="1200" baseline="0" noProof="0" dirty="0">
                <a:solidFill>
                  <a:schemeClr val="tx2"/>
                </a:solidFill>
                <a:latin typeface="+mj-lt"/>
                <a:ea typeface="+mj-ea"/>
                <a:cs typeface="+mj-cs"/>
              </a:defRPr>
            </a:lvl1pPr>
          </a:lstStyle>
          <a:p>
            <a:pPr lvl="0" algn="l" defTabSz="1018824" rtl="0" eaLnBrk="1" latinLnBrk="0" hangingPunct="1">
              <a:spcBef>
                <a:spcPct val="0"/>
              </a:spcBef>
              <a:buNone/>
            </a:pPr>
            <a:r>
              <a:rPr lang="en-GB" noProof="0" dirty="0"/>
              <a:t>Insert banner statement here</a:t>
            </a:r>
            <a:endParaRPr lang="en-GB" dirty="0"/>
          </a:p>
        </p:txBody>
      </p:sp>
      <p:sp>
        <p:nvSpPr>
          <p:cNvPr id="16" name="Content Placeholder 2"/>
          <p:cNvSpPr>
            <a:spLocks noGrp="1"/>
          </p:cNvSpPr>
          <p:nvPr>
            <p:ph sz="quarter" idx="10"/>
            <p:custDataLst>
              <p:tags r:id="rId3"/>
            </p:custDataLst>
          </p:nvPr>
        </p:nvSpPr>
        <p:spPr>
          <a:xfrm>
            <a:off x="530352" y="2057400"/>
            <a:ext cx="8997696" cy="2358000"/>
          </a:xfrm>
        </p:spPr>
        <p:txBody>
          <a:bodyPr/>
          <a:lstStyle>
            <a:lvl1pPr>
              <a:defRPr sz="1400"/>
            </a:lvl1pPr>
            <a:lvl2pPr>
              <a:defRPr sz="1400"/>
            </a:lvl2pPr>
            <a:lvl3pPr>
              <a:defRPr sz="1400"/>
            </a:lvl3pPr>
            <a:lvl4pPr>
              <a:defRPr sz="1400"/>
            </a:lvl4pPr>
            <a:lvl5pPr>
              <a:defRPr sz="1400"/>
            </a:lvl5p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8" name="Content Placeholder 3"/>
          <p:cNvSpPr>
            <a:spLocks noGrp="1"/>
          </p:cNvSpPr>
          <p:nvPr>
            <p:ph sz="quarter" idx="11"/>
            <p:custDataLst>
              <p:tags r:id="rId4"/>
            </p:custDataLst>
          </p:nvPr>
        </p:nvSpPr>
        <p:spPr>
          <a:xfrm>
            <a:off x="5102352" y="4573152"/>
            <a:ext cx="4425696" cy="2358000"/>
          </a:xfrm>
        </p:spPr>
        <p:txBody>
          <a:bodyPr/>
          <a:lstStyle>
            <a:lvl1pPr>
              <a:defRPr sz="1400"/>
            </a:lvl1pPr>
            <a:lvl2pPr>
              <a:defRPr sz="1400"/>
            </a:lvl2pPr>
            <a:lvl3pPr>
              <a:defRPr sz="1400"/>
            </a:lvl3pPr>
            <a:lvl4pPr>
              <a:defRPr sz="1400"/>
            </a:lvl4pPr>
            <a:lvl5pPr>
              <a:defRPr sz="1400"/>
            </a:lvl5p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20" name="Content Placeholder 4"/>
          <p:cNvSpPr>
            <a:spLocks noGrp="1"/>
          </p:cNvSpPr>
          <p:nvPr>
            <p:ph sz="quarter" idx="12"/>
            <p:custDataLst>
              <p:tags r:id="rId5"/>
            </p:custDataLst>
          </p:nvPr>
        </p:nvSpPr>
        <p:spPr>
          <a:xfrm>
            <a:off x="530352" y="4573152"/>
            <a:ext cx="4425696" cy="2358000"/>
          </a:xfrm>
        </p:spPr>
        <p:txBody>
          <a:bodyPr/>
          <a:lstStyle>
            <a:lvl1pPr>
              <a:defRPr sz="1400"/>
            </a:lvl1pPr>
            <a:lvl2pPr>
              <a:defRPr sz="1400"/>
            </a:lvl2pPr>
            <a:lvl3pPr>
              <a:defRPr sz="1400"/>
            </a:lvl3pPr>
            <a:lvl4pPr>
              <a:defRPr sz="1400"/>
            </a:lvl4pPr>
            <a:lvl5pPr>
              <a:defRPr sz="1400"/>
            </a:lvl5p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6" name="HeaderTOCPlaceholder"/>
          <p:cNvSpPr txBox="1"/>
          <p:nvPr userDrawn="1">
            <p:custDataLst>
              <p:tags r:id="rId6"/>
            </p:custDataLst>
          </p:nvPr>
        </p:nvSpPr>
        <p:spPr>
          <a:xfrm>
            <a:off x="3581400" y="704088"/>
            <a:ext cx="5939414"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cxnSp>
        <p:nvCxnSpPr>
          <p:cNvPr id="53" name="Straight Connector 52"/>
          <p:cNvCxnSpPr/>
          <p:nvPr userDrawn="1"/>
        </p:nvCxnSpPr>
        <p:spPr>
          <a:xfrm>
            <a:off x="5292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31" name="Section Header"/>
          <p:cNvSpPr txBox="1"/>
          <p:nvPr userDrawn="1">
            <p:custDataLst>
              <p:tags r:id="rId7"/>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22" name="Date/Filepath" hidden="1"/>
          <p:cNvSpPr txBox="1"/>
          <p:nvPr userDrawn="1">
            <p:custDataLst>
              <p:tags r:id="rId8"/>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21" name="Slide Tags" hidden="1"/>
          <p:cNvSpPr txBox="1"/>
          <p:nvPr userDrawn="1">
            <p:custDataLst>
              <p:tags r:id="rId9"/>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8"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PwC Text"/>
          <p:cNvSpPr txBox="1"/>
          <p:nvPr userDrawn="1"/>
        </p:nvSpPr>
        <p:spPr>
          <a:xfrm>
            <a:off x="530352" y="7315200"/>
            <a:ext cx="274320" cy="137160"/>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29" name="Presentation Disclaimer" hidden="1"/>
          <p:cNvSpPr txBox="1"/>
          <p:nvPr userDrawn="1">
            <p:custDataLst>
              <p:tags r:id="rId10"/>
            </p:custDataLst>
          </p:nvPr>
        </p:nvSpPr>
        <p:spPr>
          <a:xfrm>
            <a:off x="3584448" y="7159752"/>
            <a:ext cx="65" cy="138499"/>
          </a:xfrm>
          <a:prstGeom prst="rect">
            <a:avLst/>
          </a:prstGeom>
          <a:noFill/>
        </p:spPr>
        <p:txBody>
          <a:bodyPr wrap="none" lIns="0" tIns="0" rIns="0" bIns="0" rtlCol="0" anchor="t" anchorCtr="0">
            <a:spAutoFit/>
          </a:bodyPr>
          <a:lstStyle/>
          <a:p>
            <a:pPr algn="l"/>
            <a:endParaRPr lang="en-GB" sz="900" noProof="1"/>
          </a:p>
        </p:txBody>
      </p:sp>
      <p:cxnSp>
        <p:nvCxnSpPr>
          <p:cNvPr id="32" name="Straight Connector 31"/>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Section Footer"/>
          <p:cNvSpPr txBox="1"/>
          <p:nvPr userDrawn="1">
            <p:custDataLst>
              <p:tags r:id="rId11"/>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
        <p:nvSpPr>
          <p:cNvPr id="34" name="Draft stamp" hidden="1"/>
          <p:cNvSpPr txBox="1"/>
          <p:nvPr userDrawn="1">
            <p:custDataLst>
              <p:tags r:id="rId12"/>
            </p:custDataLst>
          </p:nvPr>
        </p:nvSpPr>
        <p:spPr>
          <a:xfrm>
            <a:off x="3584448" y="7313861"/>
            <a:ext cx="2130552" cy="138499"/>
          </a:xfrm>
          <a:prstGeom prst="rect">
            <a:avLst/>
          </a:prstGeom>
          <a:noFill/>
          <a:ln>
            <a:noFill/>
          </a:ln>
        </p:spPr>
        <p:txBody>
          <a:bodyPr wrap="square" lIns="0" tIns="0" rIns="0" bIns="0" rtlCol="0">
            <a:spAutoFit/>
          </a:bodyPr>
          <a:lstStyle/>
          <a:p>
            <a:pPr algn="l"/>
            <a:r>
              <a:rPr lang="en-GB" sz="900" noProof="1"/>
              <a:t>Draft</a:t>
            </a:r>
          </a:p>
        </p:txBody>
      </p:sp>
      <p:sp>
        <p:nvSpPr>
          <p:cNvPr id="23" name="Report Date"/>
          <p:cNvSpPr txBox="1"/>
          <p:nvPr userDrawn="1">
            <p:custDataLst>
              <p:tags r:id="rId13"/>
            </p:custDataLst>
          </p:nvPr>
        </p:nvSpPr>
        <p:spPr>
          <a:xfrm>
            <a:off x="8880434" y="7159752"/>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25" name="Page Number"/>
          <p:cNvSpPr txBox="1"/>
          <p:nvPr userDrawn="1">
            <p:custDataLst>
              <p:tags r:id="rId14"/>
            </p:custDataLst>
          </p:nvPr>
        </p:nvSpPr>
        <p:spPr>
          <a:xfrm>
            <a:off x="9208008" y="7315200"/>
            <a:ext cx="320040" cy="137160"/>
          </a:xfrm>
          <a:prstGeom prst="rect">
            <a:avLst/>
          </a:prstGeom>
          <a:noFill/>
        </p:spPr>
        <p:txBody>
          <a:bodyPr wrap="none" lIns="0" tIns="0" rIns="0" bIns="0" rtlCol="0">
            <a:noAutofit/>
          </a:bodyPr>
          <a:lstStyle/>
          <a:p>
            <a:pPr algn="r">
              <a:lnSpc>
                <a:spcPts val="1000"/>
              </a:lnSpc>
            </a:pPr>
            <a:endParaRPr lang="en-GB" sz="900" noProof="1"/>
          </a:p>
        </p:txBody>
      </p:sp>
    </p:spTree>
    <p:extLst>
      <p:ext uri="{BB962C8B-B14F-4D97-AF65-F5344CB8AC3E}">
        <p14:creationId xmlns:p14="http://schemas.microsoft.com/office/powerpoint/2010/main" val="4177173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One">
    <p:spTree>
      <p:nvGrpSpPr>
        <p:cNvPr id="1" name=""/>
        <p:cNvGrpSpPr/>
        <p:nvPr/>
      </p:nvGrpSpPr>
      <p:grpSpPr>
        <a:xfrm>
          <a:off x="0" y="0"/>
          <a:ext cx="0" cy="0"/>
          <a:chOff x="0" y="0"/>
          <a:chExt cx="0" cy="0"/>
        </a:xfrm>
      </p:grpSpPr>
      <p:sp>
        <p:nvSpPr>
          <p:cNvPr id="34" name="Content Placeholder 2"/>
          <p:cNvSpPr>
            <a:spLocks noGrp="1"/>
          </p:cNvSpPr>
          <p:nvPr>
            <p:ph sz="quarter" idx="24" hasCustomPrompt="1"/>
            <p:custDataLst>
              <p:tags r:id="rId1"/>
            </p:custDataLst>
          </p:nvPr>
        </p:nvSpPr>
        <p:spPr>
          <a:xfrm>
            <a:off x="530352" y="2057400"/>
            <a:ext cx="8997696" cy="4882896"/>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4"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25" name="Report Date"/>
          <p:cNvSpPr txBox="1"/>
          <p:nvPr userDrawn="1">
            <p:custDataLst>
              <p:tags r:id="rId2"/>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31" name="Page Number"/>
          <p:cNvSpPr txBox="1"/>
          <p:nvPr userDrawn="1">
            <p:custDataLst>
              <p:tags r:id="rId3"/>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sp>
        <p:nvSpPr>
          <p:cNvPr id="45" name="HeaderTOCPlaceholder"/>
          <p:cNvSpPr txBox="1"/>
          <p:nvPr userDrawn="1">
            <p:custDataLst>
              <p:tags r:id="rId4"/>
            </p:custDataLst>
          </p:nvPr>
        </p:nvSpPr>
        <p:spPr>
          <a:xfrm>
            <a:off x="3581400" y="704088"/>
            <a:ext cx="5939414"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48" name="Presentation Disclaimer" hidden="1"/>
          <p:cNvSpPr txBox="1"/>
          <p:nvPr userDrawn="1">
            <p:custDataLst>
              <p:tags r:id="rId5"/>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50" name="Straight Connector 49"/>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a:xfrm>
            <a:off x="5292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23" name="Section Footer"/>
          <p:cNvSpPr txBox="1"/>
          <p:nvPr userDrawn="1">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
        <p:nvSpPr>
          <p:cNvPr id="28" name="Section Header"/>
          <p:cNvSpPr txBox="1"/>
          <p:nvPr userDrawn="1">
            <p:custDataLst>
              <p:tags r:id="rId7"/>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27" name="Draft stamp" hidden="1"/>
          <p:cNvSpPr txBox="1"/>
          <p:nvPr userDrawn="1">
            <p:custDataLst>
              <p:tags r:id="rId8"/>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21" name="Date/Filepath" hidden="1"/>
          <p:cNvSpPr txBox="1"/>
          <p:nvPr userDrawn="1">
            <p:custDataLst>
              <p:tags r:id="rId9"/>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19" name="Slide Tags" hidden="1"/>
          <p:cNvSpPr txBox="1"/>
          <p:nvPr userDrawn="1">
            <p:custDataLst>
              <p:tags r:id="rId10"/>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6"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hasCustomPrompt="1"/>
          </p:nvPr>
        </p:nvSpPr>
        <p:spPr/>
        <p:txBody>
          <a:bodyPr/>
          <a:lstStyle/>
          <a:p>
            <a:r>
              <a:rPr lang="en-GB" dirty="0"/>
              <a:t>Insert banner statement here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Two">
    <p:spTree>
      <p:nvGrpSpPr>
        <p:cNvPr id="1" name=""/>
        <p:cNvGrpSpPr/>
        <p:nvPr/>
      </p:nvGrpSpPr>
      <p:grpSpPr>
        <a:xfrm>
          <a:off x="0" y="0"/>
          <a:ext cx="0" cy="0"/>
          <a:chOff x="0" y="0"/>
          <a:chExt cx="0" cy="0"/>
        </a:xfrm>
      </p:grpSpPr>
      <p:sp>
        <p:nvSpPr>
          <p:cNvPr id="34" name="Content Placeholder 2"/>
          <p:cNvSpPr>
            <a:spLocks noGrp="1"/>
          </p:cNvSpPr>
          <p:nvPr>
            <p:ph sz="quarter" idx="24" hasCustomPrompt="1"/>
            <p:custDataLst>
              <p:tags r:id="rId1"/>
            </p:custDataLst>
          </p:nvPr>
        </p:nvSpPr>
        <p:spPr>
          <a:xfrm>
            <a:off x="530352" y="2057400"/>
            <a:ext cx="4425696" cy="4882896"/>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6" name="Content Placeholder 3"/>
          <p:cNvSpPr>
            <a:spLocks noGrp="1"/>
          </p:cNvSpPr>
          <p:nvPr>
            <p:ph sz="quarter" idx="25" hasCustomPrompt="1"/>
            <p:custDataLst>
              <p:tags r:id="rId2"/>
            </p:custDataLst>
          </p:nvPr>
        </p:nvSpPr>
        <p:spPr>
          <a:xfrm>
            <a:off x="5102352" y="2057400"/>
            <a:ext cx="4425696" cy="4882896"/>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5" name="HeaderTOCPlaceholder"/>
          <p:cNvSpPr txBox="1"/>
          <p:nvPr userDrawn="1">
            <p:custDataLst>
              <p:tags r:id="rId3"/>
            </p:custDataLst>
          </p:nvPr>
        </p:nvSpPr>
        <p:spPr>
          <a:xfrm>
            <a:off x="3581400" y="704088"/>
            <a:ext cx="5939414"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48" name="Presentation Disclaimer" hidden="1"/>
          <p:cNvSpPr txBox="1"/>
          <p:nvPr userDrawn="1">
            <p:custDataLst>
              <p:tags r:id="rId4"/>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52" name="Straight Connector 51"/>
          <p:cNvCxnSpPr/>
          <p:nvPr userDrawn="1"/>
        </p:nvCxnSpPr>
        <p:spPr>
          <a:xfrm>
            <a:off x="5292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28" name="Section Header"/>
          <p:cNvSpPr txBox="1"/>
          <p:nvPr userDrawn="1">
            <p:custDataLst>
              <p:tags r:id="rId5"/>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27" name="Draft stamp" hidden="1"/>
          <p:cNvSpPr txBox="1"/>
          <p:nvPr userDrawn="1">
            <p:custDataLst>
              <p:tags r:id="rId6"/>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21" name="Date/Filepath" hidden="1"/>
          <p:cNvSpPr txBox="1"/>
          <p:nvPr userDrawn="1">
            <p:custDataLst>
              <p:tags r:id="rId7"/>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19" name="Slide Tags" hidden="1"/>
          <p:cNvSpPr txBox="1"/>
          <p:nvPr userDrawn="1">
            <p:custDataLst>
              <p:tags r:id="rId8"/>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2"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Title 19"/>
          <p:cNvSpPr>
            <a:spLocks noGrp="1"/>
          </p:cNvSpPr>
          <p:nvPr>
            <p:ph type="title" hasCustomPrompt="1"/>
          </p:nvPr>
        </p:nvSpPr>
        <p:spPr/>
        <p:txBody>
          <a:bodyPr/>
          <a:lstStyle/>
          <a:p>
            <a:r>
              <a:rPr lang="en-GB" noProof="0" dirty="0"/>
              <a:t>Insert banner statement here</a:t>
            </a:r>
            <a:endParaRPr lang="en-GB" dirty="0"/>
          </a:p>
        </p:txBody>
      </p:sp>
      <p:sp>
        <p:nvSpPr>
          <p:cNvPr id="18"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26" name="Report Date"/>
          <p:cNvSpPr txBox="1"/>
          <p:nvPr userDrawn="1">
            <p:custDataLst>
              <p:tags r:id="rId9"/>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29" name="Page Number"/>
          <p:cNvSpPr txBox="1"/>
          <p:nvPr userDrawn="1">
            <p:custDataLst>
              <p:tags r:id="rId10"/>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cxnSp>
        <p:nvCxnSpPr>
          <p:cNvPr id="30" name="Straight Connector 29"/>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Section Footer"/>
          <p:cNvSpPr txBox="1"/>
          <p:nvPr userDrawn="1">
            <p:custDataLst>
              <p:tags r:id="rId11"/>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Large left">
    <p:spTree>
      <p:nvGrpSpPr>
        <p:cNvPr id="1" name=""/>
        <p:cNvGrpSpPr/>
        <p:nvPr/>
      </p:nvGrpSpPr>
      <p:grpSpPr>
        <a:xfrm>
          <a:off x="0" y="0"/>
          <a:ext cx="0" cy="0"/>
          <a:chOff x="0" y="0"/>
          <a:chExt cx="0" cy="0"/>
        </a:xfrm>
      </p:grpSpPr>
      <p:sp>
        <p:nvSpPr>
          <p:cNvPr id="34" name="Content Placeholder 2"/>
          <p:cNvSpPr>
            <a:spLocks noGrp="1"/>
          </p:cNvSpPr>
          <p:nvPr>
            <p:ph sz="quarter" idx="24" hasCustomPrompt="1"/>
            <p:custDataLst>
              <p:tags r:id="rId1"/>
            </p:custDataLst>
          </p:nvPr>
        </p:nvSpPr>
        <p:spPr>
          <a:xfrm>
            <a:off x="530352" y="2057400"/>
            <a:ext cx="5956300" cy="4882896"/>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6" name="Content Placeholder 3"/>
          <p:cNvSpPr>
            <a:spLocks noGrp="1"/>
          </p:cNvSpPr>
          <p:nvPr>
            <p:ph sz="quarter" idx="25" hasCustomPrompt="1"/>
            <p:custDataLst>
              <p:tags r:id="rId2"/>
            </p:custDataLst>
          </p:nvPr>
        </p:nvSpPr>
        <p:spPr>
          <a:xfrm>
            <a:off x="6629401" y="2057400"/>
            <a:ext cx="2892552" cy="4882896"/>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5" name="HeaderTOCPlaceholder"/>
          <p:cNvSpPr txBox="1"/>
          <p:nvPr userDrawn="1">
            <p:custDataLst>
              <p:tags r:id="rId3"/>
            </p:custDataLst>
          </p:nvPr>
        </p:nvSpPr>
        <p:spPr>
          <a:xfrm>
            <a:off x="3581400" y="704088"/>
            <a:ext cx="5939414"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48" name="Presentation Disclaimer" hidden="1"/>
          <p:cNvSpPr txBox="1"/>
          <p:nvPr userDrawn="1">
            <p:custDataLst>
              <p:tags r:id="rId4"/>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52" name="Straight Connector 51"/>
          <p:cNvCxnSpPr/>
          <p:nvPr userDrawn="1"/>
        </p:nvCxnSpPr>
        <p:spPr>
          <a:xfrm>
            <a:off x="5292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28" name="Section Header"/>
          <p:cNvSpPr txBox="1"/>
          <p:nvPr userDrawn="1">
            <p:custDataLst>
              <p:tags r:id="rId5"/>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27" name="Draft stamp" hidden="1"/>
          <p:cNvSpPr txBox="1"/>
          <p:nvPr userDrawn="1">
            <p:custDataLst>
              <p:tags r:id="rId6"/>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21" name="Date/Filepath" hidden="1"/>
          <p:cNvSpPr txBox="1"/>
          <p:nvPr userDrawn="1">
            <p:custDataLst>
              <p:tags r:id="rId7"/>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19" name="Slide Tags" hidden="1"/>
          <p:cNvSpPr txBox="1"/>
          <p:nvPr userDrawn="1">
            <p:custDataLst>
              <p:tags r:id="rId8"/>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2"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Title 19"/>
          <p:cNvSpPr>
            <a:spLocks noGrp="1"/>
          </p:cNvSpPr>
          <p:nvPr>
            <p:ph type="title" hasCustomPrompt="1"/>
          </p:nvPr>
        </p:nvSpPr>
        <p:spPr/>
        <p:txBody>
          <a:bodyPr/>
          <a:lstStyle/>
          <a:p>
            <a:r>
              <a:rPr lang="en-GB" noProof="0" dirty="0"/>
              <a:t>Insert banner statement here</a:t>
            </a:r>
            <a:endParaRPr lang="en-GB" dirty="0"/>
          </a:p>
        </p:txBody>
      </p:sp>
      <p:sp>
        <p:nvSpPr>
          <p:cNvPr id="18"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26" name="Report Date"/>
          <p:cNvSpPr txBox="1"/>
          <p:nvPr userDrawn="1">
            <p:custDataLst>
              <p:tags r:id="rId9"/>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29" name="Page Number"/>
          <p:cNvSpPr txBox="1"/>
          <p:nvPr userDrawn="1">
            <p:custDataLst>
              <p:tags r:id="rId10"/>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cxnSp>
        <p:nvCxnSpPr>
          <p:cNvPr id="30" name="Straight Connector 29"/>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Section Footer"/>
          <p:cNvSpPr txBox="1"/>
          <p:nvPr userDrawn="1">
            <p:custDataLst>
              <p:tags r:id="rId11"/>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Two Left">
    <p:spTree>
      <p:nvGrpSpPr>
        <p:cNvPr id="1" name=""/>
        <p:cNvGrpSpPr/>
        <p:nvPr/>
      </p:nvGrpSpPr>
      <p:grpSpPr>
        <a:xfrm>
          <a:off x="0" y="0"/>
          <a:ext cx="0" cy="0"/>
          <a:chOff x="0" y="0"/>
          <a:chExt cx="0" cy="0"/>
        </a:xfrm>
      </p:grpSpPr>
      <p:sp>
        <p:nvSpPr>
          <p:cNvPr id="34" name="Content Placeholder 2"/>
          <p:cNvSpPr>
            <a:spLocks noGrp="1"/>
          </p:cNvSpPr>
          <p:nvPr>
            <p:ph sz="quarter" idx="24" hasCustomPrompt="1"/>
            <p:custDataLst>
              <p:tags r:id="rId1"/>
            </p:custDataLst>
          </p:nvPr>
        </p:nvSpPr>
        <p:spPr>
          <a:xfrm>
            <a:off x="530351" y="2057400"/>
            <a:ext cx="4422649" cy="2362200"/>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6" name="Content Placeholder 3"/>
          <p:cNvSpPr>
            <a:spLocks noGrp="1"/>
          </p:cNvSpPr>
          <p:nvPr>
            <p:ph sz="quarter" idx="25" hasCustomPrompt="1"/>
            <p:custDataLst>
              <p:tags r:id="rId2"/>
            </p:custDataLst>
          </p:nvPr>
        </p:nvSpPr>
        <p:spPr>
          <a:xfrm>
            <a:off x="530351" y="4572000"/>
            <a:ext cx="4422649" cy="2359152"/>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4"/>
          <p:cNvSpPr>
            <a:spLocks noGrp="1"/>
          </p:cNvSpPr>
          <p:nvPr>
            <p:ph sz="quarter" idx="26" hasCustomPrompt="1"/>
            <p:custDataLst>
              <p:tags r:id="rId3"/>
            </p:custDataLst>
          </p:nvPr>
        </p:nvSpPr>
        <p:spPr>
          <a:xfrm>
            <a:off x="5105400" y="2057400"/>
            <a:ext cx="4425696" cy="4882896"/>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4" name="HeaderTOCPlaceholder"/>
          <p:cNvSpPr txBox="1"/>
          <p:nvPr userDrawn="1">
            <p:custDataLst>
              <p:tags r:id="rId4"/>
            </p:custDataLst>
          </p:nvPr>
        </p:nvSpPr>
        <p:spPr>
          <a:xfrm>
            <a:off x="3581400" y="704088"/>
            <a:ext cx="5939414"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48" name="Presentation Disclaimer" hidden="1"/>
          <p:cNvSpPr txBox="1"/>
          <p:nvPr userDrawn="1">
            <p:custDataLst>
              <p:tags r:id="rId5"/>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52" name="Straight Connector 51"/>
          <p:cNvCxnSpPr/>
          <p:nvPr userDrawn="1"/>
        </p:nvCxnSpPr>
        <p:spPr>
          <a:xfrm>
            <a:off x="5364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28" name="Section Header"/>
          <p:cNvSpPr txBox="1"/>
          <p:nvPr userDrawn="1">
            <p:custDataLst>
              <p:tags r:id="rId6"/>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30" name="Draft stamp" hidden="1"/>
          <p:cNvSpPr txBox="1"/>
          <p:nvPr userDrawn="1">
            <p:custDataLst>
              <p:tags r:id="rId7"/>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25" name="Date/Filepath" hidden="1"/>
          <p:cNvSpPr txBox="1"/>
          <p:nvPr userDrawn="1">
            <p:custDataLst>
              <p:tags r:id="rId8"/>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20" name="Slide Tags" hidden="1"/>
          <p:cNvSpPr txBox="1"/>
          <p:nvPr userDrawn="1">
            <p:custDataLst>
              <p:tags r:id="rId9"/>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2"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Title 20"/>
          <p:cNvSpPr>
            <a:spLocks noGrp="1"/>
          </p:cNvSpPr>
          <p:nvPr>
            <p:ph type="title" hasCustomPrompt="1"/>
          </p:nvPr>
        </p:nvSpPr>
        <p:spPr/>
        <p:txBody>
          <a:bodyPr/>
          <a:lstStyle/>
          <a:p>
            <a:r>
              <a:rPr lang="en-GB" noProof="0" dirty="0"/>
              <a:t>Insert banner statement here</a:t>
            </a:r>
            <a:endParaRPr lang="en-GB" dirty="0"/>
          </a:p>
        </p:txBody>
      </p:sp>
      <p:sp>
        <p:nvSpPr>
          <p:cNvPr id="19"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24" name="Report Date"/>
          <p:cNvSpPr txBox="1"/>
          <p:nvPr userDrawn="1">
            <p:custDataLst>
              <p:tags r:id="rId10"/>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29" name="Page Number"/>
          <p:cNvSpPr txBox="1"/>
          <p:nvPr userDrawn="1">
            <p:custDataLst>
              <p:tags r:id="rId11"/>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cxnSp>
        <p:nvCxnSpPr>
          <p:cNvPr id="31" name="Straight Connector 30"/>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2" name="Section Footer"/>
          <p:cNvSpPr txBox="1"/>
          <p:nvPr userDrawn="1">
            <p:custDataLst>
              <p:tags r:id="rId12"/>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Three Large Bottom">
    <p:spTree>
      <p:nvGrpSpPr>
        <p:cNvPr id="1" name=""/>
        <p:cNvGrpSpPr/>
        <p:nvPr/>
      </p:nvGrpSpPr>
      <p:grpSpPr>
        <a:xfrm>
          <a:off x="0" y="0"/>
          <a:ext cx="0" cy="0"/>
          <a:chOff x="0" y="0"/>
          <a:chExt cx="0" cy="0"/>
        </a:xfrm>
      </p:grpSpPr>
      <p:sp>
        <p:nvSpPr>
          <p:cNvPr id="16" name="Content Placeholder 2"/>
          <p:cNvSpPr>
            <a:spLocks noGrp="1"/>
          </p:cNvSpPr>
          <p:nvPr>
            <p:ph sz="quarter" idx="10" hasCustomPrompt="1"/>
          </p:nvPr>
        </p:nvSpPr>
        <p:spPr>
          <a:xfrm>
            <a:off x="530352" y="2057400"/>
            <a:ext cx="4425696" cy="1527048"/>
          </a:xfrm>
        </p:spPr>
        <p:txBody>
          <a:bodyPr/>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18" name="Content Placeholder 3"/>
          <p:cNvSpPr>
            <a:spLocks noGrp="1"/>
          </p:cNvSpPr>
          <p:nvPr>
            <p:ph sz="quarter" idx="11" hasCustomPrompt="1"/>
          </p:nvPr>
        </p:nvSpPr>
        <p:spPr>
          <a:xfrm>
            <a:off x="5102352" y="2057400"/>
            <a:ext cx="4425696" cy="1527048"/>
          </a:xfrm>
        </p:spPr>
        <p:txBody>
          <a:bodyPr/>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20" name="Content Placeholder 4"/>
          <p:cNvSpPr>
            <a:spLocks noGrp="1"/>
          </p:cNvSpPr>
          <p:nvPr>
            <p:ph sz="quarter" idx="12" hasCustomPrompt="1"/>
          </p:nvPr>
        </p:nvSpPr>
        <p:spPr>
          <a:xfrm>
            <a:off x="530352" y="3733800"/>
            <a:ext cx="8997696" cy="3200400"/>
          </a:xfrm>
        </p:spPr>
        <p:txBody>
          <a:bodyPr/>
          <a:lstStyle>
            <a:lvl1pPr>
              <a:defRPr sz="1600"/>
            </a:lvl1pPr>
            <a:lvl2pPr>
              <a:defRPr sz="1600"/>
            </a:lvl2pPr>
            <a:lvl3pPr>
              <a:defRPr sz="1600"/>
            </a:lvl3pPr>
            <a:lvl4pPr>
              <a:defRPr sz="1600"/>
            </a:lvl4pPr>
            <a:lvl5pPr>
              <a:defRPr sz="16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6" name="HeaderTOCPlaceholder"/>
          <p:cNvSpPr txBox="1"/>
          <p:nvPr userDrawn="1">
            <p:custDataLst>
              <p:tags r:id="rId1"/>
            </p:custDataLst>
          </p:nvPr>
        </p:nvSpPr>
        <p:spPr>
          <a:xfrm>
            <a:off x="3581400" y="704088"/>
            <a:ext cx="5939414"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49" name="Presentation Disclaimer" hidden="1"/>
          <p:cNvSpPr txBox="1"/>
          <p:nvPr userDrawn="1">
            <p:custDataLst>
              <p:tags r:id="rId2"/>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53" name="Straight Connector 52"/>
          <p:cNvCxnSpPr/>
          <p:nvPr userDrawn="1"/>
        </p:nvCxnSpPr>
        <p:spPr>
          <a:xfrm>
            <a:off x="5292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31" name="Section Header"/>
          <p:cNvSpPr txBox="1"/>
          <p:nvPr userDrawn="1">
            <p:custDataLst>
              <p:tags r:id="rId3"/>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27" name="Draft stamp" hidden="1"/>
          <p:cNvSpPr txBox="1"/>
          <p:nvPr userDrawn="1">
            <p:custDataLst>
              <p:tags r:id="rId4"/>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22" name="Date/Filepath" hidden="1"/>
          <p:cNvSpPr txBox="1"/>
          <p:nvPr userDrawn="1">
            <p:custDataLst>
              <p:tags r:id="rId5"/>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21" name="Slide Tags" hidden="1"/>
          <p:cNvSpPr txBox="1"/>
          <p:nvPr userDrawn="1">
            <p:custDataLst>
              <p:tags r:id="rId6"/>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8"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Title 25"/>
          <p:cNvSpPr>
            <a:spLocks noGrp="1"/>
          </p:cNvSpPr>
          <p:nvPr>
            <p:ph type="title" hasCustomPrompt="1"/>
          </p:nvPr>
        </p:nvSpPr>
        <p:spPr/>
        <p:txBody>
          <a:bodyPr/>
          <a:lstStyle/>
          <a:p>
            <a:r>
              <a:rPr lang="en-GB" noProof="0" dirty="0"/>
              <a:t>Insert banner statement here</a:t>
            </a:r>
            <a:endParaRPr lang="en-GB" dirty="0"/>
          </a:p>
        </p:txBody>
      </p:sp>
      <p:sp>
        <p:nvSpPr>
          <p:cNvPr id="19"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24" name="Report Date"/>
          <p:cNvSpPr txBox="1"/>
          <p:nvPr userDrawn="1">
            <p:custDataLst>
              <p:tags r:id="rId7"/>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29" name="Page Number"/>
          <p:cNvSpPr txBox="1"/>
          <p:nvPr userDrawn="1">
            <p:custDataLst>
              <p:tags r:id="rId8"/>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cxnSp>
        <p:nvCxnSpPr>
          <p:cNvPr id="32" name="Straight Connector 31"/>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Section Footer"/>
          <p:cNvSpPr txBox="1"/>
          <p:nvPr userDrawn="1">
            <p:custDataLst>
              <p:tags r:id="rId9"/>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Four">
    <p:spTree>
      <p:nvGrpSpPr>
        <p:cNvPr id="1" name=""/>
        <p:cNvGrpSpPr/>
        <p:nvPr/>
      </p:nvGrpSpPr>
      <p:grpSpPr>
        <a:xfrm>
          <a:off x="0" y="0"/>
          <a:ext cx="0" cy="0"/>
          <a:chOff x="0" y="0"/>
          <a:chExt cx="0" cy="0"/>
        </a:xfrm>
      </p:grpSpPr>
      <p:sp>
        <p:nvSpPr>
          <p:cNvPr id="34" name="Content Placeholder 2"/>
          <p:cNvSpPr>
            <a:spLocks noGrp="1"/>
          </p:cNvSpPr>
          <p:nvPr>
            <p:ph sz="quarter" idx="24" hasCustomPrompt="1"/>
          </p:nvPr>
        </p:nvSpPr>
        <p:spPr>
          <a:xfrm>
            <a:off x="530352" y="2057400"/>
            <a:ext cx="4425696" cy="2359152"/>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6" name="Content Placeholder 3"/>
          <p:cNvSpPr>
            <a:spLocks noGrp="1"/>
          </p:cNvSpPr>
          <p:nvPr>
            <p:ph sz="quarter" idx="25" hasCustomPrompt="1"/>
          </p:nvPr>
        </p:nvSpPr>
        <p:spPr>
          <a:xfrm>
            <a:off x="5102352" y="2057400"/>
            <a:ext cx="4425696" cy="2359152"/>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38" name="Content Placeholder 4"/>
          <p:cNvSpPr>
            <a:spLocks noGrp="1"/>
          </p:cNvSpPr>
          <p:nvPr>
            <p:ph sz="quarter" idx="26" hasCustomPrompt="1"/>
          </p:nvPr>
        </p:nvSpPr>
        <p:spPr>
          <a:xfrm>
            <a:off x="530352" y="4572000"/>
            <a:ext cx="4425696" cy="2359152"/>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0" name="Content Placeholder 5"/>
          <p:cNvSpPr>
            <a:spLocks noGrp="1"/>
          </p:cNvSpPr>
          <p:nvPr>
            <p:ph sz="quarter" idx="27" hasCustomPrompt="1"/>
          </p:nvPr>
        </p:nvSpPr>
        <p:spPr>
          <a:xfrm>
            <a:off x="5102352" y="4572000"/>
            <a:ext cx="4425696" cy="2359152"/>
          </a:xfrm>
        </p:spPr>
        <p:txBody>
          <a:bodyPr tIns="0" bIns="0"/>
          <a:lstStyle>
            <a:lvl1pPr>
              <a:defRPr sz="1600"/>
            </a:lvl1pPr>
            <a:lvl2pPr>
              <a:defRPr sz="1600"/>
            </a:lvl2pPr>
            <a:lvl3pPr>
              <a:defRPr sz="1600"/>
            </a:lvl3pPr>
            <a:lvl4pPr>
              <a:defRPr sz="1600"/>
            </a:lvl4pPr>
            <a:lvl5pPr>
              <a:defRPr sz="1600"/>
            </a:lvl5p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9" name="PwC Text"/>
          <p:cNvSpPr txBox="1"/>
          <p:nvPr userDrawn="1"/>
        </p:nvSpPr>
        <p:spPr>
          <a:xfrm>
            <a:off x="530352" y="7344000"/>
            <a:ext cx="274320" cy="107157"/>
          </a:xfrm>
          <a:prstGeom prst="rect">
            <a:avLst/>
          </a:prstGeom>
          <a:noFill/>
        </p:spPr>
        <p:txBody>
          <a:bodyPr vert="horz" wrap="none" lIns="0" tIns="0" rIns="0" bIns="0" rtlCol="0" anchor="t" anchorCtr="0">
            <a:noAutofit/>
          </a:bodyPr>
          <a:lstStyle/>
          <a:p>
            <a:pPr>
              <a:lnSpc>
                <a:spcPts val="1000"/>
              </a:lnSpc>
            </a:pPr>
            <a:r>
              <a:rPr lang="en-GB" sz="900" noProof="1">
                <a:latin typeface="+mn-lt"/>
                <a:cs typeface="Arial" pitchFamily="34" charset="0"/>
              </a:rPr>
              <a:t>PwC</a:t>
            </a:r>
          </a:p>
        </p:txBody>
      </p:sp>
      <p:sp>
        <p:nvSpPr>
          <p:cNvPr id="31" name="Report Date"/>
          <p:cNvSpPr txBox="1"/>
          <p:nvPr userDrawn="1">
            <p:custDataLst>
              <p:tags r:id="rId1"/>
            </p:custDataLst>
          </p:nvPr>
        </p:nvSpPr>
        <p:spPr>
          <a:xfrm>
            <a:off x="8871071" y="7128974"/>
            <a:ext cx="647614" cy="138499"/>
          </a:xfrm>
          <a:prstGeom prst="rect">
            <a:avLst/>
          </a:prstGeom>
          <a:noFill/>
        </p:spPr>
        <p:txBody>
          <a:bodyPr wrap="none" lIns="0" tIns="0" rIns="0" bIns="0" rtlCol="0">
            <a:spAutoFit/>
          </a:bodyPr>
          <a:lstStyle/>
          <a:p>
            <a:pPr indent="-274320" algn="r">
              <a:spcAft>
                <a:spcPts val="900"/>
              </a:spcAft>
            </a:pPr>
            <a:r>
              <a:rPr lang="en-GB" sz="900" noProof="1" smtClean="0">
                <a:latin typeface="+mn-lt"/>
              </a:rPr>
              <a:t>August 2017</a:t>
            </a:r>
            <a:endParaRPr lang="en-GB" sz="900" noProof="1">
              <a:latin typeface="+mn-lt"/>
            </a:endParaRPr>
          </a:p>
        </p:txBody>
      </p:sp>
      <p:sp>
        <p:nvSpPr>
          <p:cNvPr id="50" name="Page Number"/>
          <p:cNvSpPr txBox="1"/>
          <p:nvPr userDrawn="1">
            <p:custDataLst>
              <p:tags r:id="rId2"/>
            </p:custDataLst>
          </p:nvPr>
        </p:nvSpPr>
        <p:spPr>
          <a:xfrm>
            <a:off x="9217152" y="7315200"/>
            <a:ext cx="320040" cy="155448"/>
          </a:xfrm>
          <a:prstGeom prst="rect">
            <a:avLst/>
          </a:prstGeom>
          <a:noFill/>
        </p:spPr>
        <p:txBody>
          <a:bodyPr wrap="none" lIns="0" tIns="0" rIns="0" bIns="0" rtlCol="0">
            <a:noAutofit/>
          </a:bodyPr>
          <a:lstStyle/>
          <a:p>
            <a:pPr algn="r">
              <a:lnSpc>
                <a:spcPts val="1000"/>
              </a:lnSpc>
            </a:pPr>
            <a:endParaRPr lang="en-GB" sz="900" noProof="1"/>
          </a:p>
        </p:txBody>
      </p:sp>
      <p:sp>
        <p:nvSpPr>
          <p:cNvPr id="51" name="HeaderTOCPlaceholder"/>
          <p:cNvSpPr txBox="1"/>
          <p:nvPr userDrawn="1">
            <p:custDataLst>
              <p:tags r:id="rId3"/>
            </p:custDataLst>
          </p:nvPr>
        </p:nvSpPr>
        <p:spPr>
          <a:xfrm>
            <a:off x="3581400" y="704088"/>
            <a:ext cx="5939414"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sp>
        <p:nvSpPr>
          <p:cNvPr id="54" name="Presentation Disclaimer" hidden="1"/>
          <p:cNvSpPr txBox="1"/>
          <p:nvPr userDrawn="1">
            <p:custDataLst>
              <p:tags r:id="rId4"/>
            </p:custDataLst>
          </p:nvPr>
        </p:nvSpPr>
        <p:spPr>
          <a:xfrm>
            <a:off x="3584448" y="7128974"/>
            <a:ext cx="65" cy="169277"/>
          </a:xfrm>
          <a:prstGeom prst="rect">
            <a:avLst/>
          </a:prstGeom>
          <a:noFill/>
        </p:spPr>
        <p:txBody>
          <a:bodyPr wrap="none" lIns="0" tIns="0" rIns="0" bIns="0" rtlCol="0" anchor="t" anchorCtr="0">
            <a:spAutoFit/>
          </a:bodyPr>
          <a:lstStyle/>
          <a:p>
            <a:pPr algn="l"/>
            <a:endParaRPr lang="en-GB" sz="1100" noProof="1"/>
          </a:p>
        </p:txBody>
      </p:sp>
      <p:cxnSp>
        <p:nvCxnSpPr>
          <p:cNvPr id="56" name="Straight Connector 55"/>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userDrawn="1"/>
        </p:nvCxnSpPr>
        <p:spPr>
          <a:xfrm>
            <a:off x="5292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24" name="Section Footer"/>
          <p:cNvSpPr txBox="1"/>
          <p:nvPr userDrawn="1">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endParaRPr lang="en-GB" sz="900" noProof="1">
              <a:solidFill>
                <a:schemeClr val="tx1"/>
              </a:solidFill>
            </a:endParaRPr>
          </a:p>
        </p:txBody>
      </p:sp>
      <p:sp>
        <p:nvSpPr>
          <p:cNvPr id="26" name="Section Header"/>
          <p:cNvSpPr txBox="1"/>
          <p:nvPr userDrawn="1">
            <p:custDataLst>
              <p:tags r:id="rId6"/>
            </p:custDataLst>
          </p:nvPr>
        </p:nvSpPr>
        <p:spPr>
          <a:xfrm>
            <a:off x="530351" y="704088"/>
            <a:ext cx="3034379" cy="137160"/>
          </a:xfrm>
          <a:prstGeom prst="rect">
            <a:avLst/>
          </a:prstGeom>
          <a:noFill/>
        </p:spPr>
        <p:txBody>
          <a:bodyPr wrap="square" lIns="0" tIns="0" rIns="0" bIns="0" rtlCol="0" anchor="b" anchorCtr="0">
            <a:noAutofit/>
          </a:bodyPr>
          <a:lstStyle/>
          <a:p>
            <a:endParaRPr lang="en-GB" sz="900" noProof="1">
              <a:solidFill>
                <a:schemeClr val="tx1"/>
              </a:solidFill>
            </a:endParaRPr>
          </a:p>
        </p:txBody>
      </p:sp>
      <p:sp>
        <p:nvSpPr>
          <p:cNvPr id="33" name="Draft stamp" hidden="1"/>
          <p:cNvSpPr txBox="1"/>
          <p:nvPr userDrawn="1">
            <p:custDataLst>
              <p:tags r:id="rId7"/>
            </p:custDataLst>
          </p:nvPr>
        </p:nvSpPr>
        <p:spPr>
          <a:xfrm>
            <a:off x="3584448" y="7301371"/>
            <a:ext cx="2130552" cy="169277"/>
          </a:xfrm>
          <a:prstGeom prst="rect">
            <a:avLst/>
          </a:prstGeom>
          <a:noFill/>
          <a:ln>
            <a:noFill/>
          </a:ln>
        </p:spPr>
        <p:txBody>
          <a:bodyPr wrap="square" lIns="0" tIns="0" rIns="0" bIns="0" rtlCol="0">
            <a:spAutoFit/>
          </a:bodyPr>
          <a:lstStyle/>
          <a:p>
            <a:pPr algn="l"/>
            <a:r>
              <a:rPr lang="en-GB" sz="1100" noProof="1"/>
              <a:t>Draft</a:t>
            </a:r>
          </a:p>
        </p:txBody>
      </p:sp>
      <p:sp>
        <p:nvSpPr>
          <p:cNvPr id="27" name="Date/Filepath" hidden="1"/>
          <p:cNvSpPr txBox="1"/>
          <p:nvPr userDrawn="1">
            <p:custDataLst>
              <p:tags r:id="rId8"/>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21" name="Slide Tags" hidden="1"/>
          <p:cNvSpPr txBox="1"/>
          <p:nvPr userDrawn="1">
            <p:custDataLst>
              <p:tags r:id="rId9"/>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23"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Title 21"/>
          <p:cNvSpPr>
            <a:spLocks noGrp="1"/>
          </p:cNvSpPr>
          <p:nvPr>
            <p:ph type="title" hasCustomPrompt="1"/>
          </p:nvPr>
        </p:nvSpPr>
        <p:spPr/>
        <p:txBody>
          <a:bodyPr/>
          <a:lstStyle/>
          <a:p>
            <a:r>
              <a:rPr lang="en-GB" noProof="0" dirty="0"/>
              <a:t>Insert banner statement here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2" name="Date/Filepath" hidden="1"/>
          <p:cNvSpPr txBox="1"/>
          <p:nvPr userDrawn="1">
            <p:custDataLst>
              <p:tags r:id="rId1"/>
            </p:custDataLst>
          </p:nvPr>
        </p:nvSpPr>
        <p:spPr>
          <a:xfrm>
            <a:off x="3299464" y="303092"/>
            <a:ext cx="6217920" cy="138499"/>
          </a:xfrm>
          <a:prstGeom prst="rect">
            <a:avLst/>
          </a:prstGeom>
          <a:noFill/>
        </p:spPr>
        <p:txBody>
          <a:bodyPr wrap="square" lIns="0" tIns="0" rIns="0" bIns="0" rtlCol="0" anchor="b" anchorCtr="0">
            <a:spAutoFit/>
          </a:bodyPr>
          <a:lstStyle/>
          <a:p>
            <a:pPr algn="r"/>
            <a:r>
              <a:rPr lang="en-GB" sz="900" noProof="1" smtClean="0"/>
              <a:t>8/28/2017 C:\Users\pfernandez047\Documents\SMART\Smart-related documents\FAQs\Smart FAQs - 2017_0825.pptx</a:t>
            </a:r>
            <a:endParaRPr lang="en-GB" sz="900" noProof="1"/>
          </a:p>
        </p:txBody>
      </p:sp>
      <p:sp>
        <p:nvSpPr>
          <p:cNvPr id="5" name="Slide Tags" hidden="1"/>
          <p:cNvSpPr txBox="1"/>
          <p:nvPr userDrawn="1">
            <p:custDataLst>
              <p:tags r:id="rId2"/>
            </p:custDataLst>
          </p:nvPr>
        </p:nvSpPr>
        <p:spPr>
          <a:xfrm>
            <a:off x="0" y="228600"/>
            <a:ext cx="1600200" cy="261610"/>
          </a:xfrm>
          <a:prstGeom prst="rect">
            <a:avLst/>
          </a:prstGeom>
          <a:noFill/>
        </p:spPr>
        <p:txBody>
          <a:bodyPr wrap="square" rtlCol="0">
            <a:spAutoFit/>
          </a:bodyPr>
          <a:lstStyle/>
          <a:p>
            <a:r>
              <a:rPr lang="en-GB" noProof="1"/>
              <a:t>Slide Tags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Title Only No Header Footer">
    <p:spTree>
      <p:nvGrpSpPr>
        <p:cNvPr id="1" name=""/>
        <p:cNvGrpSpPr/>
        <p:nvPr/>
      </p:nvGrpSpPr>
      <p:grpSpPr>
        <a:xfrm>
          <a:off x="0" y="0"/>
          <a:ext cx="0" cy="0"/>
          <a:chOff x="0" y="0"/>
          <a:chExt cx="0" cy="0"/>
        </a:xfrm>
      </p:grpSpPr>
      <p:sp>
        <p:nvSpPr>
          <p:cNvPr id="12" name="HeaderTOCPlaceholder"/>
          <p:cNvSpPr txBox="1"/>
          <p:nvPr userDrawn="1">
            <p:custDataLst>
              <p:tags r:id="rId1"/>
            </p:custDataLst>
          </p:nvPr>
        </p:nvSpPr>
        <p:spPr>
          <a:xfrm>
            <a:off x="3581399" y="704088"/>
            <a:ext cx="5943600" cy="138499"/>
          </a:xfrm>
          <a:prstGeom prst="rect">
            <a:avLst/>
          </a:prstGeom>
          <a:noFill/>
          <a:ln>
            <a:noFill/>
          </a:ln>
        </p:spPr>
        <p:txBody>
          <a:bodyPr wrap="square" lIns="0" tIns="0" rIns="0" bIns="0" rtlCol="0">
            <a:spAutoFit/>
          </a:bodyPr>
          <a:lstStyle/>
          <a:p>
            <a:endParaRPr lang="en-GB" sz="900" noProof="1">
              <a:solidFill>
                <a:schemeClr val="tx1"/>
              </a:solidFill>
              <a:latin typeface="+mn-lt"/>
              <a:cs typeface="Arial" pitchFamily="34" charset="0"/>
            </a:endParaRPr>
          </a:p>
        </p:txBody>
      </p:sp>
      <p:cxnSp>
        <p:nvCxnSpPr>
          <p:cNvPr id="21" name="Straight Connector 20"/>
          <p:cNvCxnSpPr/>
          <p:nvPr userDrawn="1"/>
        </p:nvCxnSpPr>
        <p:spPr>
          <a:xfrm>
            <a:off x="530351" y="7086600"/>
            <a:ext cx="899769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a:off x="529200" y="1981200"/>
            <a:ext cx="8996400" cy="0"/>
          </a:xfrm>
          <a:prstGeom prst="line">
            <a:avLst/>
          </a:prstGeom>
          <a:ln w="12700" cap="rnd">
            <a:solidFill>
              <a:schemeClr val="accent1"/>
            </a:solidFill>
            <a:prstDash val="sysDot"/>
          </a:ln>
        </p:spPr>
        <p:style>
          <a:lnRef idx="1">
            <a:schemeClr val="accent1"/>
          </a:lnRef>
          <a:fillRef idx="0">
            <a:schemeClr val="accent1"/>
          </a:fillRef>
          <a:effectRef idx="0">
            <a:schemeClr val="accent1"/>
          </a:effectRef>
          <a:fontRef idx="minor">
            <a:schemeClr val="tx1"/>
          </a:fontRef>
        </p:style>
      </p:cxnSp>
      <p:sp>
        <p:nvSpPr>
          <p:cNvPr id="8" name="Slide Tags" hidden="1"/>
          <p:cNvSpPr txBox="1"/>
          <p:nvPr userDrawn="1">
            <p:custDataLst>
              <p:tags r:id="rId2"/>
            </p:custDataLst>
          </p:nvPr>
        </p:nvSpPr>
        <p:spPr>
          <a:xfrm>
            <a:off x="0" y="228600"/>
            <a:ext cx="1600200" cy="261610"/>
          </a:xfrm>
          <a:prstGeom prst="rect">
            <a:avLst/>
          </a:prstGeom>
          <a:noFill/>
        </p:spPr>
        <p:txBody>
          <a:bodyPr wrap="square" rtlCol="0">
            <a:spAutoFit/>
          </a:bodyPr>
          <a:lstStyle/>
          <a:p>
            <a:r>
              <a:rPr lang="en-GB" noProof="1"/>
              <a:t>Slide Tags</a:t>
            </a:r>
          </a:p>
        </p:txBody>
      </p:sp>
      <p:cxnSp>
        <p:nvCxnSpPr>
          <p:cNvPr id="13" name="Frame Line"/>
          <p:cNvCxnSpPr/>
          <p:nvPr userDrawn="1"/>
        </p:nvCxnSpPr>
        <p:spPr>
          <a:xfrm flipV="1">
            <a:off x="381000" y="933196"/>
            <a:ext cx="9144002" cy="144000"/>
          </a:xfrm>
          <a:prstGeom prst="bentConnector3">
            <a:avLst>
              <a:gd name="adj1" fmla="val 0"/>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itle 9"/>
          <p:cNvSpPr>
            <a:spLocks noGrp="1"/>
          </p:cNvSpPr>
          <p:nvPr>
            <p:ph type="title" hasCustomPrompt="1"/>
          </p:nvPr>
        </p:nvSpPr>
        <p:spPr/>
        <p:txBody>
          <a:bodyPr/>
          <a:lstStyle/>
          <a:p>
            <a:r>
              <a:rPr lang="en-GB" noProof="0" dirty="0"/>
              <a:t>Insert banner statement here</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vmlDrawing" Target="../drawings/vmlDrawing1.vml"/><Relationship Id="rId3" Type="http://schemas.openxmlformats.org/officeDocument/2006/relationships/slideLayout" Target="../slideLayouts/slideLayout3.xml"/><Relationship Id="rId21" Type="http://schemas.openxmlformats.org/officeDocument/2006/relationships/oleObject" Target="../embeddings/oleObject1.bin"/><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ags" Target="../tags/tag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9"/>
            </p:custDataLst>
            <p:extLst>
              <p:ext uri="{D42A27DB-BD31-4B8C-83A1-F6EECF244321}">
                <p14:modId xmlns:p14="http://schemas.microsoft.com/office/powerpoint/2010/main" val="42808051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94" name="think-cell Slide" r:id="rId21" imgW="270" imgH="270" progId="TCLayout.ActiveDocument.1">
                  <p:embed/>
                </p:oleObj>
              </mc:Choice>
              <mc:Fallback>
                <p:oleObj name="think-cell Slide" r:id="rId21" imgW="270" imgH="270" progId="TCLayout.ActiveDocument.1">
                  <p:embed/>
                  <p:pic>
                    <p:nvPicPr>
                      <p:cNvPr id="0" name=""/>
                      <p:cNvPicPr/>
                      <p:nvPr/>
                    </p:nvPicPr>
                    <p:blipFill>
                      <a:blip r:embed="rId22"/>
                      <a:stretch>
                        <a:fillRect/>
                      </a:stretch>
                    </p:blipFill>
                    <p:spPr>
                      <a:xfrm>
                        <a:off x="1588" y="1588"/>
                        <a:ext cx="1587" cy="1587"/>
                      </a:xfrm>
                      <a:prstGeom prst="rect">
                        <a:avLst/>
                      </a:prstGeom>
                    </p:spPr>
                  </p:pic>
                </p:oleObj>
              </mc:Fallback>
            </mc:AlternateContent>
          </a:graphicData>
        </a:graphic>
      </p:graphicFrame>
      <p:grpSp>
        <p:nvGrpSpPr>
          <p:cNvPr id="110" name="Grid" hidden="1"/>
          <p:cNvGrpSpPr/>
          <p:nvPr>
            <p:custDataLst>
              <p:tags r:id="rId20"/>
            </p:custDataLst>
          </p:nvPr>
        </p:nvGrpSpPr>
        <p:grpSpPr>
          <a:xfrm>
            <a:off x="530352" y="612648"/>
            <a:ext cx="8997696" cy="6848856"/>
            <a:chOff x="530352" y="612648"/>
            <a:chExt cx="8997696" cy="6848856"/>
          </a:xfrm>
        </p:grpSpPr>
        <p:grpSp>
          <p:nvGrpSpPr>
            <p:cNvPr id="108" name="Group 107" hidden="1"/>
            <p:cNvGrpSpPr/>
            <p:nvPr userDrawn="1"/>
          </p:nvGrpSpPr>
          <p:grpSpPr>
            <a:xfrm>
              <a:off x="530352" y="7159752"/>
              <a:ext cx="8997696" cy="301752"/>
              <a:chOff x="530352" y="7159752"/>
              <a:chExt cx="8997696" cy="301752"/>
            </a:xfrm>
          </p:grpSpPr>
          <p:sp>
            <p:nvSpPr>
              <p:cNvPr id="43"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44"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7" name="Group 106" hidden="1"/>
            <p:cNvGrpSpPr/>
            <p:nvPr userDrawn="1"/>
          </p:nvGrpSpPr>
          <p:grpSpPr>
            <a:xfrm>
              <a:off x="530352" y="1066800"/>
              <a:ext cx="8997696" cy="835152"/>
              <a:chOff x="530352" y="1066800"/>
              <a:chExt cx="8997696" cy="835152"/>
            </a:xfrm>
          </p:grpSpPr>
          <p:sp>
            <p:nvSpPr>
              <p:cNvPr id="45"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6"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5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106" name="Group 600" hidden="1"/>
            <p:cNvGrpSpPr/>
            <p:nvPr userDrawn="1"/>
          </p:nvGrpSpPr>
          <p:grpSpPr>
            <a:xfrm>
              <a:off x="533400" y="6245352"/>
              <a:ext cx="8994648" cy="688848"/>
              <a:chOff x="533400" y="6013704"/>
              <a:chExt cx="8994648" cy="688848"/>
            </a:xfrm>
          </p:grpSpPr>
          <p:sp>
            <p:nvSpPr>
              <p:cNvPr id="50"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5" name="Group 500" hidden="1"/>
            <p:cNvGrpSpPr/>
            <p:nvPr userDrawn="1"/>
          </p:nvGrpSpPr>
          <p:grpSpPr>
            <a:xfrm>
              <a:off x="533400" y="5407152"/>
              <a:ext cx="8994648" cy="688848"/>
              <a:chOff x="533400" y="5026152"/>
              <a:chExt cx="8994648" cy="688848"/>
            </a:xfrm>
          </p:grpSpPr>
          <p:sp>
            <p:nvSpPr>
              <p:cNvPr id="52"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3"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4" name="Group 400" hidden="1"/>
            <p:cNvGrpSpPr/>
            <p:nvPr userDrawn="1"/>
          </p:nvGrpSpPr>
          <p:grpSpPr>
            <a:xfrm>
              <a:off x="533400" y="4568952"/>
              <a:ext cx="8994648" cy="688848"/>
              <a:chOff x="533400" y="4038600"/>
              <a:chExt cx="8994648" cy="688848"/>
            </a:xfrm>
          </p:grpSpPr>
          <p:sp>
            <p:nvSpPr>
              <p:cNvPr id="54"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64"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8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8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8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8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3" name="Group 300" hidden="1"/>
            <p:cNvGrpSpPr/>
            <p:nvPr userDrawn="1"/>
          </p:nvGrpSpPr>
          <p:grpSpPr>
            <a:xfrm>
              <a:off x="533400" y="3730752"/>
              <a:ext cx="8994648" cy="688848"/>
              <a:chOff x="533400" y="3041904"/>
              <a:chExt cx="8994648" cy="688848"/>
            </a:xfrm>
          </p:grpSpPr>
          <p:sp>
            <p:nvSpPr>
              <p:cNvPr id="65"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70"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7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7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8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8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1" name="Group 200" hidden="1"/>
            <p:cNvGrpSpPr/>
            <p:nvPr userDrawn="1"/>
          </p:nvGrpSpPr>
          <p:grpSpPr>
            <a:xfrm>
              <a:off x="533400" y="2892552"/>
              <a:ext cx="8994648" cy="688848"/>
              <a:chOff x="533400" y="1066800"/>
              <a:chExt cx="8994648" cy="688848"/>
            </a:xfrm>
          </p:grpSpPr>
          <p:sp>
            <p:nvSpPr>
              <p:cNvPr id="77"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82"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66"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67"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68"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69"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2" name="Group 100" hidden="1"/>
            <p:cNvGrpSpPr/>
            <p:nvPr userDrawn="1"/>
          </p:nvGrpSpPr>
          <p:grpSpPr>
            <a:xfrm>
              <a:off x="533400" y="2054352"/>
              <a:ext cx="8994648" cy="688848"/>
              <a:chOff x="533400" y="2054352"/>
              <a:chExt cx="8994648" cy="688848"/>
            </a:xfrm>
          </p:grpSpPr>
          <p:sp>
            <p:nvSpPr>
              <p:cNvPr id="71"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76"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72"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73"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74"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75"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Placeholder 1"/>
          <p:cNvSpPr>
            <a:spLocks noGrp="1"/>
          </p:cNvSpPr>
          <p:nvPr>
            <p:ph type="title"/>
          </p:nvPr>
        </p:nvSpPr>
        <p:spPr>
          <a:xfrm>
            <a:off x="530352" y="1069848"/>
            <a:ext cx="8997696" cy="841248"/>
          </a:xfrm>
          <a:prstGeom prst="rect">
            <a:avLst/>
          </a:prstGeom>
        </p:spPr>
        <p:txBody>
          <a:bodyPr vert="horz" lIns="0" tIns="0" rIns="0" bIns="0" rtlCol="0" anchor="t" anchorCtr="0">
            <a:noAutofit/>
          </a:bodyPr>
          <a:lstStyle/>
          <a:p>
            <a:r>
              <a:rPr lang="en-GB" noProof="0" dirty="0"/>
              <a:t>Insert banner statement here</a:t>
            </a:r>
          </a:p>
        </p:txBody>
      </p:sp>
      <p:sp>
        <p:nvSpPr>
          <p:cNvPr id="3" name="Text Placeholder 2"/>
          <p:cNvSpPr>
            <a:spLocks noGrp="1"/>
          </p:cNvSpPr>
          <p:nvPr>
            <p:ph type="body" idx="1"/>
          </p:nvPr>
        </p:nvSpPr>
        <p:spPr>
          <a:xfrm>
            <a:off x="530352" y="2057400"/>
            <a:ext cx="8997696" cy="4881600"/>
          </a:xfrm>
          <a:prstGeom prst="rect">
            <a:avLst/>
          </a:prstGeom>
        </p:spPr>
        <p:txBody>
          <a:bodyPr vert="horz" lIns="0" tIns="0" rIns="0" bIns="0" rtlCol="0">
            <a:no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p:cNvSpPr>
            <a:spLocks noGrp="1"/>
          </p:cNvSpPr>
          <p:nvPr>
            <p:ph type="dt" sz="half" idx="2"/>
          </p:nvPr>
        </p:nvSpPr>
        <p:spPr>
          <a:xfrm>
            <a:off x="7845552" y="7086600"/>
            <a:ext cx="1673352" cy="155448"/>
          </a:xfrm>
          <a:prstGeom prst="rect">
            <a:avLst/>
          </a:prstGeom>
        </p:spPr>
        <p:txBody>
          <a:bodyPr vert="horz" lIns="101882" tIns="50941" rIns="101882" bIns="50941" rtlCol="0" anchor="ctr"/>
          <a:lstStyle>
            <a:lvl1pPr algn="r">
              <a:defRPr sz="900">
                <a:solidFill>
                  <a:schemeClr val="tx1">
                    <a:tint val="75000"/>
                  </a:schemeClr>
                </a:solidFill>
                <a:latin typeface="Arial" pitchFamily="34" charset="0"/>
                <a:cs typeface="Arial" pitchFamily="34" charset="0"/>
              </a:defRPr>
            </a:lvl1pPr>
          </a:lstStyle>
          <a:p>
            <a:fld id="{19421298-5ECC-4ECF-8253-524571409FFE}" type="datetimeFigureOut">
              <a:rPr lang="en-GB" smtClean="0"/>
              <a:pPr/>
              <a:t>07/09/2018</a:t>
            </a:fld>
            <a:endParaRPr lang="en-GB" dirty="0"/>
          </a:p>
        </p:txBody>
      </p:sp>
      <p:sp>
        <p:nvSpPr>
          <p:cNvPr id="5" name="Footer Placeholder 4"/>
          <p:cNvSpPr>
            <a:spLocks noGrp="1"/>
          </p:cNvSpPr>
          <p:nvPr>
            <p:ph type="ftr" sz="quarter" idx="3"/>
          </p:nvPr>
        </p:nvSpPr>
        <p:spPr>
          <a:xfrm>
            <a:off x="530352" y="7086600"/>
            <a:ext cx="5779008" cy="155448"/>
          </a:xfrm>
          <a:prstGeom prst="rect">
            <a:avLst/>
          </a:prstGeom>
        </p:spPr>
        <p:txBody>
          <a:bodyPr vert="horz" lIns="101882" tIns="50941" rIns="101882" bIns="50941" rtlCol="0" anchor="ctr"/>
          <a:lstStyle>
            <a:lvl1pPr algn="l">
              <a:defRPr sz="900">
                <a:solidFill>
                  <a:schemeClr val="tx1">
                    <a:tint val="75000"/>
                  </a:schemeClr>
                </a:solidFill>
                <a:latin typeface="Arial" pitchFamily="34" charset="0"/>
                <a:cs typeface="Arial" pitchFamily="34" charset="0"/>
              </a:defRPr>
            </a:lvl1pPr>
          </a:lstStyle>
          <a:p>
            <a:endParaRPr lang="en-GB" dirty="0"/>
          </a:p>
        </p:txBody>
      </p:sp>
      <p:sp>
        <p:nvSpPr>
          <p:cNvPr id="6" name="Slide Number Placeholder 5"/>
          <p:cNvSpPr>
            <a:spLocks noGrp="1"/>
          </p:cNvSpPr>
          <p:nvPr>
            <p:ph type="sldNum" sz="quarter" idx="4"/>
          </p:nvPr>
        </p:nvSpPr>
        <p:spPr>
          <a:xfrm>
            <a:off x="7845552" y="7242048"/>
            <a:ext cx="1673352" cy="155448"/>
          </a:xfrm>
          <a:prstGeom prst="rect">
            <a:avLst/>
          </a:prstGeom>
        </p:spPr>
        <p:txBody>
          <a:bodyPr vert="horz" lIns="101882" tIns="50941" rIns="101882" bIns="50941" rtlCol="0" anchor="ctr"/>
          <a:lstStyle>
            <a:lvl1pPr algn="r">
              <a:defRPr sz="900">
                <a:solidFill>
                  <a:schemeClr val="tx1">
                    <a:tint val="75000"/>
                  </a:schemeClr>
                </a:solidFill>
                <a:latin typeface="Arial" pitchFamily="34" charset="0"/>
                <a:cs typeface="Arial" pitchFamily="34" charset="0"/>
              </a:defRPr>
            </a:lvl1pPr>
          </a:lstStyle>
          <a:p>
            <a:fld id="{4D5A39AF-FEF5-47AB-AA80-4C0BD4A8B092}"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716" r:id="rId1"/>
    <p:sldLayoutId id="2147483729" r:id="rId2"/>
    <p:sldLayoutId id="2147483701" r:id="rId3"/>
    <p:sldLayoutId id="2147483700" r:id="rId4"/>
    <p:sldLayoutId id="2147483697" r:id="rId5"/>
    <p:sldLayoutId id="2147483720" r:id="rId6"/>
    <p:sldLayoutId id="2147483696" r:id="rId7"/>
    <p:sldLayoutId id="2147483705" r:id="rId8"/>
    <p:sldLayoutId id="2147483688" r:id="rId9"/>
    <p:sldLayoutId id="2147483721" r:id="rId10"/>
    <p:sldLayoutId id="2147483730" r:id="rId11"/>
    <p:sldLayoutId id="2147483711" r:id="rId12"/>
    <p:sldLayoutId id="2147483708" r:id="rId13"/>
    <p:sldLayoutId id="2147483717" r:id="rId14"/>
    <p:sldLayoutId id="2147483731" r:id="rId15"/>
    <p:sldLayoutId id="2147483733" r:id="rId16"/>
  </p:sldLayoutIdLst>
  <p:txStyles>
    <p:titleStyle>
      <a:lvl1pPr algn="l" defTabSz="1018824" rtl="0" eaLnBrk="1" latinLnBrk="0" hangingPunct="1">
        <a:spcBef>
          <a:spcPct val="0"/>
        </a:spcBef>
        <a:buNone/>
        <a:defRPr sz="2400" b="1" i="1" kern="1200">
          <a:solidFill>
            <a:schemeClr val="tx2"/>
          </a:solidFill>
          <a:latin typeface="+mj-lt"/>
          <a:ea typeface="+mj-ea"/>
          <a:cs typeface="+mj-cs"/>
        </a:defRPr>
      </a:lvl1pPr>
    </p:titleStyle>
    <p:body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6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6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6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20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20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20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2000" b="1" kern="1200" baseline="0" noProof="0" dirty="0" smtClean="0">
          <a:solidFill>
            <a:schemeClr val="tx2"/>
          </a:solidFill>
          <a:latin typeface="Georgia" pitchFamily="18" charset="0"/>
          <a:ea typeface="+mn-ea"/>
          <a:cs typeface="+mn-cs"/>
        </a:defRPr>
      </a:lvl9pPr>
    </p:bodyStyle>
    <p:otherStyle>
      <a:defPPr>
        <a:defRPr lang="en-US"/>
      </a:defPPr>
      <a:lvl1pPr marL="0" algn="l" defTabSz="1018824" rtl="0" eaLnBrk="1" latinLnBrk="0" hangingPunct="1">
        <a:defRPr sz="2000" kern="1200">
          <a:solidFill>
            <a:schemeClr val="tx1"/>
          </a:solidFill>
          <a:latin typeface="+mn-lt"/>
          <a:ea typeface="+mn-ea"/>
          <a:cs typeface="+mn-cs"/>
        </a:defRPr>
      </a:lvl1pPr>
      <a:lvl2pPr marL="509412" algn="l" defTabSz="1018824" rtl="0" eaLnBrk="1" latinLnBrk="0" hangingPunct="1">
        <a:defRPr sz="2000" kern="1200">
          <a:solidFill>
            <a:schemeClr val="tx1"/>
          </a:solidFill>
          <a:latin typeface="+mn-lt"/>
          <a:ea typeface="+mn-ea"/>
          <a:cs typeface="+mn-cs"/>
        </a:defRPr>
      </a:lvl2pPr>
      <a:lvl3pPr marL="1018824" algn="l" defTabSz="1018824" rtl="0" eaLnBrk="1" latinLnBrk="0" hangingPunct="1">
        <a:defRPr sz="2000" kern="1200">
          <a:solidFill>
            <a:schemeClr val="tx1"/>
          </a:solidFill>
          <a:latin typeface="+mn-lt"/>
          <a:ea typeface="+mn-ea"/>
          <a:cs typeface="+mn-cs"/>
        </a:defRPr>
      </a:lvl3pPr>
      <a:lvl4pPr marL="1528237" algn="l" defTabSz="1018824" rtl="0" eaLnBrk="1" latinLnBrk="0" hangingPunct="1">
        <a:defRPr sz="2000" kern="1200">
          <a:solidFill>
            <a:schemeClr val="tx1"/>
          </a:solidFill>
          <a:latin typeface="+mn-lt"/>
          <a:ea typeface="+mn-ea"/>
          <a:cs typeface="+mn-cs"/>
        </a:defRPr>
      </a:lvl4pPr>
      <a:lvl5pPr marL="2037649" algn="l" defTabSz="1018824" rtl="0" eaLnBrk="1" latinLnBrk="0" hangingPunct="1">
        <a:defRPr sz="2000" kern="1200">
          <a:solidFill>
            <a:schemeClr val="tx1"/>
          </a:solidFill>
          <a:latin typeface="+mn-lt"/>
          <a:ea typeface="+mn-ea"/>
          <a:cs typeface="+mn-cs"/>
        </a:defRPr>
      </a:lvl5pPr>
      <a:lvl6pPr marL="2547061" algn="l" defTabSz="1018824" rtl="0" eaLnBrk="1" latinLnBrk="0" hangingPunct="1">
        <a:defRPr sz="2000" kern="1200">
          <a:solidFill>
            <a:schemeClr val="tx1"/>
          </a:solidFill>
          <a:latin typeface="+mn-lt"/>
          <a:ea typeface="+mn-ea"/>
          <a:cs typeface="+mn-cs"/>
        </a:defRPr>
      </a:lvl6pPr>
      <a:lvl7pPr marL="3056473" algn="l" defTabSz="1018824" rtl="0" eaLnBrk="1" latinLnBrk="0" hangingPunct="1">
        <a:defRPr sz="2000" kern="1200">
          <a:solidFill>
            <a:schemeClr val="tx1"/>
          </a:solidFill>
          <a:latin typeface="+mn-lt"/>
          <a:ea typeface="+mn-ea"/>
          <a:cs typeface="+mn-cs"/>
        </a:defRPr>
      </a:lvl7pPr>
      <a:lvl8pPr marL="3565886" algn="l" defTabSz="1018824" rtl="0" eaLnBrk="1" latinLnBrk="0" hangingPunct="1">
        <a:defRPr sz="2000" kern="1200">
          <a:solidFill>
            <a:schemeClr val="tx1"/>
          </a:solidFill>
          <a:latin typeface="+mn-lt"/>
          <a:ea typeface="+mn-ea"/>
          <a:cs typeface="+mn-cs"/>
        </a:defRPr>
      </a:lvl8pPr>
      <a:lvl9pPr marL="4075298" algn="l" defTabSz="1018824"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slideLayout" Target="../slideLayouts/slideLayout1.xml"/><Relationship Id="rId5" Type="http://schemas.openxmlformats.org/officeDocument/2006/relationships/tags" Target="../tags/tag147.xml"/><Relationship Id="rId4" Type="http://schemas.openxmlformats.org/officeDocument/2006/relationships/tags" Target="../tags/tag146.xml"/></Relationships>
</file>

<file path=ppt/slides/_rels/slide10.xml.rels><?xml version="1.0" encoding="UTF-8" standalone="yes"?>
<Relationships xmlns="http://schemas.openxmlformats.org/package/2006/relationships"><Relationship Id="rId8" Type="http://schemas.openxmlformats.org/officeDocument/2006/relationships/tags" Target="../tags/tag588.xml"/><Relationship Id="rId13" Type="http://schemas.openxmlformats.org/officeDocument/2006/relationships/tags" Target="../tags/tag593.xml"/><Relationship Id="rId18" Type="http://schemas.openxmlformats.org/officeDocument/2006/relationships/tags" Target="../tags/tag598.xml"/><Relationship Id="rId26" Type="http://schemas.openxmlformats.org/officeDocument/2006/relationships/tags" Target="../tags/tag606.xml"/><Relationship Id="rId39" Type="http://schemas.openxmlformats.org/officeDocument/2006/relationships/slide" Target="slide37.xml"/><Relationship Id="rId3" Type="http://schemas.openxmlformats.org/officeDocument/2006/relationships/tags" Target="../tags/tag583.xml"/><Relationship Id="rId21" Type="http://schemas.openxmlformats.org/officeDocument/2006/relationships/tags" Target="../tags/tag601.xml"/><Relationship Id="rId34" Type="http://schemas.openxmlformats.org/officeDocument/2006/relationships/slide" Target="slide11.xml"/><Relationship Id="rId42" Type="http://schemas.openxmlformats.org/officeDocument/2006/relationships/slide" Target="slide4.xml"/><Relationship Id="rId7" Type="http://schemas.openxmlformats.org/officeDocument/2006/relationships/tags" Target="../tags/tag587.xml"/><Relationship Id="rId12" Type="http://schemas.openxmlformats.org/officeDocument/2006/relationships/tags" Target="../tags/tag592.xml"/><Relationship Id="rId17" Type="http://schemas.openxmlformats.org/officeDocument/2006/relationships/tags" Target="../tags/tag597.xml"/><Relationship Id="rId25" Type="http://schemas.openxmlformats.org/officeDocument/2006/relationships/tags" Target="../tags/tag605.xml"/><Relationship Id="rId33" Type="http://schemas.openxmlformats.org/officeDocument/2006/relationships/slide" Target="slide10.xml"/><Relationship Id="rId38" Type="http://schemas.openxmlformats.org/officeDocument/2006/relationships/slide" Target="slide44.xml"/><Relationship Id="rId2" Type="http://schemas.openxmlformats.org/officeDocument/2006/relationships/tags" Target="../tags/tag582.xml"/><Relationship Id="rId16" Type="http://schemas.openxmlformats.org/officeDocument/2006/relationships/tags" Target="../tags/tag596.xml"/><Relationship Id="rId20" Type="http://schemas.openxmlformats.org/officeDocument/2006/relationships/tags" Target="../tags/tag600.xml"/><Relationship Id="rId29" Type="http://schemas.openxmlformats.org/officeDocument/2006/relationships/tags" Target="../tags/tag609.xml"/><Relationship Id="rId41" Type="http://schemas.openxmlformats.org/officeDocument/2006/relationships/slide" Target="slide6.xml"/><Relationship Id="rId1" Type="http://schemas.openxmlformats.org/officeDocument/2006/relationships/tags" Target="../tags/tag581.xml"/><Relationship Id="rId6" Type="http://schemas.openxmlformats.org/officeDocument/2006/relationships/tags" Target="../tags/tag586.xml"/><Relationship Id="rId11" Type="http://schemas.openxmlformats.org/officeDocument/2006/relationships/tags" Target="../tags/tag591.xml"/><Relationship Id="rId24" Type="http://schemas.openxmlformats.org/officeDocument/2006/relationships/tags" Target="../tags/tag604.xml"/><Relationship Id="rId32" Type="http://schemas.openxmlformats.org/officeDocument/2006/relationships/slideLayout" Target="../slideLayouts/slideLayout12.xml"/><Relationship Id="rId37" Type="http://schemas.openxmlformats.org/officeDocument/2006/relationships/slide" Target="slide48.xml"/><Relationship Id="rId40" Type="http://schemas.openxmlformats.org/officeDocument/2006/relationships/slide" Target="slide16.xml"/><Relationship Id="rId5" Type="http://schemas.openxmlformats.org/officeDocument/2006/relationships/tags" Target="../tags/tag585.xml"/><Relationship Id="rId15" Type="http://schemas.openxmlformats.org/officeDocument/2006/relationships/tags" Target="../tags/tag595.xml"/><Relationship Id="rId23" Type="http://schemas.openxmlformats.org/officeDocument/2006/relationships/tags" Target="../tags/tag603.xml"/><Relationship Id="rId28" Type="http://schemas.openxmlformats.org/officeDocument/2006/relationships/tags" Target="../tags/tag608.xml"/><Relationship Id="rId36" Type="http://schemas.openxmlformats.org/officeDocument/2006/relationships/slide" Target="slide50.xml"/><Relationship Id="rId10" Type="http://schemas.openxmlformats.org/officeDocument/2006/relationships/tags" Target="../tags/tag590.xml"/><Relationship Id="rId19" Type="http://schemas.openxmlformats.org/officeDocument/2006/relationships/tags" Target="../tags/tag599.xml"/><Relationship Id="rId31" Type="http://schemas.openxmlformats.org/officeDocument/2006/relationships/tags" Target="../tags/tag611.xml"/><Relationship Id="rId4" Type="http://schemas.openxmlformats.org/officeDocument/2006/relationships/tags" Target="../tags/tag584.xml"/><Relationship Id="rId9" Type="http://schemas.openxmlformats.org/officeDocument/2006/relationships/tags" Target="../tags/tag589.xml"/><Relationship Id="rId14" Type="http://schemas.openxmlformats.org/officeDocument/2006/relationships/tags" Target="../tags/tag594.xml"/><Relationship Id="rId22" Type="http://schemas.openxmlformats.org/officeDocument/2006/relationships/tags" Target="../tags/tag602.xml"/><Relationship Id="rId27" Type="http://schemas.openxmlformats.org/officeDocument/2006/relationships/tags" Target="../tags/tag607.xml"/><Relationship Id="rId30" Type="http://schemas.openxmlformats.org/officeDocument/2006/relationships/tags" Target="../tags/tag610.xml"/><Relationship Id="rId35" Type="http://schemas.openxmlformats.org/officeDocument/2006/relationships/slide" Target="slide15.xml"/><Relationship Id="rId43" Type="http://schemas.openxmlformats.org/officeDocument/2006/relationships/slide" Target="slide2.xml"/></Relationships>
</file>

<file path=ppt/slides/_rels/slide11.xml.rels><?xml version="1.0" encoding="UTF-8" standalone="yes"?>
<Relationships xmlns="http://schemas.openxmlformats.org/package/2006/relationships"><Relationship Id="rId8" Type="http://schemas.openxmlformats.org/officeDocument/2006/relationships/tags" Target="../tags/tag619.xml"/><Relationship Id="rId13" Type="http://schemas.openxmlformats.org/officeDocument/2006/relationships/tags" Target="../tags/tag624.xml"/><Relationship Id="rId18" Type="http://schemas.openxmlformats.org/officeDocument/2006/relationships/tags" Target="../tags/tag629.xml"/><Relationship Id="rId26" Type="http://schemas.openxmlformats.org/officeDocument/2006/relationships/image" Target="../media/image10.png"/><Relationship Id="rId3" Type="http://schemas.openxmlformats.org/officeDocument/2006/relationships/tags" Target="../tags/tag614.xml"/><Relationship Id="rId21" Type="http://schemas.openxmlformats.org/officeDocument/2006/relationships/tags" Target="../tags/tag632.xml"/><Relationship Id="rId34" Type="http://schemas.openxmlformats.org/officeDocument/2006/relationships/slide" Target="slide4.xml"/><Relationship Id="rId7" Type="http://schemas.openxmlformats.org/officeDocument/2006/relationships/tags" Target="../tags/tag618.xml"/><Relationship Id="rId12" Type="http://schemas.openxmlformats.org/officeDocument/2006/relationships/tags" Target="../tags/tag623.xml"/><Relationship Id="rId17" Type="http://schemas.openxmlformats.org/officeDocument/2006/relationships/tags" Target="../tags/tag628.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613.xml"/><Relationship Id="rId16" Type="http://schemas.openxmlformats.org/officeDocument/2006/relationships/tags" Target="../tags/tag627.xml"/><Relationship Id="rId20" Type="http://schemas.openxmlformats.org/officeDocument/2006/relationships/tags" Target="../tags/tag631.xml"/><Relationship Id="rId29" Type="http://schemas.openxmlformats.org/officeDocument/2006/relationships/slide" Target="slide44.xml"/><Relationship Id="rId1" Type="http://schemas.openxmlformats.org/officeDocument/2006/relationships/tags" Target="../tags/tag612.xml"/><Relationship Id="rId6" Type="http://schemas.openxmlformats.org/officeDocument/2006/relationships/tags" Target="../tags/tag617.xml"/><Relationship Id="rId11" Type="http://schemas.openxmlformats.org/officeDocument/2006/relationships/tags" Target="../tags/tag622.xml"/><Relationship Id="rId24" Type="http://schemas.openxmlformats.org/officeDocument/2006/relationships/tags" Target="../tags/tag635.xml"/><Relationship Id="rId32" Type="http://schemas.openxmlformats.org/officeDocument/2006/relationships/slide" Target="slide10.xml"/><Relationship Id="rId5" Type="http://schemas.openxmlformats.org/officeDocument/2006/relationships/tags" Target="../tags/tag616.xml"/><Relationship Id="rId15" Type="http://schemas.openxmlformats.org/officeDocument/2006/relationships/tags" Target="../tags/tag626.xml"/><Relationship Id="rId23" Type="http://schemas.openxmlformats.org/officeDocument/2006/relationships/tags" Target="../tags/tag634.xml"/><Relationship Id="rId28" Type="http://schemas.openxmlformats.org/officeDocument/2006/relationships/slide" Target="slide48.xml"/><Relationship Id="rId10" Type="http://schemas.openxmlformats.org/officeDocument/2006/relationships/tags" Target="../tags/tag621.xml"/><Relationship Id="rId19" Type="http://schemas.openxmlformats.org/officeDocument/2006/relationships/tags" Target="../tags/tag630.xml"/><Relationship Id="rId31" Type="http://schemas.openxmlformats.org/officeDocument/2006/relationships/slide" Target="slide16.xml"/><Relationship Id="rId4" Type="http://schemas.openxmlformats.org/officeDocument/2006/relationships/tags" Target="../tags/tag615.xml"/><Relationship Id="rId9" Type="http://schemas.openxmlformats.org/officeDocument/2006/relationships/tags" Target="../tags/tag620.xml"/><Relationship Id="rId14" Type="http://schemas.openxmlformats.org/officeDocument/2006/relationships/tags" Target="../tags/tag625.xml"/><Relationship Id="rId22" Type="http://schemas.openxmlformats.org/officeDocument/2006/relationships/tags" Target="../tags/tag633.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12.xml.rels><?xml version="1.0" encoding="UTF-8" standalone="yes"?>
<Relationships xmlns="http://schemas.openxmlformats.org/package/2006/relationships"><Relationship Id="rId8" Type="http://schemas.openxmlformats.org/officeDocument/2006/relationships/tags" Target="../tags/tag643.xml"/><Relationship Id="rId13" Type="http://schemas.openxmlformats.org/officeDocument/2006/relationships/tags" Target="../tags/tag648.xml"/><Relationship Id="rId18" Type="http://schemas.openxmlformats.org/officeDocument/2006/relationships/tags" Target="../tags/tag653.xml"/><Relationship Id="rId26" Type="http://schemas.openxmlformats.org/officeDocument/2006/relationships/image" Target="../media/image11.png"/><Relationship Id="rId3" Type="http://schemas.openxmlformats.org/officeDocument/2006/relationships/tags" Target="../tags/tag638.xml"/><Relationship Id="rId21" Type="http://schemas.openxmlformats.org/officeDocument/2006/relationships/tags" Target="../tags/tag656.xml"/><Relationship Id="rId34" Type="http://schemas.openxmlformats.org/officeDocument/2006/relationships/slide" Target="slide4.xml"/><Relationship Id="rId7" Type="http://schemas.openxmlformats.org/officeDocument/2006/relationships/tags" Target="../tags/tag642.xml"/><Relationship Id="rId12" Type="http://schemas.openxmlformats.org/officeDocument/2006/relationships/tags" Target="../tags/tag647.xml"/><Relationship Id="rId17" Type="http://schemas.openxmlformats.org/officeDocument/2006/relationships/tags" Target="../tags/tag652.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637.xml"/><Relationship Id="rId16" Type="http://schemas.openxmlformats.org/officeDocument/2006/relationships/tags" Target="../tags/tag651.xml"/><Relationship Id="rId20" Type="http://schemas.openxmlformats.org/officeDocument/2006/relationships/tags" Target="../tags/tag655.xml"/><Relationship Id="rId29" Type="http://schemas.openxmlformats.org/officeDocument/2006/relationships/slide" Target="slide44.xml"/><Relationship Id="rId1" Type="http://schemas.openxmlformats.org/officeDocument/2006/relationships/tags" Target="../tags/tag636.xml"/><Relationship Id="rId6" Type="http://schemas.openxmlformats.org/officeDocument/2006/relationships/tags" Target="../tags/tag641.xml"/><Relationship Id="rId11" Type="http://schemas.openxmlformats.org/officeDocument/2006/relationships/tags" Target="../tags/tag646.xml"/><Relationship Id="rId24" Type="http://schemas.openxmlformats.org/officeDocument/2006/relationships/tags" Target="../tags/tag659.xml"/><Relationship Id="rId32" Type="http://schemas.openxmlformats.org/officeDocument/2006/relationships/slide" Target="slide10.xml"/><Relationship Id="rId5" Type="http://schemas.openxmlformats.org/officeDocument/2006/relationships/tags" Target="../tags/tag640.xml"/><Relationship Id="rId15" Type="http://schemas.openxmlformats.org/officeDocument/2006/relationships/tags" Target="../tags/tag650.xml"/><Relationship Id="rId23" Type="http://schemas.openxmlformats.org/officeDocument/2006/relationships/tags" Target="../tags/tag658.xml"/><Relationship Id="rId28" Type="http://schemas.openxmlformats.org/officeDocument/2006/relationships/slide" Target="slide48.xml"/><Relationship Id="rId10" Type="http://schemas.openxmlformats.org/officeDocument/2006/relationships/tags" Target="../tags/tag645.xml"/><Relationship Id="rId19" Type="http://schemas.openxmlformats.org/officeDocument/2006/relationships/tags" Target="../tags/tag654.xml"/><Relationship Id="rId31" Type="http://schemas.openxmlformats.org/officeDocument/2006/relationships/slide" Target="slide16.xml"/><Relationship Id="rId4" Type="http://schemas.openxmlformats.org/officeDocument/2006/relationships/tags" Target="../tags/tag639.xml"/><Relationship Id="rId9" Type="http://schemas.openxmlformats.org/officeDocument/2006/relationships/tags" Target="../tags/tag644.xml"/><Relationship Id="rId14" Type="http://schemas.openxmlformats.org/officeDocument/2006/relationships/tags" Target="../tags/tag649.xml"/><Relationship Id="rId22" Type="http://schemas.openxmlformats.org/officeDocument/2006/relationships/tags" Target="../tags/tag657.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13.xml.rels><?xml version="1.0" encoding="UTF-8" standalone="yes"?>
<Relationships xmlns="http://schemas.openxmlformats.org/package/2006/relationships"><Relationship Id="rId8" Type="http://schemas.openxmlformats.org/officeDocument/2006/relationships/tags" Target="../tags/tag667.xml"/><Relationship Id="rId13" Type="http://schemas.openxmlformats.org/officeDocument/2006/relationships/tags" Target="../tags/tag672.xml"/><Relationship Id="rId18" Type="http://schemas.openxmlformats.org/officeDocument/2006/relationships/tags" Target="../tags/tag677.xml"/><Relationship Id="rId26" Type="http://schemas.openxmlformats.org/officeDocument/2006/relationships/slide" Target="slide50.xml"/><Relationship Id="rId3" Type="http://schemas.openxmlformats.org/officeDocument/2006/relationships/tags" Target="../tags/tag662.xml"/><Relationship Id="rId21" Type="http://schemas.openxmlformats.org/officeDocument/2006/relationships/tags" Target="../tags/tag680.xml"/><Relationship Id="rId34" Type="http://schemas.openxmlformats.org/officeDocument/2006/relationships/slide" Target="slide2.xml"/><Relationship Id="rId7" Type="http://schemas.openxmlformats.org/officeDocument/2006/relationships/tags" Target="../tags/tag666.xml"/><Relationship Id="rId12" Type="http://schemas.openxmlformats.org/officeDocument/2006/relationships/tags" Target="../tags/tag671.xml"/><Relationship Id="rId17" Type="http://schemas.openxmlformats.org/officeDocument/2006/relationships/tags" Target="../tags/tag676.xml"/><Relationship Id="rId25" Type="http://schemas.openxmlformats.org/officeDocument/2006/relationships/slideLayout" Target="../slideLayouts/slideLayout2.xml"/><Relationship Id="rId33" Type="http://schemas.openxmlformats.org/officeDocument/2006/relationships/slide" Target="slide4.xml"/><Relationship Id="rId2" Type="http://schemas.openxmlformats.org/officeDocument/2006/relationships/tags" Target="../tags/tag661.xml"/><Relationship Id="rId16" Type="http://schemas.openxmlformats.org/officeDocument/2006/relationships/tags" Target="../tags/tag675.xml"/><Relationship Id="rId20" Type="http://schemas.openxmlformats.org/officeDocument/2006/relationships/tags" Target="../tags/tag679.xml"/><Relationship Id="rId29" Type="http://schemas.openxmlformats.org/officeDocument/2006/relationships/slide" Target="slide37.xml"/><Relationship Id="rId1" Type="http://schemas.openxmlformats.org/officeDocument/2006/relationships/tags" Target="../tags/tag660.xml"/><Relationship Id="rId6" Type="http://schemas.openxmlformats.org/officeDocument/2006/relationships/tags" Target="../tags/tag665.xml"/><Relationship Id="rId11" Type="http://schemas.openxmlformats.org/officeDocument/2006/relationships/tags" Target="../tags/tag670.xml"/><Relationship Id="rId24" Type="http://schemas.openxmlformats.org/officeDocument/2006/relationships/tags" Target="../tags/tag683.xml"/><Relationship Id="rId32" Type="http://schemas.openxmlformats.org/officeDocument/2006/relationships/slide" Target="slide6.xml"/><Relationship Id="rId5" Type="http://schemas.openxmlformats.org/officeDocument/2006/relationships/tags" Target="../tags/tag664.xml"/><Relationship Id="rId15" Type="http://schemas.openxmlformats.org/officeDocument/2006/relationships/tags" Target="../tags/tag674.xml"/><Relationship Id="rId23" Type="http://schemas.openxmlformats.org/officeDocument/2006/relationships/tags" Target="../tags/tag682.xml"/><Relationship Id="rId28" Type="http://schemas.openxmlformats.org/officeDocument/2006/relationships/slide" Target="slide44.xml"/><Relationship Id="rId10" Type="http://schemas.openxmlformats.org/officeDocument/2006/relationships/tags" Target="../tags/tag669.xml"/><Relationship Id="rId19" Type="http://schemas.openxmlformats.org/officeDocument/2006/relationships/tags" Target="../tags/tag678.xml"/><Relationship Id="rId31" Type="http://schemas.openxmlformats.org/officeDocument/2006/relationships/slide" Target="slide10.xml"/><Relationship Id="rId4" Type="http://schemas.openxmlformats.org/officeDocument/2006/relationships/tags" Target="../tags/tag663.xml"/><Relationship Id="rId9" Type="http://schemas.openxmlformats.org/officeDocument/2006/relationships/tags" Target="../tags/tag668.xml"/><Relationship Id="rId14" Type="http://schemas.openxmlformats.org/officeDocument/2006/relationships/tags" Target="../tags/tag673.xml"/><Relationship Id="rId22" Type="http://schemas.openxmlformats.org/officeDocument/2006/relationships/tags" Target="../tags/tag681.xml"/><Relationship Id="rId27" Type="http://schemas.openxmlformats.org/officeDocument/2006/relationships/slide" Target="slide48.xml"/><Relationship Id="rId30" Type="http://schemas.openxmlformats.org/officeDocument/2006/relationships/slide" Target="slide16.xml"/></Relationships>
</file>

<file path=ppt/slides/_rels/slide14.xml.rels><?xml version="1.0" encoding="UTF-8" standalone="yes"?>
<Relationships xmlns="http://schemas.openxmlformats.org/package/2006/relationships"><Relationship Id="rId8" Type="http://schemas.openxmlformats.org/officeDocument/2006/relationships/tags" Target="../tags/tag691.xml"/><Relationship Id="rId13" Type="http://schemas.openxmlformats.org/officeDocument/2006/relationships/tags" Target="../tags/tag696.xml"/><Relationship Id="rId18" Type="http://schemas.openxmlformats.org/officeDocument/2006/relationships/tags" Target="../tags/tag701.xml"/><Relationship Id="rId26" Type="http://schemas.openxmlformats.org/officeDocument/2006/relationships/image" Target="../media/image12.png"/><Relationship Id="rId3" Type="http://schemas.openxmlformats.org/officeDocument/2006/relationships/tags" Target="../tags/tag686.xml"/><Relationship Id="rId21" Type="http://schemas.openxmlformats.org/officeDocument/2006/relationships/tags" Target="../tags/tag704.xml"/><Relationship Id="rId34" Type="http://schemas.openxmlformats.org/officeDocument/2006/relationships/slide" Target="slide4.xml"/><Relationship Id="rId7" Type="http://schemas.openxmlformats.org/officeDocument/2006/relationships/tags" Target="../tags/tag690.xml"/><Relationship Id="rId12" Type="http://schemas.openxmlformats.org/officeDocument/2006/relationships/tags" Target="../tags/tag695.xml"/><Relationship Id="rId17" Type="http://schemas.openxmlformats.org/officeDocument/2006/relationships/tags" Target="../tags/tag700.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685.xml"/><Relationship Id="rId16" Type="http://schemas.openxmlformats.org/officeDocument/2006/relationships/tags" Target="../tags/tag699.xml"/><Relationship Id="rId20" Type="http://schemas.openxmlformats.org/officeDocument/2006/relationships/tags" Target="../tags/tag703.xml"/><Relationship Id="rId29" Type="http://schemas.openxmlformats.org/officeDocument/2006/relationships/slide" Target="slide44.xml"/><Relationship Id="rId1" Type="http://schemas.openxmlformats.org/officeDocument/2006/relationships/tags" Target="../tags/tag684.xml"/><Relationship Id="rId6" Type="http://schemas.openxmlformats.org/officeDocument/2006/relationships/tags" Target="../tags/tag689.xml"/><Relationship Id="rId11" Type="http://schemas.openxmlformats.org/officeDocument/2006/relationships/tags" Target="../tags/tag694.xml"/><Relationship Id="rId24" Type="http://schemas.openxmlformats.org/officeDocument/2006/relationships/tags" Target="../tags/tag707.xml"/><Relationship Id="rId32" Type="http://schemas.openxmlformats.org/officeDocument/2006/relationships/slide" Target="slide10.xml"/><Relationship Id="rId5" Type="http://schemas.openxmlformats.org/officeDocument/2006/relationships/tags" Target="../tags/tag688.xml"/><Relationship Id="rId15" Type="http://schemas.openxmlformats.org/officeDocument/2006/relationships/tags" Target="../tags/tag698.xml"/><Relationship Id="rId23" Type="http://schemas.openxmlformats.org/officeDocument/2006/relationships/tags" Target="../tags/tag706.xml"/><Relationship Id="rId28" Type="http://schemas.openxmlformats.org/officeDocument/2006/relationships/slide" Target="slide48.xml"/><Relationship Id="rId10" Type="http://schemas.openxmlformats.org/officeDocument/2006/relationships/tags" Target="../tags/tag693.xml"/><Relationship Id="rId19" Type="http://schemas.openxmlformats.org/officeDocument/2006/relationships/tags" Target="../tags/tag702.xml"/><Relationship Id="rId31" Type="http://schemas.openxmlformats.org/officeDocument/2006/relationships/slide" Target="slide16.xml"/><Relationship Id="rId4" Type="http://schemas.openxmlformats.org/officeDocument/2006/relationships/tags" Target="../tags/tag687.xml"/><Relationship Id="rId9" Type="http://schemas.openxmlformats.org/officeDocument/2006/relationships/tags" Target="../tags/tag692.xml"/><Relationship Id="rId14" Type="http://schemas.openxmlformats.org/officeDocument/2006/relationships/tags" Target="../tags/tag697.xml"/><Relationship Id="rId22" Type="http://schemas.openxmlformats.org/officeDocument/2006/relationships/tags" Target="../tags/tag705.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15.xml.rels><?xml version="1.0" encoding="UTF-8" standalone="yes"?>
<Relationships xmlns="http://schemas.openxmlformats.org/package/2006/relationships"><Relationship Id="rId8" Type="http://schemas.openxmlformats.org/officeDocument/2006/relationships/tags" Target="../tags/tag715.xml"/><Relationship Id="rId13" Type="http://schemas.openxmlformats.org/officeDocument/2006/relationships/tags" Target="../tags/tag720.xml"/><Relationship Id="rId18" Type="http://schemas.openxmlformats.org/officeDocument/2006/relationships/tags" Target="../tags/tag725.xml"/><Relationship Id="rId26" Type="http://schemas.openxmlformats.org/officeDocument/2006/relationships/slide" Target="slide50.xml"/><Relationship Id="rId3" Type="http://schemas.openxmlformats.org/officeDocument/2006/relationships/tags" Target="../tags/tag710.xml"/><Relationship Id="rId21" Type="http://schemas.openxmlformats.org/officeDocument/2006/relationships/tags" Target="../tags/tag728.xml"/><Relationship Id="rId34" Type="http://schemas.openxmlformats.org/officeDocument/2006/relationships/slide" Target="slide2.xml"/><Relationship Id="rId7" Type="http://schemas.openxmlformats.org/officeDocument/2006/relationships/tags" Target="../tags/tag714.xml"/><Relationship Id="rId12" Type="http://schemas.openxmlformats.org/officeDocument/2006/relationships/tags" Target="../tags/tag719.xml"/><Relationship Id="rId17" Type="http://schemas.openxmlformats.org/officeDocument/2006/relationships/tags" Target="../tags/tag724.xml"/><Relationship Id="rId25" Type="http://schemas.openxmlformats.org/officeDocument/2006/relationships/slideLayout" Target="../slideLayouts/slideLayout2.xml"/><Relationship Id="rId33" Type="http://schemas.openxmlformats.org/officeDocument/2006/relationships/slide" Target="slide4.xml"/><Relationship Id="rId2" Type="http://schemas.openxmlformats.org/officeDocument/2006/relationships/tags" Target="../tags/tag709.xml"/><Relationship Id="rId16" Type="http://schemas.openxmlformats.org/officeDocument/2006/relationships/tags" Target="../tags/tag723.xml"/><Relationship Id="rId20" Type="http://schemas.openxmlformats.org/officeDocument/2006/relationships/tags" Target="../tags/tag727.xml"/><Relationship Id="rId29" Type="http://schemas.openxmlformats.org/officeDocument/2006/relationships/slide" Target="slide37.xml"/><Relationship Id="rId1" Type="http://schemas.openxmlformats.org/officeDocument/2006/relationships/tags" Target="../tags/tag708.xml"/><Relationship Id="rId6" Type="http://schemas.openxmlformats.org/officeDocument/2006/relationships/tags" Target="../tags/tag713.xml"/><Relationship Id="rId11" Type="http://schemas.openxmlformats.org/officeDocument/2006/relationships/tags" Target="../tags/tag718.xml"/><Relationship Id="rId24" Type="http://schemas.openxmlformats.org/officeDocument/2006/relationships/tags" Target="../tags/tag731.xml"/><Relationship Id="rId32" Type="http://schemas.openxmlformats.org/officeDocument/2006/relationships/slide" Target="slide6.xml"/><Relationship Id="rId5" Type="http://schemas.openxmlformats.org/officeDocument/2006/relationships/tags" Target="../tags/tag712.xml"/><Relationship Id="rId15" Type="http://schemas.openxmlformats.org/officeDocument/2006/relationships/tags" Target="../tags/tag722.xml"/><Relationship Id="rId23" Type="http://schemas.openxmlformats.org/officeDocument/2006/relationships/tags" Target="../tags/tag730.xml"/><Relationship Id="rId28" Type="http://schemas.openxmlformats.org/officeDocument/2006/relationships/slide" Target="slide44.xml"/><Relationship Id="rId10" Type="http://schemas.openxmlformats.org/officeDocument/2006/relationships/tags" Target="../tags/tag717.xml"/><Relationship Id="rId19" Type="http://schemas.openxmlformats.org/officeDocument/2006/relationships/tags" Target="../tags/tag726.xml"/><Relationship Id="rId31" Type="http://schemas.openxmlformats.org/officeDocument/2006/relationships/slide" Target="slide10.xml"/><Relationship Id="rId4" Type="http://schemas.openxmlformats.org/officeDocument/2006/relationships/tags" Target="../tags/tag711.xml"/><Relationship Id="rId9" Type="http://schemas.openxmlformats.org/officeDocument/2006/relationships/tags" Target="../tags/tag716.xml"/><Relationship Id="rId14" Type="http://schemas.openxmlformats.org/officeDocument/2006/relationships/tags" Target="../tags/tag721.xml"/><Relationship Id="rId22" Type="http://schemas.openxmlformats.org/officeDocument/2006/relationships/tags" Target="../tags/tag729.xml"/><Relationship Id="rId27" Type="http://schemas.openxmlformats.org/officeDocument/2006/relationships/slide" Target="slide48.xml"/><Relationship Id="rId30" Type="http://schemas.openxmlformats.org/officeDocument/2006/relationships/slide" Target="slide16.xml"/></Relationships>
</file>

<file path=ppt/slides/_rels/slide16.xml.rels><?xml version="1.0" encoding="UTF-8" standalone="yes"?>
<Relationships xmlns="http://schemas.openxmlformats.org/package/2006/relationships"><Relationship Id="rId13" Type="http://schemas.openxmlformats.org/officeDocument/2006/relationships/tags" Target="../tags/tag744.xml"/><Relationship Id="rId18" Type="http://schemas.openxmlformats.org/officeDocument/2006/relationships/tags" Target="../tags/tag749.xml"/><Relationship Id="rId26" Type="http://schemas.openxmlformats.org/officeDocument/2006/relationships/tags" Target="../tags/tag757.xml"/><Relationship Id="rId39" Type="http://schemas.openxmlformats.org/officeDocument/2006/relationships/tags" Target="../tags/tag770.xml"/><Relationship Id="rId21" Type="http://schemas.openxmlformats.org/officeDocument/2006/relationships/tags" Target="../tags/tag752.xml"/><Relationship Id="rId34" Type="http://schemas.openxmlformats.org/officeDocument/2006/relationships/tags" Target="../tags/tag765.xml"/><Relationship Id="rId42" Type="http://schemas.openxmlformats.org/officeDocument/2006/relationships/tags" Target="../tags/tag773.xml"/><Relationship Id="rId47" Type="http://schemas.openxmlformats.org/officeDocument/2006/relationships/tags" Target="../tags/tag778.xml"/><Relationship Id="rId50" Type="http://schemas.openxmlformats.org/officeDocument/2006/relationships/tags" Target="../tags/tag781.xml"/><Relationship Id="rId55" Type="http://schemas.openxmlformats.org/officeDocument/2006/relationships/tags" Target="../tags/tag786.xml"/><Relationship Id="rId63" Type="http://schemas.openxmlformats.org/officeDocument/2006/relationships/slide" Target="slide20.xml"/><Relationship Id="rId68" Type="http://schemas.openxmlformats.org/officeDocument/2006/relationships/slide" Target="slide27.xml"/><Relationship Id="rId76" Type="http://schemas.openxmlformats.org/officeDocument/2006/relationships/slide" Target="slide48.xml"/><Relationship Id="rId7" Type="http://schemas.openxmlformats.org/officeDocument/2006/relationships/tags" Target="../tags/tag738.xml"/><Relationship Id="rId71" Type="http://schemas.openxmlformats.org/officeDocument/2006/relationships/slide" Target="slide32.xml"/><Relationship Id="rId2" Type="http://schemas.openxmlformats.org/officeDocument/2006/relationships/tags" Target="../tags/tag733.xml"/><Relationship Id="rId16" Type="http://schemas.openxmlformats.org/officeDocument/2006/relationships/tags" Target="../tags/tag747.xml"/><Relationship Id="rId29" Type="http://schemas.openxmlformats.org/officeDocument/2006/relationships/tags" Target="../tags/tag760.xml"/><Relationship Id="rId11" Type="http://schemas.openxmlformats.org/officeDocument/2006/relationships/tags" Target="../tags/tag742.xml"/><Relationship Id="rId24" Type="http://schemas.openxmlformats.org/officeDocument/2006/relationships/tags" Target="../tags/tag755.xml"/><Relationship Id="rId32" Type="http://schemas.openxmlformats.org/officeDocument/2006/relationships/tags" Target="../tags/tag763.xml"/><Relationship Id="rId37" Type="http://schemas.openxmlformats.org/officeDocument/2006/relationships/tags" Target="../tags/tag768.xml"/><Relationship Id="rId40" Type="http://schemas.openxmlformats.org/officeDocument/2006/relationships/tags" Target="../tags/tag771.xml"/><Relationship Id="rId45" Type="http://schemas.openxmlformats.org/officeDocument/2006/relationships/tags" Target="../tags/tag776.xml"/><Relationship Id="rId53" Type="http://schemas.openxmlformats.org/officeDocument/2006/relationships/tags" Target="../tags/tag784.xml"/><Relationship Id="rId58" Type="http://schemas.openxmlformats.org/officeDocument/2006/relationships/slideLayout" Target="../slideLayouts/slideLayout12.xml"/><Relationship Id="rId66" Type="http://schemas.openxmlformats.org/officeDocument/2006/relationships/slide" Target="slide24.xml"/><Relationship Id="rId74" Type="http://schemas.openxmlformats.org/officeDocument/2006/relationships/slide" Target="slide36.xml"/><Relationship Id="rId79" Type="http://schemas.openxmlformats.org/officeDocument/2006/relationships/slide" Target="slide10.xml"/><Relationship Id="rId5" Type="http://schemas.openxmlformats.org/officeDocument/2006/relationships/tags" Target="../tags/tag736.xml"/><Relationship Id="rId61" Type="http://schemas.openxmlformats.org/officeDocument/2006/relationships/slide" Target="slide18.xml"/><Relationship Id="rId82" Type="http://schemas.openxmlformats.org/officeDocument/2006/relationships/slide" Target="slide2.xml"/><Relationship Id="rId10" Type="http://schemas.openxmlformats.org/officeDocument/2006/relationships/tags" Target="../tags/tag741.xml"/><Relationship Id="rId19" Type="http://schemas.openxmlformats.org/officeDocument/2006/relationships/tags" Target="../tags/tag750.xml"/><Relationship Id="rId31" Type="http://schemas.openxmlformats.org/officeDocument/2006/relationships/tags" Target="../tags/tag762.xml"/><Relationship Id="rId44" Type="http://schemas.openxmlformats.org/officeDocument/2006/relationships/tags" Target="../tags/tag775.xml"/><Relationship Id="rId52" Type="http://schemas.openxmlformats.org/officeDocument/2006/relationships/tags" Target="../tags/tag783.xml"/><Relationship Id="rId60" Type="http://schemas.openxmlformats.org/officeDocument/2006/relationships/slide" Target="slide17.xml"/><Relationship Id="rId65" Type="http://schemas.openxmlformats.org/officeDocument/2006/relationships/slide" Target="slide23.xml"/><Relationship Id="rId73" Type="http://schemas.openxmlformats.org/officeDocument/2006/relationships/slide" Target="slide35.xml"/><Relationship Id="rId78" Type="http://schemas.openxmlformats.org/officeDocument/2006/relationships/slide" Target="slide37.xml"/><Relationship Id="rId81" Type="http://schemas.openxmlformats.org/officeDocument/2006/relationships/slide" Target="slide4.xml"/><Relationship Id="rId4" Type="http://schemas.openxmlformats.org/officeDocument/2006/relationships/tags" Target="../tags/tag735.xml"/><Relationship Id="rId9" Type="http://schemas.openxmlformats.org/officeDocument/2006/relationships/tags" Target="../tags/tag740.xml"/><Relationship Id="rId14" Type="http://schemas.openxmlformats.org/officeDocument/2006/relationships/tags" Target="../tags/tag745.xml"/><Relationship Id="rId22" Type="http://schemas.openxmlformats.org/officeDocument/2006/relationships/tags" Target="../tags/tag753.xml"/><Relationship Id="rId27" Type="http://schemas.openxmlformats.org/officeDocument/2006/relationships/tags" Target="../tags/tag758.xml"/><Relationship Id="rId30" Type="http://schemas.openxmlformats.org/officeDocument/2006/relationships/tags" Target="../tags/tag761.xml"/><Relationship Id="rId35" Type="http://schemas.openxmlformats.org/officeDocument/2006/relationships/tags" Target="../tags/tag766.xml"/><Relationship Id="rId43" Type="http://schemas.openxmlformats.org/officeDocument/2006/relationships/tags" Target="../tags/tag774.xml"/><Relationship Id="rId48" Type="http://schemas.openxmlformats.org/officeDocument/2006/relationships/tags" Target="../tags/tag779.xml"/><Relationship Id="rId56" Type="http://schemas.openxmlformats.org/officeDocument/2006/relationships/tags" Target="../tags/tag787.xml"/><Relationship Id="rId64" Type="http://schemas.openxmlformats.org/officeDocument/2006/relationships/slide" Target="slide22.xml"/><Relationship Id="rId69" Type="http://schemas.openxmlformats.org/officeDocument/2006/relationships/slide" Target="slide29.xml"/><Relationship Id="rId77" Type="http://schemas.openxmlformats.org/officeDocument/2006/relationships/slide" Target="slide44.xml"/><Relationship Id="rId8" Type="http://schemas.openxmlformats.org/officeDocument/2006/relationships/tags" Target="../tags/tag739.xml"/><Relationship Id="rId51" Type="http://schemas.openxmlformats.org/officeDocument/2006/relationships/tags" Target="../tags/tag782.xml"/><Relationship Id="rId72" Type="http://schemas.openxmlformats.org/officeDocument/2006/relationships/slide" Target="slide33.xml"/><Relationship Id="rId80" Type="http://schemas.openxmlformats.org/officeDocument/2006/relationships/slide" Target="slide6.xml"/><Relationship Id="rId3" Type="http://schemas.openxmlformats.org/officeDocument/2006/relationships/tags" Target="../tags/tag734.xml"/><Relationship Id="rId12" Type="http://schemas.openxmlformats.org/officeDocument/2006/relationships/tags" Target="../tags/tag743.xml"/><Relationship Id="rId17" Type="http://schemas.openxmlformats.org/officeDocument/2006/relationships/tags" Target="../tags/tag748.xml"/><Relationship Id="rId25" Type="http://schemas.openxmlformats.org/officeDocument/2006/relationships/tags" Target="../tags/tag756.xml"/><Relationship Id="rId33" Type="http://schemas.openxmlformats.org/officeDocument/2006/relationships/tags" Target="../tags/tag764.xml"/><Relationship Id="rId38" Type="http://schemas.openxmlformats.org/officeDocument/2006/relationships/tags" Target="../tags/tag769.xml"/><Relationship Id="rId46" Type="http://schemas.openxmlformats.org/officeDocument/2006/relationships/tags" Target="../tags/tag777.xml"/><Relationship Id="rId59" Type="http://schemas.openxmlformats.org/officeDocument/2006/relationships/slide" Target="slide16.xml"/><Relationship Id="rId67" Type="http://schemas.openxmlformats.org/officeDocument/2006/relationships/slide" Target="slide25.xml"/><Relationship Id="rId20" Type="http://schemas.openxmlformats.org/officeDocument/2006/relationships/tags" Target="../tags/tag751.xml"/><Relationship Id="rId41" Type="http://schemas.openxmlformats.org/officeDocument/2006/relationships/tags" Target="../tags/tag772.xml"/><Relationship Id="rId54" Type="http://schemas.openxmlformats.org/officeDocument/2006/relationships/tags" Target="../tags/tag785.xml"/><Relationship Id="rId62" Type="http://schemas.openxmlformats.org/officeDocument/2006/relationships/slide" Target="slide19.xml"/><Relationship Id="rId70" Type="http://schemas.openxmlformats.org/officeDocument/2006/relationships/slide" Target="slide30.xml"/><Relationship Id="rId75" Type="http://schemas.openxmlformats.org/officeDocument/2006/relationships/slide" Target="slide50.xml"/><Relationship Id="rId1" Type="http://schemas.openxmlformats.org/officeDocument/2006/relationships/tags" Target="../tags/tag732.xml"/><Relationship Id="rId6" Type="http://schemas.openxmlformats.org/officeDocument/2006/relationships/tags" Target="../tags/tag737.xml"/><Relationship Id="rId15" Type="http://schemas.openxmlformats.org/officeDocument/2006/relationships/tags" Target="../tags/tag746.xml"/><Relationship Id="rId23" Type="http://schemas.openxmlformats.org/officeDocument/2006/relationships/tags" Target="../tags/tag754.xml"/><Relationship Id="rId28" Type="http://schemas.openxmlformats.org/officeDocument/2006/relationships/tags" Target="../tags/tag759.xml"/><Relationship Id="rId36" Type="http://schemas.openxmlformats.org/officeDocument/2006/relationships/tags" Target="../tags/tag767.xml"/><Relationship Id="rId49" Type="http://schemas.openxmlformats.org/officeDocument/2006/relationships/tags" Target="../tags/tag780.xml"/><Relationship Id="rId57" Type="http://schemas.openxmlformats.org/officeDocument/2006/relationships/tags" Target="../tags/tag788.xml"/></Relationships>
</file>

<file path=ppt/slides/_rels/slide17.xml.rels><?xml version="1.0" encoding="UTF-8" standalone="yes"?>
<Relationships xmlns="http://schemas.openxmlformats.org/package/2006/relationships"><Relationship Id="rId8" Type="http://schemas.openxmlformats.org/officeDocument/2006/relationships/tags" Target="../tags/tag795.xml"/><Relationship Id="rId13" Type="http://schemas.openxmlformats.org/officeDocument/2006/relationships/tags" Target="../tags/tag800.xml"/><Relationship Id="rId18" Type="http://schemas.openxmlformats.org/officeDocument/2006/relationships/tags" Target="../tags/tag805.xml"/><Relationship Id="rId26" Type="http://schemas.openxmlformats.org/officeDocument/2006/relationships/slideLayout" Target="../slideLayouts/slideLayout2.xml"/><Relationship Id="rId3" Type="http://schemas.openxmlformats.org/officeDocument/2006/relationships/tags" Target="../tags/tag790.xml"/><Relationship Id="rId21" Type="http://schemas.openxmlformats.org/officeDocument/2006/relationships/tags" Target="../tags/tag808.xml"/><Relationship Id="rId34" Type="http://schemas.openxmlformats.org/officeDocument/2006/relationships/slide" Target="slide16.xml"/><Relationship Id="rId7" Type="http://schemas.openxmlformats.org/officeDocument/2006/relationships/tags" Target="../tags/tag794.xml"/><Relationship Id="rId12" Type="http://schemas.openxmlformats.org/officeDocument/2006/relationships/tags" Target="../tags/tag799.xml"/><Relationship Id="rId17" Type="http://schemas.openxmlformats.org/officeDocument/2006/relationships/tags" Target="../tags/tag804.xml"/><Relationship Id="rId25" Type="http://schemas.openxmlformats.org/officeDocument/2006/relationships/tags" Target="../tags/tag812.xml"/><Relationship Id="rId33" Type="http://schemas.openxmlformats.org/officeDocument/2006/relationships/slide" Target="slide37.xml"/><Relationship Id="rId38" Type="http://schemas.openxmlformats.org/officeDocument/2006/relationships/slide" Target="slide2.xml"/><Relationship Id="rId2" Type="http://schemas.openxmlformats.org/officeDocument/2006/relationships/tags" Target="../tags/tag789.xml"/><Relationship Id="rId16" Type="http://schemas.openxmlformats.org/officeDocument/2006/relationships/tags" Target="../tags/tag803.xml"/><Relationship Id="rId20" Type="http://schemas.openxmlformats.org/officeDocument/2006/relationships/tags" Target="../tags/tag807.xml"/><Relationship Id="rId29" Type="http://schemas.openxmlformats.org/officeDocument/2006/relationships/image" Target="../media/image13.png"/><Relationship Id="rId1" Type="http://schemas.openxmlformats.org/officeDocument/2006/relationships/vmlDrawing" Target="../drawings/vmlDrawing5.vml"/><Relationship Id="rId6" Type="http://schemas.openxmlformats.org/officeDocument/2006/relationships/tags" Target="../tags/tag793.xml"/><Relationship Id="rId11" Type="http://schemas.openxmlformats.org/officeDocument/2006/relationships/tags" Target="../tags/tag798.xml"/><Relationship Id="rId24" Type="http://schemas.openxmlformats.org/officeDocument/2006/relationships/tags" Target="../tags/tag811.xml"/><Relationship Id="rId32" Type="http://schemas.openxmlformats.org/officeDocument/2006/relationships/slide" Target="slide44.xml"/><Relationship Id="rId37" Type="http://schemas.openxmlformats.org/officeDocument/2006/relationships/slide" Target="slide4.xml"/><Relationship Id="rId5" Type="http://schemas.openxmlformats.org/officeDocument/2006/relationships/tags" Target="../tags/tag792.xml"/><Relationship Id="rId15" Type="http://schemas.openxmlformats.org/officeDocument/2006/relationships/tags" Target="../tags/tag802.xml"/><Relationship Id="rId23" Type="http://schemas.openxmlformats.org/officeDocument/2006/relationships/tags" Target="../tags/tag810.xml"/><Relationship Id="rId28" Type="http://schemas.openxmlformats.org/officeDocument/2006/relationships/image" Target="../media/image1.emf"/><Relationship Id="rId36" Type="http://schemas.openxmlformats.org/officeDocument/2006/relationships/slide" Target="slide6.xml"/><Relationship Id="rId10" Type="http://schemas.openxmlformats.org/officeDocument/2006/relationships/tags" Target="../tags/tag797.xml"/><Relationship Id="rId19" Type="http://schemas.openxmlformats.org/officeDocument/2006/relationships/tags" Target="../tags/tag806.xml"/><Relationship Id="rId31" Type="http://schemas.openxmlformats.org/officeDocument/2006/relationships/slide" Target="slide48.xml"/><Relationship Id="rId4" Type="http://schemas.openxmlformats.org/officeDocument/2006/relationships/tags" Target="../tags/tag791.xml"/><Relationship Id="rId9" Type="http://schemas.openxmlformats.org/officeDocument/2006/relationships/tags" Target="../tags/tag796.xml"/><Relationship Id="rId14" Type="http://schemas.openxmlformats.org/officeDocument/2006/relationships/tags" Target="../tags/tag801.xml"/><Relationship Id="rId22" Type="http://schemas.openxmlformats.org/officeDocument/2006/relationships/tags" Target="../tags/tag809.xml"/><Relationship Id="rId27" Type="http://schemas.openxmlformats.org/officeDocument/2006/relationships/oleObject" Target="../embeddings/oleObject5.bin"/><Relationship Id="rId30" Type="http://schemas.openxmlformats.org/officeDocument/2006/relationships/slide" Target="slide50.xml"/><Relationship Id="rId35" Type="http://schemas.openxmlformats.org/officeDocument/2006/relationships/slide" Target="slide10.xml"/></Relationships>
</file>

<file path=ppt/slides/_rels/slide18.xml.rels><?xml version="1.0" encoding="UTF-8" standalone="yes"?>
<Relationships xmlns="http://schemas.openxmlformats.org/package/2006/relationships"><Relationship Id="rId8" Type="http://schemas.openxmlformats.org/officeDocument/2006/relationships/tags" Target="../tags/tag820.xml"/><Relationship Id="rId13" Type="http://schemas.openxmlformats.org/officeDocument/2006/relationships/tags" Target="../tags/tag825.xml"/><Relationship Id="rId18" Type="http://schemas.openxmlformats.org/officeDocument/2006/relationships/tags" Target="../tags/tag830.xml"/><Relationship Id="rId26" Type="http://schemas.openxmlformats.org/officeDocument/2006/relationships/slide" Target="slide50.xml"/><Relationship Id="rId3" Type="http://schemas.openxmlformats.org/officeDocument/2006/relationships/tags" Target="../tags/tag815.xml"/><Relationship Id="rId21" Type="http://schemas.openxmlformats.org/officeDocument/2006/relationships/tags" Target="../tags/tag833.xml"/><Relationship Id="rId34" Type="http://schemas.openxmlformats.org/officeDocument/2006/relationships/slide" Target="slide2.xml"/><Relationship Id="rId7" Type="http://schemas.openxmlformats.org/officeDocument/2006/relationships/tags" Target="../tags/tag819.xml"/><Relationship Id="rId12" Type="http://schemas.openxmlformats.org/officeDocument/2006/relationships/tags" Target="../tags/tag824.xml"/><Relationship Id="rId17" Type="http://schemas.openxmlformats.org/officeDocument/2006/relationships/tags" Target="../tags/tag829.xml"/><Relationship Id="rId25" Type="http://schemas.openxmlformats.org/officeDocument/2006/relationships/slideLayout" Target="../slideLayouts/slideLayout2.xml"/><Relationship Id="rId33" Type="http://schemas.openxmlformats.org/officeDocument/2006/relationships/slide" Target="slide4.xml"/><Relationship Id="rId2" Type="http://schemas.openxmlformats.org/officeDocument/2006/relationships/tags" Target="../tags/tag814.xml"/><Relationship Id="rId16" Type="http://schemas.openxmlformats.org/officeDocument/2006/relationships/tags" Target="../tags/tag828.xml"/><Relationship Id="rId20" Type="http://schemas.openxmlformats.org/officeDocument/2006/relationships/tags" Target="../tags/tag832.xml"/><Relationship Id="rId29" Type="http://schemas.openxmlformats.org/officeDocument/2006/relationships/slide" Target="slide37.xml"/><Relationship Id="rId1" Type="http://schemas.openxmlformats.org/officeDocument/2006/relationships/tags" Target="../tags/tag813.xml"/><Relationship Id="rId6" Type="http://schemas.openxmlformats.org/officeDocument/2006/relationships/tags" Target="../tags/tag818.xml"/><Relationship Id="rId11" Type="http://schemas.openxmlformats.org/officeDocument/2006/relationships/tags" Target="../tags/tag823.xml"/><Relationship Id="rId24" Type="http://schemas.openxmlformats.org/officeDocument/2006/relationships/tags" Target="../tags/tag836.xml"/><Relationship Id="rId32" Type="http://schemas.openxmlformats.org/officeDocument/2006/relationships/slide" Target="slide6.xml"/><Relationship Id="rId5" Type="http://schemas.openxmlformats.org/officeDocument/2006/relationships/tags" Target="../tags/tag817.xml"/><Relationship Id="rId15" Type="http://schemas.openxmlformats.org/officeDocument/2006/relationships/tags" Target="../tags/tag827.xml"/><Relationship Id="rId23" Type="http://schemas.openxmlformats.org/officeDocument/2006/relationships/tags" Target="../tags/tag835.xml"/><Relationship Id="rId28" Type="http://schemas.openxmlformats.org/officeDocument/2006/relationships/slide" Target="slide44.xml"/><Relationship Id="rId10" Type="http://schemas.openxmlformats.org/officeDocument/2006/relationships/tags" Target="../tags/tag822.xml"/><Relationship Id="rId19" Type="http://schemas.openxmlformats.org/officeDocument/2006/relationships/tags" Target="../tags/tag831.xml"/><Relationship Id="rId31" Type="http://schemas.openxmlformats.org/officeDocument/2006/relationships/slide" Target="slide10.xml"/><Relationship Id="rId4" Type="http://schemas.openxmlformats.org/officeDocument/2006/relationships/tags" Target="../tags/tag816.xml"/><Relationship Id="rId9" Type="http://schemas.openxmlformats.org/officeDocument/2006/relationships/tags" Target="../tags/tag821.xml"/><Relationship Id="rId14" Type="http://schemas.openxmlformats.org/officeDocument/2006/relationships/tags" Target="../tags/tag826.xml"/><Relationship Id="rId22" Type="http://schemas.openxmlformats.org/officeDocument/2006/relationships/tags" Target="../tags/tag834.xml"/><Relationship Id="rId27" Type="http://schemas.openxmlformats.org/officeDocument/2006/relationships/slide" Target="slide48.xml"/><Relationship Id="rId30" Type="http://schemas.openxmlformats.org/officeDocument/2006/relationships/slide" Target="slide16.xml"/></Relationships>
</file>

<file path=ppt/slides/_rels/slide19.xml.rels><?xml version="1.0" encoding="UTF-8" standalone="yes"?>
<Relationships xmlns="http://schemas.openxmlformats.org/package/2006/relationships"><Relationship Id="rId8" Type="http://schemas.openxmlformats.org/officeDocument/2006/relationships/tags" Target="../tags/tag844.xml"/><Relationship Id="rId13" Type="http://schemas.openxmlformats.org/officeDocument/2006/relationships/tags" Target="../tags/tag849.xml"/><Relationship Id="rId18" Type="http://schemas.openxmlformats.org/officeDocument/2006/relationships/tags" Target="../tags/tag854.xml"/><Relationship Id="rId26" Type="http://schemas.openxmlformats.org/officeDocument/2006/relationships/hyperlink" Target="http://support.microsoft.com/kb/2726917" TargetMode="External"/><Relationship Id="rId3" Type="http://schemas.openxmlformats.org/officeDocument/2006/relationships/tags" Target="../tags/tag839.xml"/><Relationship Id="rId21" Type="http://schemas.openxmlformats.org/officeDocument/2006/relationships/tags" Target="../tags/tag857.xml"/><Relationship Id="rId34" Type="http://schemas.openxmlformats.org/officeDocument/2006/relationships/slide" Target="slide4.xml"/><Relationship Id="rId7" Type="http://schemas.openxmlformats.org/officeDocument/2006/relationships/tags" Target="../tags/tag843.xml"/><Relationship Id="rId12" Type="http://schemas.openxmlformats.org/officeDocument/2006/relationships/tags" Target="../tags/tag848.xml"/><Relationship Id="rId17" Type="http://schemas.openxmlformats.org/officeDocument/2006/relationships/tags" Target="../tags/tag853.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838.xml"/><Relationship Id="rId16" Type="http://schemas.openxmlformats.org/officeDocument/2006/relationships/tags" Target="../tags/tag852.xml"/><Relationship Id="rId20" Type="http://schemas.openxmlformats.org/officeDocument/2006/relationships/tags" Target="../tags/tag856.xml"/><Relationship Id="rId29" Type="http://schemas.openxmlformats.org/officeDocument/2006/relationships/slide" Target="slide44.xml"/><Relationship Id="rId1" Type="http://schemas.openxmlformats.org/officeDocument/2006/relationships/tags" Target="../tags/tag837.xml"/><Relationship Id="rId6" Type="http://schemas.openxmlformats.org/officeDocument/2006/relationships/tags" Target="../tags/tag842.xml"/><Relationship Id="rId11" Type="http://schemas.openxmlformats.org/officeDocument/2006/relationships/tags" Target="../tags/tag847.xml"/><Relationship Id="rId24" Type="http://schemas.openxmlformats.org/officeDocument/2006/relationships/tags" Target="../tags/tag860.xml"/><Relationship Id="rId32" Type="http://schemas.openxmlformats.org/officeDocument/2006/relationships/slide" Target="slide10.xml"/><Relationship Id="rId5" Type="http://schemas.openxmlformats.org/officeDocument/2006/relationships/tags" Target="../tags/tag841.xml"/><Relationship Id="rId15" Type="http://schemas.openxmlformats.org/officeDocument/2006/relationships/tags" Target="../tags/tag851.xml"/><Relationship Id="rId23" Type="http://schemas.openxmlformats.org/officeDocument/2006/relationships/tags" Target="../tags/tag859.xml"/><Relationship Id="rId28" Type="http://schemas.openxmlformats.org/officeDocument/2006/relationships/slide" Target="slide48.xml"/><Relationship Id="rId10" Type="http://schemas.openxmlformats.org/officeDocument/2006/relationships/tags" Target="../tags/tag846.xml"/><Relationship Id="rId19" Type="http://schemas.openxmlformats.org/officeDocument/2006/relationships/tags" Target="../tags/tag855.xml"/><Relationship Id="rId31" Type="http://schemas.openxmlformats.org/officeDocument/2006/relationships/slide" Target="slide16.xml"/><Relationship Id="rId4" Type="http://schemas.openxmlformats.org/officeDocument/2006/relationships/tags" Target="../tags/tag840.xml"/><Relationship Id="rId9" Type="http://schemas.openxmlformats.org/officeDocument/2006/relationships/tags" Target="../tags/tag845.xml"/><Relationship Id="rId14" Type="http://schemas.openxmlformats.org/officeDocument/2006/relationships/tags" Target="../tags/tag850.xml"/><Relationship Id="rId22" Type="http://schemas.openxmlformats.org/officeDocument/2006/relationships/tags" Target="../tags/tag858.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2.xml.rels><?xml version="1.0" encoding="UTF-8" standalone="yes"?>
<Relationships xmlns="http://schemas.openxmlformats.org/package/2006/relationships"><Relationship Id="rId26" Type="http://schemas.openxmlformats.org/officeDocument/2006/relationships/tags" Target="../tags/tag173.xml"/><Relationship Id="rId117" Type="http://schemas.openxmlformats.org/officeDocument/2006/relationships/tags" Target="../tags/tag264.xml"/><Relationship Id="rId21" Type="http://schemas.openxmlformats.org/officeDocument/2006/relationships/tags" Target="../tags/tag168.xml"/><Relationship Id="rId42" Type="http://schemas.openxmlformats.org/officeDocument/2006/relationships/tags" Target="../tags/tag189.xml"/><Relationship Id="rId47" Type="http://schemas.openxmlformats.org/officeDocument/2006/relationships/tags" Target="../tags/tag194.xml"/><Relationship Id="rId63" Type="http://schemas.openxmlformats.org/officeDocument/2006/relationships/tags" Target="../tags/tag210.xml"/><Relationship Id="rId68" Type="http://schemas.openxmlformats.org/officeDocument/2006/relationships/tags" Target="../tags/tag215.xml"/><Relationship Id="rId84" Type="http://schemas.openxmlformats.org/officeDocument/2006/relationships/tags" Target="../tags/tag231.xml"/><Relationship Id="rId89" Type="http://schemas.openxmlformats.org/officeDocument/2006/relationships/tags" Target="../tags/tag236.xml"/><Relationship Id="rId112" Type="http://schemas.openxmlformats.org/officeDocument/2006/relationships/tags" Target="../tags/tag259.xml"/><Relationship Id="rId133" Type="http://schemas.openxmlformats.org/officeDocument/2006/relationships/slide" Target="slide20.xml"/><Relationship Id="rId138" Type="http://schemas.openxmlformats.org/officeDocument/2006/relationships/slide" Target="slide27.xml"/><Relationship Id="rId16" Type="http://schemas.openxmlformats.org/officeDocument/2006/relationships/tags" Target="../tags/tag163.xml"/><Relationship Id="rId107" Type="http://schemas.openxmlformats.org/officeDocument/2006/relationships/tags" Target="../tags/tag254.xml"/><Relationship Id="rId11" Type="http://schemas.openxmlformats.org/officeDocument/2006/relationships/tags" Target="../tags/tag158.xml"/><Relationship Id="rId32" Type="http://schemas.openxmlformats.org/officeDocument/2006/relationships/tags" Target="../tags/tag179.xml"/><Relationship Id="rId37" Type="http://schemas.openxmlformats.org/officeDocument/2006/relationships/tags" Target="../tags/tag184.xml"/><Relationship Id="rId53" Type="http://schemas.openxmlformats.org/officeDocument/2006/relationships/tags" Target="../tags/tag200.xml"/><Relationship Id="rId58" Type="http://schemas.openxmlformats.org/officeDocument/2006/relationships/tags" Target="../tags/tag205.xml"/><Relationship Id="rId74" Type="http://schemas.openxmlformats.org/officeDocument/2006/relationships/tags" Target="../tags/tag221.xml"/><Relationship Id="rId79" Type="http://schemas.openxmlformats.org/officeDocument/2006/relationships/tags" Target="../tags/tag226.xml"/><Relationship Id="rId102" Type="http://schemas.openxmlformats.org/officeDocument/2006/relationships/tags" Target="../tags/tag249.xml"/><Relationship Id="rId123" Type="http://schemas.openxmlformats.org/officeDocument/2006/relationships/slide" Target="slide6.xml"/><Relationship Id="rId128" Type="http://schemas.openxmlformats.org/officeDocument/2006/relationships/slide" Target="slide15.xml"/><Relationship Id="rId144" Type="http://schemas.openxmlformats.org/officeDocument/2006/relationships/slide" Target="slide36.xml"/><Relationship Id="rId149" Type="http://schemas.openxmlformats.org/officeDocument/2006/relationships/slide" Target="slide2.xml"/><Relationship Id="rId5" Type="http://schemas.openxmlformats.org/officeDocument/2006/relationships/tags" Target="../tags/tag152.xml"/><Relationship Id="rId90" Type="http://schemas.openxmlformats.org/officeDocument/2006/relationships/tags" Target="../tags/tag237.xml"/><Relationship Id="rId95" Type="http://schemas.openxmlformats.org/officeDocument/2006/relationships/tags" Target="../tags/tag242.xml"/><Relationship Id="rId22" Type="http://schemas.openxmlformats.org/officeDocument/2006/relationships/tags" Target="../tags/tag169.xml"/><Relationship Id="rId27" Type="http://schemas.openxmlformats.org/officeDocument/2006/relationships/tags" Target="../tags/tag174.xml"/><Relationship Id="rId43" Type="http://schemas.openxmlformats.org/officeDocument/2006/relationships/tags" Target="../tags/tag190.xml"/><Relationship Id="rId48" Type="http://schemas.openxmlformats.org/officeDocument/2006/relationships/tags" Target="../tags/tag195.xml"/><Relationship Id="rId64" Type="http://schemas.openxmlformats.org/officeDocument/2006/relationships/tags" Target="../tags/tag211.xml"/><Relationship Id="rId69" Type="http://schemas.openxmlformats.org/officeDocument/2006/relationships/tags" Target="../tags/tag216.xml"/><Relationship Id="rId113" Type="http://schemas.openxmlformats.org/officeDocument/2006/relationships/tags" Target="../tags/tag260.xml"/><Relationship Id="rId118" Type="http://schemas.openxmlformats.org/officeDocument/2006/relationships/tags" Target="../tags/tag265.xml"/><Relationship Id="rId134" Type="http://schemas.openxmlformats.org/officeDocument/2006/relationships/slide" Target="slide22.xml"/><Relationship Id="rId139" Type="http://schemas.openxmlformats.org/officeDocument/2006/relationships/slide" Target="slide29.xml"/><Relationship Id="rId80" Type="http://schemas.openxmlformats.org/officeDocument/2006/relationships/tags" Target="../tags/tag227.xml"/><Relationship Id="rId85" Type="http://schemas.openxmlformats.org/officeDocument/2006/relationships/tags" Target="../tags/tag232.xml"/><Relationship Id="rId3" Type="http://schemas.openxmlformats.org/officeDocument/2006/relationships/tags" Target="../tags/tag150.xml"/><Relationship Id="rId12" Type="http://schemas.openxmlformats.org/officeDocument/2006/relationships/tags" Target="../tags/tag159.xml"/><Relationship Id="rId17" Type="http://schemas.openxmlformats.org/officeDocument/2006/relationships/tags" Target="../tags/tag164.xml"/><Relationship Id="rId25" Type="http://schemas.openxmlformats.org/officeDocument/2006/relationships/tags" Target="../tags/tag172.xml"/><Relationship Id="rId33" Type="http://schemas.openxmlformats.org/officeDocument/2006/relationships/tags" Target="../tags/tag180.xml"/><Relationship Id="rId38" Type="http://schemas.openxmlformats.org/officeDocument/2006/relationships/tags" Target="../tags/tag185.xml"/><Relationship Id="rId46" Type="http://schemas.openxmlformats.org/officeDocument/2006/relationships/tags" Target="../tags/tag193.xml"/><Relationship Id="rId59" Type="http://schemas.openxmlformats.org/officeDocument/2006/relationships/tags" Target="../tags/tag206.xml"/><Relationship Id="rId67" Type="http://schemas.openxmlformats.org/officeDocument/2006/relationships/tags" Target="../tags/tag214.xml"/><Relationship Id="rId103" Type="http://schemas.openxmlformats.org/officeDocument/2006/relationships/tags" Target="../tags/tag250.xml"/><Relationship Id="rId108" Type="http://schemas.openxmlformats.org/officeDocument/2006/relationships/tags" Target="../tags/tag255.xml"/><Relationship Id="rId116" Type="http://schemas.openxmlformats.org/officeDocument/2006/relationships/tags" Target="../tags/tag263.xml"/><Relationship Id="rId124" Type="http://schemas.openxmlformats.org/officeDocument/2006/relationships/slide" Target="slide7.xml"/><Relationship Id="rId129" Type="http://schemas.openxmlformats.org/officeDocument/2006/relationships/slide" Target="slide16.xml"/><Relationship Id="rId137" Type="http://schemas.openxmlformats.org/officeDocument/2006/relationships/slide" Target="slide25.xml"/><Relationship Id="rId20" Type="http://schemas.openxmlformats.org/officeDocument/2006/relationships/tags" Target="../tags/tag167.xml"/><Relationship Id="rId41" Type="http://schemas.openxmlformats.org/officeDocument/2006/relationships/tags" Target="../tags/tag188.xml"/><Relationship Id="rId54" Type="http://schemas.openxmlformats.org/officeDocument/2006/relationships/tags" Target="../tags/tag201.xml"/><Relationship Id="rId62" Type="http://schemas.openxmlformats.org/officeDocument/2006/relationships/tags" Target="../tags/tag209.xml"/><Relationship Id="rId70" Type="http://schemas.openxmlformats.org/officeDocument/2006/relationships/tags" Target="../tags/tag217.xml"/><Relationship Id="rId75" Type="http://schemas.openxmlformats.org/officeDocument/2006/relationships/tags" Target="../tags/tag222.xml"/><Relationship Id="rId83" Type="http://schemas.openxmlformats.org/officeDocument/2006/relationships/tags" Target="../tags/tag230.xml"/><Relationship Id="rId88" Type="http://schemas.openxmlformats.org/officeDocument/2006/relationships/tags" Target="../tags/tag235.xml"/><Relationship Id="rId91" Type="http://schemas.openxmlformats.org/officeDocument/2006/relationships/tags" Target="../tags/tag238.xml"/><Relationship Id="rId96" Type="http://schemas.openxmlformats.org/officeDocument/2006/relationships/tags" Target="../tags/tag243.xml"/><Relationship Id="rId111" Type="http://schemas.openxmlformats.org/officeDocument/2006/relationships/tags" Target="../tags/tag258.xml"/><Relationship Id="rId132" Type="http://schemas.openxmlformats.org/officeDocument/2006/relationships/slide" Target="slide19.xml"/><Relationship Id="rId140" Type="http://schemas.openxmlformats.org/officeDocument/2006/relationships/slide" Target="slide30.xml"/><Relationship Id="rId145" Type="http://schemas.openxmlformats.org/officeDocument/2006/relationships/slide" Target="slide37.xml"/><Relationship Id="rId1" Type="http://schemas.openxmlformats.org/officeDocument/2006/relationships/tags" Target="../tags/tag148.xml"/><Relationship Id="rId6" Type="http://schemas.openxmlformats.org/officeDocument/2006/relationships/tags" Target="../tags/tag153.xml"/><Relationship Id="rId15" Type="http://schemas.openxmlformats.org/officeDocument/2006/relationships/tags" Target="../tags/tag162.xml"/><Relationship Id="rId23" Type="http://schemas.openxmlformats.org/officeDocument/2006/relationships/tags" Target="../tags/tag170.xml"/><Relationship Id="rId28" Type="http://schemas.openxmlformats.org/officeDocument/2006/relationships/tags" Target="../tags/tag175.xml"/><Relationship Id="rId36" Type="http://schemas.openxmlformats.org/officeDocument/2006/relationships/tags" Target="../tags/tag183.xml"/><Relationship Id="rId49" Type="http://schemas.openxmlformats.org/officeDocument/2006/relationships/tags" Target="../tags/tag196.xml"/><Relationship Id="rId57" Type="http://schemas.openxmlformats.org/officeDocument/2006/relationships/tags" Target="../tags/tag204.xml"/><Relationship Id="rId106" Type="http://schemas.openxmlformats.org/officeDocument/2006/relationships/tags" Target="../tags/tag253.xml"/><Relationship Id="rId114" Type="http://schemas.openxmlformats.org/officeDocument/2006/relationships/tags" Target="../tags/tag261.xml"/><Relationship Id="rId119" Type="http://schemas.openxmlformats.org/officeDocument/2006/relationships/tags" Target="../tags/tag266.xml"/><Relationship Id="rId127" Type="http://schemas.openxmlformats.org/officeDocument/2006/relationships/slide" Target="slide11.xml"/><Relationship Id="rId10" Type="http://schemas.openxmlformats.org/officeDocument/2006/relationships/tags" Target="../tags/tag157.xml"/><Relationship Id="rId31" Type="http://schemas.openxmlformats.org/officeDocument/2006/relationships/tags" Target="../tags/tag178.xml"/><Relationship Id="rId44" Type="http://schemas.openxmlformats.org/officeDocument/2006/relationships/tags" Target="../tags/tag191.xml"/><Relationship Id="rId52" Type="http://schemas.openxmlformats.org/officeDocument/2006/relationships/tags" Target="../tags/tag199.xml"/><Relationship Id="rId60" Type="http://schemas.openxmlformats.org/officeDocument/2006/relationships/tags" Target="../tags/tag207.xml"/><Relationship Id="rId65" Type="http://schemas.openxmlformats.org/officeDocument/2006/relationships/tags" Target="../tags/tag212.xml"/><Relationship Id="rId73" Type="http://schemas.openxmlformats.org/officeDocument/2006/relationships/tags" Target="../tags/tag220.xml"/><Relationship Id="rId78" Type="http://schemas.openxmlformats.org/officeDocument/2006/relationships/tags" Target="../tags/tag225.xml"/><Relationship Id="rId81" Type="http://schemas.openxmlformats.org/officeDocument/2006/relationships/tags" Target="../tags/tag228.xml"/><Relationship Id="rId86" Type="http://schemas.openxmlformats.org/officeDocument/2006/relationships/tags" Target="../tags/tag233.xml"/><Relationship Id="rId94" Type="http://schemas.openxmlformats.org/officeDocument/2006/relationships/tags" Target="../tags/tag241.xml"/><Relationship Id="rId99" Type="http://schemas.openxmlformats.org/officeDocument/2006/relationships/tags" Target="../tags/tag246.xml"/><Relationship Id="rId101" Type="http://schemas.openxmlformats.org/officeDocument/2006/relationships/tags" Target="../tags/tag248.xml"/><Relationship Id="rId122" Type="http://schemas.openxmlformats.org/officeDocument/2006/relationships/slide" Target="slide4.xml"/><Relationship Id="rId130" Type="http://schemas.openxmlformats.org/officeDocument/2006/relationships/slide" Target="slide17.xml"/><Relationship Id="rId135" Type="http://schemas.openxmlformats.org/officeDocument/2006/relationships/slide" Target="slide23.xml"/><Relationship Id="rId143" Type="http://schemas.openxmlformats.org/officeDocument/2006/relationships/slide" Target="slide35.xml"/><Relationship Id="rId148" Type="http://schemas.openxmlformats.org/officeDocument/2006/relationships/slide" Target="slide44.xml"/><Relationship Id="rId4" Type="http://schemas.openxmlformats.org/officeDocument/2006/relationships/tags" Target="../tags/tag151.xml"/><Relationship Id="rId9" Type="http://schemas.openxmlformats.org/officeDocument/2006/relationships/tags" Target="../tags/tag156.xml"/><Relationship Id="rId13" Type="http://schemas.openxmlformats.org/officeDocument/2006/relationships/tags" Target="../tags/tag160.xml"/><Relationship Id="rId18" Type="http://schemas.openxmlformats.org/officeDocument/2006/relationships/tags" Target="../tags/tag165.xml"/><Relationship Id="rId39" Type="http://schemas.openxmlformats.org/officeDocument/2006/relationships/tags" Target="../tags/tag186.xml"/><Relationship Id="rId109" Type="http://schemas.openxmlformats.org/officeDocument/2006/relationships/tags" Target="../tags/tag256.xml"/><Relationship Id="rId34" Type="http://schemas.openxmlformats.org/officeDocument/2006/relationships/tags" Target="../tags/tag181.xml"/><Relationship Id="rId50" Type="http://schemas.openxmlformats.org/officeDocument/2006/relationships/tags" Target="../tags/tag197.xml"/><Relationship Id="rId55" Type="http://schemas.openxmlformats.org/officeDocument/2006/relationships/tags" Target="../tags/tag202.xml"/><Relationship Id="rId76" Type="http://schemas.openxmlformats.org/officeDocument/2006/relationships/tags" Target="../tags/tag223.xml"/><Relationship Id="rId97" Type="http://schemas.openxmlformats.org/officeDocument/2006/relationships/tags" Target="../tags/tag244.xml"/><Relationship Id="rId104" Type="http://schemas.openxmlformats.org/officeDocument/2006/relationships/tags" Target="../tags/tag251.xml"/><Relationship Id="rId120" Type="http://schemas.openxmlformats.org/officeDocument/2006/relationships/tags" Target="../tags/tag267.xml"/><Relationship Id="rId125" Type="http://schemas.openxmlformats.org/officeDocument/2006/relationships/slide" Target="slide9.xml"/><Relationship Id="rId141" Type="http://schemas.openxmlformats.org/officeDocument/2006/relationships/slide" Target="slide32.xml"/><Relationship Id="rId146" Type="http://schemas.openxmlformats.org/officeDocument/2006/relationships/slide" Target="slide50.xml"/><Relationship Id="rId7" Type="http://schemas.openxmlformats.org/officeDocument/2006/relationships/tags" Target="../tags/tag154.xml"/><Relationship Id="rId71" Type="http://schemas.openxmlformats.org/officeDocument/2006/relationships/tags" Target="../tags/tag218.xml"/><Relationship Id="rId92" Type="http://schemas.openxmlformats.org/officeDocument/2006/relationships/tags" Target="../tags/tag239.xml"/><Relationship Id="rId2" Type="http://schemas.openxmlformats.org/officeDocument/2006/relationships/tags" Target="../tags/tag149.xml"/><Relationship Id="rId29" Type="http://schemas.openxmlformats.org/officeDocument/2006/relationships/tags" Target="../tags/tag176.xml"/><Relationship Id="rId24" Type="http://schemas.openxmlformats.org/officeDocument/2006/relationships/tags" Target="../tags/tag171.xml"/><Relationship Id="rId40" Type="http://schemas.openxmlformats.org/officeDocument/2006/relationships/tags" Target="../tags/tag187.xml"/><Relationship Id="rId45" Type="http://schemas.openxmlformats.org/officeDocument/2006/relationships/tags" Target="../tags/tag192.xml"/><Relationship Id="rId66" Type="http://schemas.openxmlformats.org/officeDocument/2006/relationships/tags" Target="../tags/tag213.xml"/><Relationship Id="rId87" Type="http://schemas.openxmlformats.org/officeDocument/2006/relationships/tags" Target="../tags/tag234.xml"/><Relationship Id="rId110" Type="http://schemas.openxmlformats.org/officeDocument/2006/relationships/tags" Target="../tags/tag257.xml"/><Relationship Id="rId115" Type="http://schemas.openxmlformats.org/officeDocument/2006/relationships/tags" Target="../tags/tag262.xml"/><Relationship Id="rId131" Type="http://schemas.openxmlformats.org/officeDocument/2006/relationships/slide" Target="slide18.xml"/><Relationship Id="rId136" Type="http://schemas.openxmlformats.org/officeDocument/2006/relationships/slide" Target="slide24.xml"/><Relationship Id="rId61" Type="http://schemas.openxmlformats.org/officeDocument/2006/relationships/tags" Target="../tags/tag208.xml"/><Relationship Id="rId82" Type="http://schemas.openxmlformats.org/officeDocument/2006/relationships/tags" Target="../tags/tag229.xml"/><Relationship Id="rId19" Type="http://schemas.openxmlformats.org/officeDocument/2006/relationships/tags" Target="../tags/tag166.xml"/><Relationship Id="rId14" Type="http://schemas.openxmlformats.org/officeDocument/2006/relationships/tags" Target="../tags/tag161.xml"/><Relationship Id="rId30" Type="http://schemas.openxmlformats.org/officeDocument/2006/relationships/tags" Target="../tags/tag177.xml"/><Relationship Id="rId35" Type="http://schemas.openxmlformats.org/officeDocument/2006/relationships/tags" Target="../tags/tag182.xml"/><Relationship Id="rId56" Type="http://schemas.openxmlformats.org/officeDocument/2006/relationships/tags" Target="../tags/tag203.xml"/><Relationship Id="rId77" Type="http://schemas.openxmlformats.org/officeDocument/2006/relationships/tags" Target="../tags/tag224.xml"/><Relationship Id="rId100" Type="http://schemas.openxmlformats.org/officeDocument/2006/relationships/tags" Target="../tags/tag247.xml"/><Relationship Id="rId105" Type="http://schemas.openxmlformats.org/officeDocument/2006/relationships/tags" Target="../tags/tag252.xml"/><Relationship Id="rId126" Type="http://schemas.openxmlformats.org/officeDocument/2006/relationships/slide" Target="slide10.xml"/><Relationship Id="rId147" Type="http://schemas.openxmlformats.org/officeDocument/2006/relationships/slide" Target="slide48.xml"/><Relationship Id="rId8" Type="http://schemas.openxmlformats.org/officeDocument/2006/relationships/tags" Target="../tags/tag155.xml"/><Relationship Id="rId51" Type="http://schemas.openxmlformats.org/officeDocument/2006/relationships/tags" Target="../tags/tag198.xml"/><Relationship Id="rId72" Type="http://schemas.openxmlformats.org/officeDocument/2006/relationships/tags" Target="../tags/tag219.xml"/><Relationship Id="rId93" Type="http://schemas.openxmlformats.org/officeDocument/2006/relationships/tags" Target="../tags/tag240.xml"/><Relationship Id="rId98" Type="http://schemas.openxmlformats.org/officeDocument/2006/relationships/tags" Target="../tags/tag245.xml"/><Relationship Id="rId121" Type="http://schemas.openxmlformats.org/officeDocument/2006/relationships/slideLayout" Target="../slideLayouts/slideLayout11.xml"/><Relationship Id="rId142" Type="http://schemas.openxmlformats.org/officeDocument/2006/relationships/slide" Target="slide33.xml"/></Relationships>
</file>

<file path=ppt/slides/_rels/slide20.xml.rels><?xml version="1.0" encoding="UTF-8" standalone="yes"?>
<Relationships xmlns="http://schemas.openxmlformats.org/package/2006/relationships"><Relationship Id="rId8" Type="http://schemas.openxmlformats.org/officeDocument/2006/relationships/tags" Target="../tags/tag868.xml"/><Relationship Id="rId13" Type="http://schemas.openxmlformats.org/officeDocument/2006/relationships/tags" Target="../tags/tag873.xml"/><Relationship Id="rId18" Type="http://schemas.openxmlformats.org/officeDocument/2006/relationships/tags" Target="../tags/tag878.xml"/><Relationship Id="rId26" Type="http://schemas.openxmlformats.org/officeDocument/2006/relationships/image" Target="../media/image14.png"/><Relationship Id="rId3" Type="http://schemas.openxmlformats.org/officeDocument/2006/relationships/tags" Target="../tags/tag863.xml"/><Relationship Id="rId21" Type="http://schemas.openxmlformats.org/officeDocument/2006/relationships/tags" Target="../tags/tag881.xml"/><Relationship Id="rId34" Type="http://schemas.openxmlformats.org/officeDocument/2006/relationships/slide" Target="slide4.xml"/><Relationship Id="rId7" Type="http://schemas.openxmlformats.org/officeDocument/2006/relationships/tags" Target="../tags/tag867.xml"/><Relationship Id="rId12" Type="http://schemas.openxmlformats.org/officeDocument/2006/relationships/tags" Target="../tags/tag872.xml"/><Relationship Id="rId17" Type="http://schemas.openxmlformats.org/officeDocument/2006/relationships/tags" Target="../tags/tag877.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862.xml"/><Relationship Id="rId16" Type="http://schemas.openxmlformats.org/officeDocument/2006/relationships/tags" Target="../tags/tag876.xml"/><Relationship Id="rId20" Type="http://schemas.openxmlformats.org/officeDocument/2006/relationships/tags" Target="../tags/tag880.xml"/><Relationship Id="rId29" Type="http://schemas.openxmlformats.org/officeDocument/2006/relationships/slide" Target="slide44.xml"/><Relationship Id="rId1" Type="http://schemas.openxmlformats.org/officeDocument/2006/relationships/tags" Target="../tags/tag861.xml"/><Relationship Id="rId6" Type="http://schemas.openxmlformats.org/officeDocument/2006/relationships/tags" Target="../tags/tag866.xml"/><Relationship Id="rId11" Type="http://schemas.openxmlformats.org/officeDocument/2006/relationships/tags" Target="../tags/tag871.xml"/><Relationship Id="rId24" Type="http://schemas.openxmlformats.org/officeDocument/2006/relationships/tags" Target="../tags/tag884.xml"/><Relationship Id="rId32" Type="http://schemas.openxmlformats.org/officeDocument/2006/relationships/slide" Target="slide10.xml"/><Relationship Id="rId5" Type="http://schemas.openxmlformats.org/officeDocument/2006/relationships/tags" Target="../tags/tag865.xml"/><Relationship Id="rId15" Type="http://schemas.openxmlformats.org/officeDocument/2006/relationships/tags" Target="../tags/tag875.xml"/><Relationship Id="rId23" Type="http://schemas.openxmlformats.org/officeDocument/2006/relationships/tags" Target="../tags/tag883.xml"/><Relationship Id="rId28" Type="http://schemas.openxmlformats.org/officeDocument/2006/relationships/slide" Target="slide48.xml"/><Relationship Id="rId10" Type="http://schemas.openxmlformats.org/officeDocument/2006/relationships/tags" Target="../tags/tag870.xml"/><Relationship Id="rId19" Type="http://schemas.openxmlformats.org/officeDocument/2006/relationships/tags" Target="../tags/tag879.xml"/><Relationship Id="rId31" Type="http://schemas.openxmlformats.org/officeDocument/2006/relationships/slide" Target="slide16.xml"/><Relationship Id="rId4" Type="http://schemas.openxmlformats.org/officeDocument/2006/relationships/tags" Target="../tags/tag864.xml"/><Relationship Id="rId9" Type="http://schemas.openxmlformats.org/officeDocument/2006/relationships/tags" Target="../tags/tag869.xml"/><Relationship Id="rId14" Type="http://schemas.openxmlformats.org/officeDocument/2006/relationships/tags" Target="../tags/tag874.xml"/><Relationship Id="rId22" Type="http://schemas.openxmlformats.org/officeDocument/2006/relationships/tags" Target="../tags/tag882.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21.xml.rels><?xml version="1.0" encoding="UTF-8" standalone="yes"?>
<Relationships xmlns="http://schemas.openxmlformats.org/package/2006/relationships"><Relationship Id="rId8" Type="http://schemas.openxmlformats.org/officeDocument/2006/relationships/tags" Target="../tags/tag892.xml"/><Relationship Id="rId13" Type="http://schemas.openxmlformats.org/officeDocument/2006/relationships/tags" Target="../tags/tag897.xml"/><Relationship Id="rId18" Type="http://schemas.openxmlformats.org/officeDocument/2006/relationships/tags" Target="../tags/tag902.xml"/><Relationship Id="rId26" Type="http://schemas.openxmlformats.org/officeDocument/2006/relationships/notesSlide" Target="../notesSlides/notesSlide1.xml"/><Relationship Id="rId3" Type="http://schemas.openxmlformats.org/officeDocument/2006/relationships/tags" Target="../tags/tag887.xml"/><Relationship Id="rId21" Type="http://schemas.openxmlformats.org/officeDocument/2006/relationships/tags" Target="../tags/tag905.xml"/><Relationship Id="rId34" Type="http://schemas.openxmlformats.org/officeDocument/2006/relationships/slide" Target="slide4.xml"/><Relationship Id="rId7" Type="http://schemas.openxmlformats.org/officeDocument/2006/relationships/tags" Target="../tags/tag891.xml"/><Relationship Id="rId12" Type="http://schemas.openxmlformats.org/officeDocument/2006/relationships/tags" Target="../tags/tag896.xml"/><Relationship Id="rId17" Type="http://schemas.openxmlformats.org/officeDocument/2006/relationships/tags" Target="../tags/tag901.xml"/><Relationship Id="rId25" Type="http://schemas.openxmlformats.org/officeDocument/2006/relationships/slideLayout" Target="../slideLayouts/slideLayout3.xml"/><Relationship Id="rId33" Type="http://schemas.openxmlformats.org/officeDocument/2006/relationships/slide" Target="slide6.xml"/><Relationship Id="rId2" Type="http://schemas.openxmlformats.org/officeDocument/2006/relationships/tags" Target="../tags/tag886.xml"/><Relationship Id="rId16" Type="http://schemas.openxmlformats.org/officeDocument/2006/relationships/tags" Target="../tags/tag900.xml"/><Relationship Id="rId20" Type="http://schemas.openxmlformats.org/officeDocument/2006/relationships/tags" Target="../tags/tag904.xml"/><Relationship Id="rId29" Type="http://schemas.openxmlformats.org/officeDocument/2006/relationships/slide" Target="slide44.xml"/><Relationship Id="rId1" Type="http://schemas.openxmlformats.org/officeDocument/2006/relationships/tags" Target="../tags/tag885.xml"/><Relationship Id="rId6" Type="http://schemas.openxmlformats.org/officeDocument/2006/relationships/tags" Target="../tags/tag890.xml"/><Relationship Id="rId11" Type="http://schemas.openxmlformats.org/officeDocument/2006/relationships/tags" Target="../tags/tag895.xml"/><Relationship Id="rId24" Type="http://schemas.openxmlformats.org/officeDocument/2006/relationships/tags" Target="../tags/tag908.xml"/><Relationship Id="rId32" Type="http://schemas.openxmlformats.org/officeDocument/2006/relationships/slide" Target="slide10.xml"/><Relationship Id="rId5" Type="http://schemas.openxmlformats.org/officeDocument/2006/relationships/tags" Target="../tags/tag889.xml"/><Relationship Id="rId15" Type="http://schemas.openxmlformats.org/officeDocument/2006/relationships/tags" Target="../tags/tag899.xml"/><Relationship Id="rId23" Type="http://schemas.openxmlformats.org/officeDocument/2006/relationships/tags" Target="../tags/tag907.xml"/><Relationship Id="rId28" Type="http://schemas.openxmlformats.org/officeDocument/2006/relationships/slide" Target="slide48.xml"/><Relationship Id="rId10" Type="http://schemas.openxmlformats.org/officeDocument/2006/relationships/tags" Target="../tags/tag894.xml"/><Relationship Id="rId19" Type="http://schemas.openxmlformats.org/officeDocument/2006/relationships/tags" Target="../tags/tag903.xml"/><Relationship Id="rId31" Type="http://schemas.openxmlformats.org/officeDocument/2006/relationships/slide" Target="slide16.xml"/><Relationship Id="rId4" Type="http://schemas.openxmlformats.org/officeDocument/2006/relationships/tags" Target="../tags/tag888.xml"/><Relationship Id="rId9" Type="http://schemas.openxmlformats.org/officeDocument/2006/relationships/tags" Target="../tags/tag893.xml"/><Relationship Id="rId14" Type="http://schemas.openxmlformats.org/officeDocument/2006/relationships/tags" Target="../tags/tag898.xml"/><Relationship Id="rId22" Type="http://schemas.openxmlformats.org/officeDocument/2006/relationships/tags" Target="../tags/tag906.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22.xml.rels><?xml version="1.0" encoding="UTF-8" standalone="yes"?>
<Relationships xmlns="http://schemas.openxmlformats.org/package/2006/relationships"><Relationship Id="rId8" Type="http://schemas.openxmlformats.org/officeDocument/2006/relationships/tags" Target="../tags/tag916.xml"/><Relationship Id="rId13" Type="http://schemas.openxmlformats.org/officeDocument/2006/relationships/tags" Target="../tags/tag921.xml"/><Relationship Id="rId18" Type="http://schemas.openxmlformats.org/officeDocument/2006/relationships/tags" Target="../tags/tag926.xml"/><Relationship Id="rId26" Type="http://schemas.openxmlformats.org/officeDocument/2006/relationships/image" Target="../media/image15.png"/><Relationship Id="rId3" Type="http://schemas.openxmlformats.org/officeDocument/2006/relationships/tags" Target="../tags/tag911.xml"/><Relationship Id="rId21" Type="http://schemas.openxmlformats.org/officeDocument/2006/relationships/tags" Target="../tags/tag929.xml"/><Relationship Id="rId34" Type="http://schemas.openxmlformats.org/officeDocument/2006/relationships/slide" Target="slide4.xml"/><Relationship Id="rId7" Type="http://schemas.openxmlformats.org/officeDocument/2006/relationships/tags" Target="../tags/tag915.xml"/><Relationship Id="rId12" Type="http://schemas.openxmlformats.org/officeDocument/2006/relationships/tags" Target="../tags/tag920.xml"/><Relationship Id="rId17" Type="http://schemas.openxmlformats.org/officeDocument/2006/relationships/tags" Target="../tags/tag925.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910.xml"/><Relationship Id="rId16" Type="http://schemas.openxmlformats.org/officeDocument/2006/relationships/tags" Target="../tags/tag924.xml"/><Relationship Id="rId20" Type="http://schemas.openxmlformats.org/officeDocument/2006/relationships/tags" Target="../tags/tag928.xml"/><Relationship Id="rId29" Type="http://schemas.openxmlformats.org/officeDocument/2006/relationships/slide" Target="slide44.xml"/><Relationship Id="rId1" Type="http://schemas.openxmlformats.org/officeDocument/2006/relationships/tags" Target="../tags/tag909.xml"/><Relationship Id="rId6" Type="http://schemas.openxmlformats.org/officeDocument/2006/relationships/tags" Target="../tags/tag914.xml"/><Relationship Id="rId11" Type="http://schemas.openxmlformats.org/officeDocument/2006/relationships/tags" Target="../tags/tag919.xml"/><Relationship Id="rId24" Type="http://schemas.openxmlformats.org/officeDocument/2006/relationships/tags" Target="../tags/tag932.xml"/><Relationship Id="rId32" Type="http://schemas.openxmlformats.org/officeDocument/2006/relationships/slide" Target="slide10.xml"/><Relationship Id="rId5" Type="http://schemas.openxmlformats.org/officeDocument/2006/relationships/tags" Target="../tags/tag913.xml"/><Relationship Id="rId15" Type="http://schemas.openxmlformats.org/officeDocument/2006/relationships/tags" Target="../tags/tag923.xml"/><Relationship Id="rId23" Type="http://schemas.openxmlformats.org/officeDocument/2006/relationships/tags" Target="../tags/tag931.xml"/><Relationship Id="rId28" Type="http://schemas.openxmlformats.org/officeDocument/2006/relationships/slide" Target="slide48.xml"/><Relationship Id="rId10" Type="http://schemas.openxmlformats.org/officeDocument/2006/relationships/tags" Target="../tags/tag918.xml"/><Relationship Id="rId19" Type="http://schemas.openxmlformats.org/officeDocument/2006/relationships/tags" Target="../tags/tag927.xml"/><Relationship Id="rId31" Type="http://schemas.openxmlformats.org/officeDocument/2006/relationships/slide" Target="slide16.xml"/><Relationship Id="rId4" Type="http://schemas.openxmlformats.org/officeDocument/2006/relationships/tags" Target="../tags/tag912.xml"/><Relationship Id="rId9" Type="http://schemas.openxmlformats.org/officeDocument/2006/relationships/tags" Target="../tags/tag917.xml"/><Relationship Id="rId14" Type="http://schemas.openxmlformats.org/officeDocument/2006/relationships/tags" Target="../tags/tag922.xml"/><Relationship Id="rId22" Type="http://schemas.openxmlformats.org/officeDocument/2006/relationships/tags" Target="../tags/tag930.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23.xml.rels><?xml version="1.0" encoding="UTF-8" standalone="yes"?>
<Relationships xmlns="http://schemas.openxmlformats.org/package/2006/relationships"><Relationship Id="rId8" Type="http://schemas.openxmlformats.org/officeDocument/2006/relationships/tags" Target="../tags/tag940.xml"/><Relationship Id="rId13" Type="http://schemas.openxmlformats.org/officeDocument/2006/relationships/tags" Target="../tags/tag945.xml"/><Relationship Id="rId18" Type="http://schemas.openxmlformats.org/officeDocument/2006/relationships/tags" Target="../tags/tag950.xml"/><Relationship Id="rId26" Type="http://schemas.openxmlformats.org/officeDocument/2006/relationships/image" Target="../media/image16.png"/><Relationship Id="rId3" Type="http://schemas.openxmlformats.org/officeDocument/2006/relationships/tags" Target="../tags/tag935.xml"/><Relationship Id="rId21" Type="http://schemas.openxmlformats.org/officeDocument/2006/relationships/tags" Target="../tags/tag953.xml"/><Relationship Id="rId34" Type="http://schemas.openxmlformats.org/officeDocument/2006/relationships/slide" Target="slide10.xml"/><Relationship Id="rId7" Type="http://schemas.openxmlformats.org/officeDocument/2006/relationships/tags" Target="../tags/tag939.xml"/><Relationship Id="rId12" Type="http://schemas.openxmlformats.org/officeDocument/2006/relationships/tags" Target="../tags/tag944.xml"/><Relationship Id="rId17" Type="http://schemas.openxmlformats.org/officeDocument/2006/relationships/tags" Target="../tags/tag949.xml"/><Relationship Id="rId25" Type="http://schemas.openxmlformats.org/officeDocument/2006/relationships/slideLayout" Target="../slideLayouts/slideLayout2.xml"/><Relationship Id="rId33" Type="http://schemas.openxmlformats.org/officeDocument/2006/relationships/slide" Target="slide16.xml"/><Relationship Id="rId2" Type="http://schemas.openxmlformats.org/officeDocument/2006/relationships/tags" Target="../tags/tag934.xml"/><Relationship Id="rId16" Type="http://schemas.openxmlformats.org/officeDocument/2006/relationships/tags" Target="../tags/tag948.xml"/><Relationship Id="rId20" Type="http://schemas.openxmlformats.org/officeDocument/2006/relationships/tags" Target="../tags/tag952.xml"/><Relationship Id="rId29" Type="http://schemas.openxmlformats.org/officeDocument/2006/relationships/slide" Target="slide50.xml"/><Relationship Id="rId1" Type="http://schemas.openxmlformats.org/officeDocument/2006/relationships/tags" Target="../tags/tag933.xml"/><Relationship Id="rId6" Type="http://schemas.openxmlformats.org/officeDocument/2006/relationships/tags" Target="../tags/tag938.xml"/><Relationship Id="rId11" Type="http://schemas.openxmlformats.org/officeDocument/2006/relationships/tags" Target="../tags/tag943.xml"/><Relationship Id="rId24" Type="http://schemas.openxmlformats.org/officeDocument/2006/relationships/tags" Target="../tags/tag956.xml"/><Relationship Id="rId32" Type="http://schemas.openxmlformats.org/officeDocument/2006/relationships/slide" Target="slide37.xml"/><Relationship Id="rId37" Type="http://schemas.openxmlformats.org/officeDocument/2006/relationships/slide" Target="slide2.xml"/><Relationship Id="rId5" Type="http://schemas.openxmlformats.org/officeDocument/2006/relationships/tags" Target="../tags/tag937.xml"/><Relationship Id="rId15" Type="http://schemas.openxmlformats.org/officeDocument/2006/relationships/tags" Target="../tags/tag947.xml"/><Relationship Id="rId23" Type="http://schemas.openxmlformats.org/officeDocument/2006/relationships/tags" Target="../tags/tag955.xml"/><Relationship Id="rId28" Type="http://schemas.openxmlformats.org/officeDocument/2006/relationships/image" Target="../media/image18.png"/><Relationship Id="rId36" Type="http://schemas.openxmlformats.org/officeDocument/2006/relationships/slide" Target="slide4.xml"/><Relationship Id="rId10" Type="http://schemas.openxmlformats.org/officeDocument/2006/relationships/tags" Target="../tags/tag942.xml"/><Relationship Id="rId19" Type="http://schemas.openxmlformats.org/officeDocument/2006/relationships/tags" Target="../tags/tag951.xml"/><Relationship Id="rId31" Type="http://schemas.openxmlformats.org/officeDocument/2006/relationships/slide" Target="slide44.xml"/><Relationship Id="rId4" Type="http://schemas.openxmlformats.org/officeDocument/2006/relationships/tags" Target="../tags/tag936.xml"/><Relationship Id="rId9" Type="http://schemas.openxmlformats.org/officeDocument/2006/relationships/tags" Target="../tags/tag941.xml"/><Relationship Id="rId14" Type="http://schemas.openxmlformats.org/officeDocument/2006/relationships/tags" Target="../tags/tag946.xml"/><Relationship Id="rId22" Type="http://schemas.openxmlformats.org/officeDocument/2006/relationships/tags" Target="../tags/tag954.xml"/><Relationship Id="rId27" Type="http://schemas.openxmlformats.org/officeDocument/2006/relationships/image" Target="../media/image17.png"/><Relationship Id="rId30" Type="http://schemas.openxmlformats.org/officeDocument/2006/relationships/slide" Target="slide48.xml"/><Relationship Id="rId35" Type="http://schemas.openxmlformats.org/officeDocument/2006/relationships/slide" Target="slide6.xml"/></Relationships>
</file>

<file path=ppt/slides/_rels/slide24.xml.rels><?xml version="1.0" encoding="UTF-8" standalone="yes"?>
<Relationships xmlns="http://schemas.openxmlformats.org/package/2006/relationships"><Relationship Id="rId8" Type="http://schemas.openxmlformats.org/officeDocument/2006/relationships/tags" Target="../tags/tag964.xml"/><Relationship Id="rId13" Type="http://schemas.openxmlformats.org/officeDocument/2006/relationships/tags" Target="../tags/tag969.xml"/><Relationship Id="rId18" Type="http://schemas.openxmlformats.org/officeDocument/2006/relationships/tags" Target="../tags/tag974.xml"/><Relationship Id="rId26" Type="http://schemas.openxmlformats.org/officeDocument/2006/relationships/image" Target="../media/image19.png"/><Relationship Id="rId3" Type="http://schemas.openxmlformats.org/officeDocument/2006/relationships/tags" Target="../tags/tag959.xml"/><Relationship Id="rId21" Type="http://schemas.openxmlformats.org/officeDocument/2006/relationships/tags" Target="../tags/tag977.xml"/><Relationship Id="rId34" Type="http://schemas.openxmlformats.org/officeDocument/2006/relationships/slide" Target="slide10.xml"/><Relationship Id="rId7" Type="http://schemas.openxmlformats.org/officeDocument/2006/relationships/tags" Target="../tags/tag963.xml"/><Relationship Id="rId12" Type="http://schemas.openxmlformats.org/officeDocument/2006/relationships/tags" Target="../tags/tag968.xml"/><Relationship Id="rId17" Type="http://schemas.openxmlformats.org/officeDocument/2006/relationships/tags" Target="../tags/tag973.xml"/><Relationship Id="rId25" Type="http://schemas.openxmlformats.org/officeDocument/2006/relationships/slideLayout" Target="../slideLayouts/slideLayout3.xml"/><Relationship Id="rId33" Type="http://schemas.openxmlformats.org/officeDocument/2006/relationships/slide" Target="slide16.xml"/><Relationship Id="rId2" Type="http://schemas.openxmlformats.org/officeDocument/2006/relationships/tags" Target="../tags/tag958.xml"/><Relationship Id="rId16" Type="http://schemas.openxmlformats.org/officeDocument/2006/relationships/tags" Target="../tags/tag972.xml"/><Relationship Id="rId20" Type="http://schemas.openxmlformats.org/officeDocument/2006/relationships/tags" Target="../tags/tag976.xml"/><Relationship Id="rId29" Type="http://schemas.openxmlformats.org/officeDocument/2006/relationships/slide" Target="slide50.xml"/><Relationship Id="rId1" Type="http://schemas.openxmlformats.org/officeDocument/2006/relationships/tags" Target="../tags/tag957.xml"/><Relationship Id="rId6" Type="http://schemas.openxmlformats.org/officeDocument/2006/relationships/tags" Target="../tags/tag962.xml"/><Relationship Id="rId11" Type="http://schemas.openxmlformats.org/officeDocument/2006/relationships/tags" Target="../tags/tag967.xml"/><Relationship Id="rId24" Type="http://schemas.openxmlformats.org/officeDocument/2006/relationships/tags" Target="../tags/tag980.xml"/><Relationship Id="rId32" Type="http://schemas.openxmlformats.org/officeDocument/2006/relationships/slide" Target="slide37.xml"/><Relationship Id="rId37" Type="http://schemas.openxmlformats.org/officeDocument/2006/relationships/slide" Target="slide2.xml"/><Relationship Id="rId5" Type="http://schemas.openxmlformats.org/officeDocument/2006/relationships/tags" Target="../tags/tag961.xml"/><Relationship Id="rId15" Type="http://schemas.openxmlformats.org/officeDocument/2006/relationships/tags" Target="../tags/tag971.xml"/><Relationship Id="rId23" Type="http://schemas.openxmlformats.org/officeDocument/2006/relationships/tags" Target="../tags/tag979.xml"/><Relationship Id="rId28" Type="http://schemas.openxmlformats.org/officeDocument/2006/relationships/image" Target="../media/image21.png"/><Relationship Id="rId36" Type="http://schemas.openxmlformats.org/officeDocument/2006/relationships/slide" Target="slide4.xml"/><Relationship Id="rId10" Type="http://schemas.openxmlformats.org/officeDocument/2006/relationships/tags" Target="../tags/tag966.xml"/><Relationship Id="rId19" Type="http://schemas.openxmlformats.org/officeDocument/2006/relationships/tags" Target="../tags/tag975.xml"/><Relationship Id="rId31" Type="http://schemas.openxmlformats.org/officeDocument/2006/relationships/slide" Target="slide44.xml"/><Relationship Id="rId4" Type="http://schemas.openxmlformats.org/officeDocument/2006/relationships/tags" Target="../tags/tag960.xml"/><Relationship Id="rId9" Type="http://schemas.openxmlformats.org/officeDocument/2006/relationships/tags" Target="../tags/tag965.xml"/><Relationship Id="rId14" Type="http://schemas.openxmlformats.org/officeDocument/2006/relationships/tags" Target="../tags/tag970.xml"/><Relationship Id="rId22" Type="http://schemas.openxmlformats.org/officeDocument/2006/relationships/tags" Target="../tags/tag978.xml"/><Relationship Id="rId27" Type="http://schemas.openxmlformats.org/officeDocument/2006/relationships/image" Target="../media/image20.png"/><Relationship Id="rId30" Type="http://schemas.openxmlformats.org/officeDocument/2006/relationships/slide" Target="slide48.xml"/><Relationship Id="rId35" Type="http://schemas.openxmlformats.org/officeDocument/2006/relationships/slide" Target="slide6.xml"/></Relationships>
</file>

<file path=ppt/slides/_rels/slide25.xml.rels><?xml version="1.0" encoding="UTF-8" standalone="yes"?>
<Relationships xmlns="http://schemas.openxmlformats.org/package/2006/relationships"><Relationship Id="rId8" Type="http://schemas.openxmlformats.org/officeDocument/2006/relationships/tags" Target="../tags/tag988.xml"/><Relationship Id="rId13" Type="http://schemas.openxmlformats.org/officeDocument/2006/relationships/tags" Target="../tags/tag993.xml"/><Relationship Id="rId18" Type="http://schemas.openxmlformats.org/officeDocument/2006/relationships/tags" Target="../tags/tag998.xml"/><Relationship Id="rId26" Type="http://schemas.openxmlformats.org/officeDocument/2006/relationships/image" Target="../media/image22.png"/><Relationship Id="rId3" Type="http://schemas.openxmlformats.org/officeDocument/2006/relationships/tags" Target="../tags/tag983.xml"/><Relationship Id="rId21" Type="http://schemas.openxmlformats.org/officeDocument/2006/relationships/tags" Target="../tags/tag1001.xml"/><Relationship Id="rId34" Type="http://schemas.openxmlformats.org/officeDocument/2006/relationships/slide" Target="slide4.xml"/><Relationship Id="rId7" Type="http://schemas.openxmlformats.org/officeDocument/2006/relationships/tags" Target="../tags/tag987.xml"/><Relationship Id="rId12" Type="http://schemas.openxmlformats.org/officeDocument/2006/relationships/tags" Target="../tags/tag992.xml"/><Relationship Id="rId17" Type="http://schemas.openxmlformats.org/officeDocument/2006/relationships/tags" Target="../tags/tag997.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982.xml"/><Relationship Id="rId16" Type="http://schemas.openxmlformats.org/officeDocument/2006/relationships/tags" Target="../tags/tag996.xml"/><Relationship Id="rId20" Type="http://schemas.openxmlformats.org/officeDocument/2006/relationships/tags" Target="../tags/tag1000.xml"/><Relationship Id="rId29" Type="http://schemas.openxmlformats.org/officeDocument/2006/relationships/slide" Target="slide44.xml"/><Relationship Id="rId1" Type="http://schemas.openxmlformats.org/officeDocument/2006/relationships/tags" Target="../tags/tag981.xml"/><Relationship Id="rId6" Type="http://schemas.openxmlformats.org/officeDocument/2006/relationships/tags" Target="../tags/tag986.xml"/><Relationship Id="rId11" Type="http://schemas.openxmlformats.org/officeDocument/2006/relationships/tags" Target="../tags/tag991.xml"/><Relationship Id="rId24" Type="http://schemas.openxmlformats.org/officeDocument/2006/relationships/tags" Target="../tags/tag1004.xml"/><Relationship Id="rId32" Type="http://schemas.openxmlformats.org/officeDocument/2006/relationships/slide" Target="slide10.xml"/><Relationship Id="rId5" Type="http://schemas.openxmlformats.org/officeDocument/2006/relationships/tags" Target="../tags/tag985.xml"/><Relationship Id="rId15" Type="http://schemas.openxmlformats.org/officeDocument/2006/relationships/tags" Target="../tags/tag995.xml"/><Relationship Id="rId23" Type="http://schemas.openxmlformats.org/officeDocument/2006/relationships/tags" Target="../tags/tag1003.xml"/><Relationship Id="rId28" Type="http://schemas.openxmlformats.org/officeDocument/2006/relationships/slide" Target="slide48.xml"/><Relationship Id="rId10" Type="http://schemas.openxmlformats.org/officeDocument/2006/relationships/tags" Target="../tags/tag990.xml"/><Relationship Id="rId19" Type="http://schemas.openxmlformats.org/officeDocument/2006/relationships/tags" Target="../tags/tag999.xml"/><Relationship Id="rId31" Type="http://schemas.openxmlformats.org/officeDocument/2006/relationships/slide" Target="slide16.xml"/><Relationship Id="rId4" Type="http://schemas.openxmlformats.org/officeDocument/2006/relationships/tags" Target="../tags/tag984.xml"/><Relationship Id="rId9" Type="http://schemas.openxmlformats.org/officeDocument/2006/relationships/tags" Target="../tags/tag989.xml"/><Relationship Id="rId14" Type="http://schemas.openxmlformats.org/officeDocument/2006/relationships/tags" Target="../tags/tag994.xml"/><Relationship Id="rId22" Type="http://schemas.openxmlformats.org/officeDocument/2006/relationships/tags" Target="../tags/tag1002.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26.xml.rels><?xml version="1.0" encoding="UTF-8" standalone="yes"?>
<Relationships xmlns="http://schemas.openxmlformats.org/package/2006/relationships"><Relationship Id="rId8" Type="http://schemas.openxmlformats.org/officeDocument/2006/relationships/tags" Target="../tags/tag1012.xml"/><Relationship Id="rId13" Type="http://schemas.openxmlformats.org/officeDocument/2006/relationships/tags" Target="../tags/tag1017.xml"/><Relationship Id="rId18" Type="http://schemas.openxmlformats.org/officeDocument/2006/relationships/tags" Target="../tags/tag1022.xml"/><Relationship Id="rId26" Type="http://schemas.openxmlformats.org/officeDocument/2006/relationships/image" Target="../media/image23.png"/><Relationship Id="rId3" Type="http://schemas.openxmlformats.org/officeDocument/2006/relationships/tags" Target="../tags/tag1007.xml"/><Relationship Id="rId21" Type="http://schemas.openxmlformats.org/officeDocument/2006/relationships/tags" Target="../tags/tag1025.xml"/><Relationship Id="rId34" Type="http://schemas.openxmlformats.org/officeDocument/2006/relationships/slide" Target="slide6.xml"/><Relationship Id="rId7" Type="http://schemas.openxmlformats.org/officeDocument/2006/relationships/tags" Target="../tags/tag1011.xml"/><Relationship Id="rId12" Type="http://schemas.openxmlformats.org/officeDocument/2006/relationships/tags" Target="../tags/tag1016.xml"/><Relationship Id="rId17" Type="http://schemas.openxmlformats.org/officeDocument/2006/relationships/tags" Target="../tags/tag1021.xml"/><Relationship Id="rId25" Type="http://schemas.openxmlformats.org/officeDocument/2006/relationships/slideLayout" Target="../slideLayouts/slideLayout2.xml"/><Relationship Id="rId33" Type="http://schemas.openxmlformats.org/officeDocument/2006/relationships/slide" Target="slide10.xml"/><Relationship Id="rId2" Type="http://schemas.openxmlformats.org/officeDocument/2006/relationships/tags" Target="../tags/tag1006.xml"/><Relationship Id="rId16" Type="http://schemas.openxmlformats.org/officeDocument/2006/relationships/tags" Target="../tags/tag1020.xml"/><Relationship Id="rId20" Type="http://schemas.openxmlformats.org/officeDocument/2006/relationships/tags" Target="../tags/tag1024.xml"/><Relationship Id="rId29" Type="http://schemas.openxmlformats.org/officeDocument/2006/relationships/slide" Target="slide48.xml"/><Relationship Id="rId1" Type="http://schemas.openxmlformats.org/officeDocument/2006/relationships/tags" Target="../tags/tag1005.xml"/><Relationship Id="rId6" Type="http://schemas.openxmlformats.org/officeDocument/2006/relationships/tags" Target="../tags/tag1010.xml"/><Relationship Id="rId11" Type="http://schemas.openxmlformats.org/officeDocument/2006/relationships/tags" Target="../tags/tag1015.xml"/><Relationship Id="rId24" Type="http://schemas.openxmlformats.org/officeDocument/2006/relationships/tags" Target="../tags/tag1028.xml"/><Relationship Id="rId32" Type="http://schemas.openxmlformats.org/officeDocument/2006/relationships/slide" Target="slide16.xml"/><Relationship Id="rId5" Type="http://schemas.openxmlformats.org/officeDocument/2006/relationships/tags" Target="../tags/tag1009.xml"/><Relationship Id="rId15" Type="http://schemas.openxmlformats.org/officeDocument/2006/relationships/tags" Target="../tags/tag1019.xml"/><Relationship Id="rId23" Type="http://schemas.openxmlformats.org/officeDocument/2006/relationships/tags" Target="../tags/tag1027.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1014.xml"/><Relationship Id="rId19" Type="http://schemas.openxmlformats.org/officeDocument/2006/relationships/tags" Target="../tags/tag1023.xml"/><Relationship Id="rId31" Type="http://schemas.openxmlformats.org/officeDocument/2006/relationships/slide" Target="slide37.xml"/><Relationship Id="rId4" Type="http://schemas.openxmlformats.org/officeDocument/2006/relationships/tags" Target="../tags/tag1008.xml"/><Relationship Id="rId9" Type="http://schemas.openxmlformats.org/officeDocument/2006/relationships/tags" Target="../tags/tag1013.xml"/><Relationship Id="rId14" Type="http://schemas.openxmlformats.org/officeDocument/2006/relationships/tags" Target="../tags/tag1018.xml"/><Relationship Id="rId22" Type="http://schemas.openxmlformats.org/officeDocument/2006/relationships/tags" Target="../tags/tag1026.xml"/><Relationship Id="rId27" Type="http://schemas.openxmlformats.org/officeDocument/2006/relationships/image" Target="../media/image24.png"/><Relationship Id="rId30" Type="http://schemas.openxmlformats.org/officeDocument/2006/relationships/slide" Target="slide44.xml"/><Relationship Id="rId35" Type="http://schemas.openxmlformats.org/officeDocument/2006/relationships/slide" Target="slide4.xml"/></Relationships>
</file>

<file path=ppt/slides/_rels/slide27.xml.rels><?xml version="1.0" encoding="UTF-8" standalone="yes"?>
<Relationships xmlns="http://schemas.openxmlformats.org/package/2006/relationships"><Relationship Id="rId8" Type="http://schemas.openxmlformats.org/officeDocument/2006/relationships/tags" Target="../tags/tag1036.xml"/><Relationship Id="rId13" Type="http://schemas.openxmlformats.org/officeDocument/2006/relationships/tags" Target="../tags/tag1041.xml"/><Relationship Id="rId18" Type="http://schemas.openxmlformats.org/officeDocument/2006/relationships/tags" Target="../tags/tag1046.xml"/><Relationship Id="rId26" Type="http://schemas.openxmlformats.org/officeDocument/2006/relationships/image" Target="../media/image25.png"/><Relationship Id="rId3" Type="http://schemas.openxmlformats.org/officeDocument/2006/relationships/tags" Target="../tags/tag1031.xml"/><Relationship Id="rId21" Type="http://schemas.openxmlformats.org/officeDocument/2006/relationships/tags" Target="../tags/tag1049.xml"/><Relationship Id="rId34" Type="http://schemas.openxmlformats.org/officeDocument/2006/relationships/slide" Target="slide4.xml"/><Relationship Id="rId7" Type="http://schemas.openxmlformats.org/officeDocument/2006/relationships/tags" Target="../tags/tag1035.xml"/><Relationship Id="rId12" Type="http://schemas.openxmlformats.org/officeDocument/2006/relationships/tags" Target="../tags/tag1040.xml"/><Relationship Id="rId17" Type="http://schemas.openxmlformats.org/officeDocument/2006/relationships/tags" Target="../tags/tag1045.xml"/><Relationship Id="rId25" Type="http://schemas.openxmlformats.org/officeDocument/2006/relationships/slideLayout" Target="../slideLayouts/slideLayout4.xml"/><Relationship Id="rId33" Type="http://schemas.openxmlformats.org/officeDocument/2006/relationships/slide" Target="slide6.xml"/><Relationship Id="rId2" Type="http://schemas.openxmlformats.org/officeDocument/2006/relationships/tags" Target="../tags/tag1030.xml"/><Relationship Id="rId16" Type="http://schemas.openxmlformats.org/officeDocument/2006/relationships/tags" Target="../tags/tag1044.xml"/><Relationship Id="rId20" Type="http://schemas.openxmlformats.org/officeDocument/2006/relationships/tags" Target="../tags/tag1048.xml"/><Relationship Id="rId29" Type="http://schemas.openxmlformats.org/officeDocument/2006/relationships/slide" Target="slide44.xml"/><Relationship Id="rId1" Type="http://schemas.openxmlformats.org/officeDocument/2006/relationships/tags" Target="../tags/tag1029.xml"/><Relationship Id="rId6" Type="http://schemas.openxmlformats.org/officeDocument/2006/relationships/tags" Target="../tags/tag1034.xml"/><Relationship Id="rId11" Type="http://schemas.openxmlformats.org/officeDocument/2006/relationships/tags" Target="../tags/tag1039.xml"/><Relationship Id="rId24" Type="http://schemas.openxmlformats.org/officeDocument/2006/relationships/tags" Target="../tags/tag1052.xml"/><Relationship Id="rId32" Type="http://schemas.openxmlformats.org/officeDocument/2006/relationships/slide" Target="slide10.xml"/><Relationship Id="rId5" Type="http://schemas.openxmlformats.org/officeDocument/2006/relationships/tags" Target="../tags/tag1033.xml"/><Relationship Id="rId15" Type="http://schemas.openxmlformats.org/officeDocument/2006/relationships/tags" Target="../tags/tag1043.xml"/><Relationship Id="rId23" Type="http://schemas.openxmlformats.org/officeDocument/2006/relationships/tags" Target="../tags/tag1051.xml"/><Relationship Id="rId28" Type="http://schemas.openxmlformats.org/officeDocument/2006/relationships/slide" Target="slide48.xml"/><Relationship Id="rId10" Type="http://schemas.openxmlformats.org/officeDocument/2006/relationships/tags" Target="../tags/tag1038.xml"/><Relationship Id="rId19" Type="http://schemas.openxmlformats.org/officeDocument/2006/relationships/tags" Target="../tags/tag1047.xml"/><Relationship Id="rId31" Type="http://schemas.openxmlformats.org/officeDocument/2006/relationships/slide" Target="slide16.xml"/><Relationship Id="rId4" Type="http://schemas.openxmlformats.org/officeDocument/2006/relationships/tags" Target="../tags/tag1032.xml"/><Relationship Id="rId9" Type="http://schemas.openxmlformats.org/officeDocument/2006/relationships/tags" Target="../tags/tag1037.xml"/><Relationship Id="rId14" Type="http://schemas.openxmlformats.org/officeDocument/2006/relationships/tags" Target="../tags/tag1042.xml"/><Relationship Id="rId22" Type="http://schemas.openxmlformats.org/officeDocument/2006/relationships/tags" Target="../tags/tag1050.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28.xml.rels><?xml version="1.0" encoding="UTF-8" standalone="yes"?>
<Relationships xmlns="http://schemas.openxmlformats.org/package/2006/relationships"><Relationship Id="rId8" Type="http://schemas.openxmlformats.org/officeDocument/2006/relationships/tags" Target="../tags/tag1060.xml"/><Relationship Id="rId13" Type="http://schemas.openxmlformats.org/officeDocument/2006/relationships/tags" Target="../tags/tag1065.xml"/><Relationship Id="rId18" Type="http://schemas.openxmlformats.org/officeDocument/2006/relationships/tags" Target="../tags/tag1070.xml"/><Relationship Id="rId26" Type="http://schemas.openxmlformats.org/officeDocument/2006/relationships/image" Target="../media/image26.png"/><Relationship Id="rId3" Type="http://schemas.openxmlformats.org/officeDocument/2006/relationships/tags" Target="../tags/tag1055.xml"/><Relationship Id="rId21" Type="http://schemas.openxmlformats.org/officeDocument/2006/relationships/tags" Target="../tags/tag1073.xml"/><Relationship Id="rId34" Type="http://schemas.openxmlformats.org/officeDocument/2006/relationships/slide" Target="slide6.xml"/><Relationship Id="rId7" Type="http://schemas.openxmlformats.org/officeDocument/2006/relationships/tags" Target="../tags/tag1059.xml"/><Relationship Id="rId12" Type="http://schemas.openxmlformats.org/officeDocument/2006/relationships/tags" Target="../tags/tag1064.xml"/><Relationship Id="rId17" Type="http://schemas.openxmlformats.org/officeDocument/2006/relationships/tags" Target="../tags/tag1069.xml"/><Relationship Id="rId25" Type="http://schemas.openxmlformats.org/officeDocument/2006/relationships/slideLayout" Target="../slideLayouts/slideLayout4.xml"/><Relationship Id="rId33" Type="http://schemas.openxmlformats.org/officeDocument/2006/relationships/slide" Target="slide10.xml"/><Relationship Id="rId2" Type="http://schemas.openxmlformats.org/officeDocument/2006/relationships/tags" Target="../tags/tag1054.xml"/><Relationship Id="rId16" Type="http://schemas.openxmlformats.org/officeDocument/2006/relationships/tags" Target="../tags/tag1068.xml"/><Relationship Id="rId20" Type="http://schemas.openxmlformats.org/officeDocument/2006/relationships/tags" Target="../tags/tag1072.xml"/><Relationship Id="rId29" Type="http://schemas.openxmlformats.org/officeDocument/2006/relationships/slide" Target="slide48.xml"/><Relationship Id="rId1" Type="http://schemas.openxmlformats.org/officeDocument/2006/relationships/tags" Target="../tags/tag1053.xml"/><Relationship Id="rId6" Type="http://schemas.openxmlformats.org/officeDocument/2006/relationships/tags" Target="../tags/tag1058.xml"/><Relationship Id="rId11" Type="http://schemas.openxmlformats.org/officeDocument/2006/relationships/tags" Target="../tags/tag1063.xml"/><Relationship Id="rId24" Type="http://schemas.openxmlformats.org/officeDocument/2006/relationships/tags" Target="../tags/tag1076.xml"/><Relationship Id="rId32" Type="http://schemas.openxmlformats.org/officeDocument/2006/relationships/slide" Target="slide16.xml"/><Relationship Id="rId5" Type="http://schemas.openxmlformats.org/officeDocument/2006/relationships/tags" Target="../tags/tag1057.xml"/><Relationship Id="rId15" Type="http://schemas.openxmlformats.org/officeDocument/2006/relationships/tags" Target="../tags/tag1067.xml"/><Relationship Id="rId23" Type="http://schemas.openxmlformats.org/officeDocument/2006/relationships/tags" Target="../tags/tag1075.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1062.xml"/><Relationship Id="rId19" Type="http://schemas.openxmlformats.org/officeDocument/2006/relationships/tags" Target="../tags/tag1071.xml"/><Relationship Id="rId31" Type="http://schemas.openxmlformats.org/officeDocument/2006/relationships/slide" Target="slide37.xml"/><Relationship Id="rId4" Type="http://schemas.openxmlformats.org/officeDocument/2006/relationships/tags" Target="../tags/tag1056.xml"/><Relationship Id="rId9" Type="http://schemas.openxmlformats.org/officeDocument/2006/relationships/tags" Target="../tags/tag1061.xml"/><Relationship Id="rId14" Type="http://schemas.openxmlformats.org/officeDocument/2006/relationships/tags" Target="../tags/tag1066.xml"/><Relationship Id="rId22" Type="http://schemas.openxmlformats.org/officeDocument/2006/relationships/tags" Target="../tags/tag1074.xml"/><Relationship Id="rId27" Type="http://schemas.openxmlformats.org/officeDocument/2006/relationships/image" Target="../media/image25.png"/><Relationship Id="rId30" Type="http://schemas.openxmlformats.org/officeDocument/2006/relationships/slide" Target="slide44.xml"/><Relationship Id="rId35" Type="http://schemas.openxmlformats.org/officeDocument/2006/relationships/slide" Target="slide4.xml"/></Relationships>
</file>

<file path=ppt/slides/_rels/slide29.xml.rels><?xml version="1.0" encoding="UTF-8" standalone="yes"?>
<Relationships xmlns="http://schemas.openxmlformats.org/package/2006/relationships"><Relationship Id="rId8" Type="http://schemas.openxmlformats.org/officeDocument/2006/relationships/tags" Target="../tags/tag1084.xml"/><Relationship Id="rId13" Type="http://schemas.openxmlformats.org/officeDocument/2006/relationships/tags" Target="../tags/tag1089.xml"/><Relationship Id="rId18" Type="http://schemas.openxmlformats.org/officeDocument/2006/relationships/tags" Target="../tags/tag1094.xml"/><Relationship Id="rId26" Type="http://schemas.openxmlformats.org/officeDocument/2006/relationships/slideLayout" Target="../slideLayouts/slideLayout3.xml"/><Relationship Id="rId3" Type="http://schemas.openxmlformats.org/officeDocument/2006/relationships/tags" Target="../tags/tag1079.xml"/><Relationship Id="rId21" Type="http://schemas.openxmlformats.org/officeDocument/2006/relationships/tags" Target="../tags/tag1097.xml"/><Relationship Id="rId34" Type="http://schemas.openxmlformats.org/officeDocument/2006/relationships/slide" Target="slide10.xml"/><Relationship Id="rId7" Type="http://schemas.openxmlformats.org/officeDocument/2006/relationships/tags" Target="../tags/tag1083.xml"/><Relationship Id="rId12" Type="http://schemas.openxmlformats.org/officeDocument/2006/relationships/tags" Target="../tags/tag1088.xml"/><Relationship Id="rId17" Type="http://schemas.openxmlformats.org/officeDocument/2006/relationships/tags" Target="../tags/tag1093.xml"/><Relationship Id="rId25" Type="http://schemas.openxmlformats.org/officeDocument/2006/relationships/tags" Target="../tags/tag1101.xml"/><Relationship Id="rId33" Type="http://schemas.openxmlformats.org/officeDocument/2006/relationships/slide" Target="slide16.xml"/><Relationship Id="rId2" Type="http://schemas.openxmlformats.org/officeDocument/2006/relationships/tags" Target="../tags/tag1078.xml"/><Relationship Id="rId16" Type="http://schemas.openxmlformats.org/officeDocument/2006/relationships/tags" Target="../tags/tag1092.xml"/><Relationship Id="rId20" Type="http://schemas.openxmlformats.org/officeDocument/2006/relationships/tags" Target="../tags/tag1096.xml"/><Relationship Id="rId29" Type="http://schemas.openxmlformats.org/officeDocument/2006/relationships/slide" Target="slide50.xml"/><Relationship Id="rId1" Type="http://schemas.openxmlformats.org/officeDocument/2006/relationships/tags" Target="../tags/tag1077.xml"/><Relationship Id="rId6" Type="http://schemas.openxmlformats.org/officeDocument/2006/relationships/tags" Target="../tags/tag1082.xml"/><Relationship Id="rId11" Type="http://schemas.openxmlformats.org/officeDocument/2006/relationships/tags" Target="../tags/tag1087.xml"/><Relationship Id="rId24" Type="http://schemas.openxmlformats.org/officeDocument/2006/relationships/tags" Target="../tags/tag1100.xml"/><Relationship Id="rId32" Type="http://schemas.openxmlformats.org/officeDocument/2006/relationships/slide" Target="slide37.xml"/><Relationship Id="rId37" Type="http://schemas.openxmlformats.org/officeDocument/2006/relationships/slide" Target="slide2.xml"/><Relationship Id="rId5" Type="http://schemas.openxmlformats.org/officeDocument/2006/relationships/tags" Target="../tags/tag1081.xml"/><Relationship Id="rId15" Type="http://schemas.openxmlformats.org/officeDocument/2006/relationships/tags" Target="../tags/tag1091.xml"/><Relationship Id="rId23" Type="http://schemas.openxmlformats.org/officeDocument/2006/relationships/tags" Target="../tags/tag1099.xml"/><Relationship Id="rId28" Type="http://schemas.openxmlformats.org/officeDocument/2006/relationships/image" Target="../media/image28.png"/><Relationship Id="rId36" Type="http://schemas.openxmlformats.org/officeDocument/2006/relationships/slide" Target="slide4.xml"/><Relationship Id="rId10" Type="http://schemas.openxmlformats.org/officeDocument/2006/relationships/tags" Target="../tags/tag1086.xml"/><Relationship Id="rId19" Type="http://schemas.openxmlformats.org/officeDocument/2006/relationships/tags" Target="../tags/tag1095.xml"/><Relationship Id="rId31" Type="http://schemas.openxmlformats.org/officeDocument/2006/relationships/slide" Target="slide44.xml"/><Relationship Id="rId4" Type="http://schemas.openxmlformats.org/officeDocument/2006/relationships/tags" Target="../tags/tag1080.xml"/><Relationship Id="rId9" Type="http://schemas.openxmlformats.org/officeDocument/2006/relationships/tags" Target="../tags/tag1085.xml"/><Relationship Id="rId14" Type="http://schemas.openxmlformats.org/officeDocument/2006/relationships/tags" Target="../tags/tag1090.xml"/><Relationship Id="rId22" Type="http://schemas.openxmlformats.org/officeDocument/2006/relationships/tags" Target="../tags/tag1098.xml"/><Relationship Id="rId27" Type="http://schemas.openxmlformats.org/officeDocument/2006/relationships/image" Target="../media/image27.png"/><Relationship Id="rId30" Type="http://schemas.openxmlformats.org/officeDocument/2006/relationships/slide" Target="slide48.xml"/><Relationship Id="rId35" Type="http://schemas.openxmlformats.org/officeDocument/2006/relationships/slide" Target="slide6.xml"/></Relationships>
</file>

<file path=ppt/slides/_rels/slide3.xml.rels><?xml version="1.0" encoding="UTF-8" standalone="yes"?>
<Relationships xmlns="http://schemas.openxmlformats.org/package/2006/relationships"><Relationship Id="rId117" Type="http://schemas.openxmlformats.org/officeDocument/2006/relationships/tags" Target="../tags/tag384.xml"/><Relationship Id="rId21" Type="http://schemas.openxmlformats.org/officeDocument/2006/relationships/tags" Target="../tags/tag288.xml"/><Relationship Id="rId42" Type="http://schemas.openxmlformats.org/officeDocument/2006/relationships/tags" Target="../tags/tag309.xml"/><Relationship Id="rId63" Type="http://schemas.openxmlformats.org/officeDocument/2006/relationships/tags" Target="../tags/tag330.xml"/><Relationship Id="rId84" Type="http://schemas.openxmlformats.org/officeDocument/2006/relationships/tags" Target="../tags/tag351.xml"/><Relationship Id="rId138" Type="http://schemas.openxmlformats.org/officeDocument/2006/relationships/tags" Target="../tags/tag405.xml"/><Relationship Id="rId159" Type="http://schemas.openxmlformats.org/officeDocument/2006/relationships/tags" Target="../tags/tag426.xml"/><Relationship Id="rId170" Type="http://schemas.openxmlformats.org/officeDocument/2006/relationships/slide" Target="slide15.xml"/><Relationship Id="rId191" Type="http://schemas.openxmlformats.org/officeDocument/2006/relationships/slide" Target="slide2.xml"/><Relationship Id="rId205" Type="http://schemas.openxmlformats.org/officeDocument/2006/relationships/slide" Target="slide55.xml"/><Relationship Id="rId16" Type="http://schemas.openxmlformats.org/officeDocument/2006/relationships/tags" Target="../tags/tag283.xml"/><Relationship Id="rId107" Type="http://schemas.openxmlformats.org/officeDocument/2006/relationships/tags" Target="../tags/tag374.xml"/><Relationship Id="rId11" Type="http://schemas.openxmlformats.org/officeDocument/2006/relationships/tags" Target="../tags/tag278.xml"/><Relationship Id="rId32" Type="http://schemas.openxmlformats.org/officeDocument/2006/relationships/tags" Target="../tags/tag299.xml"/><Relationship Id="rId37" Type="http://schemas.openxmlformats.org/officeDocument/2006/relationships/tags" Target="../tags/tag304.xml"/><Relationship Id="rId53" Type="http://schemas.openxmlformats.org/officeDocument/2006/relationships/tags" Target="../tags/tag320.xml"/><Relationship Id="rId58" Type="http://schemas.openxmlformats.org/officeDocument/2006/relationships/tags" Target="../tags/tag325.xml"/><Relationship Id="rId74" Type="http://schemas.openxmlformats.org/officeDocument/2006/relationships/tags" Target="../tags/tag341.xml"/><Relationship Id="rId79" Type="http://schemas.openxmlformats.org/officeDocument/2006/relationships/tags" Target="../tags/tag346.xml"/><Relationship Id="rId102" Type="http://schemas.openxmlformats.org/officeDocument/2006/relationships/tags" Target="../tags/tag369.xml"/><Relationship Id="rId123" Type="http://schemas.openxmlformats.org/officeDocument/2006/relationships/tags" Target="../tags/tag390.xml"/><Relationship Id="rId128" Type="http://schemas.openxmlformats.org/officeDocument/2006/relationships/tags" Target="../tags/tag395.xml"/><Relationship Id="rId144" Type="http://schemas.openxmlformats.org/officeDocument/2006/relationships/tags" Target="../tags/tag411.xml"/><Relationship Id="rId149" Type="http://schemas.openxmlformats.org/officeDocument/2006/relationships/tags" Target="../tags/tag416.xml"/><Relationship Id="rId5" Type="http://schemas.openxmlformats.org/officeDocument/2006/relationships/tags" Target="../tags/tag272.xml"/><Relationship Id="rId90" Type="http://schemas.openxmlformats.org/officeDocument/2006/relationships/tags" Target="../tags/tag357.xml"/><Relationship Id="rId95" Type="http://schemas.openxmlformats.org/officeDocument/2006/relationships/tags" Target="../tags/tag362.xml"/><Relationship Id="rId160" Type="http://schemas.openxmlformats.org/officeDocument/2006/relationships/tags" Target="../tags/tag427.xml"/><Relationship Id="rId165" Type="http://schemas.openxmlformats.org/officeDocument/2006/relationships/slide" Target="slide6.xml"/><Relationship Id="rId181" Type="http://schemas.openxmlformats.org/officeDocument/2006/relationships/slide" Target="slide29.xml"/><Relationship Id="rId186" Type="http://schemas.openxmlformats.org/officeDocument/2006/relationships/slide" Target="slide36.xml"/><Relationship Id="rId22" Type="http://schemas.openxmlformats.org/officeDocument/2006/relationships/tags" Target="../tags/tag289.xml"/><Relationship Id="rId27" Type="http://schemas.openxmlformats.org/officeDocument/2006/relationships/tags" Target="../tags/tag294.xml"/><Relationship Id="rId43" Type="http://schemas.openxmlformats.org/officeDocument/2006/relationships/tags" Target="../tags/tag310.xml"/><Relationship Id="rId48" Type="http://schemas.openxmlformats.org/officeDocument/2006/relationships/tags" Target="../tags/tag315.xml"/><Relationship Id="rId64" Type="http://schemas.openxmlformats.org/officeDocument/2006/relationships/tags" Target="../tags/tag331.xml"/><Relationship Id="rId69" Type="http://schemas.openxmlformats.org/officeDocument/2006/relationships/tags" Target="../tags/tag336.xml"/><Relationship Id="rId113" Type="http://schemas.openxmlformats.org/officeDocument/2006/relationships/tags" Target="../tags/tag380.xml"/><Relationship Id="rId118" Type="http://schemas.openxmlformats.org/officeDocument/2006/relationships/tags" Target="../tags/tag385.xml"/><Relationship Id="rId134" Type="http://schemas.openxmlformats.org/officeDocument/2006/relationships/tags" Target="../tags/tag401.xml"/><Relationship Id="rId139" Type="http://schemas.openxmlformats.org/officeDocument/2006/relationships/tags" Target="../tags/tag406.xml"/><Relationship Id="rId80" Type="http://schemas.openxmlformats.org/officeDocument/2006/relationships/tags" Target="../tags/tag347.xml"/><Relationship Id="rId85" Type="http://schemas.openxmlformats.org/officeDocument/2006/relationships/tags" Target="../tags/tag352.xml"/><Relationship Id="rId150" Type="http://schemas.openxmlformats.org/officeDocument/2006/relationships/tags" Target="../tags/tag417.xml"/><Relationship Id="rId155" Type="http://schemas.openxmlformats.org/officeDocument/2006/relationships/tags" Target="../tags/tag422.xml"/><Relationship Id="rId171" Type="http://schemas.openxmlformats.org/officeDocument/2006/relationships/slide" Target="slide16.xml"/><Relationship Id="rId176" Type="http://schemas.openxmlformats.org/officeDocument/2006/relationships/slide" Target="slide22.xml"/><Relationship Id="rId192" Type="http://schemas.openxmlformats.org/officeDocument/2006/relationships/slide" Target="slide38.xml"/><Relationship Id="rId197" Type="http://schemas.openxmlformats.org/officeDocument/2006/relationships/slide" Target="slide43.xml"/><Relationship Id="rId206" Type="http://schemas.openxmlformats.org/officeDocument/2006/relationships/slide" Target="slide58.xml"/><Relationship Id="rId201" Type="http://schemas.openxmlformats.org/officeDocument/2006/relationships/slide" Target="slide49.xml"/><Relationship Id="rId12" Type="http://schemas.openxmlformats.org/officeDocument/2006/relationships/tags" Target="../tags/tag279.xml"/><Relationship Id="rId17" Type="http://schemas.openxmlformats.org/officeDocument/2006/relationships/tags" Target="../tags/tag284.xml"/><Relationship Id="rId33" Type="http://schemas.openxmlformats.org/officeDocument/2006/relationships/tags" Target="../tags/tag300.xml"/><Relationship Id="rId38" Type="http://schemas.openxmlformats.org/officeDocument/2006/relationships/tags" Target="../tags/tag305.xml"/><Relationship Id="rId59" Type="http://schemas.openxmlformats.org/officeDocument/2006/relationships/tags" Target="../tags/tag326.xml"/><Relationship Id="rId103" Type="http://schemas.openxmlformats.org/officeDocument/2006/relationships/tags" Target="../tags/tag370.xml"/><Relationship Id="rId108" Type="http://schemas.openxmlformats.org/officeDocument/2006/relationships/tags" Target="../tags/tag375.xml"/><Relationship Id="rId124" Type="http://schemas.openxmlformats.org/officeDocument/2006/relationships/tags" Target="../tags/tag391.xml"/><Relationship Id="rId129" Type="http://schemas.openxmlformats.org/officeDocument/2006/relationships/tags" Target="../tags/tag396.xml"/><Relationship Id="rId54" Type="http://schemas.openxmlformats.org/officeDocument/2006/relationships/tags" Target="../tags/tag321.xml"/><Relationship Id="rId70" Type="http://schemas.openxmlformats.org/officeDocument/2006/relationships/tags" Target="../tags/tag337.xml"/><Relationship Id="rId75" Type="http://schemas.openxmlformats.org/officeDocument/2006/relationships/tags" Target="../tags/tag342.xml"/><Relationship Id="rId91" Type="http://schemas.openxmlformats.org/officeDocument/2006/relationships/tags" Target="../tags/tag358.xml"/><Relationship Id="rId96" Type="http://schemas.openxmlformats.org/officeDocument/2006/relationships/tags" Target="../tags/tag363.xml"/><Relationship Id="rId140" Type="http://schemas.openxmlformats.org/officeDocument/2006/relationships/tags" Target="../tags/tag407.xml"/><Relationship Id="rId145" Type="http://schemas.openxmlformats.org/officeDocument/2006/relationships/tags" Target="../tags/tag412.xml"/><Relationship Id="rId161" Type="http://schemas.openxmlformats.org/officeDocument/2006/relationships/tags" Target="../tags/tag428.xml"/><Relationship Id="rId166" Type="http://schemas.openxmlformats.org/officeDocument/2006/relationships/slide" Target="slide7.xml"/><Relationship Id="rId182" Type="http://schemas.openxmlformats.org/officeDocument/2006/relationships/slide" Target="slide30.xml"/><Relationship Id="rId187" Type="http://schemas.openxmlformats.org/officeDocument/2006/relationships/slide" Target="slide37.xml"/><Relationship Id="rId1" Type="http://schemas.openxmlformats.org/officeDocument/2006/relationships/tags" Target="../tags/tag268.xml"/><Relationship Id="rId6" Type="http://schemas.openxmlformats.org/officeDocument/2006/relationships/tags" Target="../tags/tag273.xml"/><Relationship Id="rId23" Type="http://schemas.openxmlformats.org/officeDocument/2006/relationships/tags" Target="../tags/tag290.xml"/><Relationship Id="rId28" Type="http://schemas.openxmlformats.org/officeDocument/2006/relationships/tags" Target="../tags/tag295.xml"/><Relationship Id="rId49" Type="http://schemas.openxmlformats.org/officeDocument/2006/relationships/tags" Target="../tags/tag316.xml"/><Relationship Id="rId114" Type="http://schemas.openxmlformats.org/officeDocument/2006/relationships/tags" Target="../tags/tag381.xml"/><Relationship Id="rId119" Type="http://schemas.openxmlformats.org/officeDocument/2006/relationships/tags" Target="../tags/tag386.xml"/><Relationship Id="rId44" Type="http://schemas.openxmlformats.org/officeDocument/2006/relationships/tags" Target="../tags/tag311.xml"/><Relationship Id="rId60" Type="http://schemas.openxmlformats.org/officeDocument/2006/relationships/tags" Target="../tags/tag327.xml"/><Relationship Id="rId65" Type="http://schemas.openxmlformats.org/officeDocument/2006/relationships/tags" Target="../tags/tag332.xml"/><Relationship Id="rId81" Type="http://schemas.openxmlformats.org/officeDocument/2006/relationships/tags" Target="../tags/tag348.xml"/><Relationship Id="rId86" Type="http://schemas.openxmlformats.org/officeDocument/2006/relationships/tags" Target="../tags/tag353.xml"/><Relationship Id="rId130" Type="http://schemas.openxmlformats.org/officeDocument/2006/relationships/tags" Target="../tags/tag397.xml"/><Relationship Id="rId135" Type="http://schemas.openxmlformats.org/officeDocument/2006/relationships/tags" Target="../tags/tag402.xml"/><Relationship Id="rId151" Type="http://schemas.openxmlformats.org/officeDocument/2006/relationships/tags" Target="../tags/tag418.xml"/><Relationship Id="rId156" Type="http://schemas.openxmlformats.org/officeDocument/2006/relationships/tags" Target="../tags/tag423.xml"/><Relationship Id="rId177" Type="http://schemas.openxmlformats.org/officeDocument/2006/relationships/slide" Target="slide23.xml"/><Relationship Id="rId198" Type="http://schemas.openxmlformats.org/officeDocument/2006/relationships/slide" Target="slide45.xml"/><Relationship Id="rId172" Type="http://schemas.openxmlformats.org/officeDocument/2006/relationships/slide" Target="slide17.xml"/><Relationship Id="rId193" Type="http://schemas.openxmlformats.org/officeDocument/2006/relationships/slide" Target="slide39.xml"/><Relationship Id="rId202" Type="http://schemas.openxmlformats.org/officeDocument/2006/relationships/slide" Target="slide51.xml"/><Relationship Id="rId207" Type="http://schemas.openxmlformats.org/officeDocument/2006/relationships/slide" Target="slide59.xml"/><Relationship Id="rId13" Type="http://schemas.openxmlformats.org/officeDocument/2006/relationships/tags" Target="../tags/tag280.xml"/><Relationship Id="rId18" Type="http://schemas.openxmlformats.org/officeDocument/2006/relationships/tags" Target="../tags/tag285.xml"/><Relationship Id="rId39" Type="http://schemas.openxmlformats.org/officeDocument/2006/relationships/tags" Target="../tags/tag306.xml"/><Relationship Id="rId109" Type="http://schemas.openxmlformats.org/officeDocument/2006/relationships/tags" Target="../tags/tag376.xml"/><Relationship Id="rId34" Type="http://schemas.openxmlformats.org/officeDocument/2006/relationships/tags" Target="../tags/tag301.xml"/><Relationship Id="rId50" Type="http://schemas.openxmlformats.org/officeDocument/2006/relationships/tags" Target="../tags/tag317.xml"/><Relationship Id="rId55" Type="http://schemas.openxmlformats.org/officeDocument/2006/relationships/tags" Target="../tags/tag322.xml"/><Relationship Id="rId76" Type="http://schemas.openxmlformats.org/officeDocument/2006/relationships/tags" Target="../tags/tag343.xml"/><Relationship Id="rId97" Type="http://schemas.openxmlformats.org/officeDocument/2006/relationships/tags" Target="../tags/tag364.xml"/><Relationship Id="rId104" Type="http://schemas.openxmlformats.org/officeDocument/2006/relationships/tags" Target="../tags/tag371.xml"/><Relationship Id="rId120" Type="http://schemas.openxmlformats.org/officeDocument/2006/relationships/tags" Target="../tags/tag387.xml"/><Relationship Id="rId125" Type="http://schemas.openxmlformats.org/officeDocument/2006/relationships/tags" Target="../tags/tag392.xml"/><Relationship Id="rId141" Type="http://schemas.openxmlformats.org/officeDocument/2006/relationships/tags" Target="../tags/tag408.xml"/><Relationship Id="rId146" Type="http://schemas.openxmlformats.org/officeDocument/2006/relationships/tags" Target="../tags/tag413.xml"/><Relationship Id="rId167" Type="http://schemas.openxmlformats.org/officeDocument/2006/relationships/slide" Target="slide9.xml"/><Relationship Id="rId188" Type="http://schemas.openxmlformats.org/officeDocument/2006/relationships/slide" Target="slide50.xml"/><Relationship Id="rId7" Type="http://schemas.openxmlformats.org/officeDocument/2006/relationships/tags" Target="../tags/tag274.xml"/><Relationship Id="rId71" Type="http://schemas.openxmlformats.org/officeDocument/2006/relationships/tags" Target="../tags/tag338.xml"/><Relationship Id="rId92" Type="http://schemas.openxmlformats.org/officeDocument/2006/relationships/tags" Target="../tags/tag359.xml"/><Relationship Id="rId162" Type="http://schemas.openxmlformats.org/officeDocument/2006/relationships/tags" Target="../tags/tag429.xml"/><Relationship Id="rId183" Type="http://schemas.openxmlformats.org/officeDocument/2006/relationships/slide" Target="slide32.xml"/><Relationship Id="rId2" Type="http://schemas.openxmlformats.org/officeDocument/2006/relationships/tags" Target="../tags/tag269.xml"/><Relationship Id="rId29" Type="http://schemas.openxmlformats.org/officeDocument/2006/relationships/tags" Target="../tags/tag296.xml"/><Relationship Id="rId24" Type="http://schemas.openxmlformats.org/officeDocument/2006/relationships/tags" Target="../tags/tag291.xml"/><Relationship Id="rId40" Type="http://schemas.openxmlformats.org/officeDocument/2006/relationships/tags" Target="../tags/tag307.xml"/><Relationship Id="rId45" Type="http://schemas.openxmlformats.org/officeDocument/2006/relationships/tags" Target="../tags/tag312.xml"/><Relationship Id="rId66" Type="http://schemas.openxmlformats.org/officeDocument/2006/relationships/tags" Target="../tags/tag333.xml"/><Relationship Id="rId87" Type="http://schemas.openxmlformats.org/officeDocument/2006/relationships/tags" Target="../tags/tag354.xml"/><Relationship Id="rId110" Type="http://schemas.openxmlformats.org/officeDocument/2006/relationships/tags" Target="../tags/tag377.xml"/><Relationship Id="rId115" Type="http://schemas.openxmlformats.org/officeDocument/2006/relationships/tags" Target="../tags/tag382.xml"/><Relationship Id="rId131" Type="http://schemas.openxmlformats.org/officeDocument/2006/relationships/tags" Target="../tags/tag398.xml"/><Relationship Id="rId136" Type="http://schemas.openxmlformats.org/officeDocument/2006/relationships/tags" Target="../tags/tag403.xml"/><Relationship Id="rId157" Type="http://schemas.openxmlformats.org/officeDocument/2006/relationships/tags" Target="../tags/tag424.xml"/><Relationship Id="rId178" Type="http://schemas.openxmlformats.org/officeDocument/2006/relationships/slide" Target="slide24.xml"/><Relationship Id="rId61" Type="http://schemas.openxmlformats.org/officeDocument/2006/relationships/tags" Target="../tags/tag328.xml"/><Relationship Id="rId82" Type="http://schemas.openxmlformats.org/officeDocument/2006/relationships/tags" Target="../tags/tag349.xml"/><Relationship Id="rId152" Type="http://schemas.openxmlformats.org/officeDocument/2006/relationships/tags" Target="../tags/tag419.xml"/><Relationship Id="rId173" Type="http://schemas.openxmlformats.org/officeDocument/2006/relationships/slide" Target="slide18.xml"/><Relationship Id="rId194" Type="http://schemas.openxmlformats.org/officeDocument/2006/relationships/slide" Target="slide40.xml"/><Relationship Id="rId199" Type="http://schemas.openxmlformats.org/officeDocument/2006/relationships/slide" Target="slide46.xml"/><Relationship Id="rId203" Type="http://schemas.openxmlformats.org/officeDocument/2006/relationships/slide" Target="slide53.xml"/><Relationship Id="rId208" Type="http://schemas.openxmlformats.org/officeDocument/2006/relationships/slide" Target="slide61.xml"/><Relationship Id="rId19" Type="http://schemas.openxmlformats.org/officeDocument/2006/relationships/tags" Target="../tags/tag286.xml"/><Relationship Id="rId14" Type="http://schemas.openxmlformats.org/officeDocument/2006/relationships/tags" Target="../tags/tag281.xml"/><Relationship Id="rId30" Type="http://schemas.openxmlformats.org/officeDocument/2006/relationships/tags" Target="../tags/tag297.xml"/><Relationship Id="rId35" Type="http://schemas.openxmlformats.org/officeDocument/2006/relationships/tags" Target="../tags/tag302.xml"/><Relationship Id="rId56" Type="http://schemas.openxmlformats.org/officeDocument/2006/relationships/tags" Target="../tags/tag323.xml"/><Relationship Id="rId77" Type="http://schemas.openxmlformats.org/officeDocument/2006/relationships/tags" Target="../tags/tag344.xml"/><Relationship Id="rId100" Type="http://schemas.openxmlformats.org/officeDocument/2006/relationships/tags" Target="../tags/tag367.xml"/><Relationship Id="rId105" Type="http://schemas.openxmlformats.org/officeDocument/2006/relationships/tags" Target="../tags/tag372.xml"/><Relationship Id="rId126" Type="http://schemas.openxmlformats.org/officeDocument/2006/relationships/tags" Target="../tags/tag393.xml"/><Relationship Id="rId147" Type="http://schemas.openxmlformats.org/officeDocument/2006/relationships/tags" Target="../tags/tag414.xml"/><Relationship Id="rId168" Type="http://schemas.openxmlformats.org/officeDocument/2006/relationships/slide" Target="slide10.xml"/><Relationship Id="rId8" Type="http://schemas.openxmlformats.org/officeDocument/2006/relationships/tags" Target="../tags/tag275.xml"/><Relationship Id="rId51" Type="http://schemas.openxmlformats.org/officeDocument/2006/relationships/tags" Target="../tags/tag318.xml"/><Relationship Id="rId72" Type="http://schemas.openxmlformats.org/officeDocument/2006/relationships/tags" Target="../tags/tag339.xml"/><Relationship Id="rId93" Type="http://schemas.openxmlformats.org/officeDocument/2006/relationships/tags" Target="../tags/tag360.xml"/><Relationship Id="rId98" Type="http://schemas.openxmlformats.org/officeDocument/2006/relationships/tags" Target="../tags/tag365.xml"/><Relationship Id="rId121" Type="http://schemas.openxmlformats.org/officeDocument/2006/relationships/tags" Target="../tags/tag388.xml"/><Relationship Id="rId142" Type="http://schemas.openxmlformats.org/officeDocument/2006/relationships/tags" Target="../tags/tag409.xml"/><Relationship Id="rId163" Type="http://schemas.openxmlformats.org/officeDocument/2006/relationships/slideLayout" Target="../slideLayouts/slideLayout11.xml"/><Relationship Id="rId184" Type="http://schemas.openxmlformats.org/officeDocument/2006/relationships/slide" Target="slide33.xml"/><Relationship Id="rId189" Type="http://schemas.openxmlformats.org/officeDocument/2006/relationships/slide" Target="slide48.xml"/><Relationship Id="rId3" Type="http://schemas.openxmlformats.org/officeDocument/2006/relationships/tags" Target="../tags/tag270.xml"/><Relationship Id="rId25" Type="http://schemas.openxmlformats.org/officeDocument/2006/relationships/tags" Target="../tags/tag292.xml"/><Relationship Id="rId46" Type="http://schemas.openxmlformats.org/officeDocument/2006/relationships/tags" Target="../tags/tag313.xml"/><Relationship Id="rId67" Type="http://schemas.openxmlformats.org/officeDocument/2006/relationships/tags" Target="../tags/tag334.xml"/><Relationship Id="rId116" Type="http://schemas.openxmlformats.org/officeDocument/2006/relationships/tags" Target="../tags/tag383.xml"/><Relationship Id="rId137" Type="http://schemas.openxmlformats.org/officeDocument/2006/relationships/tags" Target="../tags/tag404.xml"/><Relationship Id="rId158" Type="http://schemas.openxmlformats.org/officeDocument/2006/relationships/tags" Target="../tags/tag425.xml"/><Relationship Id="rId20" Type="http://schemas.openxmlformats.org/officeDocument/2006/relationships/tags" Target="../tags/tag287.xml"/><Relationship Id="rId41" Type="http://schemas.openxmlformats.org/officeDocument/2006/relationships/tags" Target="../tags/tag308.xml"/><Relationship Id="rId62" Type="http://schemas.openxmlformats.org/officeDocument/2006/relationships/tags" Target="../tags/tag329.xml"/><Relationship Id="rId83" Type="http://schemas.openxmlformats.org/officeDocument/2006/relationships/tags" Target="../tags/tag350.xml"/><Relationship Id="rId88" Type="http://schemas.openxmlformats.org/officeDocument/2006/relationships/tags" Target="../tags/tag355.xml"/><Relationship Id="rId111" Type="http://schemas.openxmlformats.org/officeDocument/2006/relationships/tags" Target="../tags/tag378.xml"/><Relationship Id="rId132" Type="http://schemas.openxmlformats.org/officeDocument/2006/relationships/tags" Target="../tags/tag399.xml"/><Relationship Id="rId153" Type="http://schemas.openxmlformats.org/officeDocument/2006/relationships/tags" Target="../tags/tag420.xml"/><Relationship Id="rId174" Type="http://schemas.openxmlformats.org/officeDocument/2006/relationships/slide" Target="slide19.xml"/><Relationship Id="rId179" Type="http://schemas.openxmlformats.org/officeDocument/2006/relationships/slide" Target="slide25.xml"/><Relationship Id="rId195" Type="http://schemas.openxmlformats.org/officeDocument/2006/relationships/slide" Target="slide41.xml"/><Relationship Id="rId209" Type="http://schemas.openxmlformats.org/officeDocument/2006/relationships/slide" Target="slide62.xml"/><Relationship Id="rId190" Type="http://schemas.openxmlformats.org/officeDocument/2006/relationships/slide" Target="slide44.xml"/><Relationship Id="rId204" Type="http://schemas.openxmlformats.org/officeDocument/2006/relationships/slide" Target="slide54.xml"/><Relationship Id="rId15" Type="http://schemas.openxmlformats.org/officeDocument/2006/relationships/tags" Target="../tags/tag282.xml"/><Relationship Id="rId36" Type="http://schemas.openxmlformats.org/officeDocument/2006/relationships/tags" Target="../tags/tag303.xml"/><Relationship Id="rId57" Type="http://schemas.openxmlformats.org/officeDocument/2006/relationships/tags" Target="../tags/tag324.xml"/><Relationship Id="rId106" Type="http://schemas.openxmlformats.org/officeDocument/2006/relationships/tags" Target="../tags/tag373.xml"/><Relationship Id="rId127" Type="http://schemas.openxmlformats.org/officeDocument/2006/relationships/tags" Target="../tags/tag394.xml"/><Relationship Id="rId10" Type="http://schemas.openxmlformats.org/officeDocument/2006/relationships/tags" Target="../tags/tag277.xml"/><Relationship Id="rId31" Type="http://schemas.openxmlformats.org/officeDocument/2006/relationships/tags" Target="../tags/tag298.xml"/><Relationship Id="rId52" Type="http://schemas.openxmlformats.org/officeDocument/2006/relationships/tags" Target="../tags/tag319.xml"/><Relationship Id="rId73" Type="http://schemas.openxmlformats.org/officeDocument/2006/relationships/tags" Target="../tags/tag340.xml"/><Relationship Id="rId78" Type="http://schemas.openxmlformats.org/officeDocument/2006/relationships/tags" Target="../tags/tag345.xml"/><Relationship Id="rId94" Type="http://schemas.openxmlformats.org/officeDocument/2006/relationships/tags" Target="../tags/tag361.xml"/><Relationship Id="rId99" Type="http://schemas.openxmlformats.org/officeDocument/2006/relationships/tags" Target="../tags/tag366.xml"/><Relationship Id="rId101" Type="http://schemas.openxmlformats.org/officeDocument/2006/relationships/tags" Target="../tags/tag368.xml"/><Relationship Id="rId122" Type="http://schemas.openxmlformats.org/officeDocument/2006/relationships/tags" Target="../tags/tag389.xml"/><Relationship Id="rId143" Type="http://schemas.openxmlformats.org/officeDocument/2006/relationships/tags" Target="../tags/tag410.xml"/><Relationship Id="rId148" Type="http://schemas.openxmlformats.org/officeDocument/2006/relationships/tags" Target="../tags/tag415.xml"/><Relationship Id="rId164" Type="http://schemas.openxmlformats.org/officeDocument/2006/relationships/slide" Target="slide4.xml"/><Relationship Id="rId169" Type="http://schemas.openxmlformats.org/officeDocument/2006/relationships/slide" Target="slide11.xml"/><Relationship Id="rId185" Type="http://schemas.openxmlformats.org/officeDocument/2006/relationships/slide" Target="slide35.xml"/><Relationship Id="rId4" Type="http://schemas.openxmlformats.org/officeDocument/2006/relationships/tags" Target="../tags/tag271.xml"/><Relationship Id="rId9" Type="http://schemas.openxmlformats.org/officeDocument/2006/relationships/tags" Target="../tags/tag276.xml"/><Relationship Id="rId180" Type="http://schemas.openxmlformats.org/officeDocument/2006/relationships/slide" Target="slide27.xml"/><Relationship Id="rId26" Type="http://schemas.openxmlformats.org/officeDocument/2006/relationships/tags" Target="../tags/tag293.xml"/><Relationship Id="rId47" Type="http://schemas.openxmlformats.org/officeDocument/2006/relationships/tags" Target="../tags/tag314.xml"/><Relationship Id="rId68" Type="http://schemas.openxmlformats.org/officeDocument/2006/relationships/tags" Target="../tags/tag335.xml"/><Relationship Id="rId89" Type="http://schemas.openxmlformats.org/officeDocument/2006/relationships/tags" Target="../tags/tag356.xml"/><Relationship Id="rId112" Type="http://schemas.openxmlformats.org/officeDocument/2006/relationships/tags" Target="../tags/tag379.xml"/><Relationship Id="rId133" Type="http://schemas.openxmlformats.org/officeDocument/2006/relationships/tags" Target="../tags/tag400.xml"/><Relationship Id="rId154" Type="http://schemas.openxmlformats.org/officeDocument/2006/relationships/tags" Target="../tags/tag421.xml"/><Relationship Id="rId175" Type="http://schemas.openxmlformats.org/officeDocument/2006/relationships/slide" Target="slide20.xml"/><Relationship Id="rId196" Type="http://schemas.openxmlformats.org/officeDocument/2006/relationships/slide" Target="slide42.xml"/><Relationship Id="rId200" Type="http://schemas.openxmlformats.org/officeDocument/2006/relationships/slide" Target="slide47.xml"/></Relationships>
</file>

<file path=ppt/slides/_rels/slide30.xml.rels><?xml version="1.0" encoding="UTF-8" standalone="yes"?>
<Relationships xmlns="http://schemas.openxmlformats.org/package/2006/relationships"><Relationship Id="rId8" Type="http://schemas.openxmlformats.org/officeDocument/2006/relationships/tags" Target="../tags/tag1109.xml"/><Relationship Id="rId13" Type="http://schemas.openxmlformats.org/officeDocument/2006/relationships/tags" Target="../tags/tag1114.xml"/><Relationship Id="rId18" Type="http://schemas.openxmlformats.org/officeDocument/2006/relationships/tags" Target="../tags/tag1119.xml"/><Relationship Id="rId26" Type="http://schemas.openxmlformats.org/officeDocument/2006/relationships/image" Target="../media/image29.png"/><Relationship Id="rId3" Type="http://schemas.openxmlformats.org/officeDocument/2006/relationships/tags" Target="../tags/tag1104.xml"/><Relationship Id="rId21" Type="http://schemas.openxmlformats.org/officeDocument/2006/relationships/tags" Target="../tags/tag1122.xml"/><Relationship Id="rId34" Type="http://schemas.openxmlformats.org/officeDocument/2006/relationships/slide" Target="slide10.xml"/><Relationship Id="rId7" Type="http://schemas.openxmlformats.org/officeDocument/2006/relationships/tags" Target="../tags/tag1108.xml"/><Relationship Id="rId12" Type="http://schemas.openxmlformats.org/officeDocument/2006/relationships/tags" Target="../tags/tag1113.xml"/><Relationship Id="rId17" Type="http://schemas.openxmlformats.org/officeDocument/2006/relationships/tags" Target="../tags/tag1118.xml"/><Relationship Id="rId25" Type="http://schemas.openxmlformats.org/officeDocument/2006/relationships/slideLayout" Target="../slideLayouts/slideLayout2.xml"/><Relationship Id="rId33" Type="http://schemas.openxmlformats.org/officeDocument/2006/relationships/slide" Target="slide16.xml"/><Relationship Id="rId2" Type="http://schemas.openxmlformats.org/officeDocument/2006/relationships/tags" Target="../tags/tag1103.xml"/><Relationship Id="rId16" Type="http://schemas.openxmlformats.org/officeDocument/2006/relationships/tags" Target="../tags/tag1117.xml"/><Relationship Id="rId20" Type="http://schemas.openxmlformats.org/officeDocument/2006/relationships/tags" Target="../tags/tag1121.xml"/><Relationship Id="rId29" Type="http://schemas.openxmlformats.org/officeDocument/2006/relationships/slide" Target="slide50.xml"/><Relationship Id="rId1" Type="http://schemas.openxmlformats.org/officeDocument/2006/relationships/tags" Target="../tags/tag1102.xml"/><Relationship Id="rId6" Type="http://schemas.openxmlformats.org/officeDocument/2006/relationships/tags" Target="../tags/tag1107.xml"/><Relationship Id="rId11" Type="http://schemas.openxmlformats.org/officeDocument/2006/relationships/tags" Target="../tags/tag1112.xml"/><Relationship Id="rId24" Type="http://schemas.openxmlformats.org/officeDocument/2006/relationships/tags" Target="../tags/tag1125.xml"/><Relationship Id="rId32" Type="http://schemas.openxmlformats.org/officeDocument/2006/relationships/slide" Target="slide37.xml"/><Relationship Id="rId37" Type="http://schemas.openxmlformats.org/officeDocument/2006/relationships/slide" Target="slide2.xml"/><Relationship Id="rId5" Type="http://schemas.openxmlformats.org/officeDocument/2006/relationships/tags" Target="../tags/tag1106.xml"/><Relationship Id="rId15" Type="http://schemas.openxmlformats.org/officeDocument/2006/relationships/tags" Target="../tags/tag1116.xml"/><Relationship Id="rId23" Type="http://schemas.openxmlformats.org/officeDocument/2006/relationships/tags" Target="../tags/tag1124.xml"/><Relationship Id="rId28" Type="http://schemas.openxmlformats.org/officeDocument/2006/relationships/image" Target="../media/image31.png"/><Relationship Id="rId36" Type="http://schemas.openxmlformats.org/officeDocument/2006/relationships/slide" Target="slide4.xml"/><Relationship Id="rId10" Type="http://schemas.openxmlformats.org/officeDocument/2006/relationships/tags" Target="../tags/tag1111.xml"/><Relationship Id="rId19" Type="http://schemas.openxmlformats.org/officeDocument/2006/relationships/tags" Target="../tags/tag1120.xml"/><Relationship Id="rId31" Type="http://schemas.openxmlformats.org/officeDocument/2006/relationships/slide" Target="slide44.xml"/><Relationship Id="rId4" Type="http://schemas.openxmlformats.org/officeDocument/2006/relationships/tags" Target="../tags/tag1105.xml"/><Relationship Id="rId9" Type="http://schemas.openxmlformats.org/officeDocument/2006/relationships/tags" Target="../tags/tag1110.xml"/><Relationship Id="rId14" Type="http://schemas.openxmlformats.org/officeDocument/2006/relationships/tags" Target="../tags/tag1115.xml"/><Relationship Id="rId22" Type="http://schemas.openxmlformats.org/officeDocument/2006/relationships/tags" Target="../tags/tag1123.xml"/><Relationship Id="rId27" Type="http://schemas.openxmlformats.org/officeDocument/2006/relationships/image" Target="../media/image30.png"/><Relationship Id="rId30" Type="http://schemas.openxmlformats.org/officeDocument/2006/relationships/slide" Target="slide48.xml"/><Relationship Id="rId35" Type="http://schemas.openxmlformats.org/officeDocument/2006/relationships/slide" Target="slide6.xml"/></Relationships>
</file>

<file path=ppt/slides/_rels/slide31.xml.rels><?xml version="1.0" encoding="UTF-8" standalone="yes"?>
<Relationships xmlns="http://schemas.openxmlformats.org/package/2006/relationships"><Relationship Id="rId8" Type="http://schemas.openxmlformats.org/officeDocument/2006/relationships/tags" Target="../tags/tag1132.xml"/><Relationship Id="rId13" Type="http://schemas.openxmlformats.org/officeDocument/2006/relationships/tags" Target="../tags/tag1137.xml"/><Relationship Id="rId18" Type="http://schemas.openxmlformats.org/officeDocument/2006/relationships/tags" Target="../tags/tag1142.xml"/><Relationship Id="rId26" Type="http://schemas.openxmlformats.org/officeDocument/2006/relationships/tags" Target="../tags/tag1150.xml"/><Relationship Id="rId39" Type="http://schemas.openxmlformats.org/officeDocument/2006/relationships/slide" Target="slide4.xml"/><Relationship Id="rId3" Type="http://schemas.openxmlformats.org/officeDocument/2006/relationships/tags" Target="../tags/tag1127.xml"/><Relationship Id="rId21" Type="http://schemas.openxmlformats.org/officeDocument/2006/relationships/tags" Target="../tags/tag1145.xml"/><Relationship Id="rId34" Type="http://schemas.openxmlformats.org/officeDocument/2006/relationships/slide" Target="slide44.xml"/><Relationship Id="rId7" Type="http://schemas.openxmlformats.org/officeDocument/2006/relationships/tags" Target="../tags/tag1131.xml"/><Relationship Id="rId12" Type="http://schemas.openxmlformats.org/officeDocument/2006/relationships/tags" Target="../tags/tag1136.xml"/><Relationship Id="rId17" Type="http://schemas.openxmlformats.org/officeDocument/2006/relationships/tags" Target="../tags/tag1141.xml"/><Relationship Id="rId25" Type="http://schemas.openxmlformats.org/officeDocument/2006/relationships/tags" Target="../tags/tag1149.xml"/><Relationship Id="rId33" Type="http://schemas.openxmlformats.org/officeDocument/2006/relationships/slide" Target="slide48.xml"/><Relationship Id="rId38" Type="http://schemas.openxmlformats.org/officeDocument/2006/relationships/slide" Target="slide6.xml"/><Relationship Id="rId2" Type="http://schemas.openxmlformats.org/officeDocument/2006/relationships/tags" Target="../tags/tag1126.xml"/><Relationship Id="rId16" Type="http://schemas.openxmlformats.org/officeDocument/2006/relationships/tags" Target="../tags/tag1140.xml"/><Relationship Id="rId20" Type="http://schemas.openxmlformats.org/officeDocument/2006/relationships/tags" Target="../tags/tag1144.xml"/><Relationship Id="rId29" Type="http://schemas.openxmlformats.org/officeDocument/2006/relationships/image" Target="../media/image2.emf"/><Relationship Id="rId1" Type="http://schemas.openxmlformats.org/officeDocument/2006/relationships/vmlDrawing" Target="../drawings/vmlDrawing6.vml"/><Relationship Id="rId6" Type="http://schemas.openxmlformats.org/officeDocument/2006/relationships/tags" Target="../tags/tag1130.xml"/><Relationship Id="rId11" Type="http://schemas.openxmlformats.org/officeDocument/2006/relationships/tags" Target="../tags/tag1135.xml"/><Relationship Id="rId24" Type="http://schemas.openxmlformats.org/officeDocument/2006/relationships/tags" Target="../tags/tag1148.xml"/><Relationship Id="rId32" Type="http://schemas.openxmlformats.org/officeDocument/2006/relationships/slide" Target="slide50.xml"/><Relationship Id="rId37" Type="http://schemas.openxmlformats.org/officeDocument/2006/relationships/slide" Target="slide10.xml"/><Relationship Id="rId40" Type="http://schemas.openxmlformats.org/officeDocument/2006/relationships/slide" Target="slide2.xml"/><Relationship Id="rId5" Type="http://schemas.openxmlformats.org/officeDocument/2006/relationships/tags" Target="../tags/tag1129.xml"/><Relationship Id="rId15" Type="http://schemas.openxmlformats.org/officeDocument/2006/relationships/tags" Target="../tags/tag1139.xml"/><Relationship Id="rId23" Type="http://schemas.openxmlformats.org/officeDocument/2006/relationships/tags" Target="../tags/tag1147.xml"/><Relationship Id="rId28" Type="http://schemas.openxmlformats.org/officeDocument/2006/relationships/oleObject" Target="../embeddings/oleObject6.bin"/><Relationship Id="rId36" Type="http://schemas.openxmlformats.org/officeDocument/2006/relationships/slide" Target="slide16.xml"/><Relationship Id="rId10" Type="http://schemas.openxmlformats.org/officeDocument/2006/relationships/tags" Target="../tags/tag1134.xml"/><Relationship Id="rId19" Type="http://schemas.openxmlformats.org/officeDocument/2006/relationships/tags" Target="../tags/tag1143.xml"/><Relationship Id="rId31" Type="http://schemas.openxmlformats.org/officeDocument/2006/relationships/image" Target="../media/image33.png"/><Relationship Id="rId4" Type="http://schemas.openxmlformats.org/officeDocument/2006/relationships/tags" Target="../tags/tag1128.xml"/><Relationship Id="rId9" Type="http://schemas.openxmlformats.org/officeDocument/2006/relationships/tags" Target="../tags/tag1133.xml"/><Relationship Id="rId14" Type="http://schemas.openxmlformats.org/officeDocument/2006/relationships/tags" Target="../tags/tag1138.xml"/><Relationship Id="rId22" Type="http://schemas.openxmlformats.org/officeDocument/2006/relationships/tags" Target="../tags/tag1146.xml"/><Relationship Id="rId27" Type="http://schemas.openxmlformats.org/officeDocument/2006/relationships/slideLayout" Target="../slideLayouts/slideLayout16.xml"/><Relationship Id="rId30" Type="http://schemas.openxmlformats.org/officeDocument/2006/relationships/image" Target="../media/image32.png"/><Relationship Id="rId35" Type="http://schemas.openxmlformats.org/officeDocument/2006/relationships/slide" Target="slide37.xml"/></Relationships>
</file>

<file path=ppt/slides/_rels/slide32.xml.rels><?xml version="1.0" encoding="UTF-8" standalone="yes"?>
<Relationships xmlns="http://schemas.openxmlformats.org/package/2006/relationships"><Relationship Id="rId8" Type="http://schemas.openxmlformats.org/officeDocument/2006/relationships/tags" Target="../tags/tag1158.xml"/><Relationship Id="rId13" Type="http://schemas.openxmlformats.org/officeDocument/2006/relationships/tags" Target="../tags/tag1163.xml"/><Relationship Id="rId18" Type="http://schemas.openxmlformats.org/officeDocument/2006/relationships/tags" Target="../tags/tag1168.xml"/><Relationship Id="rId26" Type="http://schemas.openxmlformats.org/officeDocument/2006/relationships/image" Target="../media/image34.png"/><Relationship Id="rId3" Type="http://schemas.openxmlformats.org/officeDocument/2006/relationships/tags" Target="../tags/tag1153.xml"/><Relationship Id="rId21" Type="http://schemas.openxmlformats.org/officeDocument/2006/relationships/tags" Target="../tags/tag1171.xml"/><Relationship Id="rId34" Type="http://schemas.openxmlformats.org/officeDocument/2006/relationships/slide" Target="slide4.xml"/><Relationship Id="rId7" Type="http://schemas.openxmlformats.org/officeDocument/2006/relationships/tags" Target="../tags/tag1157.xml"/><Relationship Id="rId12" Type="http://schemas.openxmlformats.org/officeDocument/2006/relationships/tags" Target="../tags/tag1162.xml"/><Relationship Id="rId17" Type="http://schemas.openxmlformats.org/officeDocument/2006/relationships/tags" Target="../tags/tag1167.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1152.xml"/><Relationship Id="rId16" Type="http://schemas.openxmlformats.org/officeDocument/2006/relationships/tags" Target="../tags/tag1166.xml"/><Relationship Id="rId20" Type="http://schemas.openxmlformats.org/officeDocument/2006/relationships/tags" Target="../tags/tag1170.xml"/><Relationship Id="rId29" Type="http://schemas.openxmlformats.org/officeDocument/2006/relationships/slide" Target="slide44.xml"/><Relationship Id="rId1" Type="http://schemas.openxmlformats.org/officeDocument/2006/relationships/tags" Target="../tags/tag1151.xml"/><Relationship Id="rId6" Type="http://schemas.openxmlformats.org/officeDocument/2006/relationships/tags" Target="../tags/tag1156.xml"/><Relationship Id="rId11" Type="http://schemas.openxmlformats.org/officeDocument/2006/relationships/tags" Target="../tags/tag1161.xml"/><Relationship Id="rId24" Type="http://schemas.openxmlformats.org/officeDocument/2006/relationships/tags" Target="../tags/tag1174.xml"/><Relationship Id="rId32" Type="http://schemas.openxmlformats.org/officeDocument/2006/relationships/slide" Target="slide10.xml"/><Relationship Id="rId5" Type="http://schemas.openxmlformats.org/officeDocument/2006/relationships/tags" Target="../tags/tag1155.xml"/><Relationship Id="rId15" Type="http://schemas.openxmlformats.org/officeDocument/2006/relationships/tags" Target="../tags/tag1165.xml"/><Relationship Id="rId23" Type="http://schemas.openxmlformats.org/officeDocument/2006/relationships/tags" Target="../tags/tag1173.xml"/><Relationship Id="rId28" Type="http://schemas.openxmlformats.org/officeDocument/2006/relationships/slide" Target="slide48.xml"/><Relationship Id="rId10" Type="http://schemas.openxmlformats.org/officeDocument/2006/relationships/tags" Target="../tags/tag1160.xml"/><Relationship Id="rId19" Type="http://schemas.openxmlformats.org/officeDocument/2006/relationships/tags" Target="../tags/tag1169.xml"/><Relationship Id="rId31" Type="http://schemas.openxmlformats.org/officeDocument/2006/relationships/slide" Target="slide16.xml"/><Relationship Id="rId4" Type="http://schemas.openxmlformats.org/officeDocument/2006/relationships/tags" Target="../tags/tag1154.xml"/><Relationship Id="rId9" Type="http://schemas.openxmlformats.org/officeDocument/2006/relationships/tags" Target="../tags/tag1159.xml"/><Relationship Id="rId14" Type="http://schemas.openxmlformats.org/officeDocument/2006/relationships/tags" Target="../tags/tag1164.xml"/><Relationship Id="rId22" Type="http://schemas.openxmlformats.org/officeDocument/2006/relationships/tags" Target="../tags/tag1172.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33.xml.rels><?xml version="1.0" encoding="UTF-8" standalone="yes"?>
<Relationships xmlns="http://schemas.openxmlformats.org/package/2006/relationships"><Relationship Id="rId8" Type="http://schemas.openxmlformats.org/officeDocument/2006/relationships/tags" Target="../tags/tag1182.xml"/><Relationship Id="rId13" Type="http://schemas.openxmlformats.org/officeDocument/2006/relationships/tags" Target="../tags/tag1187.xml"/><Relationship Id="rId18" Type="http://schemas.openxmlformats.org/officeDocument/2006/relationships/tags" Target="../tags/tag1192.xml"/><Relationship Id="rId26" Type="http://schemas.openxmlformats.org/officeDocument/2006/relationships/image" Target="../media/image35.png"/><Relationship Id="rId3" Type="http://schemas.openxmlformats.org/officeDocument/2006/relationships/tags" Target="../tags/tag1177.xml"/><Relationship Id="rId21" Type="http://schemas.openxmlformats.org/officeDocument/2006/relationships/tags" Target="../tags/tag1195.xml"/><Relationship Id="rId34" Type="http://schemas.openxmlformats.org/officeDocument/2006/relationships/slide" Target="slide6.xml"/><Relationship Id="rId7" Type="http://schemas.openxmlformats.org/officeDocument/2006/relationships/tags" Target="../tags/tag1181.xml"/><Relationship Id="rId12" Type="http://schemas.openxmlformats.org/officeDocument/2006/relationships/tags" Target="../tags/tag1186.xml"/><Relationship Id="rId17" Type="http://schemas.openxmlformats.org/officeDocument/2006/relationships/tags" Target="../tags/tag1191.xml"/><Relationship Id="rId25" Type="http://schemas.openxmlformats.org/officeDocument/2006/relationships/slideLayout" Target="../slideLayouts/slideLayout2.xml"/><Relationship Id="rId33" Type="http://schemas.openxmlformats.org/officeDocument/2006/relationships/slide" Target="slide10.xml"/><Relationship Id="rId2" Type="http://schemas.openxmlformats.org/officeDocument/2006/relationships/tags" Target="../tags/tag1176.xml"/><Relationship Id="rId16" Type="http://schemas.openxmlformats.org/officeDocument/2006/relationships/tags" Target="../tags/tag1190.xml"/><Relationship Id="rId20" Type="http://schemas.openxmlformats.org/officeDocument/2006/relationships/tags" Target="../tags/tag1194.xml"/><Relationship Id="rId29" Type="http://schemas.openxmlformats.org/officeDocument/2006/relationships/slide" Target="slide48.xml"/><Relationship Id="rId1" Type="http://schemas.openxmlformats.org/officeDocument/2006/relationships/tags" Target="../tags/tag1175.xml"/><Relationship Id="rId6" Type="http://schemas.openxmlformats.org/officeDocument/2006/relationships/tags" Target="../tags/tag1180.xml"/><Relationship Id="rId11" Type="http://schemas.openxmlformats.org/officeDocument/2006/relationships/tags" Target="../tags/tag1185.xml"/><Relationship Id="rId24" Type="http://schemas.openxmlformats.org/officeDocument/2006/relationships/tags" Target="../tags/tag1198.xml"/><Relationship Id="rId32" Type="http://schemas.openxmlformats.org/officeDocument/2006/relationships/slide" Target="slide16.xml"/><Relationship Id="rId5" Type="http://schemas.openxmlformats.org/officeDocument/2006/relationships/tags" Target="../tags/tag1179.xml"/><Relationship Id="rId15" Type="http://schemas.openxmlformats.org/officeDocument/2006/relationships/tags" Target="../tags/tag1189.xml"/><Relationship Id="rId23" Type="http://schemas.openxmlformats.org/officeDocument/2006/relationships/tags" Target="../tags/tag1197.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1184.xml"/><Relationship Id="rId19" Type="http://schemas.openxmlformats.org/officeDocument/2006/relationships/tags" Target="../tags/tag1193.xml"/><Relationship Id="rId31" Type="http://schemas.openxmlformats.org/officeDocument/2006/relationships/slide" Target="slide37.xml"/><Relationship Id="rId4" Type="http://schemas.openxmlformats.org/officeDocument/2006/relationships/tags" Target="../tags/tag1178.xml"/><Relationship Id="rId9" Type="http://schemas.openxmlformats.org/officeDocument/2006/relationships/tags" Target="../tags/tag1183.xml"/><Relationship Id="rId14" Type="http://schemas.openxmlformats.org/officeDocument/2006/relationships/tags" Target="../tags/tag1188.xml"/><Relationship Id="rId22" Type="http://schemas.openxmlformats.org/officeDocument/2006/relationships/tags" Target="../tags/tag1196.xml"/><Relationship Id="rId27" Type="http://schemas.openxmlformats.org/officeDocument/2006/relationships/image" Target="../media/image36.png"/><Relationship Id="rId30" Type="http://schemas.openxmlformats.org/officeDocument/2006/relationships/slide" Target="slide44.xml"/><Relationship Id="rId35" Type="http://schemas.openxmlformats.org/officeDocument/2006/relationships/slide" Target="slide4.xml"/></Relationships>
</file>

<file path=ppt/slides/_rels/slide34.xml.rels><?xml version="1.0" encoding="UTF-8" standalone="yes"?>
<Relationships xmlns="http://schemas.openxmlformats.org/package/2006/relationships"><Relationship Id="rId8" Type="http://schemas.openxmlformats.org/officeDocument/2006/relationships/tags" Target="../tags/tag1206.xml"/><Relationship Id="rId13" Type="http://schemas.openxmlformats.org/officeDocument/2006/relationships/tags" Target="../tags/tag1211.xml"/><Relationship Id="rId18" Type="http://schemas.openxmlformats.org/officeDocument/2006/relationships/tags" Target="../tags/tag1216.xml"/><Relationship Id="rId26" Type="http://schemas.openxmlformats.org/officeDocument/2006/relationships/image" Target="../media/image37.png"/><Relationship Id="rId3" Type="http://schemas.openxmlformats.org/officeDocument/2006/relationships/tags" Target="../tags/tag1201.xml"/><Relationship Id="rId21" Type="http://schemas.openxmlformats.org/officeDocument/2006/relationships/tags" Target="../tags/tag1219.xml"/><Relationship Id="rId34" Type="http://schemas.openxmlformats.org/officeDocument/2006/relationships/slide" Target="slide6.xml"/><Relationship Id="rId7" Type="http://schemas.openxmlformats.org/officeDocument/2006/relationships/tags" Target="../tags/tag1205.xml"/><Relationship Id="rId12" Type="http://schemas.openxmlformats.org/officeDocument/2006/relationships/tags" Target="../tags/tag1210.xml"/><Relationship Id="rId17" Type="http://schemas.openxmlformats.org/officeDocument/2006/relationships/tags" Target="../tags/tag1215.xml"/><Relationship Id="rId25" Type="http://schemas.openxmlformats.org/officeDocument/2006/relationships/slideLayout" Target="../slideLayouts/slideLayout2.xml"/><Relationship Id="rId33" Type="http://schemas.openxmlformats.org/officeDocument/2006/relationships/slide" Target="slide10.xml"/><Relationship Id="rId2" Type="http://schemas.openxmlformats.org/officeDocument/2006/relationships/tags" Target="../tags/tag1200.xml"/><Relationship Id="rId16" Type="http://schemas.openxmlformats.org/officeDocument/2006/relationships/tags" Target="../tags/tag1214.xml"/><Relationship Id="rId20" Type="http://schemas.openxmlformats.org/officeDocument/2006/relationships/tags" Target="../tags/tag1218.xml"/><Relationship Id="rId29" Type="http://schemas.openxmlformats.org/officeDocument/2006/relationships/slide" Target="slide48.xml"/><Relationship Id="rId1" Type="http://schemas.openxmlformats.org/officeDocument/2006/relationships/tags" Target="../tags/tag1199.xml"/><Relationship Id="rId6" Type="http://schemas.openxmlformats.org/officeDocument/2006/relationships/tags" Target="../tags/tag1204.xml"/><Relationship Id="rId11" Type="http://schemas.openxmlformats.org/officeDocument/2006/relationships/tags" Target="../tags/tag1209.xml"/><Relationship Id="rId24" Type="http://schemas.openxmlformats.org/officeDocument/2006/relationships/tags" Target="../tags/tag1222.xml"/><Relationship Id="rId32" Type="http://schemas.openxmlformats.org/officeDocument/2006/relationships/slide" Target="slide16.xml"/><Relationship Id="rId5" Type="http://schemas.openxmlformats.org/officeDocument/2006/relationships/tags" Target="../tags/tag1203.xml"/><Relationship Id="rId15" Type="http://schemas.openxmlformats.org/officeDocument/2006/relationships/tags" Target="../tags/tag1213.xml"/><Relationship Id="rId23" Type="http://schemas.openxmlformats.org/officeDocument/2006/relationships/tags" Target="../tags/tag1221.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1208.xml"/><Relationship Id="rId19" Type="http://schemas.openxmlformats.org/officeDocument/2006/relationships/tags" Target="../tags/tag1217.xml"/><Relationship Id="rId31" Type="http://schemas.openxmlformats.org/officeDocument/2006/relationships/slide" Target="slide37.xml"/><Relationship Id="rId4" Type="http://schemas.openxmlformats.org/officeDocument/2006/relationships/tags" Target="../tags/tag1202.xml"/><Relationship Id="rId9" Type="http://schemas.openxmlformats.org/officeDocument/2006/relationships/tags" Target="../tags/tag1207.xml"/><Relationship Id="rId14" Type="http://schemas.openxmlformats.org/officeDocument/2006/relationships/tags" Target="../tags/tag1212.xml"/><Relationship Id="rId22" Type="http://schemas.openxmlformats.org/officeDocument/2006/relationships/tags" Target="../tags/tag1220.xml"/><Relationship Id="rId27" Type="http://schemas.openxmlformats.org/officeDocument/2006/relationships/image" Target="../media/image38.png"/><Relationship Id="rId30" Type="http://schemas.openxmlformats.org/officeDocument/2006/relationships/slide" Target="slide44.xml"/><Relationship Id="rId35" Type="http://schemas.openxmlformats.org/officeDocument/2006/relationships/slide" Target="slide4.xml"/></Relationships>
</file>

<file path=ppt/slides/_rels/slide35.xml.rels><?xml version="1.0" encoding="UTF-8" standalone="yes"?>
<Relationships xmlns="http://schemas.openxmlformats.org/package/2006/relationships"><Relationship Id="rId8" Type="http://schemas.openxmlformats.org/officeDocument/2006/relationships/tags" Target="../tags/tag1230.xml"/><Relationship Id="rId13" Type="http://schemas.openxmlformats.org/officeDocument/2006/relationships/tags" Target="../tags/tag1235.xml"/><Relationship Id="rId18" Type="http://schemas.openxmlformats.org/officeDocument/2006/relationships/tags" Target="../tags/tag1240.xml"/><Relationship Id="rId26" Type="http://schemas.openxmlformats.org/officeDocument/2006/relationships/image" Target="../media/image39.png"/><Relationship Id="rId3" Type="http://schemas.openxmlformats.org/officeDocument/2006/relationships/tags" Target="../tags/tag1225.xml"/><Relationship Id="rId21" Type="http://schemas.openxmlformats.org/officeDocument/2006/relationships/tags" Target="../tags/tag1243.xml"/><Relationship Id="rId34" Type="http://schemas.openxmlformats.org/officeDocument/2006/relationships/slide" Target="slide4.xml"/><Relationship Id="rId7" Type="http://schemas.openxmlformats.org/officeDocument/2006/relationships/tags" Target="../tags/tag1229.xml"/><Relationship Id="rId12" Type="http://schemas.openxmlformats.org/officeDocument/2006/relationships/tags" Target="../tags/tag1234.xml"/><Relationship Id="rId17" Type="http://schemas.openxmlformats.org/officeDocument/2006/relationships/tags" Target="../tags/tag1239.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1224.xml"/><Relationship Id="rId16" Type="http://schemas.openxmlformats.org/officeDocument/2006/relationships/tags" Target="../tags/tag1238.xml"/><Relationship Id="rId20" Type="http://schemas.openxmlformats.org/officeDocument/2006/relationships/tags" Target="../tags/tag1242.xml"/><Relationship Id="rId29" Type="http://schemas.openxmlformats.org/officeDocument/2006/relationships/slide" Target="slide44.xml"/><Relationship Id="rId1" Type="http://schemas.openxmlformats.org/officeDocument/2006/relationships/tags" Target="../tags/tag1223.xml"/><Relationship Id="rId6" Type="http://schemas.openxmlformats.org/officeDocument/2006/relationships/tags" Target="../tags/tag1228.xml"/><Relationship Id="rId11" Type="http://schemas.openxmlformats.org/officeDocument/2006/relationships/tags" Target="../tags/tag1233.xml"/><Relationship Id="rId24" Type="http://schemas.openxmlformats.org/officeDocument/2006/relationships/tags" Target="../tags/tag1246.xml"/><Relationship Id="rId32" Type="http://schemas.openxmlformats.org/officeDocument/2006/relationships/slide" Target="slide10.xml"/><Relationship Id="rId5" Type="http://schemas.openxmlformats.org/officeDocument/2006/relationships/tags" Target="../tags/tag1227.xml"/><Relationship Id="rId15" Type="http://schemas.openxmlformats.org/officeDocument/2006/relationships/tags" Target="../tags/tag1237.xml"/><Relationship Id="rId23" Type="http://schemas.openxmlformats.org/officeDocument/2006/relationships/tags" Target="../tags/tag1245.xml"/><Relationship Id="rId28" Type="http://schemas.openxmlformats.org/officeDocument/2006/relationships/slide" Target="slide48.xml"/><Relationship Id="rId10" Type="http://schemas.openxmlformats.org/officeDocument/2006/relationships/tags" Target="../tags/tag1232.xml"/><Relationship Id="rId19" Type="http://schemas.openxmlformats.org/officeDocument/2006/relationships/tags" Target="../tags/tag1241.xml"/><Relationship Id="rId31" Type="http://schemas.openxmlformats.org/officeDocument/2006/relationships/slide" Target="slide16.xml"/><Relationship Id="rId4" Type="http://schemas.openxmlformats.org/officeDocument/2006/relationships/tags" Target="../tags/tag1226.xml"/><Relationship Id="rId9" Type="http://schemas.openxmlformats.org/officeDocument/2006/relationships/tags" Target="../tags/tag1231.xml"/><Relationship Id="rId14" Type="http://schemas.openxmlformats.org/officeDocument/2006/relationships/tags" Target="../tags/tag1236.xml"/><Relationship Id="rId22" Type="http://schemas.openxmlformats.org/officeDocument/2006/relationships/tags" Target="../tags/tag1244.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36.xml.rels><?xml version="1.0" encoding="UTF-8" standalone="yes"?>
<Relationships xmlns="http://schemas.openxmlformats.org/package/2006/relationships"><Relationship Id="rId8" Type="http://schemas.openxmlformats.org/officeDocument/2006/relationships/tags" Target="../tags/tag1254.xml"/><Relationship Id="rId13" Type="http://schemas.openxmlformats.org/officeDocument/2006/relationships/tags" Target="../tags/tag1259.xml"/><Relationship Id="rId18" Type="http://schemas.openxmlformats.org/officeDocument/2006/relationships/tags" Target="../tags/tag1264.xml"/><Relationship Id="rId26" Type="http://schemas.openxmlformats.org/officeDocument/2006/relationships/image" Target="../media/image40.png"/><Relationship Id="rId3" Type="http://schemas.openxmlformats.org/officeDocument/2006/relationships/tags" Target="../tags/tag1249.xml"/><Relationship Id="rId21" Type="http://schemas.openxmlformats.org/officeDocument/2006/relationships/tags" Target="../tags/tag1267.xml"/><Relationship Id="rId34" Type="http://schemas.openxmlformats.org/officeDocument/2006/relationships/slide" Target="slide6.xml"/><Relationship Id="rId7" Type="http://schemas.openxmlformats.org/officeDocument/2006/relationships/tags" Target="../tags/tag1253.xml"/><Relationship Id="rId12" Type="http://schemas.openxmlformats.org/officeDocument/2006/relationships/tags" Target="../tags/tag1258.xml"/><Relationship Id="rId17" Type="http://schemas.openxmlformats.org/officeDocument/2006/relationships/tags" Target="../tags/tag1263.xml"/><Relationship Id="rId25" Type="http://schemas.openxmlformats.org/officeDocument/2006/relationships/slideLayout" Target="../slideLayouts/slideLayout2.xml"/><Relationship Id="rId33" Type="http://schemas.openxmlformats.org/officeDocument/2006/relationships/slide" Target="slide10.xml"/><Relationship Id="rId2" Type="http://schemas.openxmlformats.org/officeDocument/2006/relationships/tags" Target="../tags/tag1248.xml"/><Relationship Id="rId16" Type="http://schemas.openxmlformats.org/officeDocument/2006/relationships/tags" Target="../tags/tag1262.xml"/><Relationship Id="rId20" Type="http://schemas.openxmlformats.org/officeDocument/2006/relationships/tags" Target="../tags/tag1266.xml"/><Relationship Id="rId29" Type="http://schemas.openxmlformats.org/officeDocument/2006/relationships/slide" Target="slide48.xml"/><Relationship Id="rId1" Type="http://schemas.openxmlformats.org/officeDocument/2006/relationships/tags" Target="../tags/tag1247.xml"/><Relationship Id="rId6" Type="http://schemas.openxmlformats.org/officeDocument/2006/relationships/tags" Target="../tags/tag1252.xml"/><Relationship Id="rId11" Type="http://schemas.openxmlformats.org/officeDocument/2006/relationships/tags" Target="../tags/tag1257.xml"/><Relationship Id="rId24" Type="http://schemas.openxmlformats.org/officeDocument/2006/relationships/tags" Target="../tags/tag1270.xml"/><Relationship Id="rId32" Type="http://schemas.openxmlformats.org/officeDocument/2006/relationships/slide" Target="slide16.xml"/><Relationship Id="rId5" Type="http://schemas.openxmlformats.org/officeDocument/2006/relationships/tags" Target="../tags/tag1251.xml"/><Relationship Id="rId15" Type="http://schemas.openxmlformats.org/officeDocument/2006/relationships/tags" Target="../tags/tag1261.xml"/><Relationship Id="rId23" Type="http://schemas.openxmlformats.org/officeDocument/2006/relationships/tags" Target="../tags/tag1269.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1256.xml"/><Relationship Id="rId19" Type="http://schemas.openxmlformats.org/officeDocument/2006/relationships/tags" Target="../tags/tag1265.xml"/><Relationship Id="rId31" Type="http://schemas.openxmlformats.org/officeDocument/2006/relationships/slide" Target="slide37.xml"/><Relationship Id="rId4" Type="http://schemas.openxmlformats.org/officeDocument/2006/relationships/tags" Target="../tags/tag1250.xml"/><Relationship Id="rId9" Type="http://schemas.openxmlformats.org/officeDocument/2006/relationships/tags" Target="../tags/tag1255.xml"/><Relationship Id="rId14" Type="http://schemas.openxmlformats.org/officeDocument/2006/relationships/tags" Target="../tags/tag1260.xml"/><Relationship Id="rId22" Type="http://schemas.openxmlformats.org/officeDocument/2006/relationships/tags" Target="../tags/tag1268.xml"/><Relationship Id="rId27" Type="http://schemas.openxmlformats.org/officeDocument/2006/relationships/image" Target="../media/image41.png"/><Relationship Id="rId30" Type="http://schemas.openxmlformats.org/officeDocument/2006/relationships/slide" Target="slide44.xml"/><Relationship Id="rId35" Type="http://schemas.openxmlformats.org/officeDocument/2006/relationships/slide" Target="slide4.xml"/></Relationships>
</file>

<file path=ppt/slides/_rels/slide37.xml.rels><?xml version="1.0" encoding="UTF-8" standalone="yes"?>
<Relationships xmlns="http://schemas.openxmlformats.org/package/2006/relationships"><Relationship Id="rId13" Type="http://schemas.openxmlformats.org/officeDocument/2006/relationships/tags" Target="../tags/tag1283.xml"/><Relationship Id="rId18" Type="http://schemas.openxmlformats.org/officeDocument/2006/relationships/tags" Target="../tags/tag1288.xml"/><Relationship Id="rId26" Type="http://schemas.openxmlformats.org/officeDocument/2006/relationships/tags" Target="../tags/tag1296.xml"/><Relationship Id="rId39" Type="http://schemas.openxmlformats.org/officeDocument/2006/relationships/tags" Target="../tags/tag1309.xml"/><Relationship Id="rId21" Type="http://schemas.openxmlformats.org/officeDocument/2006/relationships/tags" Target="../tags/tag1291.xml"/><Relationship Id="rId34" Type="http://schemas.openxmlformats.org/officeDocument/2006/relationships/tags" Target="../tags/tag1304.xml"/><Relationship Id="rId42" Type="http://schemas.openxmlformats.org/officeDocument/2006/relationships/slide" Target="slide38.xml"/><Relationship Id="rId47" Type="http://schemas.openxmlformats.org/officeDocument/2006/relationships/slide" Target="slide43.xml"/><Relationship Id="rId50" Type="http://schemas.openxmlformats.org/officeDocument/2006/relationships/slide" Target="slide44.xml"/><Relationship Id="rId55" Type="http://schemas.openxmlformats.org/officeDocument/2006/relationships/slide" Target="slide2.xml"/><Relationship Id="rId7" Type="http://schemas.openxmlformats.org/officeDocument/2006/relationships/tags" Target="../tags/tag1277.xml"/><Relationship Id="rId12" Type="http://schemas.openxmlformats.org/officeDocument/2006/relationships/tags" Target="../tags/tag1282.xml"/><Relationship Id="rId17" Type="http://schemas.openxmlformats.org/officeDocument/2006/relationships/tags" Target="../tags/tag1287.xml"/><Relationship Id="rId25" Type="http://schemas.openxmlformats.org/officeDocument/2006/relationships/tags" Target="../tags/tag1295.xml"/><Relationship Id="rId33" Type="http://schemas.openxmlformats.org/officeDocument/2006/relationships/tags" Target="../tags/tag1303.xml"/><Relationship Id="rId38" Type="http://schemas.openxmlformats.org/officeDocument/2006/relationships/tags" Target="../tags/tag1308.xml"/><Relationship Id="rId46" Type="http://schemas.openxmlformats.org/officeDocument/2006/relationships/slide" Target="slide42.xml"/><Relationship Id="rId2" Type="http://schemas.openxmlformats.org/officeDocument/2006/relationships/tags" Target="../tags/tag1272.xml"/><Relationship Id="rId16" Type="http://schemas.openxmlformats.org/officeDocument/2006/relationships/tags" Target="../tags/tag1286.xml"/><Relationship Id="rId20" Type="http://schemas.openxmlformats.org/officeDocument/2006/relationships/tags" Target="../tags/tag1290.xml"/><Relationship Id="rId29" Type="http://schemas.openxmlformats.org/officeDocument/2006/relationships/tags" Target="../tags/tag1299.xml"/><Relationship Id="rId41" Type="http://schemas.openxmlformats.org/officeDocument/2006/relationships/slide" Target="slide37.xml"/><Relationship Id="rId54" Type="http://schemas.openxmlformats.org/officeDocument/2006/relationships/slide" Target="slide4.xml"/><Relationship Id="rId1" Type="http://schemas.openxmlformats.org/officeDocument/2006/relationships/tags" Target="../tags/tag1271.xml"/><Relationship Id="rId6" Type="http://schemas.openxmlformats.org/officeDocument/2006/relationships/tags" Target="../tags/tag1276.xml"/><Relationship Id="rId11" Type="http://schemas.openxmlformats.org/officeDocument/2006/relationships/tags" Target="../tags/tag1281.xml"/><Relationship Id="rId24" Type="http://schemas.openxmlformats.org/officeDocument/2006/relationships/tags" Target="../tags/tag1294.xml"/><Relationship Id="rId32" Type="http://schemas.openxmlformats.org/officeDocument/2006/relationships/tags" Target="../tags/tag1302.xml"/><Relationship Id="rId37" Type="http://schemas.openxmlformats.org/officeDocument/2006/relationships/tags" Target="../tags/tag1307.xml"/><Relationship Id="rId40" Type="http://schemas.openxmlformats.org/officeDocument/2006/relationships/slideLayout" Target="../slideLayouts/slideLayout12.xml"/><Relationship Id="rId45" Type="http://schemas.openxmlformats.org/officeDocument/2006/relationships/slide" Target="slide41.xml"/><Relationship Id="rId53" Type="http://schemas.openxmlformats.org/officeDocument/2006/relationships/slide" Target="slide6.xml"/><Relationship Id="rId5" Type="http://schemas.openxmlformats.org/officeDocument/2006/relationships/tags" Target="../tags/tag1275.xml"/><Relationship Id="rId15" Type="http://schemas.openxmlformats.org/officeDocument/2006/relationships/tags" Target="../tags/tag1285.xml"/><Relationship Id="rId23" Type="http://schemas.openxmlformats.org/officeDocument/2006/relationships/tags" Target="../tags/tag1293.xml"/><Relationship Id="rId28" Type="http://schemas.openxmlformats.org/officeDocument/2006/relationships/tags" Target="../tags/tag1298.xml"/><Relationship Id="rId36" Type="http://schemas.openxmlformats.org/officeDocument/2006/relationships/tags" Target="../tags/tag1306.xml"/><Relationship Id="rId49" Type="http://schemas.openxmlformats.org/officeDocument/2006/relationships/slide" Target="slide48.xml"/><Relationship Id="rId10" Type="http://schemas.openxmlformats.org/officeDocument/2006/relationships/tags" Target="../tags/tag1280.xml"/><Relationship Id="rId19" Type="http://schemas.openxmlformats.org/officeDocument/2006/relationships/tags" Target="../tags/tag1289.xml"/><Relationship Id="rId31" Type="http://schemas.openxmlformats.org/officeDocument/2006/relationships/tags" Target="../tags/tag1301.xml"/><Relationship Id="rId44" Type="http://schemas.openxmlformats.org/officeDocument/2006/relationships/slide" Target="slide40.xml"/><Relationship Id="rId52" Type="http://schemas.openxmlformats.org/officeDocument/2006/relationships/slide" Target="slide10.xml"/><Relationship Id="rId4" Type="http://schemas.openxmlformats.org/officeDocument/2006/relationships/tags" Target="../tags/tag1274.xml"/><Relationship Id="rId9" Type="http://schemas.openxmlformats.org/officeDocument/2006/relationships/tags" Target="../tags/tag1279.xml"/><Relationship Id="rId14" Type="http://schemas.openxmlformats.org/officeDocument/2006/relationships/tags" Target="../tags/tag1284.xml"/><Relationship Id="rId22" Type="http://schemas.openxmlformats.org/officeDocument/2006/relationships/tags" Target="../tags/tag1292.xml"/><Relationship Id="rId27" Type="http://schemas.openxmlformats.org/officeDocument/2006/relationships/tags" Target="../tags/tag1297.xml"/><Relationship Id="rId30" Type="http://schemas.openxmlformats.org/officeDocument/2006/relationships/tags" Target="../tags/tag1300.xml"/><Relationship Id="rId35" Type="http://schemas.openxmlformats.org/officeDocument/2006/relationships/tags" Target="../tags/tag1305.xml"/><Relationship Id="rId43" Type="http://schemas.openxmlformats.org/officeDocument/2006/relationships/slide" Target="slide39.xml"/><Relationship Id="rId48" Type="http://schemas.openxmlformats.org/officeDocument/2006/relationships/slide" Target="slide50.xml"/><Relationship Id="rId8" Type="http://schemas.openxmlformats.org/officeDocument/2006/relationships/tags" Target="../tags/tag1278.xml"/><Relationship Id="rId51" Type="http://schemas.openxmlformats.org/officeDocument/2006/relationships/slide" Target="slide16.xml"/><Relationship Id="rId3" Type="http://schemas.openxmlformats.org/officeDocument/2006/relationships/tags" Target="../tags/tag1273.xml"/></Relationships>
</file>

<file path=ppt/slides/_rels/slide38.xml.rels><?xml version="1.0" encoding="UTF-8" standalone="yes"?>
<Relationships xmlns="http://schemas.openxmlformats.org/package/2006/relationships"><Relationship Id="rId8" Type="http://schemas.openxmlformats.org/officeDocument/2006/relationships/tags" Target="../tags/tag1316.xml"/><Relationship Id="rId13" Type="http://schemas.openxmlformats.org/officeDocument/2006/relationships/tags" Target="../tags/tag1321.xml"/><Relationship Id="rId18" Type="http://schemas.openxmlformats.org/officeDocument/2006/relationships/tags" Target="../tags/tag1326.xml"/><Relationship Id="rId26" Type="http://schemas.openxmlformats.org/officeDocument/2006/relationships/slideLayout" Target="../slideLayouts/slideLayout2.xml"/><Relationship Id="rId3" Type="http://schemas.openxmlformats.org/officeDocument/2006/relationships/tags" Target="../tags/tag1311.xml"/><Relationship Id="rId21" Type="http://schemas.openxmlformats.org/officeDocument/2006/relationships/tags" Target="../tags/tag1329.xml"/><Relationship Id="rId34" Type="http://schemas.openxmlformats.org/officeDocument/2006/relationships/slide" Target="slide16.xml"/><Relationship Id="rId7" Type="http://schemas.openxmlformats.org/officeDocument/2006/relationships/tags" Target="../tags/tag1315.xml"/><Relationship Id="rId12" Type="http://schemas.openxmlformats.org/officeDocument/2006/relationships/tags" Target="../tags/tag1320.xml"/><Relationship Id="rId17" Type="http://schemas.openxmlformats.org/officeDocument/2006/relationships/tags" Target="../tags/tag1325.xml"/><Relationship Id="rId25" Type="http://schemas.openxmlformats.org/officeDocument/2006/relationships/tags" Target="../tags/tag1333.xml"/><Relationship Id="rId33" Type="http://schemas.openxmlformats.org/officeDocument/2006/relationships/slide" Target="slide37.xml"/><Relationship Id="rId38" Type="http://schemas.openxmlformats.org/officeDocument/2006/relationships/slide" Target="slide2.xml"/><Relationship Id="rId2" Type="http://schemas.openxmlformats.org/officeDocument/2006/relationships/tags" Target="../tags/tag1310.xml"/><Relationship Id="rId16" Type="http://schemas.openxmlformats.org/officeDocument/2006/relationships/tags" Target="../tags/tag1324.xml"/><Relationship Id="rId20" Type="http://schemas.openxmlformats.org/officeDocument/2006/relationships/tags" Target="../tags/tag1328.xml"/><Relationship Id="rId29" Type="http://schemas.openxmlformats.org/officeDocument/2006/relationships/image" Target="../media/image42.png"/><Relationship Id="rId1" Type="http://schemas.openxmlformats.org/officeDocument/2006/relationships/vmlDrawing" Target="../drawings/vmlDrawing7.vml"/><Relationship Id="rId6" Type="http://schemas.openxmlformats.org/officeDocument/2006/relationships/tags" Target="../tags/tag1314.xml"/><Relationship Id="rId11" Type="http://schemas.openxmlformats.org/officeDocument/2006/relationships/tags" Target="../tags/tag1319.xml"/><Relationship Id="rId24" Type="http://schemas.openxmlformats.org/officeDocument/2006/relationships/tags" Target="../tags/tag1332.xml"/><Relationship Id="rId32" Type="http://schemas.openxmlformats.org/officeDocument/2006/relationships/slide" Target="slide44.xml"/><Relationship Id="rId37" Type="http://schemas.openxmlformats.org/officeDocument/2006/relationships/slide" Target="slide4.xml"/><Relationship Id="rId5" Type="http://schemas.openxmlformats.org/officeDocument/2006/relationships/tags" Target="../tags/tag1313.xml"/><Relationship Id="rId15" Type="http://schemas.openxmlformats.org/officeDocument/2006/relationships/tags" Target="../tags/tag1323.xml"/><Relationship Id="rId23" Type="http://schemas.openxmlformats.org/officeDocument/2006/relationships/tags" Target="../tags/tag1331.xml"/><Relationship Id="rId28" Type="http://schemas.openxmlformats.org/officeDocument/2006/relationships/image" Target="../media/image1.emf"/><Relationship Id="rId36" Type="http://schemas.openxmlformats.org/officeDocument/2006/relationships/slide" Target="slide6.xml"/><Relationship Id="rId10" Type="http://schemas.openxmlformats.org/officeDocument/2006/relationships/tags" Target="../tags/tag1318.xml"/><Relationship Id="rId19" Type="http://schemas.openxmlformats.org/officeDocument/2006/relationships/tags" Target="../tags/tag1327.xml"/><Relationship Id="rId31" Type="http://schemas.openxmlformats.org/officeDocument/2006/relationships/slide" Target="slide48.xml"/><Relationship Id="rId4" Type="http://schemas.openxmlformats.org/officeDocument/2006/relationships/tags" Target="../tags/tag1312.xml"/><Relationship Id="rId9" Type="http://schemas.openxmlformats.org/officeDocument/2006/relationships/tags" Target="../tags/tag1317.xml"/><Relationship Id="rId14" Type="http://schemas.openxmlformats.org/officeDocument/2006/relationships/tags" Target="../tags/tag1322.xml"/><Relationship Id="rId22" Type="http://schemas.openxmlformats.org/officeDocument/2006/relationships/tags" Target="../tags/tag1330.xml"/><Relationship Id="rId27" Type="http://schemas.openxmlformats.org/officeDocument/2006/relationships/oleObject" Target="../embeddings/oleObject7.bin"/><Relationship Id="rId30" Type="http://schemas.openxmlformats.org/officeDocument/2006/relationships/slide" Target="slide50.xml"/><Relationship Id="rId35" Type="http://schemas.openxmlformats.org/officeDocument/2006/relationships/slide" Target="slide10.xml"/></Relationships>
</file>

<file path=ppt/slides/_rels/slide39.xml.rels><?xml version="1.0" encoding="UTF-8" standalone="yes"?>
<Relationships xmlns="http://schemas.openxmlformats.org/package/2006/relationships"><Relationship Id="rId8" Type="http://schemas.openxmlformats.org/officeDocument/2006/relationships/tags" Target="../tags/tag1341.xml"/><Relationship Id="rId13" Type="http://schemas.openxmlformats.org/officeDocument/2006/relationships/tags" Target="../tags/tag1346.xml"/><Relationship Id="rId18" Type="http://schemas.openxmlformats.org/officeDocument/2006/relationships/tags" Target="../tags/tag1351.xml"/><Relationship Id="rId26" Type="http://schemas.openxmlformats.org/officeDocument/2006/relationships/image" Target="../media/image43.png"/><Relationship Id="rId3" Type="http://schemas.openxmlformats.org/officeDocument/2006/relationships/tags" Target="../tags/tag1336.xml"/><Relationship Id="rId21" Type="http://schemas.openxmlformats.org/officeDocument/2006/relationships/tags" Target="../tags/tag1354.xml"/><Relationship Id="rId34" Type="http://schemas.openxmlformats.org/officeDocument/2006/relationships/slide" Target="slide4.xml"/><Relationship Id="rId7" Type="http://schemas.openxmlformats.org/officeDocument/2006/relationships/tags" Target="../tags/tag1340.xml"/><Relationship Id="rId12" Type="http://schemas.openxmlformats.org/officeDocument/2006/relationships/tags" Target="../tags/tag1345.xml"/><Relationship Id="rId17" Type="http://schemas.openxmlformats.org/officeDocument/2006/relationships/tags" Target="../tags/tag1350.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1335.xml"/><Relationship Id="rId16" Type="http://schemas.openxmlformats.org/officeDocument/2006/relationships/tags" Target="../tags/tag1349.xml"/><Relationship Id="rId20" Type="http://schemas.openxmlformats.org/officeDocument/2006/relationships/tags" Target="../tags/tag1353.xml"/><Relationship Id="rId29" Type="http://schemas.openxmlformats.org/officeDocument/2006/relationships/slide" Target="slide44.xml"/><Relationship Id="rId1" Type="http://schemas.openxmlformats.org/officeDocument/2006/relationships/tags" Target="../tags/tag1334.xml"/><Relationship Id="rId6" Type="http://schemas.openxmlformats.org/officeDocument/2006/relationships/tags" Target="../tags/tag1339.xml"/><Relationship Id="rId11" Type="http://schemas.openxmlformats.org/officeDocument/2006/relationships/tags" Target="../tags/tag1344.xml"/><Relationship Id="rId24" Type="http://schemas.openxmlformats.org/officeDocument/2006/relationships/tags" Target="../tags/tag1357.xml"/><Relationship Id="rId32" Type="http://schemas.openxmlformats.org/officeDocument/2006/relationships/slide" Target="slide10.xml"/><Relationship Id="rId5" Type="http://schemas.openxmlformats.org/officeDocument/2006/relationships/tags" Target="../tags/tag1338.xml"/><Relationship Id="rId15" Type="http://schemas.openxmlformats.org/officeDocument/2006/relationships/tags" Target="../tags/tag1348.xml"/><Relationship Id="rId23" Type="http://schemas.openxmlformats.org/officeDocument/2006/relationships/tags" Target="../tags/tag1356.xml"/><Relationship Id="rId28" Type="http://schemas.openxmlformats.org/officeDocument/2006/relationships/slide" Target="slide48.xml"/><Relationship Id="rId10" Type="http://schemas.openxmlformats.org/officeDocument/2006/relationships/tags" Target="../tags/tag1343.xml"/><Relationship Id="rId19" Type="http://schemas.openxmlformats.org/officeDocument/2006/relationships/tags" Target="../tags/tag1352.xml"/><Relationship Id="rId31" Type="http://schemas.openxmlformats.org/officeDocument/2006/relationships/slide" Target="slide16.xml"/><Relationship Id="rId4" Type="http://schemas.openxmlformats.org/officeDocument/2006/relationships/tags" Target="../tags/tag1337.xml"/><Relationship Id="rId9" Type="http://schemas.openxmlformats.org/officeDocument/2006/relationships/tags" Target="../tags/tag1342.xml"/><Relationship Id="rId14" Type="http://schemas.openxmlformats.org/officeDocument/2006/relationships/tags" Target="../tags/tag1347.xml"/><Relationship Id="rId22" Type="http://schemas.openxmlformats.org/officeDocument/2006/relationships/tags" Target="../tags/tag1355.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4.xml.rels><?xml version="1.0" encoding="UTF-8" standalone="yes"?>
<Relationships xmlns="http://schemas.openxmlformats.org/package/2006/relationships"><Relationship Id="rId8" Type="http://schemas.openxmlformats.org/officeDocument/2006/relationships/tags" Target="../tags/tag437.xml"/><Relationship Id="rId13" Type="http://schemas.openxmlformats.org/officeDocument/2006/relationships/tags" Target="../tags/tag442.xml"/><Relationship Id="rId18" Type="http://schemas.openxmlformats.org/officeDocument/2006/relationships/tags" Target="../tags/tag447.xml"/><Relationship Id="rId26" Type="http://schemas.openxmlformats.org/officeDocument/2006/relationships/slide" Target="slide50.xml"/><Relationship Id="rId3" Type="http://schemas.openxmlformats.org/officeDocument/2006/relationships/tags" Target="../tags/tag432.xml"/><Relationship Id="rId21" Type="http://schemas.openxmlformats.org/officeDocument/2006/relationships/tags" Target="../tags/tag450.xml"/><Relationship Id="rId34" Type="http://schemas.openxmlformats.org/officeDocument/2006/relationships/slide" Target="slide2.xml"/><Relationship Id="rId7" Type="http://schemas.openxmlformats.org/officeDocument/2006/relationships/tags" Target="../tags/tag436.xml"/><Relationship Id="rId12" Type="http://schemas.openxmlformats.org/officeDocument/2006/relationships/tags" Target="../tags/tag441.xml"/><Relationship Id="rId17" Type="http://schemas.openxmlformats.org/officeDocument/2006/relationships/tags" Target="../tags/tag446.xml"/><Relationship Id="rId25" Type="http://schemas.openxmlformats.org/officeDocument/2006/relationships/image" Target="../media/image3.png"/><Relationship Id="rId33" Type="http://schemas.openxmlformats.org/officeDocument/2006/relationships/slide" Target="slide4.xml"/><Relationship Id="rId2" Type="http://schemas.openxmlformats.org/officeDocument/2006/relationships/tags" Target="../tags/tag431.xml"/><Relationship Id="rId16" Type="http://schemas.openxmlformats.org/officeDocument/2006/relationships/tags" Target="../tags/tag445.xml"/><Relationship Id="rId20" Type="http://schemas.openxmlformats.org/officeDocument/2006/relationships/tags" Target="../tags/tag449.xml"/><Relationship Id="rId29" Type="http://schemas.openxmlformats.org/officeDocument/2006/relationships/slide" Target="slide37.xml"/><Relationship Id="rId1" Type="http://schemas.openxmlformats.org/officeDocument/2006/relationships/tags" Target="../tags/tag430.xml"/><Relationship Id="rId6" Type="http://schemas.openxmlformats.org/officeDocument/2006/relationships/tags" Target="../tags/tag435.xml"/><Relationship Id="rId11" Type="http://schemas.openxmlformats.org/officeDocument/2006/relationships/tags" Target="../tags/tag440.xml"/><Relationship Id="rId24" Type="http://schemas.openxmlformats.org/officeDocument/2006/relationships/slideLayout" Target="../slideLayouts/slideLayout15.xml"/><Relationship Id="rId32" Type="http://schemas.openxmlformats.org/officeDocument/2006/relationships/slide" Target="slide6.xml"/><Relationship Id="rId5" Type="http://schemas.openxmlformats.org/officeDocument/2006/relationships/tags" Target="../tags/tag434.xml"/><Relationship Id="rId15" Type="http://schemas.openxmlformats.org/officeDocument/2006/relationships/tags" Target="../tags/tag444.xml"/><Relationship Id="rId23" Type="http://schemas.openxmlformats.org/officeDocument/2006/relationships/tags" Target="../tags/tag452.xml"/><Relationship Id="rId28" Type="http://schemas.openxmlformats.org/officeDocument/2006/relationships/slide" Target="slide44.xml"/><Relationship Id="rId10" Type="http://schemas.openxmlformats.org/officeDocument/2006/relationships/tags" Target="../tags/tag439.xml"/><Relationship Id="rId19" Type="http://schemas.openxmlformats.org/officeDocument/2006/relationships/tags" Target="../tags/tag448.xml"/><Relationship Id="rId31" Type="http://schemas.openxmlformats.org/officeDocument/2006/relationships/slide" Target="slide10.xml"/><Relationship Id="rId4" Type="http://schemas.openxmlformats.org/officeDocument/2006/relationships/tags" Target="../tags/tag433.xml"/><Relationship Id="rId9" Type="http://schemas.openxmlformats.org/officeDocument/2006/relationships/tags" Target="../tags/tag438.xml"/><Relationship Id="rId14" Type="http://schemas.openxmlformats.org/officeDocument/2006/relationships/tags" Target="../tags/tag443.xml"/><Relationship Id="rId22" Type="http://schemas.openxmlformats.org/officeDocument/2006/relationships/tags" Target="../tags/tag451.xml"/><Relationship Id="rId27" Type="http://schemas.openxmlformats.org/officeDocument/2006/relationships/slide" Target="slide48.xml"/><Relationship Id="rId30" Type="http://schemas.openxmlformats.org/officeDocument/2006/relationships/slide" Target="slide16.xml"/></Relationships>
</file>

<file path=ppt/slides/_rels/slide40.xml.rels><?xml version="1.0" encoding="UTF-8" standalone="yes"?>
<Relationships xmlns="http://schemas.openxmlformats.org/package/2006/relationships"><Relationship Id="rId8" Type="http://schemas.openxmlformats.org/officeDocument/2006/relationships/tags" Target="../tags/tag1365.xml"/><Relationship Id="rId13" Type="http://schemas.openxmlformats.org/officeDocument/2006/relationships/tags" Target="../tags/tag1370.xml"/><Relationship Id="rId18" Type="http://schemas.openxmlformats.org/officeDocument/2006/relationships/tags" Target="../tags/tag1375.xml"/><Relationship Id="rId26" Type="http://schemas.openxmlformats.org/officeDocument/2006/relationships/slide" Target="slide50.xml"/><Relationship Id="rId3" Type="http://schemas.openxmlformats.org/officeDocument/2006/relationships/tags" Target="../tags/tag1360.xml"/><Relationship Id="rId21" Type="http://schemas.openxmlformats.org/officeDocument/2006/relationships/tags" Target="../tags/tag1378.xml"/><Relationship Id="rId34" Type="http://schemas.openxmlformats.org/officeDocument/2006/relationships/slide" Target="slide2.xml"/><Relationship Id="rId7" Type="http://schemas.openxmlformats.org/officeDocument/2006/relationships/tags" Target="../tags/tag1364.xml"/><Relationship Id="rId12" Type="http://schemas.openxmlformats.org/officeDocument/2006/relationships/tags" Target="../tags/tag1369.xml"/><Relationship Id="rId17" Type="http://schemas.openxmlformats.org/officeDocument/2006/relationships/tags" Target="../tags/tag1374.xml"/><Relationship Id="rId25" Type="http://schemas.openxmlformats.org/officeDocument/2006/relationships/slideLayout" Target="../slideLayouts/slideLayout2.xml"/><Relationship Id="rId33" Type="http://schemas.openxmlformats.org/officeDocument/2006/relationships/slide" Target="slide4.xml"/><Relationship Id="rId2" Type="http://schemas.openxmlformats.org/officeDocument/2006/relationships/tags" Target="../tags/tag1359.xml"/><Relationship Id="rId16" Type="http://schemas.openxmlformats.org/officeDocument/2006/relationships/tags" Target="../tags/tag1373.xml"/><Relationship Id="rId20" Type="http://schemas.openxmlformats.org/officeDocument/2006/relationships/tags" Target="../tags/tag1377.xml"/><Relationship Id="rId29" Type="http://schemas.openxmlformats.org/officeDocument/2006/relationships/slide" Target="slide37.xml"/><Relationship Id="rId1" Type="http://schemas.openxmlformats.org/officeDocument/2006/relationships/tags" Target="../tags/tag1358.xml"/><Relationship Id="rId6" Type="http://schemas.openxmlformats.org/officeDocument/2006/relationships/tags" Target="../tags/tag1363.xml"/><Relationship Id="rId11" Type="http://schemas.openxmlformats.org/officeDocument/2006/relationships/tags" Target="../tags/tag1368.xml"/><Relationship Id="rId24" Type="http://schemas.openxmlformats.org/officeDocument/2006/relationships/tags" Target="../tags/tag1381.xml"/><Relationship Id="rId32" Type="http://schemas.openxmlformats.org/officeDocument/2006/relationships/slide" Target="slide6.xml"/><Relationship Id="rId5" Type="http://schemas.openxmlformats.org/officeDocument/2006/relationships/tags" Target="../tags/tag1362.xml"/><Relationship Id="rId15" Type="http://schemas.openxmlformats.org/officeDocument/2006/relationships/tags" Target="../tags/tag1372.xml"/><Relationship Id="rId23" Type="http://schemas.openxmlformats.org/officeDocument/2006/relationships/tags" Target="../tags/tag1380.xml"/><Relationship Id="rId28" Type="http://schemas.openxmlformats.org/officeDocument/2006/relationships/slide" Target="slide44.xml"/><Relationship Id="rId10" Type="http://schemas.openxmlformats.org/officeDocument/2006/relationships/tags" Target="../tags/tag1367.xml"/><Relationship Id="rId19" Type="http://schemas.openxmlformats.org/officeDocument/2006/relationships/tags" Target="../tags/tag1376.xml"/><Relationship Id="rId31" Type="http://schemas.openxmlformats.org/officeDocument/2006/relationships/slide" Target="slide10.xml"/><Relationship Id="rId4" Type="http://schemas.openxmlformats.org/officeDocument/2006/relationships/tags" Target="../tags/tag1361.xml"/><Relationship Id="rId9" Type="http://schemas.openxmlformats.org/officeDocument/2006/relationships/tags" Target="../tags/tag1366.xml"/><Relationship Id="rId14" Type="http://schemas.openxmlformats.org/officeDocument/2006/relationships/tags" Target="../tags/tag1371.xml"/><Relationship Id="rId22" Type="http://schemas.openxmlformats.org/officeDocument/2006/relationships/tags" Target="../tags/tag1379.xml"/><Relationship Id="rId27" Type="http://schemas.openxmlformats.org/officeDocument/2006/relationships/slide" Target="slide48.xml"/><Relationship Id="rId30" Type="http://schemas.openxmlformats.org/officeDocument/2006/relationships/slide" Target="slide16.xml"/></Relationships>
</file>

<file path=ppt/slides/_rels/slide41.xml.rels><?xml version="1.0" encoding="UTF-8" standalone="yes"?>
<Relationships xmlns="http://schemas.openxmlformats.org/package/2006/relationships"><Relationship Id="rId8" Type="http://schemas.openxmlformats.org/officeDocument/2006/relationships/tags" Target="../tags/tag1389.xml"/><Relationship Id="rId13" Type="http://schemas.openxmlformats.org/officeDocument/2006/relationships/tags" Target="../tags/tag1394.xml"/><Relationship Id="rId18" Type="http://schemas.openxmlformats.org/officeDocument/2006/relationships/tags" Target="../tags/tag1399.xml"/><Relationship Id="rId26" Type="http://schemas.openxmlformats.org/officeDocument/2006/relationships/image" Target="../media/image44.png"/><Relationship Id="rId3" Type="http://schemas.openxmlformats.org/officeDocument/2006/relationships/tags" Target="../tags/tag1384.xml"/><Relationship Id="rId21" Type="http://schemas.openxmlformats.org/officeDocument/2006/relationships/tags" Target="../tags/tag1402.xml"/><Relationship Id="rId34" Type="http://schemas.openxmlformats.org/officeDocument/2006/relationships/slide" Target="slide6.xml"/><Relationship Id="rId7" Type="http://schemas.openxmlformats.org/officeDocument/2006/relationships/tags" Target="../tags/tag1388.xml"/><Relationship Id="rId12" Type="http://schemas.openxmlformats.org/officeDocument/2006/relationships/tags" Target="../tags/tag1393.xml"/><Relationship Id="rId17" Type="http://schemas.openxmlformats.org/officeDocument/2006/relationships/tags" Target="../tags/tag1398.xml"/><Relationship Id="rId25" Type="http://schemas.openxmlformats.org/officeDocument/2006/relationships/slideLayout" Target="../slideLayouts/slideLayout3.xml"/><Relationship Id="rId33" Type="http://schemas.openxmlformats.org/officeDocument/2006/relationships/slide" Target="slide10.xml"/><Relationship Id="rId2" Type="http://schemas.openxmlformats.org/officeDocument/2006/relationships/tags" Target="../tags/tag1383.xml"/><Relationship Id="rId16" Type="http://schemas.openxmlformats.org/officeDocument/2006/relationships/tags" Target="../tags/tag1397.xml"/><Relationship Id="rId20" Type="http://schemas.openxmlformats.org/officeDocument/2006/relationships/tags" Target="../tags/tag1401.xml"/><Relationship Id="rId29" Type="http://schemas.openxmlformats.org/officeDocument/2006/relationships/slide" Target="slide48.xml"/><Relationship Id="rId1" Type="http://schemas.openxmlformats.org/officeDocument/2006/relationships/tags" Target="../tags/tag1382.xml"/><Relationship Id="rId6" Type="http://schemas.openxmlformats.org/officeDocument/2006/relationships/tags" Target="../tags/tag1387.xml"/><Relationship Id="rId11" Type="http://schemas.openxmlformats.org/officeDocument/2006/relationships/tags" Target="../tags/tag1392.xml"/><Relationship Id="rId24" Type="http://schemas.openxmlformats.org/officeDocument/2006/relationships/tags" Target="../tags/tag1405.xml"/><Relationship Id="rId32" Type="http://schemas.openxmlformats.org/officeDocument/2006/relationships/slide" Target="slide16.xml"/><Relationship Id="rId5" Type="http://schemas.openxmlformats.org/officeDocument/2006/relationships/tags" Target="../tags/tag1386.xml"/><Relationship Id="rId15" Type="http://schemas.openxmlformats.org/officeDocument/2006/relationships/tags" Target="../tags/tag1396.xml"/><Relationship Id="rId23" Type="http://schemas.openxmlformats.org/officeDocument/2006/relationships/tags" Target="../tags/tag1404.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1391.xml"/><Relationship Id="rId19" Type="http://schemas.openxmlformats.org/officeDocument/2006/relationships/tags" Target="../tags/tag1400.xml"/><Relationship Id="rId31" Type="http://schemas.openxmlformats.org/officeDocument/2006/relationships/slide" Target="slide37.xml"/><Relationship Id="rId4" Type="http://schemas.openxmlformats.org/officeDocument/2006/relationships/tags" Target="../tags/tag1385.xml"/><Relationship Id="rId9" Type="http://schemas.openxmlformats.org/officeDocument/2006/relationships/tags" Target="../tags/tag1390.xml"/><Relationship Id="rId14" Type="http://schemas.openxmlformats.org/officeDocument/2006/relationships/tags" Target="../tags/tag1395.xml"/><Relationship Id="rId22" Type="http://schemas.openxmlformats.org/officeDocument/2006/relationships/tags" Target="../tags/tag1403.xml"/><Relationship Id="rId27" Type="http://schemas.openxmlformats.org/officeDocument/2006/relationships/image" Target="../media/image45.png"/><Relationship Id="rId30" Type="http://schemas.openxmlformats.org/officeDocument/2006/relationships/slide" Target="slide44.xml"/><Relationship Id="rId35" Type="http://schemas.openxmlformats.org/officeDocument/2006/relationships/slide" Target="slide4.xml"/></Relationships>
</file>

<file path=ppt/slides/_rels/slide42.xml.rels><?xml version="1.0" encoding="UTF-8" standalone="yes"?>
<Relationships xmlns="http://schemas.openxmlformats.org/package/2006/relationships"><Relationship Id="rId8" Type="http://schemas.openxmlformats.org/officeDocument/2006/relationships/tags" Target="../tags/tag1413.xml"/><Relationship Id="rId13" Type="http://schemas.openxmlformats.org/officeDocument/2006/relationships/tags" Target="../tags/tag1418.xml"/><Relationship Id="rId18" Type="http://schemas.openxmlformats.org/officeDocument/2006/relationships/tags" Target="../tags/tag1423.xml"/><Relationship Id="rId26" Type="http://schemas.openxmlformats.org/officeDocument/2006/relationships/image" Target="../media/image47.png"/><Relationship Id="rId3" Type="http://schemas.openxmlformats.org/officeDocument/2006/relationships/tags" Target="../tags/tag1408.xml"/><Relationship Id="rId21" Type="http://schemas.openxmlformats.org/officeDocument/2006/relationships/tags" Target="../tags/tag1426.xml"/><Relationship Id="rId34" Type="http://schemas.openxmlformats.org/officeDocument/2006/relationships/slide" Target="slide6.xml"/><Relationship Id="rId7" Type="http://schemas.openxmlformats.org/officeDocument/2006/relationships/tags" Target="../tags/tag1412.xml"/><Relationship Id="rId12" Type="http://schemas.openxmlformats.org/officeDocument/2006/relationships/tags" Target="../tags/tag1417.xml"/><Relationship Id="rId17" Type="http://schemas.openxmlformats.org/officeDocument/2006/relationships/tags" Target="../tags/tag1422.xml"/><Relationship Id="rId25" Type="http://schemas.openxmlformats.org/officeDocument/2006/relationships/image" Target="../media/image46.png"/><Relationship Id="rId33" Type="http://schemas.openxmlformats.org/officeDocument/2006/relationships/slide" Target="slide10.xml"/><Relationship Id="rId2" Type="http://schemas.openxmlformats.org/officeDocument/2006/relationships/tags" Target="../tags/tag1407.xml"/><Relationship Id="rId16" Type="http://schemas.openxmlformats.org/officeDocument/2006/relationships/tags" Target="../tags/tag1421.xml"/><Relationship Id="rId20" Type="http://schemas.openxmlformats.org/officeDocument/2006/relationships/tags" Target="../tags/tag1425.xml"/><Relationship Id="rId29" Type="http://schemas.openxmlformats.org/officeDocument/2006/relationships/slide" Target="slide48.xml"/><Relationship Id="rId1" Type="http://schemas.openxmlformats.org/officeDocument/2006/relationships/tags" Target="../tags/tag1406.xml"/><Relationship Id="rId6" Type="http://schemas.openxmlformats.org/officeDocument/2006/relationships/tags" Target="../tags/tag1411.xml"/><Relationship Id="rId11" Type="http://schemas.openxmlformats.org/officeDocument/2006/relationships/tags" Target="../tags/tag1416.xml"/><Relationship Id="rId24" Type="http://schemas.openxmlformats.org/officeDocument/2006/relationships/slideLayout" Target="../slideLayouts/slideLayout4.xml"/><Relationship Id="rId32" Type="http://schemas.openxmlformats.org/officeDocument/2006/relationships/slide" Target="slide16.xml"/><Relationship Id="rId5" Type="http://schemas.openxmlformats.org/officeDocument/2006/relationships/tags" Target="../tags/tag1410.xml"/><Relationship Id="rId15" Type="http://schemas.openxmlformats.org/officeDocument/2006/relationships/tags" Target="../tags/tag1420.xml"/><Relationship Id="rId23" Type="http://schemas.openxmlformats.org/officeDocument/2006/relationships/tags" Target="../tags/tag1428.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1415.xml"/><Relationship Id="rId19" Type="http://schemas.openxmlformats.org/officeDocument/2006/relationships/tags" Target="../tags/tag1424.xml"/><Relationship Id="rId31" Type="http://schemas.openxmlformats.org/officeDocument/2006/relationships/slide" Target="slide37.xml"/><Relationship Id="rId4" Type="http://schemas.openxmlformats.org/officeDocument/2006/relationships/tags" Target="../tags/tag1409.xml"/><Relationship Id="rId9" Type="http://schemas.openxmlformats.org/officeDocument/2006/relationships/tags" Target="../tags/tag1414.xml"/><Relationship Id="rId14" Type="http://schemas.openxmlformats.org/officeDocument/2006/relationships/tags" Target="../tags/tag1419.xml"/><Relationship Id="rId22" Type="http://schemas.openxmlformats.org/officeDocument/2006/relationships/tags" Target="../tags/tag1427.xml"/><Relationship Id="rId27" Type="http://schemas.openxmlformats.org/officeDocument/2006/relationships/image" Target="../media/image48.png"/><Relationship Id="rId30" Type="http://schemas.openxmlformats.org/officeDocument/2006/relationships/slide" Target="slide44.xml"/><Relationship Id="rId35" Type="http://schemas.openxmlformats.org/officeDocument/2006/relationships/slide" Target="slide4.xml"/></Relationships>
</file>

<file path=ppt/slides/_rels/slide43.xml.rels><?xml version="1.0" encoding="UTF-8" standalone="yes"?>
<Relationships xmlns="http://schemas.openxmlformats.org/package/2006/relationships"><Relationship Id="rId8" Type="http://schemas.openxmlformats.org/officeDocument/2006/relationships/tags" Target="../tags/tag1436.xml"/><Relationship Id="rId13" Type="http://schemas.openxmlformats.org/officeDocument/2006/relationships/tags" Target="../tags/tag1441.xml"/><Relationship Id="rId18" Type="http://schemas.openxmlformats.org/officeDocument/2006/relationships/tags" Target="../tags/tag1446.xml"/><Relationship Id="rId26" Type="http://schemas.openxmlformats.org/officeDocument/2006/relationships/image" Target="../media/image49.png"/><Relationship Id="rId3" Type="http://schemas.openxmlformats.org/officeDocument/2006/relationships/tags" Target="../tags/tag1431.xml"/><Relationship Id="rId21" Type="http://schemas.openxmlformats.org/officeDocument/2006/relationships/tags" Target="../tags/tag1449.xml"/><Relationship Id="rId34" Type="http://schemas.openxmlformats.org/officeDocument/2006/relationships/slide" Target="slide4.xml"/><Relationship Id="rId7" Type="http://schemas.openxmlformats.org/officeDocument/2006/relationships/tags" Target="../tags/tag1435.xml"/><Relationship Id="rId12" Type="http://schemas.openxmlformats.org/officeDocument/2006/relationships/tags" Target="../tags/tag1440.xml"/><Relationship Id="rId17" Type="http://schemas.openxmlformats.org/officeDocument/2006/relationships/tags" Target="../tags/tag1445.xml"/><Relationship Id="rId25" Type="http://schemas.openxmlformats.org/officeDocument/2006/relationships/slideLayout" Target="../slideLayouts/slideLayout4.xml"/><Relationship Id="rId33" Type="http://schemas.openxmlformats.org/officeDocument/2006/relationships/slide" Target="slide6.xml"/><Relationship Id="rId2" Type="http://schemas.openxmlformats.org/officeDocument/2006/relationships/tags" Target="../tags/tag1430.xml"/><Relationship Id="rId16" Type="http://schemas.openxmlformats.org/officeDocument/2006/relationships/tags" Target="../tags/tag1444.xml"/><Relationship Id="rId20" Type="http://schemas.openxmlformats.org/officeDocument/2006/relationships/tags" Target="../tags/tag1448.xml"/><Relationship Id="rId29" Type="http://schemas.openxmlformats.org/officeDocument/2006/relationships/slide" Target="slide44.xml"/><Relationship Id="rId1" Type="http://schemas.openxmlformats.org/officeDocument/2006/relationships/tags" Target="../tags/tag1429.xml"/><Relationship Id="rId6" Type="http://schemas.openxmlformats.org/officeDocument/2006/relationships/tags" Target="../tags/tag1434.xml"/><Relationship Id="rId11" Type="http://schemas.openxmlformats.org/officeDocument/2006/relationships/tags" Target="../tags/tag1439.xml"/><Relationship Id="rId24" Type="http://schemas.openxmlformats.org/officeDocument/2006/relationships/tags" Target="../tags/tag1452.xml"/><Relationship Id="rId32" Type="http://schemas.openxmlformats.org/officeDocument/2006/relationships/slide" Target="slide10.xml"/><Relationship Id="rId5" Type="http://schemas.openxmlformats.org/officeDocument/2006/relationships/tags" Target="../tags/tag1433.xml"/><Relationship Id="rId15" Type="http://schemas.openxmlformats.org/officeDocument/2006/relationships/tags" Target="../tags/tag1443.xml"/><Relationship Id="rId23" Type="http://schemas.openxmlformats.org/officeDocument/2006/relationships/tags" Target="../tags/tag1451.xml"/><Relationship Id="rId28" Type="http://schemas.openxmlformats.org/officeDocument/2006/relationships/slide" Target="slide48.xml"/><Relationship Id="rId10" Type="http://schemas.openxmlformats.org/officeDocument/2006/relationships/tags" Target="../tags/tag1438.xml"/><Relationship Id="rId19" Type="http://schemas.openxmlformats.org/officeDocument/2006/relationships/tags" Target="../tags/tag1447.xml"/><Relationship Id="rId31" Type="http://schemas.openxmlformats.org/officeDocument/2006/relationships/slide" Target="slide16.xml"/><Relationship Id="rId4" Type="http://schemas.openxmlformats.org/officeDocument/2006/relationships/tags" Target="../tags/tag1432.xml"/><Relationship Id="rId9" Type="http://schemas.openxmlformats.org/officeDocument/2006/relationships/tags" Target="../tags/tag1437.xml"/><Relationship Id="rId14" Type="http://schemas.openxmlformats.org/officeDocument/2006/relationships/tags" Target="../tags/tag1442.xml"/><Relationship Id="rId22" Type="http://schemas.openxmlformats.org/officeDocument/2006/relationships/tags" Target="../tags/tag1450.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44.xml.rels><?xml version="1.0" encoding="UTF-8" standalone="yes"?>
<Relationships xmlns="http://schemas.openxmlformats.org/package/2006/relationships"><Relationship Id="rId8" Type="http://schemas.openxmlformats.org/officeDocument/2006/relationships/tags" Target="../tags/tag1460.xml"/><Relationship Id="rId13" Type="http://schemas.openxmlformats.org/officeDocument/2006/relationships/tags" Target="../tags/tag1465.xml"/><Relationship Id="rId18" Type="http://schemas.openxmlformats.org/officeDocument/2006/relationships/tags" Target="../tags/tag1470.xml"/><Relationship Id="rId26" Type="http://schemas.openxmlformats.org/officeDocument/2006/relationships/tags" Target="../tags/tag1478.xml"/><Relationship Id="rId39" Type="http://schemas.openxmlformats.org/officeDocument/2006/relationships/slide" Target="slide50.xml"/><Relationship Id="rId3" Type="http://schemas.openxmlformats.org/officeDocument/2006/relationships/tags" Target="../tags/tag1455.xml"/><Relationship Id="rId21" Type="http://schemas.openxmlformats.org/officeDocument/2006/relationships/tags" Target="../tags/tag1473.xml"/><Relationship Id="rId34" Type="http://schemas.openxmlformats.org/officeDocument/2006/relationships/slideLayout" Target="../slideLayouts/slideLayout12.xml"/><Relationship Id="rId42" Type="http://schemas.openxmlformats.org/officeDocument/2006/relationships/slide" Target="slide16.xml"/><Relationship Id="rId7" Type="http://schemas.openxmlformats.org/officeDocument/2006/relationships/tags" Target="../tags/tag1459.xml"/><Relationship Id="rId12" Type="http://schemas.openxmlformats.org/officeDocument/2006/relationships/tags" Target="../tags/tag1464.xml"/><Relationship Id="rId17" Type="http://schemas.openxmlformats.org/officeDocument/2006/relationships/tags" Target="../tags/tag1469.xml"/><Relationship Id="rId25" Type="http://schemas.openxmlformats.org/officeDocument/2006/relationships/tags" Target="../tags/tag1477.xml"/><Relationship Id="rId33" Type="http://schemas.openxmlformats.org/officeDocument/2006/relationships/tags" Target="../tags/tag1485.xml"/><Relationship Id="rId38" Type="http://schemas.openxmlformats.org/officeDocument/2006/relationships/slide" Target="slide47.xml"/><Relationship Id="rId46" Type="http://schemas.openxmlformats.org/officeDocument/2006/relationships/slide" Target="slide2.xml"/><Relationship Id="rId2" Type="http://schemas.openxmlformats.org/officeDocument/2006/relationships/tags" Target="../tags/tag1454.xml"/><Relationship Id="rId16" Type="http://schemas.openxmlformats.org/officeDocument/2006/relationships/tags" Target="../tags/tag1468.xml"/><Relationship Id="rId20" Type="http://schemas.openxmlformats.org/officeDocument/2006/relationships/tags" Target="../tags/tag1472.xml"/><Relationship Id="rId29" Type="http://schemas.openxmlformats.org/officeDocument/2006/relationships/tags" Target="../tags/tag1481.xml"/><Relationship Id="rId41" Type="http://schemas.openxmlformats.org/officeDocument/2006/relationships/slide" Target="slide37.xml"/><Relationship Id="rId1" Type="http://schemas.openxmlformats.org/officeDocument/2006/relationships/tags" Target="../tags/tag1453.xml"/><Relationship Id="rId6" Type="http://schemas.openxmlformats.org/officeDocument/2006/relationships/tags" Target="../tags/tag1458.xml"/><Relationship Id="rId11" Type="http://schemas.openxmlformats.org/officeDocument/2006/relationships/tags" Target="../tags/tag1463.xml"/><Relationship Id="rId24" Type="http://schemas.openxmlformats.org/officeDocument/2006/relationships/tags" Target="../tags/tag1476.xml"/><Relationship Id="rId32" Type="http://schemas.openxmlformats.org/officeDocument/2006/relationships/tags" Target="../tags/tag1484.xml"/><Relationship Id="rId37" Type="http://schemas.openxmlformats.org/officeDocument/2006/relationships/slide" Target="slide46.xml"/><Relationship Id="rId40" Type="http://schemas.openxmlformats.org/officeDocument/2006/relationships/slide" Target="slide48.xml"/><Relationship Id="rId45" Type="http://schemas.openxmlformats.org/officeDocument/2006/relationships/slide" Target="slide4.xml"/><Relationship Id="rId5" Type="http://schemas.openxmlformats.org/officeDocument/2006/relationships/tags" Target="../tags/tag1457.xml"/><Relationship Id="rId15" Type="http://schemas.openxmlformats.org/officeDocument/2006/relationships/tags" Target="../tags/tag1467.xml"/><Relationship Id="rId23" Type="http://schemas.openxmlformats.org/officeDocument/2006/relationships/tags" Target="../tags/tag1475.xml"/><Relationship Id="rId28" Type="http://schemas.openxmlformats.org/officeDocument/2006/relationships/tags" Target="../tags/tag1480.xml"/><Relationship Id="rId36" Type="http://schemas.openxmlformats.org/officeDocument/2006/relationships/slide" Target="slide45.xml"/><Relationship Id="rId10" Type="http://schemas.openxmlformats.org/officeDocument/2006/relationships/tags" Target="../tags/tag1462.xml"/><Relationship Id="rId19" Type="http://schemas.openxmlformats.org/officeDocument/2006/relationships/tags" Target="../tags/tag1471.xml"/><Relationship Id="rId31" Type="http://schemas.openxmlformats.org/officeDocument/2006/relationships/tags" Target="../tags/tag1483.xml"/><Relationship Id="rId44" Type="http://schemas.openxmlformats.org/officeDocument/2006/relationships/slide" Target="slide6.xml"/><Relationship Id="rId4" Type="http://schemas.openxmlformats.org/officeDocument/2006/relationships/tags" Target="../tags/tag1456.xml"/><Relationship Id="rId9" Type="http://schemas.openxmlformats.org/officeDocument/2006/relationships/tags" Target="../tags/tag1461.xml"/><Relationship Id="rId14" Type="http://schemas.openxmlformats.org/officeDocument/2006/relationships/tags" Target="../tags/tag1466.xml"/><Relationship Id="rId22" Type="http://schemas.openxmlformats.org/officeDocument/2006/relationships/tags" Target="../tags/tag1474.xml"/><Relationship Id="rId27" Type="http://schemas.openxmlformats.org/officeDocument/2006/relationships/tags" Target="../tags/tag1479.xml"/><Relationship Id="rId30" Type="http://schemas.openxmlformats.org/officeDocument/2006/relationships/tags" Target="../tags/tag1482.xml"/><Relationship Id="rId35" Type="http://schemas.openxmlformats.org/officeDocument/2006/relationships/slide" Target="slide44.xml"/><Relationship Id="rId43" Type="http://schemas.openxmlformats.org/officeDocument/2006/relationships/slide" Target="slide10.xml"/></Relationships>
</file>

<file path=ppt/slides/_rels/slide45.xml.rels><?xml version="1.0" encoding="UTF-8" standalone="yes"?>
<Relationships xmlns="http://schemas.openxmlformats.org/package/2006/relationships"><Relationship Id="rId8" Type="http://schemas.openxmlformats.org/officeDocument/2006/relationships/tags" Target="../tags/tag1492.xml"/><Relationship Id="rId13" Type="http://schemas.openxmlformats.org/officeDocument/2006/relationships/tags" Target="../tags/tag1497.xml"/><Relationship Id="rId18" Type="http://schemas.openxmlformats.org/officeDocument/2006/relationships/tags" Target="../tags/tag1502.xml"/><Relationship Id="rId26" Type="http://schemas.openxmlformats.org/officeDocument/2006/relationships/slideLayout" Target="../slideLayouts/slideLayout2.xml"/><Relationship Id="rId3" Type="http://schemas.openxmlformats.org/officeDocument/2006/relationships/tags" Target="../tags/tag1487.xml"/><Relationship Id="rId21" Type="http://schemas.openxmlformats.org/officeDocument/2006/relationships/tags" Target="../tags/tag1505.xml"/><Relationship Id="rId34" Type="http://schemas.openxmlformats.org/officeDocument/2006/relationships/slide" Target="slide16.xml"/><Relationship Id="rId7" Type="http://schemas.openxmlformats.org/officeDocument/2006/relationships/tags" Target="../tags/tag1491.xml"/><Relationship Id="rId12" Type="http://schemas.openxmlformats.org/officeDocument/2006/relationships/tags" Target="../tags/tag1496.xml"/><Relationship Id="rId17" Type="http://schemas.openxmlformats.org/officeDocument/2006/relationships/tags" Target="../tags/tag1501.xml"/><Relationship Id="rId25" Type="http://schemas.openxmlformats.org/officeDocument/2006/relationships/tags" Target="../tags/tag1509.xml"/><Relationship Id="rId33" Type="http://schemas.openxmlformats.org/officeDocument/2006/relationships/slide" Target="slide37.xml"/><Relationship Id="rId38" Type="http://schemas.openxmlformats.org/officeDocument/2006/relationships/slide" Target="slide2.xml"/><Relationship Id="rId2" Type="http://schemas.openxmlformats.org/officeDocument/2006/relationships/tags" Target="../tags/tag1486.xml"/><Relationship Id="rId16" Type="http://schemas.openxmlformats.org/officeDocument/2006/relationships/tags" Target="../tags/tag1500.xml"/><Relationship Id="rId20" Type="http://schemas.openxmlformats.org/officeDocument/2006/relationships/tags" Target="../tags/tag1504.xml"/><Relationship Id="rId29" Type="http://schemas.openxmlformats.org/officeDocument/2006/relationships/image" Target="../media/image50.png"/><Relationship Id="rId1" Type="http://schemas.openxmlformats.org/officeDocument/2006/relationships/vmlDrawing" Target="../drawings/vmlDrawing8.vml"/><Relationship Id="rId6" Type="http://schemas.openxmlformats.org/officeDocument/2006/relationships/tags" Target="../tags/tag1490.xml"/><Relationship Id="rId11" Type="http://schemas.openxmlformats.org/officeDocument/2006/relationships/tags" Target="../tags/tag1495.xml"/><Relationship Id="rId24" Type="http://schemas.openxmlformats.org/officeDocument/2006/relationships/tags" Target="../tags/tag1508.xml"/><Relationship Id="rId32" Type="http://schemas.openxmlformats.org/officeDocument/2006/relationships/slide" Target="slide44.xml"/><Relationship Id="rId37" Type="http://schemas.openxmlformats.org/officeDocument/2006/relationships/slide" Target="slide4.xml"/><Relationship Id="rId5" Type="http://schemas.openxmlformats.org/officeDocument/2006/relationships/tags" Target="../tags/tag1489.xml"/><Relationship Id="rId15" Type="http://schemas.openxmlformats.org/officeDocument/2006/relationships/tags" Target="../tags/tag1499.xml"/><Relationship Id="rId23" Type="http://schemas.openxmlformats.org/officeDocument/2006/relationships/tags" Target="../tags/tag1507.xml"/><Relationship Id="rId28" Type="http://schemas.openxmlformats.org/officeDocument/2006/relationships/image" Target="../media/image1.emf"/><Relationship Id="rId36" Type="http://schemas.openxmlformats.org/officeDocument/2006/relationships/slide" Target="slide6.xml"/><Relationship Id="rId10" Type="http://schemas.openxmlformats.org/officeDocument/2006/relationships/tags" Target="../tags/tag1494.xml"/><Relationship Id="rId19" Type="http://schemas.openxmlformats.org/officeDocument/2006/relationships/tags" Target="../tags/tag1503.xml"/><Relationship Id="rId31" Type="http://schemas.openxmlformats.org/officeDocument/2006/relationships/slide" Target="slide48.xml"/><Relationship Id="rId4" Type="http://schemas.openxmlformats.org/officeDocument/2006/relationships/tags" Target="../tags/tag1488.xml"/><Relationship Id="rId9" Type="http://schemas.openxmlformats.org/officeDocument/2006/relationships/tags" Target="../tags/tag1493.xml"/><Relationship Id="rId14" Type="http://schemas.openxmlformats.org/officeDocument/2006/relationships/tags" Target="../tags/tag1498.xml"/><Relationship Id="rId22" Type="http://schemas.openxmlformats.org/officeDocument/2006/relationships/tags" Target="../tags/tag1506.xml"/><Relationship Id="rId27" Type="http://schemas.openxmlformats.org/officeDocument/2006/relationships/oleObject" Target="../embeddings/oleObject8.bin"/><Relationship Id="rId30" Type="http://schemas.openxmlformats.org/officeDocument/2006/relationships/slide" Target="slide50.xml"/><Relationship Id="rId35" Type="http://schemas.openxmlformats.org/officeDocument/2006/relationships/slide" Target="slide10.xml"/></Relationships>
</file>

<file path=ppt/slides/_rels/slide46.xml.rels><?xml version="1.0" encoding="UTF-8" standalone="yes"?>
<Relationships xmlns="http://schemas.openxmlformats.org/package/2006/relationships"><Relationship Id="rId8" Type="http://schemas.openxmlformats.org/officeDocument/2006/relationships/tags" Target="../tags/tag1517.xml"/><Relationship Id="rId13" Type="http://schemas.openxmlformats.org/officeDocument/2006/relationships/tags" Target="../tags/tag1522.xml"/><Relationship Id="rId18" Type="http://schemas.openxmlformats.org/officeDocument/2006/relationships/tags" Target="../tags/tag1527.xml"/><Relationship Id="rId26" Type="http://schemas.openxmlformats.org/officeDocument/2006/relationships/image" Target="../media/image51.png"/><Relationship Id="rId3" Type="http://schemas.openxmlformats.org/officeDocument/2006/relationships/tags" Target="../tags/tag1512.xml"/><Relationship Id="rId21" Type="http://schemas.openxmlformats.org/officeDocument/2006/relationships/tags" Target="../tags/tag1530.xml"/><Relationship Id="rId34" Type="http://schemas.openxmlformats.org/officeDocument/2006/relationships/slide" Target="slide4.xml"/><Relationship Id="rId7" Type="http://schemas.openxmlformats.org/officeDocument/2006/relationships/tags" Target="../tags/tag1516.xml"/><Relationship Id="rId12" Type="http://schemas.openxmlformats.org/officeDocument/2006/relationships/tags" Target="../tags/tag1521.xml"/><Relationship Id="rId17" Type="http://schemas.openxmlformats.org/officeDocument/2006/relationships/tags" Target="../tags/tag1526.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1511.xml"/><Relationship Id="rId16" Type="http://schemas.openxmlformats.org/officeDocument/2006/relationships/tags" Target="../tags/tag1525.xml"/><Relationship Id="rId20" Type="http://schemas.openxmlformats.org/officeDocument/2006/relationships/tags" Target="../tags/tag1529.xml"/><Relationship Id="rId29" Type="http://schemas.openxmlformats.org/officeDocument/2006/relationships/slide" Target="slide44.xml"/><Relationship Id="rId1" Type="http://schemas.openxmlformats.org/officeDocument/2006/relationships/tags" Target="../tags/tag1510.xml"/><Relationship Id="rId6" Type="http://schemas.openxmlformats.org/officeDocument/2006/relationships/tags" Target="../tags/tag1515.xml"/><Relationship Id="rId11" Type="http://schemas.openxmlformats.org/officeDocument/2006/relationships/tags" Target="../tags/tag1520.xml"/><Relationship Id="rId24" Type="http://schemas.openxmlformats.org/officeDocument/2006/relationships/tags" Target="../tags/tag1533.xml"/><Relationship Id="rId32" Type="http://schemas.openxmlformats.org/officeDocument/2006/relationships/slide" Target="slide10.xml"/><Relationship Id="rId5" Type="http://schemas.openxmlformats.org/officeDocument/2006/relationships/tags" Target="../tags/tag1514.xml"/><Relationship Id="rId15" Type="http://schemas.openxmlformats.org/officeDocument/2006/relationships/tags" Target="../tags/tag1524.xml"/><Relationship Id="rId23" Type="http://schemas.openxmlformats.org/officeDocument/2006/relationships/tags" Target="../tags/tag1532.xml"/><Relationship Id="rId28" Type="http://schemas.openxmlformats.org/officeDocument/2006/relationships/slide" Target="slide48.xml"/><Relationship Id="rId10" Type="http://schemas.openxmlformats.org/officeDocument/2006/relationships/tags" Target="../tags/tag1519.xml"/><Relationship Id="rId19" Type="http://schemas.openxmlformats.org/officeDocument/2006/relationships/tags" Target="../tags/tag1528.xml"/><Relationship Id="rId31" Type="http://schemas.openxmlformats.org/officeDocument/2006/relationships/slide" Target="slide16.xml"/><Relationship Id="rId4" Type="http://schemas.openxmlformats.org/officeDocument/2006/relationships/tags" Target="../tags/tag1513.xml"/><Relationship Id="rId9" Type="http://schemas.openxmlformats.org/officeDocument/2006/relationships/tags" Target="../tags/tag1518.xml"/><Relationship Id="rId14" Type="http://schemas.openxmlformats.org/officeDocument/2006/relationships/tags" Target="../tags/tag1523.xml"/><Relationship Id="rId22" Type="http://schemas.openxmlformats.org/officeDocument/2006/relationships/tags" Target="../tags/tag1531.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47.xml.rels><?xml version="1.0" encoding="UTF-8" standalone="yes"?>
<Relationships xmlns="http://schemas.openxmlformats.org/package/2006/relationships"><Relationship Id="rId8" Type="http://schemas.openxmlformats.org/officeDocument/2006/relationships/tags" Target="../tags/tag1541.xml"/><Relationship Id="rId13" Type="http://schemas.openxmlformats.org/officeDocument/2006/relationships/tags" Target="../tags/tag1546.xml"/><Relationship Id="rId18" Type="http://schemas.openxmlformats.org/officeDocument/2006/relationships/tags" Target="../tags/tag1551.xml"/><Relationship Id="rId26" Type="http://schemas.openxmlformats.org/officeDocument/2006/relationships/image" Target="../media/image52.png"/><Relationship Id="rId3" Type="http://schemas.openxmlformats.org/officeDocument/2006/relationships/tags" Target="../tags/tag1536.xml"/><Relationship Id="rId21" Type="http://schemas.openxmlformats.org/officeDocument/2006/relationships/tags" Target="../tags/tag1554.xml"/><Relationship Id="rId34" Type="http://schemas.openxmlformats.org/officeDocument/2006/relationships/slide" Target="slide4.xml"/><Relationship Id="rId7" Type="http://schemas.openxmlformats.org/officeDocument/2006/relationships/tags" Target="../tags/tag1540.xml"/><Relationship Id="rId12" Type="http://schemas.openxmlformats.org/officeDocument/2006/relationships/tags" Target="../tags/tag1545.xml"/><Relationship Id="rId17" Type="http://schemas.openxmlformats.org/officeDocument/2006/relationships/tags" Target="../tags/tag1550.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1535.xml"/><Relationship Id="rId16" Type="http://schemas.openxmlformats.org/officeDocument/2006/relationships/tags" Target="../tags/tag1549.xml"/><Relationship Id="rId20" Type="http://schemas.openxmlformats.org/officeDocument/2006/relationships/tags" Target="../tags/tag1553.xml"/><Relationship Id="rId29" Type="http://schemas.openxmlformats.org/officeDocument/2006/relationships/slide" Target="slide44.xml"/><Relationship Id="rId1" Type="http://schemas.openxmlformats.org/officeDocument/2006/relationships/tags" Target="../tags/tag1534.xml"/><Relationship Id="rId6" Type="http://schemas.openxmlformats.org/officeDocument/2006/relationships/tags" Target="../tags/tag1539.xml"/><Relationship Id="rId11" Type="http://schemas.openxmlformats.org/officeDocument/2006/relationships/tags" Target="../tags/tag1544.xml"/><Relationship Id="rId24" Type="http://schemas.openxmlformats.org/officeDocument/2006/relationships/tags" Target="../tags/tag1557.xml"/><Relationship Id="rId32" Type="http://schemas.openxmlformats.org/officeDocument/2006/relationships/slide" Target="slide10.xml"/><Relationship Id="rId5" Type="http://schemas.openxmlformats.org/officeDocument/2006/relationships/tags" Target="../tags/tag1538.xml"/><Relationship Id="rId15" Type="http://schemas.openxmlformats.org/officeDocument/2006/relationships/tags" Target="../tags/tag1548.xml"/><Relationship Id="rId23" Type="http://schemas.openxmlformats.org/officeDocument/2006/relationships/tags" Target="../tags/tag1556.xml"/><Relationship Id="rId28" Type="http://schemas.openxmlformats.org/officeDocument/2006/relationships/slide" Target="slide48.xml"/><Relationship Id="rId10" Type="http://schemas.openxmlformats.org/officeDocument/2006/relationships/tags" Target="../tags/tag1543.xml"/><Relationship Id="rId19" Type="http://schemas.openxmlformats.org/officeDocument/2006/relationships/tags" Target="../tags/tag1552.xml"/><Relationship Id="rId31" Type="http://schemas.openxmlformats.org/officeDocument/2006/relationships/slide" Target="slide16.xml"/><Relationship Id="rId4" Type="http://schemas.openxmlformats.org/officeDocument/2006/relationships/tags" Target="../tags/tag1537.xml"/><Relationship Id="rId9" Type="http://schemas.openxmlformats.org/officeDocument/2006/relationships/tags" Target="../tags/tag1542.xml"/><Relationship Id="rId14" Type="http://schemas.openxmlformats.org/officeDocument/2006/relationships/tags" Target="../tags/tag1547.xml"/><Relationship Id="rId22" Type="http://schemas.openxmlformats.org/officeDocument/2006/relationships/tags" Target="../tags/tag1555.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48.xml.rels><?xml version="1.0" encoding="UTF-8" standalone="yes"?>
<Relationships xmlns="http://schemas.openxmlformats.org/package/2006/relationships"><Relationship Id="rId8" Type="http://schemas.openxmlformats.org/officeDocument/2006/relationships/tags" Target="../tags/tag1564.xml"/><Relationship Id="rId13" Type="http://schemas.openxmlformats.org/officeDocument/2006/relationships/tags" Target="../tags/tag1569.xml"/><Relationship Id="rId18" Type="http://schemas.openxmlformats.org/officeDocument/2006/relationships/tags" Target="../tags/tag1574.xml"/><Relationship Id="rId26" Type="http://schemas.openxmlformats.org/officeDocument/2006/relationships/slideLayout" Target="../slideLayouts/slideLayout2.xml"/><Relationship Id="rId3" Type="http://schemas.openxmlformats.org/officeDocument/2006/relationships/tags" Target="../tags/tag1559.xml"/><Relationship Id="rId21" Type="http://schemas.openxmlformats.org/officeDocument/2006/relationships/tags" Target="../tags/tag1577.xml"/><Relationship Id="rId34" Type="http://schemas.openxmlformats.org/officeDocument/2006/relationships/slide" Target="slide16.xml"/><Relationship Id="rId7" Type="http://schemas.openxmlformats.org/officeDocument/2006/relationships/tags" Target="../tags/tag1563.xml"/><Relationship Id="rId12" Type="http://schemas.openxmlformats.org/officeDocument/2006/relationships/tags" Target="../tags/tag1568.xml"/><Relationship Id="rId17" Type="http://schemas.openxmlformats.org/officeDocument/2006/relationships/tags" Target="../tags/tag1573.xml"/><Relationship Id="rId25" Type="http://schemas.openxmlformats.org/officeDocument/2006/relationships/tags" Target="../tags/tag1581.xml"/><Relationship Id="rId33" Type="http://schemas.openxmlformats.org/officeDocument/2006/relationships/slide" Target="slide37.xml"/><Relationship Id="rId38" Type="http://schemas.openxmlformats.org/officeDocument/2006/relationships/slide" Target="slide2.xml"/><Relationship Id="rId2" Type="http://schemas.openxmlformats.org/officeDocument/2006/relationships/tags" Target="../tags/tag1558.xml"/><Relationship Id="rId16" Type="http://schemas.openxmlformats.org/officeDocument/2006/relationships/tags" Target="../tags/tag1572.xml"/><Relationship Id="rId20" Type="http://schemas.openxmlformats.org/officeDocument/2006/relationships/tags" Target="../tags/tag1576.xml"/><Relationship Id="rId29" Type="http://schemas.openxmlformats.org/officeDocument/2006/relationships/image" Target="../media/image53.png"/><Relationship Id="rId1" Type="http://schemas.openxmlformats.org/officeDocument/2006/relationships/vmlDrawing" Target="../drawings/vmlDrawing9.vml"/><Relationship Id="rId6" Type="http://schemas.openxmlformats.org/officeDocument/2006/relationships/tags" Target="../tags/tag1562.xml"/><Relationship Id="rId11" Type="http://schemas.openxmlformats.org/officeDocument/2006/relationships/tags" Target="../tags/tag1567.xml"/><Relationship Id="rId24" Type="http://schemas.openxmlformats.org/officeDocument/2006/relationships/tags" Target="../tags/tag1580.xml"/><Relationship Id="rId32" Type="http://schemas.openxmlformats.org/officeDocument/2006/relationships/slide" Target="slide44.xml"/><Relationship Id="rId37" Type="http://schemas.openxmlformats.org/officeDocument/2006/relationships/slide" Target="slide4.xml"/><Relationship Id="rId5" Type="http://schemas.openxmlformats.org/officeDocument/2006/relationships/tags" Target="../tags/tag1561.xml"/><Relationship Id="rId15" Type="http://schemas.openxmlformats.org/officeDocument/2006/relationships/tags" Target="../tags/tag1571.xml"/><Relationship Id="rId23" Type="http://schemas.openxmlformats.org/officeDocument/2006/relationships/tags" Target="../tags/tag1579.xml"/><Relationship Id="rId28" Type="http://schemas.openxmlformats.org/officeDocument/2006/relationships/image" Target="../media/image1.emf"/><Relationship Id="rId36" Type="http://schemas.openxmlformats.org/officeDocument/2006/relationships/slide" Target="slide6.xml"/><Relationship Id="rId10" Type="http://schemas.openxmlformats.org/officeDocument/2006/relationships/tags" Target="../tags/tag1566.xml"/><Relationship Id="rId19" Type="http://schemas.openxmlformats.org/officeDocument/2006/relationships/tags" Target="../tags/tag1575.xml"/><Relationship Id="rId31" Type="http://schemas.openxmlformats.org/officeDocument/2006/relationships/slide" Target="slide48.xml"/><Relationship Id="rId4" Type="http://schemas.openxmlformats.org/officeDocument/2006/relationships/tags" Target="../tags/tag1560.xml"/><Relationship Id="rId9" Type="http://schemas.openxmlformats.org/officeDocument/2006/relationships/tags" Target="../tags/tag1565.xml"/><Relationship Id="rId14" Type="http://schemas.openxmlformats.org/officeDocument/2006/relationships/tags" Target="../tags/tag1570.xml"/><Relationship Id="rId22" Type="http://schemas.openxmlformats.org/officeDocument/2006/relationships/tags" Target="../tags/tag1578.xml"/><Relationship Id="rId27" Type="http://schemas.openxmlformats.org/officeDocument/2006/relationships/oleObject" Target="../embeddings/oleObject9.bin"/><Relationship Id="rId30" Type="http://schemas.openxmlformats.org/officeDocument/2006/relationships/slide" Target="slide50.xml"/><Relationship Id="rId35" Type="http://schemas.openxmlformats.org/officeDocument/2006/relationships/slide" Target="slide10.xml"/></Relationships>
</file>

<file path=ppt/slides/_rels/slide49.xml.rels><?xml version="1.0" encoding="UTF-8" standalone="yes"?>
<Relationships xmlns="http://schemas.openxmlformats.org/package/2006/relationships"><Relationship Id="rId8" Type="http://schemas.openxmlformats.org/officeDocument/2006/relationships/tags" Target="../tags/tag1588.xml"/><Relationship Id="rId13" Type="http://schemas.openxmlformats.org/officeDocument/2006/relationships/tags" Target="../tags/tag1593.xml"/><Relationship Id="rId18" Type="http://schemas.openxmlformats.org/officeDocument/2006/relationships/tags" Target="../tags/tag1598.xml"/><Relationship Id="rId26" Type="http://schemas.openxmlformats.org/officeDocument/2006/relationships/tags" Target="../tags/tag1606.xml"/><Relationship Id="rId39" Type="http://schemas.openxmlformats.org/officeDocument/2006/relationships/slide" Target="slide16.xml"/><Relationship Id="rId3" Type="http://schemas.openxmlformats.org/officeDocument/2006/relationships/tags" Target="../tags/tag1583.xml"/><Relationship Id="rId21" Type="http://schemas.openxmlformats.org/officeDocument/2006/relationships/tags" Target="../tags/tag1601.xml"/><Relationship Id="rId34" Type="http://schemas.openxmlformats.org/officeDocument/2006/relationships/image" Target="../media/image57.png"/><Relationship Id="rId42" Type="http://schemas.openxmlformats.org/officeDocument/2006/relationships/slide" Target="slide4.xml"/><Relationship Id="rId7" Type="http://schemas.openxmlformats.org/officeDocument/2006/relationships/tags" Target="../tags/tag1587.xml"/><Relationship Id="rId12" Type="http://schemas.openxmlformats.org/officeDocument/2006/relationships/tags" Target="../tags/tag1592.xml"/><Relationship Id="rId17" Type="http://schemas.openxmlformats.org/officeDocument/2006/relationships/tags" Target="../tags/tag1597.xml"/><Relationship Id="rId25" Type="http://schemas.openxmlformats.org/officeDocument/2006/relationships/tags" Target="../tags/tag1605.xml"/><Relationship Id="rId33" Type="http://schemas.openxmlformats.org/officeDocument/2006/relationships/image" Target="../media/image56.png"/><Relationship Id="rId38" Type="http://schemas.openxmlformats.org/officeDocument/2006/relationships/slide" Target="slide37.xml"/><Relationship Id="rId2" Type="http://schemas.openxmlformats.org/officeDocument/2006/relationships/tags" Target="../tags/tag1582.xml"/><Relationship Id="rId16" Type="http://schemas.openxmlformats.org/officeDocument/2006/relationships/tags" Target="../tags/tag1596.xml"/><Relationship Id="rId20" Type="http://schemas.openxmlformats.org/officeDocument/2006/relationships/tags" Target="../tags/tag1600.xml"/><Relationship Id="rId29" Type="http://schemas.openxmlformats.org/officeDocument/2006/relationships/oleObject" Target="../embeddings/oleObject10.bin"/><Relationship Id="rId41" Type="http://schemas.openxmlformats.org/officeDocument/2006/relationships/slide" Target="slide6.xml"/><Relationship Id="rId1" Type="http://schemas.openxmlformats.org/officeDocument/2006/relationships/vmlDrawing" Target="../drawings/vmlDrawing10.vml"/><Relationship Id="rId6" Type="http://schemas.openxmlformats.org/officeDocument/2006/relationships/tags" Target="../tags/tag1586.xml"/><Relationship Id="rId11" Type="http://schemas.openxmlformats.org/officeDocument/2006/relationships/tags" Target="../tags/tag1591.xml"/><Relationship Id="rId24" Type="http://schemas.openxmlformats.org/officeDocument/2006/relationships/tags" Target="../tags/tag1604.xml"/><Relationship Id="rId32" Type="http://schemas.openxmlformats.org/officeDocument/2006/relationships/image" Target="../media/image55.png"/><Relationship Id="rId37" Type="http://schemas.openxmlformats.org/officeDocument/2006/relationships/slide" Target="slide44.xml"/><Relationship Id="rId40" Type="http://schemas.openxmlformats.org/officeDocument/2006/relationships/slide" Target="slide10.xml"/><Relationship Id="rId5" Type="http://schemas.openxmlformats.org/officeDocument/2006/relationships/tags" Target="../tags/tag1585.xml"/><Relationship Id="rId15" Type="http://schemas.openxmlformats.org/officeDocument/2006/relationships/tags" Target="../tags/tag1595.xml"/><Relationship Id="rId23" Type="http://schemas.openxmlformats.org/officeDocument/2006/relationships/tags" Target="../tags/tag1603.xml"/><Relationship Id="rId28" Type="http://schemas.openxmlformats.org/officeDocument/2006/relationships/slideLayout" Target="../slideLayouts/slideLayout3.xml"/><Relationship Id="rId36" Type="http://schemas.openxmlformats.org/officeDocument/2006/relationships/slide" Target="slide48.xml"/><Relationship Id="rId10" Type="http://schemas.openxmlformats.org/officeDocument/2006/relationships/tags" Target="../tags/tag1590.xml"/><Relationship Id="rId19" Type="http://schemas.openxmlformats.org/officeDocument/2006/relationships/tags" Target="../tags/tag1599.xml"/><Relationship Id="rId31" Type="http://schemas.openxmlformats.org/officeDocument/2006/relationships/image" Target="../media/image54.png"/><Relationship Id="rId4" Type="http://schemas.openxmlformats.org/officeDocument/2006/relationships/tags" Target="../tags/tag1584.xml"/><Relationship Id="rId9" Type="http://schemas.openxmlformats.org/officeDocument/2006/relationships/tags" Target="../tags/tag1589.xml"/><Relationship Id="rId14" Type="http://schemas.openxmlformats.org/officeDocument/2006/relationships/tags" Target="../tags/tag1594.xml"/><Relationship Id="rId22" Type="http://schemas.openxmlformats.org/officeDocument/2006/relationships/tags" Target="../tags/tag1602.xml"/><Relationship Id="rId27" Type="http://schemas.openxmlformats.org/officeDocument/2006/relationships/tags" Target="../tags/tag1607.xml"/><Relationship Id="rId30" Type="http://schemas.openxmlformats.org/officeDocument/2006/relationships/image" Target="../media/image1.emf"/><Relationship Id="rId35" Type="http://schemas.openxmlformats.org/officeDocument/2006/relationships/slide" Target="slide50.xml"/><Relationship Id="rId43" Type="http://schemas.openxmlformats.org/officeDocument/2006/relationships/slide" Target="slide2.xml"/></Relationships>
</file>

<file path=ppt/slides/_rels/slide5.xml.rels><?xml version="1.0" encoding="UTF-8" standalone="yes"?>
<Relationships xmlns="http://schemas.openxmlformats.org/package/2006/relationships"><Relationship Id="rId8" Type="http://schemas.openxmlformats.org/officeDocument/2006/relationships/tags" Target="../tags/tag459.xml"/><Relationship Id="rId13" Type="http://schemas.openxmlformats.org/officeDocument/2006/relationships/tags" Target="../tags/tag464.xml"/><Relationship Id="rId18" Type="http://schemas.openxmlformats.org/officeDocument/2006/relationships/tags" Target="../tags/tag469.xml"/><Relationship Id="rId26" Type="http://schemas.openxmlformats.org/officeDocument/2006/relationships/slideLayout" Target="../slideLayouts/slideLayout4.xml"/><Relationship Id="rId39" Type="http://schemas.openxmlformats.org/officeDocument/2006/relationships/slide" Target="slide4.xml"/><Relationship Id="rId3" Type="http://schemas.openxmlformats.org/officeDocument/2006/relationships/tags" Target="../tags/tag454.xml"/><Relationship Id="rId21" Type="http://schemas.openxmlformats.org/officeDocument/2006/relationships/tags" Target="../tags/tag472.xml"/><Relationship Id="rId34" Type="http://schemas.openxmlformats.org/officeDocument/2006/relationships/slide" Target="slide44.xml"/><Relationship Id="rId7" Type="http://schemas.openxmlformats.org/officeDocument/2006/relationships/tags" Target="../tags/tag458.xml"/><Relationship Id="rId12" Type="http://schemas.openxmlformats.org/officeDocument/2006/relationships/tags" Target="../tags/tag463.xml"/><Relationship Id="rId17" Type="http://schemas.openxmlformats.org/officeDocument/2006/relationships/tags" Target="../tags/tag468.xml"/><Relationship Id="rId25" Type="http://schemas.openxmlformats.org/officeDocument/2006/relationships/tags" Target="../tags/tag476.xml"/><Relationship Id="rId33" Type="http://schemas.openxmlformats.org/officeDocument/2006/relationships/slide" Target="slide48.xml"/><Relationship Id="rId38" Type="http://schemas.openxmlformats.org/officeDocument/2006/relationships/slide" Target="slide6.xml"/><Relationship Id="rId2" Type="http://schemas.openxmlformats.org/officeDocument/2006/relationships/tags" Target="../tags/tag453.xml"/><Relationship Id="rId16" Type="http://schemas.openxmlformats.org/officeDocument/2006/relationships/tags" Target="../tags/tag467.xml"/><Relationship Id="rId20" Type="http://schemas.openxmlformats.org/officeDocument/2006/relationships/tags" Target="../tags/tag471.xml"/><Relationship Id="rId29" Type="http://schemas.openxmlformats.org/officeDocument/2006/relationships/hyperlink" Target="https://pwc-spark.com/docs/DOC-3508" TargetMode="External"/><Relationship Id="rId1" Type="http://schemas.openxmlformats.org/officeDocument/2006/relationships/vmlDrawing" Target="../drawings/vmlDrawing3.vml"/><Relationship Id="rId6" Type="http://schemas.openxmlformats.org/officeDocument/2006/relationships/tags" Target="../tags/tag457.xml"/><Relationship Id="rId11" Type="http://schemas.openxmlformats.org/officeDocument/2006/relationships/tags" Target="../tags/tag462.xml"/><Relationship Id="rId24" Type="http://schemas.openxmlformats.org/officeDocument/2006/relationships/tags" Target="../tags/tag475.xml"/><Relationship Id="rId32" Type="http://schemas.openxmlformats.org/officeDocument/2006/relationships/slide" Target="slide50.xml"/><Relationship Id="rId37" Type="http://schemas.openxmlformats.org/officeDocument/2006/relationships/slide" Target="slide10.xml"/><Relationship Id="rId40" Type="http://schemas.openxmlformats.org/officeDocument/2006/relationships/slide" Target="slide2.xml"/><Relationship Id="rId5" Type="http://schemas.openxmlformats.org/officeDocument/2006/relationships/tags" Target="../tags/tag456.xml"/><Relationship Id="rId15" Type="http://schemas.openxmlformats.org/officeDocument/2006/relationships/tags" Target="../tags/tag466.xml"/><Relationship Id="rId23" Type="http://schemas.openxmlformats.org/officeDocument/2006/relationships/tags" Target="../tags/tag474.xml"/><Relationship Id="rId28" Type="http://schemas.openxmlformats.org/officeDocument/2006/relationships/image" Target="../media/image1.emf"/><Relationship Id="rId36" Type="http://schemas.openxmlformats.org/officeDocument/2006/relationships/slide" Target="slide16.xml"/><Relationship Id="rId10" Type="http://schemas.openxmlformats.org/officeDocument/2006/relationships/tags" Target="../tags/tag461.xml"/><Relationship Id="rId19" Type="http://schemas.openxmlformats.org/officeDocument/2006/relationships/tags" Target="../tags/tag470.xml"/><Relationship Id="rId31" Type="http://schemas.openxmlformats.org/officeDocument/2006/relationships/image" Target="../media/image5.png"/><Relationship Id="rId4" Type="http://schemas.openxmlformats.org/officeDocument/2006/relationships/tags" Target="../tags/tag455.xml"/><Relationship Id="rId9" Type="http://schemas.openxmlformats.org/officeDocument/2006/relationships/tags" Target="../tags/tag460.xml"/><Relationship Id="rId14" Type="http://schemas.openxmlformats.org/officeDocument/2006/relationships/tags" Target="../tags/tag465.xml"/><Relationship Id="rId22" Type="http://schemas.openxmlformats.org/officeDocument/2006/relationships/tags" Target="../tags/tag473.xml"/><Relationship Id="rId27" Type="http://schemas.openxmlformats.org/officeDocument/2006/relationships/oleObject" Target="../embeddings/oleObject3.bin"/><Relationship Id="rId30" Type="http://schemas.openxmlformats.org/officeDocument/2006/relationships/image" Target="../media/image4.png"/><Relationship Id="rId35" Type="http://schemas.openxmlformats.org/officeDocument/2006/relationships/slide" Target="slide37.xml"/></Relationships>
</file>

<file path=ppt/slides/_rels/slide50.xml.rels><?xml version="1.0" encoding="UTF-8" standalone="yes"?>
<Relationships xmlns="http://schemas.openxmlformats.org/package/2006/relationships"><Relationship Id="rId13" Type="http://schemas.openxmlformats.org/officeDocument/2006/relationships/tags" Target="../tags/tag1620.xml"/><Relationship Id="rId18" Type="http://schemas.openxmlformats.org/officeDocument/2006/relationships/tags" Target="../tags/tag1625.xml"/><Relationship Id="rId26" Type="http://schemas.openxmlformats.org/officeDocument/2006/relationships/tags" Target="../tags/tag1633.xml"/><Relationship Id="rId39" Type="http://schemas.openxmlformats.org/officeDocument/2006/relationships/tags" Target="../tags/tag1646.xml"/><Relationship Id="rId21" Type="http://schemas.openxmlformats.org/officeDocument/2006/relationships/tags" Target="../tags/tag1628.xml"/><Relationship Id="rId34" Type="http://schemas.openxmlformats.org/officeDocument/2006/relationships/tags" Target="../tags/tag1641.xml"/><Relationship Id="rId42" Type="http://schemas.openxmlformats.org/officeDocument/2006/relationships/slideLayout" Target="../slideLayouts/slideLayout12.xml"/><Relationship Id="rId47" Type="http://schemas.openxmlformats.org/officeDocument/2006/relationships/slide" Target="slide55.xml"/><Relationship Id="rId50" Type="http://schemas.openxmlformats.org/officeDocument/2006/relationships/slide" Target="slide61.xml"/><Relationship Id="rId55" Type="http://schemas.openxmlformats.org/officeDocument/2006/relationships/slide" Target="slide10.xml"/><Relationship Id="rId7" Type="http://schemas.openxmlformats.org/officeDocument/2006/relationships/tags" Target="../tags/tag1614.xml"/><Relationship Id="rId12" Type="http://schemas.openxmlformats.org/officeDocument/2006/relationships/tags" Target="../tags/tag1619.xml"/><Relationship Id="rId17" Type="http://schemas.openxmlformats.org/officeDocument/2006/relationships/tags" Target="../tags/tag1624.xml"/><Relationship Id="rId25" Type="http://schemas.openxmlformats.org/officeDocument/2006/relationships/tags" Target="../tags/tag1632.xml"/><Relationship Id="rId33" Type="http://schemas.openxmlformats.org/officeDocument/2006/relationships/tags" Target="../tags/tag1640.xml"/><Relationship Id="rId38" Type="http://schemas.openxmlformats.org/officeDocument/2006/relationships/tags" Target="../tags/tag1645.xml"/><Relationship Id="rId46" Type="http://schemas.openxmlformats.org/officeDocument/2006/relationships/slide" Target="slide54.xml"/><Relationship Id="rId2" Type="http://schemas.openxmlformats.org/officeDocument/2006/relationships/tags" Target="../tags/tag1609.xml"/><Relationship Id="rId16" Type="http://schemas.openxmlformats.org/officeDocument/2006/relationships/tags" Target="../tags/tag1623.xml"/><Relationship Id="rId20" Type="http://schemas.openxmlformats.org/officeDocument/2006/relationships/tags" Target="../tags/tag1627.xml"/><Relationship Id="rId29" Type="http://schemas.openxmlformats.org/officeDocument/2006/relationships/tags" Target="../tags/tag1636.xml"/><Relationship Id="rId41" Type="http://schemas.openxmlformats.org/officeDocument/2006/relationships/tags" Target="../tags/tag1648.xml"/><Relationship Id="rId54" Type="http://schemas.openxmlformats.org/officeDocument/2006/relationships/slide" Target="slide16.xml"/><Relationship Id="rId1" Type="http://schemas.openxmlformats.org/officeDocument/2006/relationships/tags" Target="../tags/tag1608.xml"/><Relationship Id="rId6" Type="http://schemas.openxmlformats.org/officeDocument/2006/relationships/tags" Target="../tags/tag1613.xml"/><Relationship Id="rId11" Type="http://schemas.openxmlformats.org/officeDocument/2006/relationships/tags" Target="../tags/tag1618.xml"/><Relationship Id="rId24" Type="http://schemas.openxmlformats.org/officeDocument/2006/relationships/tags" Target="../tags/tag1631.xml"/><Relationship Id="rId32" Type="http://schemas.openxmlformats.org/officeDocument/2006/relationships/tags" Target="../tags/tag1639.xml"/><Relationship Id="rId37" Type="http://schemas.openxmlformats.org/officeDocument/2006/relationships/tags" Target="../tags/tag1644.xml"/><Relationship Id="rId40" Type="http://schemas.openxmlformats.org/officeDocument/2006/relationships/tags" Target="../tags/tag1647.xml"/><Relationship Id="rId45" Type="http://schemas.openxmlformats.org/officeDocument/2006/relationships/slide" Target="slide53.xml"/><Relationship Id="rId53" Type="http://schemas.openxmlformats.org/officeDocument/2006/relationships/slide" Target="slide37.xml"/><Relationship Id="rId58" Type="http://schemas.openxmlformats.org/officeDocument/2006/relationships/slide" Target="slide2.xml"/><Relationship Id="rId5" Type="http://schemas.openxmlformats.org/officeDocument/2006/relationships/tags" Target="../tags/tag1612.xml"/><Relationship Id="rId15" Type="http://schemas.openxmlformats.org/officeDocument/2006/relationships/tags" Target="../tags/tag1622.xml"/><Relationship Id="rId23" Type="http://schemas.openxmlformats.org/officeDocument/2006/relationships/tags" Target="../tags/tag1630.xml"/><Relationship Id="rId28" Type="http://schemas.openxmlformats.org/officeDocument/2006/relationships/tags" Target="../tags/tag1635.xml"/><Relationship Id="rId36" Type="http://schemas.openxmlformats.org/officeDocument/2006/relationships/tags" Target="../tags/tag1643.xml"/><Relationship Id="rId49" Type="http://schemas.openxmlformats.org/officeDocument/2006/relationships/slide" Target="slide59.xml"/><Relationship Id="rId57" Type="http://schemas.openxmlformats.org/officeDocument/2006/relationships/slide" Target="slide4.xml"/><Relationship Id="rId10" Type="http://schemas.openxmlformats.org/officeDocument/2006/relationships/tags" Target="../tags/tag1617.xml"/><Relationship Id="rId19" Type="http://schemas.openxmlformats.org/officeDocument/2006/relationships/tags" Target="../tags/tag1626.xml"/><Relationship Id="rId31" Type="http://schemas.openxmlformats.org/officeDocument/2006/relationships/tags" Target="../tags/tag1638.xml"/><Relationship Id="rId44" Type="http://schemas.openxmlformats.org/officeDocument/2006/relationships/slide" Target="slide51.xml"/><Relationship Id="rId52" Type="http://schemas.openxmlformats.org/officeDocument/2006/relationships/slide" Target="slide44.xml"/><Relationship Id="rId4" Type="http://schemas.openxmlformats.org/officeDocument/2006/relationships/tags" Target="../tags/tag1611.xml"/><Relationship Id="rId9" Type="http://schemas.openxmlformats.org/officeDocument/2006/relationships/tags" Target="../tags/tag1616.xml"/><Relationship Id="rId14" Type="http://schemas.openxmlformats.org/officeDocument/2006/relationships/tags" Target="../tags/tag1621.xml"/><Relationship Id="rId22" Type="http://schemas.openxmlformats.org/officeDocument/2006/relationships/tags" Target="../tags/tag1629.xml"/><Relationship Id="rId27" Type="http://schemas.openxmlformats.org/officeDocument/2006/relationships/tags" Target="../tags/tag1634.xml"/><Relationship Id="rId30" Type="http://schemas.openxmlformats.org/officeDocument/2006/relationships/tags" Target="../tags/tag1637.xml"/><Relationship Id="rId35" Type="http://schemas.openxmlformats.org/officeDocument/2006/relationships/tags" Target="../tags/tag1642.xml"/><Relationship Id="rId43" Type="http://schemas.openxmlformats.org/officeDocument/2006/relationships/slide" Target="slide50.xml"/><Relationship Id="rId48" Type="http://schemas.openxmlformats.org/officeDocument/2006/relationships/slide" Target="slide58.xml"/><Relationship Id="rId56" Type="http://schemas.openxmlformats.org/officeDocument/2006/relationships/slide" Target="slide6.xml"/><Relationship Id="rId8" Type="http://schemas.openxmlformats.org/officeDocument/2006/relationships/tags" Target="../tags/tag1615.xml"/><Relationship Id="rId51" Type="http://schemas.openxmlformats.org/officeDocument/2006/relationships/slide" Target="slide48.xml"/><Relationship Id="rId3" Type="http://schemas.openxmlformats.org/officeDocument/2006/relationships/tags" Target="../tags/tag1610.xml"/></Relationships>
</file>

<file path=ppt/slides/_rels/slide51.xml.rels><?xml version="1.0" encoding="UTF-8" standalone="yes"?>
<Relationships xmlns="http://schemas.openxmlformats.org/package/2006/relationships"><Relationship Id="rId8" Type="http://schemas.openxmlformats.org/officeDocument/2006/relationships/tags" Target="../tags/tag1655.xml"/><Relationship Id="rId13" Type="http://schemas.openxmlformats.org/officeDocument/2006/relationships/tags" Target="../tags/tag1660.xml"/><Relationship Id="rId18" Type="http://schemas.openxmlformats.org/officeDocument/2006/relationships/tags" Target="../tags/tag1665.xml"/><Relationship Id="rId26" Type="http://schemas.openxmlformats.org/officeDocument/2006/relationships/tags" Target="../tags/tag1673.xml"/><Relationship Id="rId39" Type="http://schemas.openxmlformats.org/officeDocument/2006/relationships/slide" Target="slide10.xml"/><Relationship Id="rId3" Type="http://schemas.openxmlformats.org/officeDocument/2006/relationships/tags" Target="../tags/tag1650.xml"/><Relationship Id="rId21" Type="http://schemas.openxmlformats.org/officeDocument/2006/relationships/tags" Target="../tags/tag1668.xml"/><Relationship Id="rId34" Type="http://schemas.openxmlformats.org/officeDocument/2006/relationships/slide" Target="slide50.xml"/><Relationship Id="rId42" Type="http://schemas.openxmlformats.org/officeDocument/2006/relationships/slide" Target="slide2.xml"/><Relationship Id="rId7" Type="http://schemas.openxmlformats.org/officeDocument/2006/relationships/tags" Target="../tags/tag1654.xml"/><Relationship Id="rId12" Type="http://schemas.openxmlformats.org/officeDocument/2006/relationships/tags" Target="../tags/tag1659.xml"/><Relationship Id="rId17" Type="http://schemas.openxmlformats.org/officeDocument/2006/relationships/tags" Target="../tags/tag1664.xml"/><Relationship Id="rId25" Type="http://schemas.openxmlformats.org/officeDocument/2006/relationships/tags" Target="../tags/tag1672.xml"/><Relationship Id="rId33" Type="http://schemas.openxmlformats.org/officeDocument/2006/relationships/image" Target="../media/image61.png"/><Relationship Id="rId38" Type="http://schemas.openxmlformats.org/officeDocument/2006/relationships/slide" Target="slide16.xml"/><Relationship Id="rId2" Type="http://schemas.openxmlformats.org/officeDocument/2006/relationships/tags" Target="../tags/tag1649.xml"/><Relationship Id="rId16" Type="http://schemas.openxmlformats.org/officeDocument/2006/relationships/tags" Target="../tags/tag1663.xml"/><Relationship Id="rId20" Type="http://schemas.openxmlformats.org/officeDocument/2006/relationships/tags" Target="../tags/tag1667.xml"/><Relationship Id="rId29" Type="http://schemas.openxmlformats.org/officeDocument/2006/relationships/image" Target="../media/image1.emf"/><Relationship Id="rId41" Type="http://schemas.openxmlformats.org/officeDocument/2006/relationships/slide" Target="slide4.xml"/><Relationship Id="rId1" Type="http://schemas.openxmlformats.org/officeDocument/2006/relationships/vmlDrawing" Target="../drawings/vmlDrawing11.vml"/><Relationship Id="rId6" Type="http://schemas.openxmlformats.org/officeDocument/2006/relationships/tags" Target="../tags/tag1653.xml"/><Relationship Id="rId11" Type="http://schemas.openxmlformats.org/officeDocument/2006/relationships/tags" Target="../tags/tag1658.xml"/><Relationship Id="rId24" Type="http://schemas.openxmlformats.org/officeDocument/2006/relationships/tags" Target="../tags/tag1671.xml"/><Relationship Id="rId32" Type="http://schemas.openxmlformats.org/officeDocument/2006/relationships/image" Target="../media/image60.png"/><Relationship Id="rId37" Type="http://schemas.openxmlformats.org/officeDocument/2006/relationships/slide" Target="slide37.xml"/><Relationship Id="rId40" Type="http://schemas.openxmlformats.org/officeDocument/2006/relationships/slide" Target="slide6.xml"/><Relationship Id="rId5" Type="http://schemas.openxmlformats.org/officeDocument/2006/relationships/tags" Target="../tags/tag1652.xml"/><Relationship Id="rId15" Type="http://schemas.openxmlformats.org/officeDocument/2006/relationships/tags" Target="../tags/tag1662.xml"/><Relationship Id="rId23" Type="http://schemas.openxmlformats.org/officeDocument/2006/relationships/tags" Target="../tags/tag1670.xml"/><Relationship Id="rId28" Type="http://schemas.openxmlformats.org/officeDocument/2006/relationships/oleObject" Target="../embeddings/oleObject11.bin"/><Relationship Id="rId36" Type="http://schemas.openxmlformats.org/officeDocument/2006/relationships/slide" Target="slide44.xml"/><Relationship Id="rId10" Type="http://schemas.openxmlformats.org/officeDocument/2006/relationships/tags" Target="../tags/tag1657.xml"/><Relationship Id="rId19" Type="http://schemas.openxmlformats.org/officeDocument/2006/relationships/tags" Target="../tags/tag1666.xml"/><Relationship Id="rId31" Type="http://schemas.openxmlformats.org/officeDocument/2006/relationships/image" Target="../media/image59.png"/><Relationship Id="rId4" Type="http://schemas.openxmlformats.org/officeDocument/2006/relationships/tags" Target="../tags/tag1651.xml"/><Relationship Id="rId9" Type="http://schemas.openxmlformats.org/officeDocument/2006/relationships/tags" Target="../tags/tag1656.xml"/><Relationship Id="rId14" Type="http://schemas.openxmlformats.org/officeDocument/2006/relationships/tags" Target="../tags/tag1661.xml"/><Relationship Id="rId22" Type="http://schemas.openxmlformats.org/officeDocument/2006/relationships/tags" Target="../tags/tag1669.xml"/><Relationship Id="rId27" Type="http://schemas.openxmlformats.org/officeDocument/2006/relationships/slideLayout" Target="../slideLayouts/slideLayout4.xml"/><Relationship Id="rId30" Type="http://schemas.openxmlformats.org/officeDocument/2006/relationships/image" Target="../media/image58.png"/><Relationship Id="rId35" Type="http://schemas.openxmlformats.org/officeDocument/2006/relationships/slide" Target="slide48.xml"/></Relationships>
</file>

<file path=ppt/slides/_rels/slide52.xml.rels><?xml version="1.0" encoding="UTF-8" standalone="yes"?>
<Relationships xmlns="http://schemas.openxmlformats.org/package/2006/relationships"><Relationship Id="rId8" Type="http://schemas.openxmlformats.org/officeDocument/2006/relationships/tags" Target="../tags/tag1680.xml"/><Relationship Id="rId13" Type="http://schemas.openxmlformats.org/officeDocument/2006/relationships/tags" Target="../tags/tag1685.xml"/><Relationship Id="rId18" Type="http://schemas.openxmlformats.org/officeDocument/2006/relationships/tags" Target="../tags/tag1690.xml"/><Relationship Id="rId26" Type="http://schemas.openxmlformats.org/officeDocument/2006/relationships/tags" Target="../tags/tag1698.xml"/><Relationship Id="rId39" Type="http://schemas.openxmlformats.org/officeDocument/2006/relationships/slide" Target="slide4.xml"/><Relationship Id="rId3" Type="http://schemas.openxmlformats.org/officeDocument/2006/relationships/tags" Target="../tags/tag1675.xml"/><Relationship Id="rId21" Type="http://schemas.openxmlformats.org/officeDocument/2006/relationships/tags" Target="../tags/tag1693.xml"/><Relationship Id="rId34" Type="http://schemas.openxmlformats.org/officeDocument/2006/relationships/slide" Target="slide44.xml"/><Relationship Id="rId7" Type="http://schemas.openxmlformats.org/officeDocument/2006/relationships/tags" Target="../tags/tag1679.xml"/><Relationship Id="rId12" Type="http://schemas.openxmlformats.org/officeDocument/2006/relationships/tags" Target="../tags/tag1684.xml"/><Relationship Id="rId17" Type="http://schemas.openxmlformats.org/officeDocument/2006/relationships/tags" Target="../tags/tag1689.xml"/><Relationship Id="rId25" Type="http://schemas.openxmlformats.org/officeDocument/2006/relationships/tags" Target="../tags/tag1697.xml"/><Relationship Id="rId33" Type="http://schemas.openxmlformats.org/officeDocument/2006/relationships/slide" Target="slide48.xml"/><Relationship Id="rId38" Type="http://schemas.openxmlformats.org/officeDocument/2006/relationships/slide" Target="slide6.xml"/><Relationship Id="rId2" Type="http://schemas.openxmlformats.org/officeDocument/2006/relationships/tags" Target="../tags/tag1674.xml"/><Relationship Id="rId16" Type="http://schemas.openxmlformats.org/officeDocument/2006/relationships/tags" Target="../tags/tag1688.xml"/><Relationship Id="rId20" Type="http://schemas.openxmlformats.org/officeDocument/2006/relationships/tags" Target="../tags/tag1692.xml"/><Relationship Id="rId29" Type="http://schemas.openxmlformats.org/officeDocument/2006/relationships/oleObject" Target="../embeddings/oleObject12.bin"/><Relationship Id="rId1" Type="http://schemas.openxmlformats.org/officeDocument/2006/relationships/vmlDrawing" Target="../drawings/vmlDrawing12.vml"/><Relationship Id="rId6" Type="http://schemas.openxmlformats.org/officeDocument/2006/relationships/tags" Target="../tags/tag1678.xml"/><Relationship Id="rId11" Type="http://schemas.openxmlformats.org/officeDocument/2006/relationships/tags" Target="../tags/tag1683.xml"/><Relationship Id="rId24" Type="http://schemas.openxmlformats.org/officeDocument/2006/relationships/tags" Target="../tags/tag1696.xml"/><Relationship Id="rId32" Type="http://schemas.openxmlformats.org/officeDocument/2006/relationships/slide" Target="slide50.xml"/><Relationship Id="rId37" Type="http://schemas.openxmlformats.org/officeDocument/2006/relationships/slide" Target="slide10.xml"/><Relationship Id="rId40" Type="http://schemas.openxmlformats.org/officeDocument/2006/relationships/slide" Target="slide2.xml"/><Relationship Id="rId5" Type="http://schemas.openxmlformats.org/officeDocument/2006/relationships/tags" Target="../tags/tag1677.xml"/><Relationship Id="rId15" Type="http://schemas.openxmlformats.org/officeDocument/2006/relationships/tags" Target="../tags/tag1687.xml"/><Relationship Id="rId23" Type="http://schemas.openxmlformats.org/officeDocument/2006/relationships/tags" Target="../tags/tag1695.xml"/><Relationship Id="rId28" Type="http://schemas.openxmlformats.org/officeDocument/2006/relationships/image" Target="../media/image62.png"/><Relationship Id="rId36" Type="http://schemas.openxmlformats.org/officeDocument/2006/relationships/slide" Target="slide16.xml"/><Relationship Id="rId10" Type="http://schemas.openxmlformats.org/officeDocument/2006/relationships/tags" Target="../tags/tag1682.xml"/><Relationship Id="rId19" Type="http://schemas.openxmlformats.org/officeDocument/2006/relationships/tags" Target="../tags/tag1691.xml"/><Relationship Id="rId31" Type="http://schemas.openxmlformats.org/officeDocument/2006/relationships/image" Target="../media/image59.png"/><Relationship Id="rId4" Type="http://schemas.openxmlformats.org/officeDocument/2006/relationships/tags" Target="../tags/tag1676.xml"/><Relationship Id="rId9" Type="http://schemas.openxmlformats.org/officeDocument/2006/relationships/tags" Target="../tags/tag1681.xml"/><Relationship Id="rId14" Type="http://schemas.openxmlformats.org/officeDocument/2006/relationships/tags" Target="../tags/tag1686.xml"/><Relationship Id="rId22" Type="http://schemas.openxmlformats.org/officeDocument/2006/relationships/tags" Target="../tags/tag1694.xml"/><Relationship Id="rId27" Type="http://schemas.openxmlformats.org/officeDocument/2006/relationships/slideLayout" Target="../slideLayouts/slideLayout3.xml"/><Relationship Id="rId30" Type="http://schemas.openxmlformats.org/officeDocument/2006/relationships/image" Target="../media/image1.emf"/><Relationship Id="rId35" Type="http://schemas.openxmlformats.org/officeDocument/2006/relationships/slide" Target="slide37.xml"/></Relationships>
</file>

<file path=ppt/slides/_rels/slide53.xml.rels><?xml version="1.0" encoding="UTF-8" standalone="yes"?>
<Relationships xmlns="http://schemas.openxmlformats.org/package/2006/relationships"><Relationship Id="rId8" Type="http://schemas.openxmlformats.org/officeDocument/2006/relationships/tags" Target="../tags/tag1706.xml"/><Relationship Id="rId13" Type="http://schemas.openxmlformats.org/officeDocument/2006/relationships/tags" Target="../tags/tag1711.xml"/><Relationship Id="rId18" Type="http://schemas.openxmlformats.org/officeDocument/2006/relationships/tags" Target="../tags/tag1716.xml"/><Relationship Id="rId26" Type="http://schemas.openxmlformats.org/officeDocument/2006/relationships/image" Target="../media/image63.png"/><Relationship Id="rId3" Type="http://schemas.openxmlformats.org/officeDocument/2006/relationships/tags" Target="../tags/tag1701.xml"/><Relationship Id="rId21" Type="http://schemas.openxmlformats.org/officeDocument/2006/relationships/tags" Target="../tags/tag1719.xml"/><Relationship Id="rId34" Type="http://schemas.openxmlformats.org/officeDocument/2006/relationships/slide" Target="slide4.xml"/><Relationship Id="rId7" Type="http://schemas.openxmlformats.org/officeDocument/2006/relationships/tags" Target="../tags/tag1705.xml"/><Relationship Id="rId12" Type="http://schemas.openxmlformats.org/officeDocument/2006/relationships/tags" Target="../tags/tag1710.xml"/><Relationship Id="rId17" Type="http://schemas.openxmlformats.org/officeDocument/2006/relationships/tags" Target="../tags/tag1715.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1700.xml"/><Relationship Id="rId16" Type="http://schemas.openxmlformats.org/officeDocument/2006/relationships/tags" Target="../tags/tag1714.xml"/><Relationship Id="rId20" Type="http://schemas.openxmlformats.org/officeDocument/2006/relationships/tags" Target="../tags/tag1718.xml"/><Relationship Id="rId29" Type="http://schemas.openxmlformats.org/officeDocument/2006/relationships/slide" Target="slide44.xml"/><Relationship Id="rId1" Type="http://schemas.openxmlformats.org/officeDocument/2006/relationships/tags" Target="../tags/tag1699.xml"/><Relationship Id="rId6" Type="http://schemas.openxmlformats.org/officeDocument/2006/relationships/tags" Target="../tags/tag1704.xml"/><Relationship Id="rId11" Type="http://schemas.openxmlformats.org/officeDocument/2006/relationships/tags" Target="../tags/tag1709.xml"/><Relationship Id="rId24" Type="http://schemas.openxmlformats.org/officeDocument/2006/relationships/tags" Target="../tags/tag1722.xml"/><Relationship Id="rId32" Type="http://schemas.openxmlformats.org/officeDocument/2006/relationships/slide" Target="slide10.xml"/><Relationship Id="rId5" Type="http://schemas.openxmlformats.org/officeDocument/2006/relationships/tags" Target="../tags/tag1703.xml"/><Relationship Id="rId15" Type="http://schemas.openxmlformats.org/officeDocument/2006/relationships/tags" Target="../tags/tag1713.xml"/><Relationship Id="rId23" Type="http://schemas.openxmlformats.org/officeDocument/2006/relationships/tags" Target="../tags/tag1721.xml"/><Relationship Id="rId28" Type="http://schemas.openxmlformats.org/officeDocument/2006/relationships/slide" Target="slide48.xml"/><Relationship Id="rId10" Type="http://schemas.openxmlformats.org/officeDocument/2006/relationships/tags" Target="../tags/tag1708.xml"/><Relationship Id="rId19" Type="http://schemas.openxmlformats.org/officeDocument/2006/relationships/tags" Target="../tags/tag1717.xml"/><Relationship Id="rId31" Type="http://schemas.openxmlformats.org/officeDocument/2006/relationships/slide" Target="slide16.xml"/><Relationship Id="rId4" Type="http://schemas.openxmlformats.org/officeDocument/2006/relationships/tags" Target="../tags/tag1702.xml"/><Relationship Id="rId9" Type="http://schemas.openxmlformats.org/officeDocument/2006/relationships/tags" Target="../tags/tag1707.xml"/><Relationship Id="rId14" Type="http://schemas.openxmlformats.org/officeDocument/2006/relationships/tags" Target="../tags/tag1712.xml"/><Relationship Id="rId22" Type="http://schemas.openxmlformats.org/officeDocument/2006/relationships/tags" Target="../tags/tag1720.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54.xml.rels><?xml version="1.0" encoding="UTF-8" standalone="yes"?>
<Relationships xmlns="http://schemas.openxmlformats.org/package/2006/relationships"><Relationship Id="rId8" Type="http://schemas.openxmlformats.org/officeDocument/2006/relationships/tags" Target="../tags/tag1730.xml"/><Relationship Id="rId13" Type="http://schemas.openxmlformats.org/officeDocument/2006/relationships/tags" Target="../tags/tag1735.xml"/><Relationship Id="rId18" Type="http://schemas.openxmlformats.org/officeDocument/2006/relationships/tags" Target="../tags/tag1740.xml"/><Relationship Id="rId26" Type="http://schemas.openxmlformats.org/officeDocument/2006/relationships/image" Target="../media/image64.png"/><Relationship Id="rId3" Type="http://schemas.openxmlformats.org/officeDocument/2006/relationships/tags" Target="../tags/tag1725.xml"/><Relationship Id="rId21" Type="http://schemas.openxmlformats.org/officeDocument/2006/relationships/tags" Target="../tags/tag1743.xml"/><Relationship Id="rId34" Type="http://schemas.openxmlformats.org/officeDocument/2006/relationships/slide" Target="slide4.xml"/><Relationship Id="rId7" Type="http://schemas.openxmlformats.org/officeDocument/2006/relationships/tags" Target="../tags/tag1729.xml"/><Relationship Id="rId12" Type="http://schemas.openxmlformats.org/officeDocument/2006/relationships/tags" Target="../tags/tag1734.xml"/><Relationship Id="rId17" Type="http://schemas.openxmlformats.org/officeDocument/2006/relationships/tags" Target="../tags/tag1739.xml"/><Relationship Id="rId25" Type="http://schemas.openxmlformats.org/officeDocument/2006/relationships/slideLayout" Target="../slideLayouts/slideLayout3.xml"/><Relationship Id="rId33" Type="http://schemas.openxmlformats.org/officeDocument/2006/relationships/slide" Target="slide6.xml"/><Relationship Id="rId2" Type="http://schemas.openxmlformats.org/officeDocument/2006/relationships/tags" Target="../tags/tag1724.xml"/><Relationship Id="rId16" Type="http://schemas.openxmlformats.org/officeDocument/2006/relationships/tags" Target="../tags/tag1738.xml"/><Relationship Id="rId20" Type="http://schemas.openxmlformats.org/officeDocument/2006/relationships/tags" Target="../tags/tag1742.xml"/><Relationship Id="rId29" Type="http://schemas.openxmlformats.org/officeDocument/2006/relationships/slide" Target="slide44.xml"/><Relationship Id="rId1" Type="http://schemas.openxmlformats.org/officeDocument/2006/relationships/tags" Target="../tags/tag1723.xml"/><Relationship Id="rId6" Type="http://schemas.openxmlformats.org/officeDocument/2006/relationships/tags" Target="../tags/tag1728.xml"/><Relationship Id="rId11" Type="http://schemas.openxmlformats.org/officeDocument/2006/relationships/tags" Target="../tags/tag1733.xml"/><Relationship Id="rId24" Type="http://schemas.openxmlformats.org/officeDocument/2006/relationships/tags" Target="../tags/tag1746.xml"/><Relationship Id="rId32" Type="http://schemas.openxmlformats.org/officeDocument/2006/relationships/slide" Target="slide10.xml"/><Relationship Id="rId5" Type="http://schemas.openxmlformats.org/officeDocument/2006/relationships/tags" Target="../tags/tag1727.xml"/><Relationship Id="rId15" Type="http://schemas.openxmlformats.org/officeDocument/2006/relationships/tags" Target="../tags/tag1737.xml"/><Relationship Id="rId23" Type="http://schemas.openxmlformats.org/officeDocument/2006/relationships/tags" Target="../tags/tag1745.xml"/><Relationship Id="rId28" Type="http://schemas.openxmlformats.org/officeDocument/2006/relationships/slide" Target="slide48.xml"/><Relationship Id="rId10" Type="http://schemas.openxmlformats.org/officeDocument/2006/relationships/tags" Target="../tags/tag1732.xml"/><Relationship Id="rId19" Type="http://schemas.openxmlformats.org/officeDocument/2006/relationships/tags" Target="../tags/tag1741.xml"/><Relationship Id="rId31" Type="http://schemas.openxmlformats.org/officeDocument/2006/relationships/slide" Target="slide16.xml"/><Relationship Id="rId4" Type="http://schemas.openxmlformats.org/officeDocument/2006/relationships/tags" Target="../tags/tag1726.xml"/><Relationship Id="rId9" Type="http://schemas.openxmlformats.org/officeDocument/2006/relationships/tags" Target="../tags/tag1731.xml"/><Relationship Id="rId14" Type="http://schemas.openxmlformats.org/officeDocument/2006/relationships/tags" Target="../tags/tag1736.xml"/><Relationship Id="rId22" Type="http://schemas.openxmlformats.org/officeDocument/2006/relationships/tags" Target="../tags/tag1744.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55.xml.rels><?xml version="1.0" encoding="UTF-8" standalone="yes"?>
<Relationships xmlns="http://schemas.openxmlformats.org/package/2006/relationships"><Relationship Id="rId8" Type="http://schemas.openxmlformats.org/officeDocument/2006/relationships/tags" Target="../tags/tag1754.xml"/><Relationship Id="rId13" Type="http://schemas.openxmlformats.org/officeDocument/2006/relationships/tags" Target="../tags/tag1759.xml"/><Relationship Id="rId18" Type="http://schemas.openxmlformats.org/officeDocument/2006/relationships/tags" Target="../tags/tag1764.xml"/><Relationship Id="rId26" Type="http://schemas.openxmlformats.org/officeDocument/2006/relationships/slideLayout" Target="../slideLayouts/slideLayout3.xml"/><Relationship Id="rId3" Type="http://schemas.openxmlformats.org/officeDocument/2006/relationships/tags" Target="../tags/tag1749.xml"/><Relationship Id="rId21" Type="http://schemas.openxmlformats.org/officeDocument/2006/relationships/tags" Target="../tags/tag1767.xml"/><Relationship Id="rId34" Type="http://schemas.openxmlformats.org/officeDocument/2006/relationships/slide" Target="slide10.xml"/><Relationship Id="rId7" Type="http://schemas.openxmlformats.org/officeDocument/2006/relationships/tags" Target="../tags/tag1753.xml"/><Relationship Id="rId12" Type="http://schemas.openxmlformats.org/officeDocument/2006/relationships/tags" Target="../tags/tag1758.xml"/><Relationship Id="rId17" Type="http://schemas.openxmlformats.org/officeDocument/2006/relationships/tags" Target="../tags/tag1763.xml"/><Relationship Id="rId25" Type="http://schemas.openxmlformats.org/officeDocument/2006/relationships/tags" Target="../tags/tag1771.xml"/><Relationship Id="rId33" Type="http://schemas.openxmlformats.org/officeDocument/2006/relationships/slide" Target="slide16.xml"/><Relationship Id="rId2" Type="http://schemas.openxmlformats.org/officeDocument/2006/relationships/tags" Target="../tags/tag1748.xml"/><Relationship Id="rId16" Type="http://schemas.openxmlformats.org/officeDocument/2006/relationships/tags" Target="../tags/tag1762.xml"/><Relationship Id="rId20" Type="http://schemas.openxmlformats.org/officeDocument/2006/relationships/tags" Target="../tags/tag1766.xml"/><Relationship Id="rId29" Type="http://schemas.openxmlformats.org/officeDocument/2006/relationships/slide" Target="slide50.xml"/><Relationship Id="rId1" Type="http://schemas.openxmlformats.org/officeDocument/2006/relationships/tags" Target="../tags/tag1747.xml"/><Relationship Id="rId6" Type="http://schemas.openxmlformats.org/officeDocument/2006/relationships/tags" Target="../tags/tag1752.xml"/><Relationship Id="rId11" Type="http://schemas.openxmlformats.org/officeDocument/2006/relationships/tags" Target="../tags/tag1757.xml"/><Relationship Id="rId24" Type="http://schemas.openxmlformats.org/officeDocument/2006/relationships/tags" Target="../tags/tag1770.xml"/><Relationship Id="rId32" Type="http://schemas.openxmlformats.org/officeDocument/2006/relationships/slide" Target="slide37.xml"/><Relationship Id="rId37" Type="http://schemas.openxmlformats.org/officeDocument/2006/relationships/slide" Target="slide2.xml"/><Relationship Id="rId5" Type="http://schemas.openxmlformats.org/officeDocument/2006/relationships/tags" Target="../tags/tag1751.xml"/><Relationship Id="rId15" Type="http://schemas.openxmlformats.org/officeDocument/2006/relationships/tags" Target="../tags/tag1761.xml"/><Relationship Id="rId23" Type="http://schemas.openxmlformats.org/officeDocument/2006/relationships/tags" Target="../tags/tag1769.xml"/><Relationship Id="rId28" Type="http://schemas.openxmlformats.org/officeDocument/2006/relationships/image" Target="../media/image13.png"/><Relationship Id="rId36" Type="http://schemas.openxmlformats.org/officeDocument/2006/relationships/slide" Target="slide4.xml"/><Relationship Id="rId10" Type="http://schemas.openxmlformats.org/officeDocument/2006/relationships/tags" Target="../tags/tag1756.xml"/><Relationship Id="rId19" Type="http://schemas.openxmlformats.org/officeDocument/2006/relationships/tags" Target="../tags/tag1765.xml"/><Relationship Id="rId31" Type="http://schemas.openxmlformats.org/officeDocument/2006/relationships/slide" Target="slide44.xml"/><Relationship Id="rId4" Type="http://schemas.openxmlformats.org/officeDocument/2006/relationships/tags" Target="../tags/tag1750.xml"/><Relationship Id="rId9" Type="http://schemas.openxmlformats.org/officeDocument/2006/relationships/tags" Target="../tags/tag1755.xml"/><Relationship Id="rId14" Type="http://schemas.openxmlformats.org/officeDocument/2006/relationships/tags" Target="../tags/tag1760.xml"/><Relationship Id="rId22" Type="http://schemas.openxmlformats.org/officeDocument/2006/relationships/tags" Target="../tags/tag1768.xml"/><Relationship Id="rId27" Type="http://schemas.openxmlformats.org/officeDocument/2006/relationships/image" Target="../media/image65.png"/><Relationship Id="rId30" Type="http://schemas.openxmlformats.org/officeDocument/2006/relationships/slide" Target="slide48.xml"/><Relationship Id="rId35" Type="http://schemas.openxmlformats.org/officeDocument/2006/relationships/slide" Target="slide6.xml"/></Relationships>
</file>

<file path=ppt/slides/_rels/slide56.xml.rels><?xml version="1.0" encoding="UTF-8" standalone="yes"?>
<Relationships xmlns="http://schemas.openxmlformats.org/package/2006/relationships"><Relationship Id="rId8" Type="http://schemas.openxmlformats.org/officeDocument/2006/relationships/tags" Target="../tags/tag1779.xml"/><Relationship Id="rId13" Type="http://schemas.openxmlformats.org/officeDocument/2006/relationships/tags" Target="../tags/tag1784.xml"/><Relationship Id="rId18" Type="http://schemas.openxmlformats.org/officeDocument/2006/relationships/tags" Target="../tags/tag1789.xml"/><Relationship Id="rId26" Type="http://schemas.openxmlformats.org/officeDocument/2006/relationships/image" Target="../media/image66.png"/><Relationship Id="rId3" Type="http://schemas.openxmlformats.org/officeDocument/2006/relationships/tags" Target="../tags/tag1774.xml"/><Relationship Id="rId21" Type="http://schemas.openxmlformats.org/officeDocument/2006/relationships/tags" Target="../tags/tag1792.xml"/><Relationship Id="rId34" Type="http://schemas.openxmlformats.org/officeDocument/2006/relationships/slide" Target="slide4.xml"/><Relationship Id="rId7" Type="http://schemas.openxmlformats.org/officeDocument/2006/relationships/tags" Target="../tags/tag1778.xml"/><Relationship Id="rId12" Type="http://schemas.openxmlformats.org/officeDocument/2006/relationships/tags" Target="../tags/tag1783.xml"/><Relationship Id="rId17" Type="http://schemas.openxmlformats.org/officeDocument/2006/relationships/tags" Target="../tags/tag1788.xml"/><Relationship Id="rId25" Type="http://schemas.openxmlformats.org/officeDocument/2006/relationships/slideLayout" Target="../slideLayouts/slideLayout3.xml"/><Relationship Id="rId33" Type="http://schemas.openxmlformats.org/officeDocument/2006/relationships/slide" Target="slide6.xml"/><Relationship Id="rId2" Type="http://schemas.openxmlformats.org/officeDocument/2006/relationships/tags" Target="../tags/tag1773.xml"/><Relationship Id="rId16" Type="http://schemas.openxmlformats.org/officeDocument/2006/relationships/tags" Target="../tags/tag1787.xml"/><Relationship Id="rId20" Type="http://schemas.openxmlformats.org/officeDocument/2006/relationships/tags" Target="../tags/tag1791.xml"/><Relationship Id="rId29" Type="http://schemas.openxmlformats.org/officeDocument/2006/relationships/slide" Target="slide44.xml"/><Relationship Id="rId1" Type="http://schemas.openxmlformats.org/officeDocument/2006/relationships/tags" Target="../tags/tag1772.xml"/><Relationship Id="rId6" Type="http://schemas.openxmlformats.org/officeDocument/2006/relationships/tags" Target="../tags/tag1777.xml"/><Relationship Id="rId11" Type="http://schemas.openxmlformats.org/officeDocument/2006/relationships/tags" Target="../tags/tag1782.xml"/><Relationship Id="rId24" Type="http://schemas.openxmlformats.org/officeDocument/2006/relationships/tags" Target="../tags/tag1795.xml"/><Relationship Id="rId32" Type="http://schemas.openxmlformats.org/officeDocument/2006/relationships/slide" Target="slide10.xml"/><Relationship Id="rId5" Type="http://schemas.openxmlformats.org/officeDocument/2006/relationships/tags" Target="../tags/tag1776.xml"/><Relationship Id="rId15" Type="http://schemas.openxmlformats.org/officeDocument/2006/relationships/tags" Target="../tags/tag1786.xml"/><Relationship Id="rId23" Type="http://schemas.openxmlformats.org/officeDocument/2006/relationships/tags" Target="../tags/tag1794.xml"/><Relationship Id="rId28" Type="http://schemas.openxmlformats.org/officeDocument/2006/relationships/slide" Target="slide48.xml"/><Relationship Id="rId10" Type="http://schemas.openxmlformats.org/officeDocument/2006/relationships/tags" Target="../tags/tag1781.xml"/><Relationship Id="rId19" Type="http://schemas.openxmlformats.org/officeDocument/2006/relationships/tags" Target="../tags/tag1790.xml"/><Relationship Id="rId31" Type="http://schemas.openxmlformats.org/officeDocument/2006/relationships/slide" Target="slide16.xml"/><Relationship Id="rId4" Type="http://schemas.openxmlformats.org/officeDocument/2006/relationships/tags" Target="../tags/tag1775.xml"/><Relationship Id="rId9" Type="http://schemas.openxmlformats.org/officeDocument/2006/relationships/tags" Target="../tags/tag1780.xml"/><Relationship Id="rId14" Type="http://schemas.openxmlformats.org/officeDocument/2006/relationships/tags" Target="../tags/tag1785.xml"/><Relationship Id="rId22" Type="http://schemas.openxmlformats.org/officeDocument/2006/relationships/tags" Target="../tags/tag1793.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57.xml.rels><?xml version="1.0" encoding="UTF-8" standalone="yes"?>
<Relationships xmlns="http://schemas.openxmlformats.org/package/2006/relationships"><Relationship Id="rId8" Type="http://schemas.openxmlformats.org/officeDocument/2006/relationships/tags" Target="../tags/tag1803.xml"/><Relationship Id="rId13" Type="http://schemas.openxmlformats.org/officeDocument/2006/relationships/tags" Target="../tags/tag1808.xml"/><Relationship Id="rId18" Type="http://schemas.openxmlformats.org/officeDocument/2006/relationships/tags" Target="../tags/tag1813.xml"/><Relationship Id="rId26" Type="http://schemas.openxmlformats.org/officeDocument/2006/relationships/image" Target="../media/image68.png"/><Relationship Id="rId3" Type="http://schemas.openxmlformats.org/officeDocument/2006/relationships/tags" Target="../tags/tag1798.xml"/><Relationship Id="rId21" Type="http://schemas.openxmlformats.org/officeDocument/2006/relationships/tags" Target="../tags/tag1816.xml"/><Relationship Id="rId34" Type="http://schemas.openxmlformats.org/officeDocument/2006/relationships/slide" Target="slide10.xml"/><Relationship Id="rId7" Type="http://schemas.openxmlformats.org/officeDocument/2006/relationships/tags" Target="../tags/tag1802.xml"/><Relationship Id="rId12" Type="http://schemas.openxmlformats.org/officeDocument/2006/relationships/tags" Target="../tags/tag1807.xml"/><Relationship Id="rId17" Type="http://schemas.openxmlformats.org/officeDocument/2006/relationships/tags" Target="../tags/tag1812.xml"/><Relationship Id="rId25" Type="http://schemas.openxmlformats.org/officeDocument/2006/relationships/image" Target="../media/image67.png"/><Relationship Id="rId33" Type="http://schemas.openxmlformats.org/officeDocument/2006/relationships/slide" Target="slide16.xml"/><Relationship Id="rId2" Type="http://schemas.openxmlformats.org/officeDocument/2006/relationships/tags" Target="../tags/tag1797.xml"/><Relationship Id="rId16" Type="http://schemas.openxmlformats.org/officeDocument/2006/relationships/tags" Target="../tags/tag1811.xml"/><Relationship Id="rId20" Type="http://schemas.openxmlformats.org/officeDocument/2006/relationships/tags" Target="../tags/tag1815.xml"/><Relationship Id="rId29" Type="http://schemas.openxmlformats.org/officeDocument/2006/relationships/slide" Target="slide50.xml"/><Relationship Id="rId1" Type="http://schemas.openxmlformats.org/officeDocument/2006/relationships/tags" Target="../tags/tag1796.xml"/><Relationship Id="rId6" Type="http://schemas.openxmlformats.org/officeDocument/2006/relationships/tags" Target="../tags/tag1801.xml"/><Relationship Id="rId11" Type="http://schemas.openxmlformats.org/officeDocument/2006/relationships/tags" Target="../tags/tag1806.xml"/><Relationship Id="rId24" Type="http://schemas.openxmlformats.org/officeDocument/2006/relationships/slideLayout" Target="../slideLayouts/slideLayout2.xml"/><Relationship Id="rId32" Type="http://schemas.openxmlformats.org/officeDocument/2006/relationships/slide" Target="slide37.xml"/><Relationship Id="rId37" Type="http://schemas.openxmlformats.org/officeDocument/2006/relationships/slide" Target="slide2.xml"/><Relationship Id="rId5" Type="http://schemas.openxmlformats.org/officeDocument/2006/relationships/tags" Target="../tags/tag1800.xml"/><Relationship Id="rId15" Type="http://schemas.openxmlformats.org/officeDocument/2006/relationships/tags" Target="../tags/tag1810.xml"/><Relationship Id="rId23" Type="http://schemas.openxmlformats.org/officeDocument/2006/relationships/tags" Target="../tags/tag1818.xml"/><Relationship Id="rId28" Type="http://schemas.openxmlformats.org/officeDocument/2006/relationships/image" Target="../media/image70.png"/><Relationship Id="rId36" Type="http://schemas.openxmlformats.org/officeDocument/2006/relationships/slide" Target="slide4.xml"/><Relationship Id="rId10" Type="http://schemas.openxmlformats.org/officeDocument/2006/relationships/tags" Target="../tags/tag1805.xml"/><Relationship Id="rId19" Type="http://schemas.openxmlformats.org/officeDocument/2006/relationships/tags" Target="../tags/tag1814.xml"/><Relationship Id="rId31" Type="http://schemas.openxmlformats.org/officeDocument/2006/relationships/slide" Target="slide44.xml"/><Relationship Id="rId4" Type="http://schemas.openxmlformats.org/officeDocument/2006/relationships/tags" Target="../tags/tag1799.xml"/><Relationship Id="rId9" Type="http://schemas.openxmlformats.org/officeDocument/2006/relationships/tags" Target="../tags/tag1804.xml"/><Relationship Id="rId14" Type="http://schemas.openxmlformats.org/officeDocument/2006/relationships/tags" Target="../tags/tag1809.xml"/><Relationship Id="rId22" Type="http://schemas.openxmlformats.org/officeDocument/2006/relationships/tags" Target="../tags/tag1817.xml"/><Relationship Id="rId27" Type="http://schemas.openxmlformats.org/officeDocument/2006/relationships/image" Target="../media/image69.png"/><Relationship Id="rId30" Type="http://schemas.openxmlformats.org/officeDocument/2006/relationships/slide" Target="slide48.xml"/><Relationship Id="rId35" Type="http://schemas.openxmlformats.org/officeDocument/2006/relationships/slide" Target="slide6.xml"/></Relationships>
</file>

<file path=ppt/slides/_rels/slide58.xml.rels><?xml version="1.0" encoding="UTF-8" standalone="yes"?>
<Relationships xmlns="http://schemas.openxmlformats.org/package/2006/relationships"><Relationship Id="rId8" Type="http://schemas.openxmlformats.org/officeDocument/2006/relationships/tags" Target="../tags/tag1826.xml"/><Relationship Id="rId13" Type="http://schemas.openxmlformats.org/officeDocument/2006/relationships/tags" Target="../tags/tag1831.xml"/><Relationship Id="rId18" Type="http://schemas.openxmlformats.org/officeDocument/2006/relationships/tags" Target="../tags/tag1836.xml"/><Relationship Id="rId26" Type="http://schemas.openxmlformats.org/officeDocument/2006/relationships/tags" Target="../tags/tag1844.xml"/><Relationship Id="rId39" Type="http://schemas.openxmlformats.org/officeDocument/2006/relationships/slide" Target="slide2.xml"/><Relationship Id="rId3" Type="http://schemas.openxmlformats.org/officeDocument/2006/relationships/tags" Target="../tags/tag1821.xml"/><Relationship Id="rId21" Type="http://schemas.openxmlformats.org/officeDocument/2006/relationships/tags" Target="../tags/tag1839.xml"/><Relationship Id="rId34" Type="http://schemas.openxmlformats.org/officeDocument/2006/relationships/slide" Target="slide37.xml"/><Relationship Id="rId7" Type="http://schemas.openxmlformats.org/officeDocument/2006/relationships/tags" Target="../tags/tag1825.xml"/><Relationship Id="rId12" Type="http://schemas.openxmlformats.org/officeDocument/2006/relationships/tags" Target="../tags/tag1830.xml"/><Relationship Id="rId17" Type="http://schemas.openxmlformats.org/officeDocument/2006/relationships/tags" Target="../tags/tag1835.xml"/><Relationship Id="rId25" Type="http://schemas.openxmlformats.org/officeDocument/2006/relationships/tags" Target="../tags/tag1843.xml"/><Relationship Id="rId33" Type="http://schemas.openxmlformats.org/officeDocument/2006/relationships/slide" Target="slide44.xml"/><Relationship Id="rId38" Type="http://schemas.openxmlformats.org/officeDocument/2006/relationships/slide" Target="slide4.xml"/><Relationship Id="rId2" Type="http://schemas.openxmlformats.org/officeDocument/2006/relationships/tags" Target="../tags/tag1820.xml"/><Relationship Id="rId16" Type="http://schemas.openxmlformats.org/officeDocument/2006/relationships/tags" Target="../tags/tag1834.xml"/><Relationship Id="rId20" Type="http://schemas.openxmlformats.org/officeDocument/2006/relationships/tags" Target="../tags/tag1838.xml"/><Relationship Id="rId29" Type="http://schemas.openxmlformats.org/officeDocument/2006/relationships/image" Target="../media/image72.jpg"/><Relationship Id="rId1" Type="http://schemas.openxmlformats.org/officeDocument/2006/relationships/tags" Target="../tags/tag1819.xml"/><Relationship Id="rId6" Type="http://schemas.openxmlformats.org/officeDocument/2006/relationships/tags" Target="../tags/tag1824.xml"/><Relationship Id="rId11" Type="http://schemas.openxmlformats.org/officeDocument/2006/relationships/tags" Target="../tags/tag1829.xml"/><Relationship Id="rId24" Type="http://schemas.openxmlformats.org/officeDocument/2006/relationships/tags" Target="../tags/tag1842.xml"/><Relationship Id="rId32" Type="http://schemas.openxmlformats.org/officeDocument/2006/relationships/slide" Target="slide48.xml"/><Relationship Id="rId37" Type="http://schemas.openxmlformats.org/officeDocument/2006/relationships/slide" Target="slide6.xml"/><Relationship Id="rId5" Type="http://schemas.openxmlformats.org/officeDocument/2006/relationships/tags" Target="../tags/tag1823.xml"/><Relationship Id="rId15" Type="http://schemas.openxmlformats.org/officeDocument/2006/relationships/tags" Target="../tags/tag1833.xml"/><Relationship Id="rId23" Type="http://schemas.openxmlformats.org/officeDocument/2006/relationships/tags" Target="../tags/tag1841.xml"/><Relationship Id="rId28" Type="http://schemas.openxmlformats.org/officeDocument/2006/relationships/image" Target="../media/image71.jpg"/><Relationship Id="rId36" Type="http://schemas.openxmlformats.org/officeDocument/2006/relationships/slide" Target="slide10.xml"/><Relationship Id="rId10" Type="http://schemas.openxmlformats.org/officeDocument/2006/relationships/tags" Target="../tags/tag1828.xml"/><Relationship Id="rId19" Type="http://schemas.openxmlformats.org/officeDocument/2006/relationships/tags" Target="../tags/tag1837.xml"/><Relationship Id="rId31" Type="http://schemas.openxmlformats.org/officeDocument/2006/relationships/slide" Target="slide50.xml"/><Relationship Id="rId4" Type="http://schemas.openxmlformats.org/officeDocument/2006/relationships/tags" Target="../tags/tag1822.xml"/><Relationship Id="rId9" Type="http://schemas.openxmlformats.org/officeDocument/2006/relationships/tags" Target="../tags/tag1827.xml"/><Relationship Id="rId14" Type="http://schemas.openxmlformats.org/officeDocument/2006/relationships/tags" Target="../tags/tag1832.xml"/><Relationship Id="rId22" Type="http://schemas.openxmlformats.org/officeDocument/2006/relationships/tags" Target="../tags/tag1840.xml"/><Relationship Id="rId27" Type="http://schemas.openxmlformats.org/officeDocument/2006/relationships/slideLayout" Target="../slideLayouts/slideLayout3.xml"/><Relationship Id="rId30" Type="http://schemas.openxmlformats.org/officeDocument/2006/relationships/slide" Target="slide12.xml"/><Relationship Id="rId35" Type="http://schemas.openxmlformats.org/officeDocument/2006/relationships/slide" Target="slide16.xml"/></Relationships>
</file>

<file path=ppt/slides/_rels/slide59.xml.rels><?xml version="1.0" encoding="UTF-8" standalone="yes"?>
<Relationships xmlns="http://schemas.openxmlformats.org/package/2006/relationships"><Relationship Id="rId8" Type="http://schemas.openxmlformats.org/officeDocument/2006/relationships/tags" Target="../tags/tag1851.xml"/><Relationship Id="rId13" Type="http://schemas.openxmlformats.org/officeDocument/2006/relationships/tags" Target="../tags/tag1856.xml"/><Relationship Id="rId18" Type="http://schemas.openxmlformats.org/officeDocument/2006/relationships/tags" Target="../tags/tag1861.xml"/><Relationship Id="rId26" Type="http://schemas.openxmlformats.org/officeDocument/2006/relationships/tags" Target="../tags/tag1869.xml"/><Relationship Id="rId39" Type="http://schemas.openxmlformats.org/officeDocument/2006/relationships/slide" Target="slide4.xml"/><Relationship Id="rId3" Type="http://schemas.openxmlformats.org/officeDocument/2006/relationships/tags" Target="../tags/tag1846.xml"/><Relationship Id="rId21" Type="http://schemas.openxmlformats.org/officeDocument/2006/relationships/tags" Target="../tags/tag1864.xml"/><Relationship Id="rId34" Type="http://schemas.openxmlformats.org/officeDocument/2006/relationships/slide" Target="slide44.xml"/><Relationship Id="rId7" Type="http://schemas.openxmlformats.org/officeDocument/2006/relationships/tags" Target="../tags/tag1850.xml"/><Relationship Id="rId12" Type="http://schemas.openxmlformats.org/officeDocument/2006/relationships/tags" Target="../tags/tag1855.xml"/><Relationship Id="rId17" Type="http://schemas.openxmlformats.org/officeDocument/2006/relationships/tags" Target="../tags/tag1860.xml"/><Relationship Id="rId25" Type="http://schemas.openxmlformats.org/officeDocument/2006/relationships/tags" Target="../tags/tag1868.xml"/><Relationship Id="rId33" Type="http://schemas.openxmlformats.org/officeDocument/2006/relationships/slide" Target="slide48.xml"/><Relationship Id="rId38" Type="http://schemas.openxmlformats.org/officeDocument/2006/relationships/slide" Target="slide6.xml"/><Relationship Id="rId2" Type="http://schemas.openxmlformats.org/officeDocument/2006/relationships/tags" Target="../tags/tag1845.xml"/><Relationship Id="rId16" Type="http://schemas.openxmlformats.org/officeDocument/2006/relationships/tags" Target="../tags/tag1859.xml"/><Relationship Id="rId20" Type="http://schemas.openxmlformats.org/officeDocument/2006/relationships/tags" Target="../tags/tag1863.xml"/><Relationship Id="rId29" Type="http://schemas.openxmlformats.org/officeDocument/2006/relationships/image" Target="../media/image1.emf"/><Relationship Id="rId1" Type="http://schemas.openxmlformats.org/officeDocument/2006/relationships/vmlDrawing" Target="../drawings/vmlDrawing13.vml"/><Relationship Id="rId6" Type="http://schemas.openxmlformats.org/officeDocument/2006/relationships/tags" Target="../tags/tag1849.xml"/><Relationship Id="rId11" Type="http://schemas.openxmlformats.org/officeDocument/2006/relationships/tags" Target="../tags/tag1854.xml"/><Relationship Id="rId24" Type="http://schemas.openxmlformats.org/officeDocument/2006/relationships/tags" Target="../tags/tag1867.xml"/><Relationship Id="rId32" Type="http://schemas.openxmlformats.org/officeDocument/2006/relationships/slide" Target="slide50.xml"/><Relationship Id="rId37" Type="http://schemas.openxmlformats.org/officeDocument/2006/relationships/slide" Target="slide10.xml"/><Relationship Id="rId40" Type="http://schemas.openxmlformats.org/officeDocument/2006/relationships/slide" Target="slide2.xml"/><Relationship Id="rId5" Type="http://schemas.openxmlformats.org/officeDocument/2006/relationships/tags" Target="../tags/tag1848.xml"/><Relationship Id="rId15" Type="http://schemas.openxmlformats.org/officeDocument/2006/relationships/tags" Target="../tags/tag1858.xml"/><Relationship Id="rId23" Type="http://schemas.openxmlformats.org/officeDocument/2006/relationships/tags" Target="../tags/tag1866.xml"/><Relationship Id="rId28" Type="http://schemas.openxmlformats.org/officeDocument/2006/relationships/oleObject" Target="../embeddings/oleObject13.bin"/><Relationship Id="rId36" Type="http://schemas.openxmlformats.org/officeDocument/2006/relationships/slide" Target="slide16.xml"/><Relationship Id="rId10" Type="http://schemas.openxmlformats.org/officeDocument/2006/relationships/tags" Target="../tags/tag1853.xml"/><Relationship Id="rId19" Type="http://schemas.openxmlformats.org/officeDocument/2006/relationships/tags" Target="../tags/tag1862.xml"/><Relationship Id="rId31" Type="http://schemas.openxmlformats.org/officeDocument/2006/relationships/image" Target="../media/image74.png"/><Relationship Id="rId4" Type="http://schemas.openxmlformats.org/officeDocument/2006/relationships/tags" Target="../tags/tag1847.xml"/><Relationship Id="rId9" Type="http://schemas.openxmlformats.org/officeDocument/2006/relationships/tags" Target="../tags/tag1852.xml"/><Relationship Id="rId14" Type="http://schemas.openxmlformats.org/officeDocument/2006/relationships/tags" Target="../tags/tag1857.xml"/><Relationship Id="rId22" Type="http://schemas.openxmlformats.org/officeDocument/2006/relationships/tags" Target="../tags/tag1865.xml"/><Relationship Id="rId27" Type="http://schemas.openxmlformats.org/officeDocument/2006/relationships/slideLayout" Target="../slideLayouts/slideLayout2.xml"/><Relationship Id="rId30" Type="http://schemas.openxmlformats.org/officeDocument/2006/relationships/image" Target="../media/image73.gif"/><Relationship Id="rId35" Type="http://schemas.openxmlformats.org/officeDocument/2006/relationships/slide" Target="slide37.xml"/></Relationships>
</file>

<file path=ppt/slides/_rels/slide6.xml.rels><?xml version="1.0" encoding="UTF-8" standalone="yes"?>
<Relationships xmlns="http://schemas.openxmlformats.org/package/2006/relationships"><Relationship Id="rId8" Type="http://schemas.openxmlformats.org/officeDocument/2006/relationships/tags" Target="../tags/tag484.xml"/><Relationship Id="rId13" Type="http://schemas.openxmlformats.org/officeDocument/2006/relationships/tags" Target="../tags/tag489.xml"/><Relationship Id="rId18" Type="http://schemas.openxmlformats.org/officeDocument/2006/relationships/tags" Target="../tags/tag494.xml"/><Relationship Id="rId26" Type="http://schemas.openxmlformats.org/officeDocument/2006/relationships/tags" Target="../tags/tag502.xml"/><Relationship Id="rId39" Type="http://schemas.openxmlformats.org/officeDocument/2006/relationships/slide" Target="slide44.xml"/><Relationship Id="rId3" Type="http://schemas.openxmlformats.org/officeDocument/2006/relationships/tags" Target="../tags/tag479.xml"/><Relationship Id="rId21" Type="http://schemas.openxmlformats.org/officeDocument/2006/relationships/tags" Target="../tags/tag497.xml"/><Relationship Id="rId34" Type="http://schemas.openxmlformats.org/officeDocument/2006/relationships/slide" Target="slide6.xml"/><Relationship Id="rId42" Type="http://schemas.openxmlformats.org/officeDocument/2006/relationships/slide" Target="slide10.xml"/><Relationship Id="rId7" Type="http://schemas.openxmlformats.org/officeDocument/2006/relationships/tags" Target="../tags/tag483.xml"/><Relationship Id="rId12" Type="http://schemas.openxmlformats.org/officeDocument/2006/relationships/tags" Target="../tags/tag488.xml"/><Relationship Id="rId17" Type="http://schemas.openxmlformats.org/officeDocument/2006/relationships/tags" Target="../tags/tag493.xml"/><Relationship Id="rId25" Type="http://schemas.openxmlformats.org/officeDocument/2006/relationships/tags" Target="../tags/tag501.xml"/><Relationship Id="rId33" Type="http://schemas.openxmlformats.org/officeDocument/2006/relationships/slideLayout" Target="../slideLayouts/slideLayout12.xml"/><Relationship Id="rId38" Type="http://schemas.openxmlformats.org/officeDocument/2006/relationships/slide" Target="slide48.xml"/><Relationship Id="rId2" Type="http://schemas.openxmlformats.org/officeDocument/2006/relationships/tags" Target="../tags/tag478.xml"/><Relationship Id="rId16" Type="http://schemas.openxmlformats.org/officeDocument/2006/relationships/tags" Target="../tags/tag492.xml"/><Relationship Id="rId20" Type="http://schemas.openxmlformats.org/officeDocument/2006/relationships/tags" Target="../tags/tag496.xml"/><Relationship Id="rId29" Type="http://schemas.openxmlformats.org/officeDocument/2006/relationships/tags" Target="../tags/tag505.xml"/><Relationship Id="rId41" Type="http://schemas.openxmlformats.org/officeDocument/2006/relationships/slide" Target="slide16.xml"/><Relationship Id="rId1" Type="http://schemas.openxmlformats.org/officeDocument/2006/relationships/tags" Target="../tags/tag477.xml"/><Relationship Id="rId6" Type="http://schemas.openxmlformats.org/officeDocument/2006/relationships/tags" Target="../tags/tag482.xml"/><Relationship Id="rId11" Type="http://schemas.openxmlformats.org/officeDocument/2006/relationships/tags" Target="../tags/tag487.xml"/><Relationship Id="rId24" Type="http://schemas.openxmlformats.org/officeDocument/2006/relationships/tags" Target="../tags/tag500.xml"/><Relationship Id="rId32" Type="http://schemas.openxmlformats.org/officeDocument/2006/relationships/tags" Target="../tags/tag508.xml"/><Relationship Id="rId37" Type="http://schemas.openxmlformats.org/officeDocument/2006/relationships/slide" Target="slide50.xml"/><Relationship Id="rId40" Type="http://schemas.openxmlformats.org/officeDocument/2006/relationships/slide" Target="slide37.xml"/><Relationship Id="rId5" Type="http://schemas.openxmlformats.org/officeDocument/2006/relationships/tags" Target="../tags/tag481.xml"/><Relationship Id="rId15" Type="http://schemas.openxmlformats.org/officeDocument/2006/relationships/tags" Target="../tags/tag491.xml"/><Relationship Id="rId23" Type="http://schemas.openxmlformats.org/officeDocument/2006/relationships/tags" Target="../tags/tag499.xml"/><Relationship Id="rId28" Type="http://schemas.openxmlformats.org/officeDocument/2006/relationships/tags" Target="../tags/tag504.xml"/><Relationship Id="rId36" Type="http://schemas.openxmlformats.org/officeDocument/2006/relationships/slide" Target="slide9.xml"/><Relationship Id="rId10" Type="http://schemas.openxmlformats.org/officeDocument/2006/relationships/tags" Target="../tags/tag486.xml"/><Relationship Id="rId19" Type="http://schemas.openxmlformats.org/officeDocument/2006/relationships/tags" Target="../tags/tag495.xml"/><Relationship Id="rId31" Type="http://schemas.openxmlformats.org/officeDocument/2006/relationships/tags" Target="../tags/tag507.xml"/><Relationship Id="rId44" Type="http://schemas.openxmlformats.org/officeDocument/2006/relationships/slide" Target="slide2.xml"/><Relationship Id="rId4" Type="http://schemas.openxmlformats.org/officeDocument/2006/relationships/tags" Target="../tags/tag480.xml"/><Relationship Id="rId9" Type="http://schemas.openxmlformats.org/officeDocument/2006/relationships/tags" Target="../tags/tag485.xml"/><Relationship Id="rId14" Type="http://schemas.openxmlformats.org/officeDocument/2006/relationships/tags" Target="../tags/tag490.xml"/><Relationship Id="rId22" Type="http://schemas.openxmlformats.org/officeDocument/2006/relationships/tags" Target="../tags/tag498.xml"/><Relationship Id="rId27" Type="http://schemas.openxmlformats.org/officeDocument/2006/relationships/tags" Target="../tags/tag503.xml"/><Relationship Id="rId30" Type="http://schemas.openxmlformats.org/officeDocument/2006/relationships/tags" Target="../tags/tag506.xml"/><Relationship Id="rId35" Type="http://schemas.openxmlformats.org/officeDocument/2006/relationships/slide" Target="slide7.xml"/><Relationship Id="rId43" Type="http://schemas.openxmlformats.org/officeDocument/2006/relationships/slide" Target="slide4.xml"/></Relationships>
</file>

<file path=ppt/slides/_rels/slide60.xml.rels><?xml version="1.0" encoding="UTF-8" standalone="yes"?>
<Relationships xmlns="http://schemas.openxmlformats.org/package/2006/relationships"><Relationship Id="rId8" Type="http://schemas.openxmlformats.org/officeDocument/2006/relationships/tags" Target="../tags/tag1877.xml"/><Relationship Id="rId13" Type="http://schemas.openxmlformats.org/officeDocument/2006/relationships/tags" Target="../tags/tag1882.xml"/><Relationship Id="rId18" Type="http://schemas.openxmlformats.org/officeDocument/2006/relationships/tags" Target="../tags/tag1887.xml"/><Relationship Id="rId26" Type="http://schemas.openxmlformats.org/officeDocument/2006/relationships/slide" Target="slide50.xml"/><Relationship Id="rId3" Type="http://schemas.openxmlformats.org/officeDocument/2006/relationships/tags" Target="../tags/tag1872.xml"/><Relationship Id="rId21" Type="http://schemas.openxmlformats.org/officeDocument/2006/relationships/tags" Target="../tags/tag1890.xml"/><Relationship Id="rId34" Type="http://schemas.openxmlformats.org/officeDocument/2006/relationships/slide" Target="slide2.xml"/><Relationship Id="rId7" Type="http://schemas.openxmlformats.org/officeDocument/2006/relationships/tags" Target="../tags/tag1876.xml"/><Relationship Id="rId12" Type="http://schemas.openxmlformats.org/officeDocument/2006/relationships/tags" Target="../tags/tag1881.xml"/><Relationship Id="rId17" Type="http://schemas.openxmlformats.org/officeDocument/2006/relationships/tags" Target="../tags/tag1886.xml"/><Relationship Id="rId25" Type="http://schemas.openxmlformats.org/officeDocument/2006/relationships/slideLayout" Target="../slideLayouts/slideLayout2.xml"/><Relationship Id="rId33" Type="http://schemas.openxmlformats.org/officeDocument/2006/relationships/slide" Target="slide4.xml"/><Relationship Id="rId2" Type="http://schemas.openxmlformats.org/officeDocument/2006/relationships/tags" Target="../tags/tag1871.xml"/><Relationship Id="rId16" Type="http://schemas.openxmlformats.org/officeDocument/2006/relationships/tags" Target="../tags/tag1885.xml"/><Relationship Id="rId20" Type="http://schemas.openxmlformats.org/officeDocument/2006/relationships/tags" Target="../tags/tag1889.xml"/><Relationship Id="rId29" Type="http://schemas.openxmlformats.org/officeDocument/2006/relationships/slide" Target="slide37.xml"/><Relationship Id="rId1" Type="http://schemas.openxmlformats.org/officeDocument/2006/relationships/tags" Target="../tags/tag1870.xml"/><Relationship Id="rId6" Type="http://schemas.openxmlformats.org/officeDocument/2006/relationships/tags" Target="../tags/tag1875.xml"/><Relationship Id="rId11" Type="http://schemas.openxmlformats.org/officeDocument/2006/relationships/tags" Target="../tags/tag1880.xml"/><Relationship Id="rId24" Type="http://schemas.openxmlformats.org/officeDocument/2006/relationships/tags" Target="../tags/tag1893.xml"/><Relationship Id="rId32" Type="http://schemas.openxmlformats.org/officeDocument/2006/relationships/slide" Target="slide6.xml"/><Relationship Id="rId5" Type="http://schemas.openxmlformats.org/officeDocument/2006/relationships/tags" Target="../tags/tag1874.xml"/><Relationship Id="rId15" Type="http://schemas.openxmlformats.org/officeDocument/2006/relationships/tags" Target="../tags/tag1884.xml"/><Relationship Id="rId23" Type="http://schemas.openxmlformats.org/officeDocument/2006/relationships/tags" Target="../tags/tag1892.xml"/><Relationship Id="rId28" Type="http://schemas.openxmlformats.org/officeDocument/2006/relationships/slide" Target="slide44.xml"/><Relationship Id="rId10" Type="http://schemas.openxmlformats.org/officeDocument/2006/relationships/tags" Target="../tags/tag1879.xml"/><Relationship Id="rId19" Type="http://schemas.openxmlformats.org/officeDocument/2006/relationships/tags" Target="../tags/tag1888.xml"/><Relationship Id="rId31" Type="http://schemas.openxmlformats.org/officeDocument/2006/relationships/slide" Target="slide10.xml"/><Relationship Id="rId4" Type="http://schemas.openxmlformats.org/officeDocument/2006/relationships/tags" Target="../tags/tag1873.xml"/><Relationship Id="rId9" Type="http://schemas.openxmlformats.org/officeDocument/2006/relationships/tags" Target="../tags/tag1878.xml"/><Relationship Id="rId14" Type="http://schemas.openxmlformats.org/officeDocument/2006/relationships/tags" Target="../tags/tag1883.xml"/><Relationship Id="rId22" Type="http://schemas.openxmlformats.org/officeDocument/2006/relationships/tags" Target="../tags/tag1891.xml"/><Relationship Id="rId27" Type="http://schemas.openxmlformats.org/officeDocument/2006/relationships/slide" Target="slide48.xml"/><Relationship Id="rId30" Type="http://schemas.openxmlformats.org/officeDocument/2006/relationships/slide" Target="slide16.xml"/></Relationships>
</file>

<file path=ppt/slides/_rels/slide61.xml.rels><?xml version="1.0" encoding="UTF-8" standalone="yes"?>
<Relationships xmlns="http://schemas.openxmlformats.org/package/2006/relationships"><Relationship Id="rId8" Type="http://schemas.openxmlformats.org/officeDocument/2006/relationships/tags" Target="../tags/tag1901.xml"/><Relationship Id="rId13" Type="http://schemas.openxmlformats.org/officeDocument/2006/relationships/tags" Target="../tags/tag1906.xml"/><Relationship Id="rId18" Type="http://schemas.openxmlformats.org/officeDocument/2006/relationships/tags" Target="../tags/tag1911.xml"/><Relationship Id="rId26" Type="http://schemas.openxmlformats.org/officeDocument/2006/relationships/image" Target="../media/image75.png"/><Relationship Id="rId3" Type="http://schemas.openxmlformats.org/officeDocument/2006/relationships/tags" Target="../tags/tag1896.xml"/><Relationship Id="rId21" Type="http://schemas.openxmlformats.org/officeDocument/2006/relationships/tags" Target="../tags/tag1914.xml"/><Relationship Id="rId34" Type="http://schemas.openxmlformats.org/officeDocument/2006/relationships/slide" Target="slide4.xml"/><Relationship Id="rId7" Type="http://schemas.openxmlformats.org/officeDocument/2006/relationships/tags" Target="../tags/tag1900.xml"/><Relationship Id="rId12" Type="http://schemas.openxmlformats.org/officeDocument/2006/relationships/tags" Target="../tags/tag1905.xml"/><Relationship Id="rId17" Type="http://schemas.openxmlformats.org/officeDocument/2006/relationships/tags" Target="../tags/tag1910.xml"/><Relationship Id="rId25" Type="http://schemas.openxmlformats.org/officeDocument/2006/relationships/slideLayout" Target="../slideLayouts/slideLayout2.xml"/><Relationship Id="rId33" Type="http://schemas.openxmlformats.org/officeDocument/2006/relationships/slide" Target="slide6.xml"/><Relationship Id="rId2" Type="http://schemas.openxmlformats.org/officeDocument/2006/relationships/tags" Target="../tags/tag1895.xml"/><Relationship Id="rId16" Type="http://schemas.openxmlformats.org/officeDocument/2006/relationships/tags" Target="../tags/tag1909.xml"/><Relationship Id="rId20" Type="http://schemas.openxmlformats.org/officeDocument/2006/relationships/tags" Target="../tags/tag1913.xml"/><Relationship Id="rId29" Type="http://schemas.openxmlformats.org/officeDocument/2006/relationships/slide" Target="slide44.xml"/><Relationship Id="rId1" Type="http://schemas.openxmlformats.org/officeDocument/2006/relationships/tags" Target="../tags/tag1894.xml"/><Relationship Id="rId6" Type="http://schemas.openxmlformats.org/officeDocument/2006/relationships/tags" Target="../tags/tag1899.xml"/><Relationship Id="rId11" Type="http://schemas.openxmlformats.org/officeDocument/2006/relationships/tags" Target="../tags/tag1904.xml"/><Relationship Id="rId24" Type="http://schemas.openxmlformats.org/officeDocument/2006/relationships/tags" Target="../tags/tag1917.xml"/><Relationship Id="rId32" Type="http://schemas.openxmlformats.org/officeDocument/2006/relationships/slide" Target="slide10.xml"/><Relationship Id="rId5" Type="http://schemas.openxmlformats.org/officeDocument/2006/relationships/tags" Target="../tags/tag1898.xml"/><Relationship Id="rId15" Type="http://schemas.openxmlformats.org/officeDocument/2006/relationships/tags" Target="../tags/tag1908.xml"/><Relationship Id="rId23" Type="http://schemas.openxmlformats.org/officeDocument/2006/relationships/tags" Target="../tags/tag1916.xml"/><Relationship Id="rId28" Type="http://schemas.openxmlformats.org/officeDocument/2006/relationships/slide" Target="slide48.xml"/><Relationship Id="rId10" Type="http://schemas.openxmlformats.org/officeDocument/2006/relationships/tags" Target="../tags/tag1903.xml"/><Relationship Id="rId19" Type="http://schemas.openxmlformats.org/officeDocument/2006/relationships/tags" Target="../tags/tag1912.xml"/><Relationship Id="rId31" Type="http://schemas.openxmlformats.org/officeDocument/2006/relationships/slide" Target="slide16.xml"/><Relationship Id="rId4" Type="http://schemas.openxmlformats.org/officeDocument/2006/relationships/tags" Target="../tags/tag1897.xml"/><Relationship Id="rId9" Type="http://schemas.openxmlformats.org/officeDocument/2006/relationships/tags" Target="../tags/tag1902.xml"/><Relationship Id="rId14" Type="http://schemas.openxmlformats.org/officeDocument/2006/relationships/tags" Target="../tags/tag1907.xml"/><Relationship Id="rId22" Type="http://schemas.openxmlformats.org/officeDocument/2006/relationships/tags" Target="../tags/tag1915.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62.xml.rels><?xml version="1.0" encoding="UTF-8" standalone="yes"?>
<Relationships xmlns="http://schemas.openxmlformats.org/package/2006/relationships"><Relationship Id="rId8" Type="http://schemas.openxmlformats.org/officeDocument/2006/relationships/tags" Target="../tags/tag1925.xml"/><Relationship Id="rId13" Type="http://schemas.openxmlformats.org/officeDocument/2006/relationships/tags" Target="../tags/tag1930.xml"/><Relationship Id="rId18" Type="http://schemas.openxmlformats.org/officeDocument/2006/relationships/tags" Target="../tags/tag1935.xml"/><Relationship Id="rId26" Type="http://schemas.openxmlformats.org/officeDocument/2006/relationships/slide" Target="slide50.xml"/><Relationship Id="rId3" Type="http://schemas.openxmlformats.org/officeDocument/2006/relationships/tags" Target="../tags/tag1920.xml"/><Relationship Id="rId21" Type="http://schemas.openxmlformats.org/officeDocument/2006/relationships/tags" Target="../tags/tag1938.xml"/><Relationship Id="rId34" Type="http://schemas.openxmlformats.org/officeDocument/2006/relationships/slide" Target="slide2.xml"/><Relationship Id="rId7" Type="http://schemas.openxmlformats.org/officeDocument/2006/relationships/tags" Target="../tags/tag1924.xml"/><Relationship Id="rId12" Type="http://schemas.openxmlformats.org/officeDocument/2006/relationships/tags" Target="../tags/tag1929.xml"/><Relationship Id="rId17" Type="http://schemas.openxmlformats.org/officeDocument/2006/relationships/tags" Target="../tags/tag1934.xml"/><Relationship Id="rId25" Type="http://schemas.openxmlformats.org/officeDocument/2006/relationships/slideLayout" Target="../slideLayouts/slideLayout2.xml"/><Relationship Id="rId33" Type="http://schemas.openxmlformats.org/officeDocument/2006/relationships/slide" Target="slide4.xml"/><Relationship Id="rId2" Type="http://schemas.openxmlformats.org/officeDocument/2006/relationships/tags" Target="../tags/tag1919.xml"/><Relationship Id="rId16" Type="http://schemas.openxmlformats.org/officeDocument/2006/relationships/tags" Target="../tags/tag1933.xml"/><Relationship Id="rId20" Type="http://schemas.openxmlformats.org/officeDocument/2006/relationships/tags" Target="../tags/tag1937.xml"/><Relationship Id="rId29" Type="http://schemas.openxmlformats.org/officeDocument/2006/relationships/slide" Target="slide37.xml"/><Relationship Id="rId1" Type="http://schemas.openxmlformats.org/officeDocument/2006/relationships/tags" Target="../tags/tag1918.xml"/><Relationship Id="rId6" Type="http://schemas.openxmlformats.org/officeDocument/2006/relationships/tags" Target="../tags/tag1923.xml"/><Relationship Id="rId11" Type="http://schemas.openxmlformats.org/officeDocument/2006/relationships/tags" Target="../tags/tag1928.xml"/><Relationship Id="rId24" Type="http://schemas.openxmlformats.org/officeDocument/2006/relationships/tags" Target="../tags/tag1941.xml"/><Relationship Id="rId32" Type="http://schemas.openxmlformats.org/officeDocument/2006/relationships/slide" Target="slide6.xml"/><Relationship Id="rId5" Type="http://schemas.openxmlformats.org/officeDocument/2006/relationships/tags" Target="../tags/tag1922.xml"/><Relationship Id="rId15" Type="http://schemas.openxmlformats.org/officeDocument/2006/relationships/tags" Target="../tags/tag1932.xml"/><Relationship Id="rId23" Type="http://schemas.openxmlformats.org/officeDocument/2006/relationships/tags" Target="../tags/tag1940.xml"/><Relationship Id="rId28" Type="http://schemas.openxmlformats.org/officeDocument/2006/relationships/slide" Target="slide44.xml"/><Relationship Id="rId10" Type="http://schemas.openxmlformats.org/officeDocument/2006/relationships/tags" Target="../tags/tag1927.xml"/><Relationship Id="rId19" Type="http://schemas.openxmlformats.org/officeDocument/2006/relationships/tags" Target="../tags/tag1936.xml"/><Relationship Id="rId31" Type="http://schemas.openxmlformats.org/officeDocument/2006/relationships/slide" Target="slide10.xml"/><Relationship Id="rId4" Type="http://schemas.openxmlformats.org/officeDocument/2006/relationships/tags" Target="../tags/tag1921.xml"/><Relationship Id="rId9" Type="http://schemas.openxmlformats.org/officeDocument/2006/relationships/tags" Target="../tags/tag1926.xml"/><Relationship Id="rId14" Type="http://schemas.openxmlformats.org/officeDocument/2006/relationships/tags" Target="../tags/tag1931.xml"/><Relationship Id="rId22" Type="http://schemas.openxmlformats.org/officeDocument/2006/relationships/tags" Target="../tags/tag1939.xml"/><Relationship Id="rId27" Type="http://schemas.openxmlformats.org/officeDocument/2006/relationships/slide" Target="slide48.xml"/><Relationship Id="rId30" Type="http://schemas.openxmlformats.org/officeDocument/2006/relationships/slide" Target="slide16.xml"/></Relationships>
</file>

<file path=ppt/slides/_rels/slide63.xml.rels><?xml version="1.0" encoding="UTF-8" standalone="yes"?>
<Relationships xmlns="http://schemas.openxmlformats.org/package/2006/relationships"><Relationship Id="rId8" Type="http://schemas.openxmlformats.org/officeDocument/2006/relationships/tags" Target="../tags/tag1949.xml"/><Relationship Id="rId13" Type="http://schemas.openxmlformats.org/officeDocument/2006/relationships/tags" Target="../tags/tag1954.xml"/><Relationship Id="rId18" Type="http://schemas.openxmlformats.org/officeDocument/2006/relationships/tags" Target="../tags/tag1959.xml"/><Relationship Id="rId26" Type="http://schemas.openxmlformats.org/officeDocument/2006/relationships/image" Target="../media/image76.png"/><Relationship Id="rId3" Type="http://schemas.openxmlformats.org/officeDocument/2006/relationships/tags" Target="../tags/tag1944.xml"/><Relationship Id="rId21" Type="http://schemas.openxmlformats.org/officeDocument/2006/relationships/tags" Target="../tags/tag1962.xml"/><Relationship Id="rId34" Type="http://schemas.openxmlformats.org/officeDocument/2006/relationships/slide" Target="slide6.xml"/><Relationship Id="rId7" Type="http://schemas.openxmlformats.org/officeDocument/2006/relationships/tags" Target="../tags/tag1948.xml"/><Relationship Id="rId12" Type="http://schemas.openxmlformats.org/officeDocument/2006/relationships/tags" Target="../tags/tag1953.xml"/><Relationship Id="rId17" Type="http://schemas.openxmlformats.org/officeDocument/2006/relationships/tags" Target="../tags/tag1958.xml"/><Relationship Id="rId25" Type="http://schemas.openxmlformats.org/officeDocument/2006/relationships/slideLayout" Target="../slideLayouts/slideLayout7.xml"/><Relationship Id="rId33" Type="http://schemas.openxmlformats.org/officeDocument/2006/relationships/slide" Target="slide10.xml"/><Relationship Id="rId2" Type="http://schemas.openxmlformats.org/officeDocument/2006/relationships/tags" Target="../tags/tag1943.xml"/><Relationship Id="rId16" Type="http://schemas.openxmlformats.org/officeDocument/2006/relationships/tags" Target="../tags/tag1957.xml"/><Relationship Id="rId20" Type="http://schemas.openxmlformats.org/officeDocument/2006/relationships/tags" Target="../tags/tag1961.xml"/><Relationship Id="rId29" Type="http://schemas.openxmlformats.org/officeDocument/2006/relationships/slide" Target="slide48.xml"/><Relationship Id="rId1" Type="http://schemas.openxmlformats.org/officeDocument/2006/relationships/tags" Target="../tags/tag1942.xml"/><Relationship Id="rId6" Type="http://schemas.openxmlformats.org/officeDocument/2006/relationships/tags" Target="../tags/tag1947.xml"/><Relationship Id="rId11" Type="http://schemas.openxmlformats.org/officeDocument/2006/relationships/tags" Target="../tags/tag1952.xml"/><Relationship Id="rId24" Type="http://schemas.openxmlformats.org/officeDocument/2006/relationships/tags" Target="../tags/tag1965.xml"/><Relationship Id="rId32" Type="http://schemas.openxmlformats.org/officeDocument/2006/relationships/slide" Target="slide16.xml"/><Relationship Id="rId5" Type="http://schemas.openxmlformats.org/officeDocument/2006/relationships/tags" Target="../tags/tag1946.xml"/><Relationship Id="rId15" Type="http://schemas.openxmlformats.org/officeDocument/2006/relationships/tags" Target="../tags/tag1956.xml"/><Relationship Id="rId23" Type="http://schemas.openxmlformats.org/officeDocument/2006/relationships/tags" Target="../tags/tag1964.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1951.xml"/><Relationship Id="rId19" Type="http://schemas.openxmlformats.org/officeDocument/2006/relationships/tags" Target="../tags/tag1960.xml"/><Relationship Id="rId31" Type="http://schemas.openxmlformats.org/officeDocument/2006/relationships/slide" Target="slide37.xml"/><Relationship Id="rId4" Type="http://schemas.openxmlformats.org/officeDocument/2006/relationships/tags" Target="../tags/tag1945.xml"/><Relationship Id="rId9" Type="http://schemas.openxmlformats.org/officeDocument/2006/relationships/tags" Target="../tags/tag1950.xml"/><Relationship Id="rId14" Type="http://schemas.openxmlformats.org/officeDocument/2006/relationships/tags" Target="../tags/tag1955.xml"/><Relationship Id="rId22" Type="http://schemas.openxmlformats.org/officeDocument/2006/relationships/tags" Target="../tags/tag1963.xml"/><Relationship Id="rId27" Type="http://schemas.openxmlformats.org/officeDocument/2006/relationships/image" Target="../media/image77.png"/><Relationship Id="rId30" Type="http://schemas.openxmlformats.org/officeDocument/2006/relationships/slide" Target="slide44.xml"/><Relationship Id="rId35" Type="http://schemas.openxmlformats.org/officeDocument/2006/relationships/slide" Target="slide4.xml"/></Relationships>
</file>

<file path=ppt/slides/_rels/slide7.xml.rels><?xml version="1.0" encoding="UTF-8" standalone="yes"?>
<Relationships xmlns="http://schemas.openxmlformats.org/package/2006/relationships"><Relationship Id="rId8" Type="http://schemas.openxmlformats.org/officeDocument/2006/relationships/tags" Target="../tags/tag516.xml"/><Relationship Id="rId13" Type="http://schemas.openxmlformats.org/officeDocument/2006/relationships/tags" Target="../tags/tag521.xml"/><Relationship Id="rId18" Type="http://schemas.openxmlformats.org/officeDocument/2006/relationships/tags" Target="../tags/tag526.xml"/><Relationship Id="rId26" Type="http://schemas.openxmlformats.org/officeDocument/2006/relationships/hyperlink" Target="https://pwc-spark.com/groups/pwc-it-common-desktop/blog/2017/06/07/microsoft-sharepoint-client-runtime-14047631041-is-now-available" TargetMode="External"/><Relationship Id="rId3" Type="http://schemas.openxmlformats.org/officeDocument/2006/relationships/tags" Target="../tags/tag511.xml"/><Relationship Id="rId21" Type="http://schemas.openxmlformats.org/officeDocument/2006/relationships/tags" Target="../tags/tag529.xml"/><Relationship Id="rId34" Type="http://schemas.openxmlformats.org/officeDocument/2006/relationships/slide" Target="slide4.xml"/><Relationship Id="rId7" Type="http://schemas.openxmlformats.org/officeDocument/2006/relationships/tags" Target="../tags/tag515.xml"/><Relationship Id="rId12" Type="http://schemas.openxmlformats.org/officeDocument/2006/relationships/tags" Target="../tags/tag520.xml"/><Relationship Id="rId17" Type="http://schemas.openxmlformats.org/officeDocument/2006/relationships/tags" Target="../tags/tag525.xml"/><Relationship Id="rId25" Type="http://schemas.openxmlformats.org/officeDocument/2006/relationships/hyperlink" Target="http://www.microsoft.com/en-us/download/details.aspx?id=30425" TargetMode="External"/><Relationship Id="rId33" Type="http://schemas.openxmlformats.org/officeDocument/2006/relationships/slide" Target="slide6.xml"/><Relationship Id="rId2" Type="http://schemas.openxmlformats.org/officeDocument/2006/relationships/tags" Target="../tags/tag510.xml"/><Relationship Id="rId16" Type="http://schemas.openxmlformats.org/officeDocument/2006/relationships/tags" Target="../tags/tag524.xml"/><Relationship Id="rId20" Type="http://schemas.openxmlformats.org/officeDocument/2006/relationships/tags" Target="../tags/tag528.xml"/><Relationship Id="rId29" Type="http://schemas.openxmlformats.org/officeDocument/2006/relationships/slide" Target="slide44.xml"/><Relationship Id="rId1" Type="http://schemas.openxmlformats.org/officeDocument/2006/relationships/tags" Target="../tags/tag509.xml"/><Relationship Id="rId6" Type="http://schemas.openxmlformats.org/officeDocument/2006/relationships/tags" Target="../tags/tag514.xml"/><Relationship Id="rId11" Type="http://schemas.openxmlformats.org/officeDocument/2006/relationships/tags" Target="../tags/tag519.xml"/><Relationship Id="rId24" Type="http://schemas.openxmlformats.org/officeDocument/2006/relationships/slideLayout" Target="../slideLayouts/slideLayout3.xml"/><Relationship Id="rId32" Type="http://schemas.openxmlformats.org/officeDocument/2006/relationships/slide" Target="slide10.xml"/><Relationship Id="rId5" Type="http://schemas.openxmlformats.org/officeDocument/2006/relationships/tags" Target="../tags/tag513.xml"/><Relationship Id="rId15" Type="http://schemas.openxmlformats.org/officeDocument/2006/relationships/tags" Target="../tags/tag523.xml"/><Relationship Id="rId23" Type="http://schemas.openxmlformats.org/officeDocument/2006/relationships/tags" Target="../tags/tag531.xml"/><Relationship Id="rId28" Type="http://schemas.openxmlformats.org/officeDocument/2006/relationships/slide" Target="slide48.xml"/><Relationship Id="rId10" Type="http://schemas.openxmlformats.org/officeDocument/2006/relationships/tags" Target="../tags/tag518.xml"/><Relationship Id="rId19" Type="http://schemas.openxmlformats.org/officeDocument/2006/relationships/tags" Target="../tags/tag527.xml"/><Relationship Id="rId31" Type="http://schemas.openxmlformats.org/officeDocument/2006/relationships/slide" Target="slide16.xml"/><Relationship Id="rId4" Type="http://schemas.openxmlformats.org/officeDocument/2006/relationships/tags" Target="../tags/tag512.xml"/><Relationship Id="rId9" Type="http://schemas.openxmlformats.org/officeDocument/2006/relationships/tags" Target="../tags/tag517.xml"/><Relationship Id="rId14" Type="http://schemas.openxmlformats.org/officeDocument/2006/relationships/tags" Target="../tags/tag522.xml"/><Relationship Id="rId22" Type="http://schemas.openxmlformats.org/officeDocument/2006/relationships/tags" Target="../tags/tag530.xml"/><Relationship Id="rId27" Type="http://schemas.openxmlformats.org/officeDocument/2006/relationships/slide" Target="slide50.xml"/><Relationship Id="rId30" Type="http://schemas.openxmlformats.org/officeDocument/2006/relationships/slide" Target="slide37.xml"/><Relationship Id="rId35" Type="http://schemas.openxmlformats.org/officeDocument/2006/relationships/slide" Target="slide2.xml"/></Relationships>
</file>

<file path=ppt/slides/_rels/slide8.xml.rels><?xml version="1.0" encoding="UTF-8" standalone="yes"?>
<Relationships xmlns="http://schemas.openxmlformats.org/package/2006/relationships"><Relationship Id="rId8" Type="http://schemas.openxmlformats.org/officeDocument/2006/relationships/tags" Target="../tags/tag538.xml"/><Relationship Id="rId13" Type="http://schemas.openxmlformats.org/officeDocument/2006/relationships/tags" Target="../tags/tag543.xml"/><Relationship Id="rId18" Type="http://schemas.openxmlformats.org/officeDocument/2006/relationships/tags" Target="../tags/tag548.xml"/><Relationship Id="rId26" Type="http://schemas.openxmlformats.org/officeDocument/2006/relationships/tags" Target="../tags/tag556.xml"/><Relationship Id="rId39" Type="http://schemas.openxmlformats.org/officeDocument/2006/relationships/slide" Target="slide6.xml"/><Relationship Id="rId3" Type="http://schemas.openxmlformats.org/officeDocument/2006/relationships/tags" Target="../tags/tag533.xml"/><Relationship Id="rId21" Type="http://schemas.openxmlformats.org/officeDocument/2006/relationships/tags" Target="../tags/tag551.xml"/><Relationship Id="rId34" Type="http://schemas.openxmlformats.org/officeDocument/2006/relationships/slide" Target="slide48.xml"/><Relationship Id="rId7" Type="http://schemas.openxmlformats.org/officeDocument/2006/relationships/tags" Target="../tags/tag537.xml"/><Relationship Id="rId12" Type="http://schemas.openxmlformats.org/officeDocument/2006/relationships/tags" Target="../tags/tag542.xml"/><Relationship Id="rId17" Type="http://schemas.openxmlformats.org/officeDocument/2006/relationships/tags" Target="../tags/tag547.xml"/><Relationship Id="rId25" Type="http://schemas.openxmlformats.org/officeDocument/2006/relationships/tags" Target="../tags/tag555.xml"/><Relationship Id="rId33" Type="http://schemas.openxmlformats.org/officeDocument/2006/relationships/slide" Target="slide50.xml"/><Relationship Id="rId38" Type="http://schemas.openxmlformats.org/officeDocument/2006/relationships/slide" Target="slide10.xml"/><Relationship Id="rId2" Type="http://schemas.openxmlformats.org/officeDocument/2006/relationships/tags" Target="../tags/tag532.xml"/><Relationship Id="rId16" Type="http://schemas.openxmlformats.org/officeDocument/2006/relationships/tags" Target="../tags/tag546.xml"/><Relationship Id="rId20" Type="http://schemas.openxmlformats.org/officeDocument/2006/relationships/tags" Target="../tags/tag550.xml"/><Relationship Id="rId29" Type="http://schemas.openxmlformats.org/officeDocument/2006/relationships/image" Target="../media/image6.png"/><Relationship Id="rId41" Type="http://schemas.openxmlformats.org/officeDocument/2006/relationships/slide" Target="slide2.xml"/><Relationship Id="rId1" Type="http://schemas.openxmlformats.org/officeDocument/2006/relationships/vmlDrawing" Target="../drawings/vmlDrawing4.vml"/><Relationship Id="rId6" Type="http://schemas.openxmlformats.org/officeDocument/2006/relationships/tags" Target="../tags/tag536.xml"/><Relationship Id="rId11" Type="http://schemas.openxmlformats.org/officeDocument/2006/relationships/tags" Target="../tags/tag541.xml"/><Relationship Id="rId24" Type="http://schemas.openxmlformats.org/officeDocument/2006/relationships/tags" Target="../tags/tag554.xml"/><Relationship Id="rId32" Type="http://schemas.openxmlformats.org/officeDocument/2006/relationships/image" Target="../media/image1.emf"/><Relationship Id="rId37" Type="http://schemas.openxmlformats.org/officeDocument/2006/relationships/slide" Target="slide16.xml"/><Relationship Id="rId40" Type="http://schemas.openxmlformats.org/officeDocument/2006/relationships/slide" Target="slide4.xml"/><Relationship Id="rId5" Type="http://schemas.openxmlformats.org/officeDocument/2006/relationships/tags" Target="../tags/tag535.xml"/><Relationship Id="rId15" Type="http://schemas.openxmlformats.org/officeDocument/2006/relationships/tags" Target="../tags/tag545.xml"/><Relationship Id="rId23" Type="http://schemas.openxmlformats.org/officeDocument/2006/relationships/tags" Target="../tags/tag553.xml"/><Relationship Id="rId28" Type="http://schemas.openxmlformats.org/officeDocument/2006/relationships/slideLayout" Target="../slideLayouts/slideLayout3.xml"/><Relationship Id="rId36" Type="http://schemas.openxmlformats.org/officeDocument/2006/relationships/slide" Target="slide37.xml"/><Relationship Id="rId10" Type="http://schemas.openxmlformats.org/officeDocument/2006/relationships/tags" Target="../tags/tag540.xml"/><Relationship Id="rId19" Type="http://schemas.openxmlformats.org/officeDocument/2006/relationships/tags" Target="../tags/tag549.xml"/><Relationship Id="rId31" Type="http://schemas.openxmlformats.org/officeDocument/2006/relationships/oleObject" Target="../embeddings/oleObject4.bin"/><Relationship Id="rId4" Type="http://schemas.openxmlformats.org/officeDocument/2006/relationships/tags" Target="../tags/tag534.xml"/><Relationship Id="rId9" Type="http://schemas.openxmlformats.org/officeDocument/2006/relationships/tags" Target="../tags/tag539.xml"/><Relationship Id="rId14" Type="http://schemas.openxmlformats.org/officeDocument/2006/relationships/tags" Target="../tags/tag544.xml"/><Relationship Id="rId22" Type="http://schemas.openxmlformats.org/officeDocument/2006/relationships/tags" Target="../tags/tag552.xml"/><Relationship Id="rId27" Type="http://schemas.openxmlformats.org/officeDocument/2006/relationships/tags" Target="../tags/tag557.xml"/><Relationship Id="rId30" Type="http://schemas.openxmlformats.org/officeDocument/2006/relationships/image" Target="../media/image7.png"/><Relationship Id="rId35" Type="http://schemas.openxmlformats.org/officeDocument/2006/relationships/slide" Target="slide44.xml"/></Relationships>
</file>

<file path=ppt/slides/_rels/slide9.xml.rels><?xml version="1.0" encoding="UTF-8" standalone="yes"?>
<Relationships xmlns="http://schemas.openxmlformats.org/package/2006/relationships"><Relationship Id="rId8" Type="http://schemas.openxmlformats.org/officeDocument/2006/relationships/tags" Target="../tags/tag565.xml"/><Relationship Id="rId13" Type="http://schemas.openxmlformats.org/officeDocument/2006/relationships/tags" Target="../tags/tag570.xml"/><Relationship Id="rId18" Type="http://schemas.openxmlformats.org/officeDocument/2006/relationships/tags" Target="../tags/tag575.xml"/><Relationship Id="rId26" Type="http://schemas.openxmlformats.org/officeDocument/2006/relationships/image" Target="../media/image8.png"/><Relationship Id="rId3" Type="http://schemas.openxmlformats.org/officeDocument/2006/relationships/tags" Target="../tags/tag560.xml"/><Relationship Id="rId21" Type="http://schemas.openxmlformats.org/officeDocument/2006/relationships/tags" Target="../tags/tag578.xml"/><Relationship Id="rId34" Type="http://schemas.openxmlformats.org/officeDocument/2006/relationships/slide" Target="slide6.xml"/><Relationship Id="rId7" Type="http://schemas.openxmlformats.org/officeDocument/2006/relationships/tags" Target="../tags/tag564.xml"/><Relationship Id="rId12" Type="http://schemas.openxmlformats.org/officeDocument/2006/relationships/tags" Target="../tags/tag569.xml"/><Relationship Id="rId17" Type="http://schemas.openxmlformats.org/officeDocument/2006/relationships/tags" Target="../tags/tag574.xml"/><Relationship Id="rId25" Type="http://schemas.openxmlformats.org/officeDocument/2006/relationships/hyperlink" Target="ftp://SmartTeam:aBM49386@ftp01.us.pwc.com/Smart5.0.5/" TargetMode="External"/><Relationship Id="rId33" Type="http://schemas.openxmlformats.org/officeDocument/2006/relationships/slide" Target="slide10.xml"/><Relationship Id="rId2" Type="http://schemas.openxmlformats.org/officeDocument/2006/relationships/tags" Target="../tags/tag559.xml"/><Relationship Id="rId16" Type="http://schemas.openxmlformats.org/officeDocument/2006/relationships/tags" Target="../tags/tag573.xml"/><Relationship Id="rId20" Type="http://schemas.openxmlformats.org/officeDocument/2006/relationships/tags" Target="../tags/tag577.xml"/><Relationship Id="rId29" Type="http://schemas.openxmlformats.org/officeDocument/2006/relationships/slide" Target="slide48.xml"/><Relationship Id="rId1" Type="http://schemas.openxmlformats.org/officeDocument/2006/relationships/tags" Target="../tags/tag558.xml"/><Relationship Id="rId6" Type="http://schemas.openxmlformats.org/officeDocument/2006/relationships/tags" Target="../tags/tag563.xml"/><Relationship Id="rId11" Type="http://schemas.openxmlformats.org/officeDocument/2006/relationships/tags" Target="../tags/tag568.xml"/><Relationship Id="rId24" Type="http://schemas.openxmlformats.org/officeDocument/2006/relationships/slideLayout" Target="../slideLayouts/slideLayout3.xml"/><Relationship Id="rId32" Type="http://schemas.openxmlformats.org/officeDocument/2006/relationships/slide" Target="slide16.xml"/><Relationship Id="rId5" Type="http://schemas.openxmlformats.org/officeDocument/2006/relationships/tags" Target="../tags/tag562.xml"/><Relationship Id="rId15" Type="http://schemas.openxmlformats.org/officeDocument/2006/relationships/tags" Target="../tags/tag572.xml"/><Relationship Id="rId23" Type="http://schemas.openxmlformats.org/officeDocument/2006/relationships/tags" Target="../tags/tag580.xml"/><Relationship Id="rId28" Type="http://schemas.openxmlformats.org/officeDocument/2006/relationships/slide" Target="slide50.xml"/><Relationship Id="rId36" Type="http://schemas.openxmlformats.org/officeDocument/2006/relationships/slide" Target="slide2.xml"/><Relationship Id="rId10" Type="http://schemas.openxmlformats.org/officeDocument/2006/relationships/tags" Target="../tags/tag567.xml"/><Relationship Id="rId19" Type="http://schemas.openxmlformats.org/officeDocument/2006/relationships/tags" Target="../tags/tag576.xml"/><Relationship Id="rId31" Type="http://schemas.openxmlformats.org/officeDocument/2006/relationships/slide" Target="slide37.xml"/><Relationship Id="rId4" Type="http://schemas.openxmlformats.org/officeDocument/2006/relationships/tags" Target="../tags/tag561.xml"/><Relationship Id="rId9" Type="http://schemas.openxmlformats.org/officeDocument/2006/relationships/tags" Target="../tags/tag566.xml"/><Relationship Id="rId14" Type="http://schemas.openxmlformats.org/officeDocument/2006/relationships/tags" Target="../tags/tag571.xml"/><Relationship Id="rId22" Type="http://schemas.openxmlformats.org/officeDocument/2006/relationships/tags" Target="../tags/tag579.xml"/><Relationship Id="rId27" Type="http://schemas.openxmlformats.org/officeDocument/2006/relationships/image" Target="../media/image9.png"/><Relationship Id="rId30" Type="http://schemas.openxmlformats.org/officeDocument/2006/relationships/slide" Target="slide44.xml"/><Relationship Id="rId35" Type="http://schemas.openxmlformats.org/officeDocument/2006/relationships/slide" Target="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0"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p:nvGrpSpPr>
          <p:grpSpPr>
            <a:xfrm>
              <a:off x="533400" y="6245352"/>
              <a:ext cx="8994648" cy="688848"/>
              <a:chOff x="533400" y="6013704"/>
              <a:chExt cx="8994648" cy="688848"/>
            </a:xfrm>
          </p:grpSpPr>
          <p:sp>
            <p:nvSpPr>
              <p:cNvPr id="44"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p:nvGrpSpPr>
          <p:grpSpPr>
            <a:xfrm>
              <a:off x="533400" y="5407152"/>
              <a:ext cx="8994648" cy="688848"/>
              <a:chOff x="533400" y="5026152"/>
              <a:chExt cx="8994648" cy="688848"/>
            </a:xfrm>
          </p:grpSpPr>
          <p:sp>
            <p:nvSpPr>
              <p:cNvPr id="38"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2"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6"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0"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4"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55" name="Descriptor"/>
          <p:cNvSpPr>
            <a:spLocks noGrp="1"/>
          </p:cNvSpPr>
          <p:nvPr>
            <p:custDataLst>
              <p:tags r:id="rId3"/>
            </p:custDataLst>
          </p:nvPr>
        </p:nvSpPr>
        <p:spPr bwMode="white">
          <a:xfrm>
            <a:off x="2059200" y="642421"/>
            <a:ext cx="771045" cy="184666"/>
          </a:xfrm>
          <a:prstGeom prst="rect">
            <a:avLst/>
          </a:prstGeom>
        </p:spPr>
        <p:txBody>
          <a:bodyPr vert="horz" wrap="none" lIns="0" tIns="0" rIns="0" bIns="0" rtlCol="0" anchor="b" anchorCtr="0">
            <a:spAutoFit/>
          </a:bodyPr>
          <a:lstStyle>
            <a:lvl1pPr marL="0" marR="0" indent="0" algn="l" defTabSz="1019175" rtl="0" eaLnBrk="1" fontAlgn="base" latinLnBrk="0" hangingPunct="1">
              <a:lnSpc>
                <a:spcPct val="100000"/>
              </a:lnSpc>
              <a:spcBef>
                <a:spcPts val="0"/>
              </a:spcBef>
              <a:spcAft>
                <a:spcPts val="0"/>
              </a:spcAft>
              <a:buClr>
                <a:srgbClr val="000000"/>
              </a:buClr>
              <a:buSzTx/>
              <a:buFont typeface="Wingdings" pitchFamily="2" charset="2"/>
              <a:buNone/>
              <a:tabLst/>
              <a:defRPr sz="11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0"/>
              </a:spcAft>
              <a:buClr>
                <a:srgbClr val="000000"/>
              </a:buClr>
              <a:buSzTx/>
              <a:buFont typeface="Times New Roman" pitchFamily="18" charset="0"/>
              <a:buChar char="•"/>
              <a:tabLst/>
              <a:defRPr sz="1100" kern="1200">
                <a:solidFill>
                  <a:schemeClr val="tx1"/>
                </a:solidFill>
                <a:latin typeface="Georgia" pitchFamily="18" charset="0"/>
                <a:ea typeface="+mn-ea"/>
                <a:cs typeface="+mn-cs"/>
              </a:defRPr>
            </a:lvl2pPr>
            <a:lvl3pPr marL="475488" marR="0" indent="-227013" algn="l" defTabSz="1019175" rtl="0" eaLnBrk="1" fontAlgn="base" latinLnBrk="0" hangingPunct="1">
              <a:lnSpc>
                <a:spcPct val="100000"/>
              </a:lnSpc>
              <a:spcBef>
                <a:spcPts val="0"/>
              </a:spcBef>
              <a:spcAft>
                <a:spcPts val="0"/>
              </a:spcAft>
              <a:buClr>
                <a:srgbClr val="000000"/>
              </a:buClr>
              <a:buSzTx/>
              <a:buFont typeface="Arial" pitchFamily="34" charset="0"/>
              <a:buChar char="-"/>
              <a:tabLst/>
              <a:defRPr sz="1100" kern="1200">
                <a:solidFill>
                  <a:schemeClr val="tx1"/>
                </a:solidFill>
                <a:latin typeface="Georgia" pitchFamily="18" charset="0"/>
                <a:ea typeface="+mn-ea"/>
                <a:cs typeface="+mn-cs"/>
              </a:defRPr>
            </a:lvl3pPr>
            <a:lvl4pPr marL="685800" marR="0" indent="-237744"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baseline="0">
                <a:solidFill>
                  <a:schemeClr val="tx1"/>
                </a:solidFill>
                <a:latin typeface="Georgia" pitchFamily="18" charset="0"/>
                <a:ea typeface="+mn-ea"/>
                <a:cs typeface="+mn-cs"/>
              </a:defRPr>
            </a:lvl5pPr>
            <a:lvl6pPr marL="237744" indent="-237744"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75488"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82625"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0">
              <a:spcBef>
                <a:spcPct val="0"/>
              </a:spcBef>
              <a:defRPr/>
            </a:pPr>
            <a:r>
              <a:rPr lang="en-GB" sz="1200" b="0" i="0" dirty="0">
                <a:solidFill>
                  <a:schemeClr val="bg1"/>
                </a:solidFill>
                <a:latin typeface="Arial" pitchFamily="34" charset="0"/>
                <a:cs typeface="Arial" pitchFamily="34" charset="0"/>
              </a:rPr>
              <a:t>http://smart</a:t>
            </a:r>
          </a:p>
        </p:txBody>
      </p:sp>
      <p:sp>
        <p:nvSpPr>
          <p:cNvPr id="2" name="Title 1"/>
          <p:cNvSpPr>
            <a:spLocks noGrp="1"/>
          </p:cNvSpPr>
          <p:nvPr>
            <p:ph type="ctrTitle"/>
            <p:custDataLst>
              <p:tags r:id="rId4"/>
            </p:custDataLst>
          </p:nvPr>
        </p:nvSpPr>
        <p:spPr>
          <a:xfrm>
            <a:off x="2056818" y="1261037"/>
            <a:ext cx="5943600" cy="497726"/>
          </a:xfrm>
        </p:spPr>
        <p:txBody>
          <a:bodyPr/>
          <a:lstStyle/>
          <a:p>
            <a:r>
              <a:rPr lang="en-GB" dirty="0"/>
              <a:t>Smart technical FAQs</a:t>
            </a:r>
          </a:p>
        </p:txBody>
      </p:sp>
      <p:sp>
        <p:nvSpPr>
          <p:cNvPr id="65" name="Report Date"/>
          <p:cNvSpPr txBox="1"/>
          <p:nvPr>
            <p:custDataLst>
              <p:tags r:id="rId5"/>
            </p:custDataLst>
          </p:nvPr>
        </p:nvSpPr>
        <p:spPr bwMode="black">
          <a:xfrm>
            <a:off x="530351" y="3733800"/>
            <a:ext cx="1225296" cy="153888"/>
          </a:xfrm>
          <a:prstGeom prst="rect">
            <a:avLst/>
          </a:prstGeom>
          <a:noFill/>
          <a:ln>
            <a:noFill/>
          </a:ln>
        </p:spPr>
        <p:txBody>
          <a:bodyPr wrap="square" lIns="0" tIns="0" rIns="0" bIns="0" rtlCol="0">
            <a:spAutoFit/>
          </a:bodyPr>
          <a:lstStyle/>
          <a:p>
            <a:pPr algn="l"/>
            <a:r>
              <a:rPr lang="en-GB" sz="1000" i="1" dirty="0" smtClean="0">
                <a:latin typeface="Georgia" pitchFamily="18" charset="0"/>
              </a:rPr>
              <a:t>August 2017</a:t>
            </a:r>
            <a:endParaRPr lang="en-GB" sz="1000" i="1" dirty="0">
              <a:latin typeface="Georgia" pitchFamily="18" charset="0"/>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2" y="612648"/>
            <a:ext cx="8997696" cy="6848856"/>
            <a:chOff x="530352" y="612648"/>
            <a:chExt cx="8997696" cy="6848856"/>
          </a:xfrm>
        </p:grpSpPr>
        <p:grpSp>
          <p:nvGrpSpPr>
            <p:cNvPr id="4" name="Group 3" hidden="1"/>
            <p:cNvGrpSpPr/>
            <p:nvPr userDrawn="1"/>
          </p:nvGrpSpPr>
          <p:grpSpPr>
            <a:xfrm>
              <a:off x="530352" y="7159752"/>
              <a:ext cx="8997696" cy="301752"/>
              <a:chOff x="530352" y="7159752"/>
              <a:chExt cx="8997696" cy="301752"/>
            </a:xfrm>
          </p:grpSpPr>
          <p:sp>
            <p:nvSpPr>
              <p:cNvPr id="51"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2"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5" name="Group 4" hidden="1"/>
            <p:cNvGrpSpPr/>
            <p:nvPr userDrawn="1"/>
          </p:nvGrpSpPr>
          <p:grpSpPr>
            <a:xfrm>
              <a:off x="530352" y="1066800"/>
              <a:ext cx="8997696" cy="835152"/>
              <a:chOff x="530352" y="1066800"/>
              <a:chExt cx="8997696" cy="835152"/>
            </a:xfrm>
          </p:grpSpPr>
          <p:sp>
            <p:nvSpPr>
              <p:cNvPr id="49"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0"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6"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userDrawn="1"/>
          </p:nvGrpSpPr>
          <p:grpSpPr>
            <a:xfrm>
              <a:off x="533400" y="6245352"/>
              <a:ext cx="8994648" cy="688848"/>
              <a:chOff x="533400" y="6013704"/>
              <a:chExt cx="8994648" cy="688848"/>
            </a:xfrm>
          </p:grpSpPr>
          <p:sp>
            <p:nvSpPr>
              <p:cNvPr id="43"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userDrawn="1"/>
          </p:nvGrpSpPr>
          <p:grpSpPr>
            <a:xfrm>
              <a:off x="533400" y="5407152"/>
              <a:ext cx="8994648" cy="688848"/>
              <a:chOff x="533400" y="5026152"/>
              <a:chExt cx="8994648" cy="688848"/>
            </a:xfrm>
          </p:grpSpPr>
          <p:sp>
            <p:nvSpPr>
              <p:cNvPr id="37"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400" hidden="1"/>
            <p:cNvGrpSpPr/>
            <p:nvPr userDrawn="1"/>
          </p:nvGrpSpPr>
          <p:grpSpPr>
            <a:xfrm>
              <a:off x="533400" y="4568952"/>
              <a:ext cx="8994648" cy="688848"/>
              <a:chOff x="533400" y="4038600"/>
              <a:chExt cx="8994648" cy="688848"/>
            </a:xfrm>
          </p:grpSpPr>
          <p:sp>
            <p:nvSpPr>
              <p:cNvPr id="31"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300" hidden="1"/>
            <p:cNvGrpSpPr/>
            <p:nvPr userDrawn="1"/>
          </p:nvGrpSpPr>
          <p:grpSpPr>
            <a:xfrm>
              <a:off x="533400" y="3730752"/>
              <a:ext cx="8994648" cy="688848"/>
              <a:chOff x="533400" y="3041904"/>
              <a:chExt cx="8994648" cy="688848"/>
            </a:xfrm>
          </p:grpSpPr>
          <p:sp>
            <p:nvSpPr>
              <p:cNvPr id="25"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200" hidden="1"/>
            <p:cNvGrpSpPr/>
            <p:nvPr userDrawn="1"/>
          </p:nvGrpSpPr>
          <p:grpSpPr>
            <a:xfrm>
              <a:off x="533400" y="2892552"/>
              <a:ext cx="8994648" cy="688848"/>
              <a:chOff x="533400" y="1066800"/>
              <a:chExt cx="8994648" cy="688848"/>
            </a:xfrm>
          </p:grpSpPr>
          <p:sp>
            <p:nvSpPr>
              <p:cNvPr id="19"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100" hidden="1"/>
            <p:cNvGrpSpPr/>
            <p:nvPr userDrawn="1"/>
          </p:nvGrpSpPr>
          <p:grpSpPr>
            <a:xfrm>
              <a:off x="533400" y="2054352"/>
              <a:ext cx="8994648" cy="688848"/>
              <a:chOff x="533400" y="2054352"/>
              <a:chExt cx="8994648" cy="688848"/>
            </a:xfrm>
          </p:grpSpPr>
          <p:sp>
            <p:nvSpPr>
              <p:cNvPr id="13"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4"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custDataLst>
              <p:tags r:id="rId3"/>
            </p:custDataLst>
          </p:nvPr>
        </p:nvSpPr>
        <p:spPr>
          <a:xfrm>
            <a:off x="529200" y="1004400"/>
            <a:ext cx="2891125" cy="461665"/>
          </a:xfrm>
        </p:spPr>
        <p:txBody>
          <a:bodyPr/>
          <a:lstStyle/>
          <a:p>
            <a:r>
              <a:rPr lang="en-GB" dirty="0"/>
              <a:t>Ribbon</a:t>
            </a:r>
          </a:p>
        </p:txBody>
      </p:sp>
      <p:sp>
        <p:nvSpPr>
          <p:cNvPr id="56" name="Section Header" hidden="1"/>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Ribbon</a:t>
            </a:r>
          </a:p>
        </p:txBody>
      </p:sp>
      <p:sp>
        <p:nvSpPr>
          <p:cNvPr id="84"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10</a:t>
            </a:r>
            <a:endParaRPr lang="en-GB" sz="900" noProof="1"/>
          </a:p>
        </p:txBody>
      </p:sp>
      <p:sp>
        <p:nvSpPr>
          <p:cNvPr id="85"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aphicFrame>
        <p:nvGraphicFramePr>
          <p:cNvPr id="82" name="Table 81"/>
          <p:cNvGraphicFramePr>
            <a:graphicFrameLocks noGrp="1"/>
          </p:cNvGraphicFramePr>
          <p:nvPr>
            <p:custDataLst>
              <p:tags r:id="rId7"/>
            </p:custDataLst>
            <p:extLst>
              <p:ext uri="{D42A27DB-BD31-4B8C-83A1-F6EECF244321}">
                <p14:modId xmlns:p14="http://schemas.microsoft.com/office/powerpoint/2010/main" val="972484673"/>
              </p:ext>
            </p:extLst>
          </p:nvPr>
        </p:nvGraphicFramePr>
        <p:xfrm>
          <a:off x="3589200" y="1029600"/>
          <a:ext cx="5943600" cy="722376"/>
        </p:xfrm>
        <a:graphic>
          <a:graphicData uri="http://schemas.openxmlformats.org/drawingml/2006/table">
            <a:tbl>
              <a:tblPr>
                <a:tableStyleId>{2D5ABB26-0587-4C30-8999-92F81FD0307C}</a:tableStyleId>
              </a:tblPr>
              <a:tblGrid>
                <a:gridCol w="4674742">
                  <a:extLst>
                    <a:ext uri="{9D8B030D-6E8A-4147-A177-3AD203B41FA5}">
                      <a16:colId xmlns:a16="http://schemas.microsoft.com/office/drawing/2014/main" val="20000"/>
                    </a:ext>
                  </a:extLst>
                </a:gridCol>
                <a:gridCol w="1268858">
                  <a:extLst>
                    <a:ext uri="{9D8B030D-6E8A-4147-A177-3AD203B41FA5}">
                      <a16:colId xmlns:a16="http://schemas.microsoft.com/office/drawing/2014/main" val="20001"/>
                    </a:ext>
                  </a:extLst>
                </a:gridCol>
              </a:tblGrid>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Ribbon</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10</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000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Fix missing ribbon</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11</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524680220"/>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2 	Inactive or greyed out icons</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882013811"/>
                  </a:ext>
                </a:extLst>
              </a:tr>
            </a:tbl>
          </a:graphicData>
        </a:graphic>
      </p:graphicFrame>
      <p:sp>
        <p:nvSpPr>
          <p:cNvPr id="54" name="TextBox 53">
            <a:hlinkClick r:id="rId33" action="ppaction://hlinksldjump"/>
          </p:cNvPr>
          <p:cNvSpPr txBox="1"/>
          <p:nvPr>
            <p:custDataLst>
              <p:tags r:id="rId8"/>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5" name="TextBox 54">
            <a:hlinkClick r:id="rId33" action="ppaction://hlinksldjump"/>
          </p:cNvPr>
          <p:cNvSpPr txBox="1"/>
          <p:nvPr>
            <p:custDataLst>
              <p:tags r:id="rId9"/>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7" name="TextBox 56">
            <a:hlinkClick r:id="rId34" action="ppaction://hlinksldjump"/>
          </p:cNvPr>
          <p:cNvSpPr txBox="1"/>
          <p:nvPr>
            <p:custDataLst>
              <p:tags r:id="rId10"/>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8" name="TextBox 57">
            <a:hlinkClick r:id="rId34" action="ppaction://hlinksldjump"/>
          </p:cNvPr>
          <p:cNvSpPr txBox="1"/>
          <p:nvPr>
            <p:custDataLst>
              <p:tags r:id="rId11"/>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9" name="TextBox 58">
            <a:hlinkClick r:id="rId35" action="ppaction://hlinksldjump"/>
          </p:cNvPr>
          <p:cNvSpPr txBox="1"/>
          <p:nvPr>
            <p:custDataLst>
              <p:tags r:id="rId12"/>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0" name="TextBox 59">
            <a:hlinkClick r:id="rId35" action="ppaction://hlinksldjump"/>
          </p:cNvPr>
          <p:cNvSpPr txBox="1"/>
          <p:nvPr>
            <p:custDataLst>
              <p:tags r:id="rId13"/>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grpSp>
        <p:nvGrpSpPr>
          <p:cNvPr id="61" name="Group 60"/>
          <p:cNvGrpSpPr/>
          <p:nvPr>
            <p:custDataLst>
              <p:tags r:id="rId14"/>
            </p:custDataLst>
          </p:nvPr>
        </p:nvGrpSpPr>
        <p:grpSpPr>
          <a:xfrm>
            <a:off x="4383887" y="704088"/>
            <a:ext cx="5136927" cy="138499"/>
            <a:chOff x="4383887" y="704088"/>
            <a:chExt cx="5136927" cy="138499"/>
          </a:xfrm>
        </p:grpSpPr>
        <p:sp>
          <p:nvSpPr>
            <p:cNvPr id="90" name="862">
              <a:hlinkClick r:id="rId36" action="ppaction://hlinksldjump"/>
            </p:cNvPr>
            <p:cNvSpPr txBox="1"/>
            <p:nvPr>
              <p:custDataLst>
                <p:tags r:id="rId15"/>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92" name="Divider1"/>
            <p:cNvCxnSpPr/>
            <p:nvPr>
              <p:custDataLst>
                <p:tags r:id="rId16"/>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963">
              <a:hlinkClick r:id="rId37" action="ppaction://hlinksldjump"/>
            </p:cNvPr>
            <p:cNvSpPr txBox="1"/>
            <p:nvPr>
              <p:custDataLst>
                <p:tags r:id="rId17"/>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95" name="Divider2"/>
            <p:cNvCxnSpPr/>
            <p:nvPr>
              <p:custDataLst>
                <p:tags r:id="rId18"/>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60">
              <a:hlinkClick r:id="rId38" action="ppaction://hlinksldjump"/>
            </p:cNvPr>
            <p:cNvSpPr txBox="1"/>
            <p:nvPr>
              <p:custDataLst>
                <p:tags r:id="rId19"/>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98" name="Divider3"/>
            <p:cNvCxnSpPr/>
            <p:nvPr>
              <p:custDataLst>
                <p:tags r:id="rId20"/>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9" name="859">
              <a:hlinkClick r:id="rId39" action="ppaction://hlinksldjump"/>
            </p:cNvPr>
            <p:cNvSpPr txBox="1"/>
            <p:nvPr>
              <p:custDataLst>
                <p:tags r:id="rId21"/>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01" name="Divider4"/>
            <p:cNvCxnSpPr/>
            <p:nvPr>
              <p:custDataLst>
                <p:tags r:id="rId22"/>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2" name="975">
              <a:hlinkClick r:id="rId40" action="ppaction://hlinksldjump"/>
            </p:cNvPr>
            <p:cNvSpPr txBox="1"/>
            <p:nvPr>
              <p:custDataLst>
                <p:tags r:id="rId23"/>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04" name="Divider5"/>
            <p:cNvCxnSpPr/>
            <p:nvPr>
              <p:custDataLst>
                <p:tags r:id="rId24"/>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5" name="873">
              <a:hlinkClick r:id="rId33" action="ppaction://hlinksldjump"/>
            </p:cNvPr>
            <p:cNvSpPr txBox="1"/>
            <p:nvPr>
              <p:custDataLst>
                <p:tags r:id="rId25"/>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Ribbon</a:t>
              </a:r>
            </a:p>
          </p:txBody>
        </p:sp>
        <p:cxnSp>
          <p:nvCxnSpPr>
            <p:cNvPr id="107" name="Divider6"/>
            <p:cNvCxnSpPr/>
            <p:nvPr>
              <p:custDataLst>
                <p:tags r:id="rId26"/>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8" name="737">
              <a:hlinkClick r:id="rId41" action="ppaction://hlinksldjump"/>
            </p:cNvPr>
            <p:cNvSpPr txBox="1"/>
            <p:nvPr>
              <p:custDataLst>
                <p:tags r:id="rId27"/>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10" name="Divider7"/>
            <p:cNvCxnSpPr/>
            <p:nvPr>
              <p:custDataLst>
                <p:tags r:id="rId28"/>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1" name="888">
              <a:hlinkClick r:id="rId42" action="ppaction://hlinksldjump"/>
            </p:cNvPr>
            <p:cNvSpPr txBox="1"/>
            <p:nvPr>
              <p:custDataLst>
                <p:tags r:id="rId29"/>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13" name="Divider8"/>
            <p:cNvCxnSpPr/>
            <p:nvPr>
              <p:custDataLst>
                <p:tags r:id="rId30"/>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4" name="885">
              <a:hlinkClick r:id="rId43" action="ppaction://hlinksldjump"/>
            </p:cNvPr>
            <p:cNvSpPr txBox="1"/>
            <p:nvPr>
              <p:custDataLst>
                <p:tags r:id="rId31"/>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326546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What to do when the ribbon is missing</a:t>
            </a:r>
          </a:p>
        </p:txBody>
      </p:sp>
      <p:sp>
        <p:nvSpPr>
          <p:cNvPr id="3" name="Content Placeholder 2"/>
          <p:cNvSpPr>
            <a:spLocks noGrp="1"/>
          </p:cNvSpPr>
          <p:nvPr>
            <p:ph sz="quarter" idx="24"/>
            <p:custDataLst>
              <p:tags r:id="rId3"/>
            </p:custDataLst>
          </p:nvPr>
        </p:nvSpPr>
        <p:spPr/>
        <p:txBody>
          <a:bodyPr/>
          <a:lstStyle/>
          <a:p>
            <a:pPr lvl="1"/>
            <a:r>
              <a:rPr lang="en-GB" dirty="0"/>
              <a:t>Open the application that still has the ribbon e.g. if it’s missing in Excel, go to PowerPoint.</a:t>
            </a:r>
          </a:p>
          <a:p>
            <a:pPr lvl="1"/>
            <a:r>
              <a:rPr lang="en-GB" dirty="0"/>
              <a:t>Go to the “Help” icon on the Smart ribbon, choose “Where is Smart” then click “Restore Smart”</a:t>
            </a:r>
          </a:p>
          <a:p>
            <a:pPr lvl="1"/>
            <a:r>
              <a:rPr lang="en-GB" dirty="0"/>
              <a:t>Choose to enable from the dialog box that will appear on your screen:</a:t>
            </a:r>
          </a:p>
          <a:p>
            <a:pPr lvl="1"/>
            <a:endParaRPr lang="en-GB" dirty="0"/>
          </a:p>
          <a:p>
            <a:pPr lvl="1"/>
            <a:endParaRPr lang="en-GB" dirty="0"/>
          </a:p>
          <a:p>
            <a:pPr lvl="1"/>
            <a:endParaRPr lang="en-GB" dirty="0"/>
          </a:p>
          <a:p>
            <a:pPr lvl="1"/>
            <a:endParaRPr lang="en-GB" dirty="0"/>
          </a:p>
          <a:p>
            <a:pPr marL="6350" lvl="1" indent="0">
              <a:buNone/>
            </a:pPr>
            <a:endParaRPr lang="en-GB" dirty="0"/>
          </a:p>
          <a:p>
            <a:pPr marL="6350" lvl="1" indent="0">
              <a:buNone/>
            </a:pPr>
            <a:endParaRPr lang="en-GB" dirty="0"/>
          </a:p>
          <a:p>
            <a:pPr marL="6350" lvl="1" indent="0">
              <a:buNone/>
            </a:pPr>
            <a:endParaRPr lang="en-GB" dirty="0"/>
          </a:p>
          <a:p>
            <a:pPr marL="6350" lvl="1" indent="0">
              <a:buNone/>
            </a:pPr>
            <a:endParaRPr lang="en-GB" dirty="0"/>
          </a:p>
          <a:p>
            <a:pPr marL="6350" lvl="1" indent="0">
              <a:buNone/>
            </a:pPr>
            <a:r>
              <a:rPr lang="en-GB" dirty="0"/>
              <a:t>NB: There is a manual process instead of clicking the options we provided in Smart. If the above fails, we suggest going through the manual process described in the next few pages.</a:t>
            </a:r>
          </a:p>
          <a:p>
            <a:pPr lvl="1"/>
            <a:endParaRPr lang="en-GB" dirty="0"/>
          </a:p>
        </p:txBody>
      </p:sp>
      <p:sp>
        <p:nvSpPr>
          <p:cNvPr id="57" name="Section Header"/>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Fix missing ribbon</a:t>
            </a:r>
          </a:p>
        </p:txBody>
      </p:sp>
      <p:sp>
        <p:nvSpPr>
          <p:cNvPr id="97"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11</a:t>
            </a:r>
            <a:endParaRPr lang="en-GB" sz="900" noProof="1"/>
          </a:p>
        </p:txBody>
      </p:sp>
      <p:sp>
        <p:nvSpPr>
          <p:cNvPr id="98"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pic>
        <p:nvPicPr>
          <p:cNvPr id="14338" name="Picture 2" descr="C:\Users\PFERNA~1\AppData\Local\Temp\SNAGHTML64c2b35.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914400" y="3064002"/>
            <a:ext cx="2857500" cy="2190750"/>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4178587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id" hidden="1"/>
          <p:cNvGrpSpPr/>
          <p:nvPr>
            <p:custDataLst>
              <p:tags r:id="rId2"/>
            </p:custDataLst>
          </p:nvPr>
        </p:nvGrpSpPr>
        <p:grpSpPr>
          <a:xfrm>
            <a:off x="530351" y="612648"/>
            <a:ext cx="8997696" cy="6848856"/>
            <a:chOff x="530352" y="612648"/>
            <a:chExt cx="8997696" cy="6848856"/>
          </a:xfrm>
        </p:grpSpPr>
        <p:grpSp>
          <p:nvGrpSpPr>
            <p:cNvPr id="7"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10"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4"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5"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pPr lvl="1"/>
            <a:endParaRPr lang="en-GB" dirty="0"/>
          </a:p>
          <a:p>
            <a:pPr lvl="1"/>
            <a:r>
              <a:rPr lang="en-GB" dirty="0"/>
              <a:t>If any of the MS Office application crashes or if we force to stop the application using the task manager while a Smart function is in progress, you may see the following message or something similar like the screenshot below the next time the application starts. </a:t>
            </a:r>
          </a:p>
          <a:p>
            <a:pPr lvl="1"/>
            <a:endParaRPr lang="en-GB" dirty="0"/>
          </a:p>
          <a:p>
            <a:pPr lvl="1"/>
            <a:endParaRPr lang="en-GB" dirty="0"/>
          </a:p>
          <a:p>
            <a:pPr lvl="1"/>
            <a:endParaRPr lang="en-GB" dirty="0"/>
          </a:p>
          <a:p>
            <a:pPr lvl="1"/>
            <a:endParaRPr lang="en-GB" dirty="0"/>
          </a:p>
          <a:p>
            <a:pPr lvl="1"/>
            <a:endParaRPr lang="en-GB" dirty="0"/>
          </a:p>
          <a:p>
            <a:pPr lvl="1"/>
            <a:r>
              <a:rPr lang="en-GB" dirty="0"/>
              <a:t>If we click Yes (the default option), the Smart ribbon will no longer be visible.  In some case, the error message does not appear, the add-in will be automatically be disabled and the Smart ribbon will not be visible in Excel, PowerPoint or Word. </a:t>
            </a:r>
          </a:p>
          <a:p>
            <a:pPr lvl="1"/>
            <a:endParaRPr lang="en-GB" dirty="0"/>
          </a:p>
        </p:txBody>
      </p:sp>
      <p:sp>
        <p:nvSpPr>
          <p:cNvPr id="4" name="Title 3"/>
          <p:cNvSpPr>
            <a:spLocks noGrp="1"/>
          </p:cNvSpPr>
          <p:nvPr>
            <p:ph type="title"/>
          </p:nvPr>
        </p:nvSpPr>
        <p:spPr/>
        <p:txBody>
          <a:bodyPr/>
          <a:lstStyle/>
          <a:p>
            <a:r>
              <a:rPr lang="en-GB" dirty="0"/>
              <a:t>If Smart is still not visible in Excel, PowerPoint, Word, or Visio</a:t>
            </a:r>
          </a:p>
        </p:txBody>
      </p:sp>
      <p:sp>
        <p:nvSpPr>
          <p:cNvPr id="75" name="Section Header"/>
          <p:cNvSpPr txBox="1"/>
          <p:nvPr>
            <p:custDataLst>
              <p:tags r:id="rId4"/>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1 Fix missing ribbon</a:t>
            </a:r>
          </a:p>
        </p:txBody>
      </p:sp>
      <p:pic>
        <p:nvPicPr>
          <p:cNvPr id="76" name="Picture 75"/>
          <p:cNvPicPr/>
          <p:nvPr/>
        </p:nvPicPr>
        <p:blipFill>
          <a:blip r:embed="rId26" cstate="print"/>
          <a:srcRect/>
          <a:stretch>
            <a:fillRect/>
          </a:stretch>
        </p:blipFill>
        <p:spPr bwMode="auto">
          <a:xfrm>
            <a:off x="835859" y="3221091"/>
            <a:ext cx="7622341" cy="1350909"/>
          </a:xfrm>
          <a:prstGeom prst="rect">
            <a:avLst/>
          </a:prstGeom>
          <a:noFill/>
          <a:ln w="9525">
            <a:noFill/>
            <a:miter lim="800000"/>
            <a:headEnd/>
            <a:tailEnd/>
          </a:ln>
        </p:spPr>
      </p:pic>
      <p:sp>
        <p:nvSpPr>
          <p:cNvPr id="97"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12</a:t>
            </a:r>
            <a:endParaRPr lang="en-GB" sz="900" noProof="1"/>
          </a:p>
        </p:txBody>
      </p:sp>
      <p:sp>
        <p:nvSpPr>
          <p:cNvPr id="98"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6983816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id" hidden="1"/>
          <p:cNvGrpSpPr/>
          <p:nvPr>
            <p:custDataLst>
              <p:tags r:id="rId2"/>
            </p:custDataLst>
          </p:nvPr>
        </p:nvGrpSpPr>
        <p:grpSpPr>
          <a:xfrm>
            <a:off x="530351" y="612648"/>
            <a:ext cx="8997696" cy="6848856"/>
            <a:chOff x="530352" y="612648"/>
            <a:chExt cx="8997696" cy="6848856"/>
          </a:xfrm>
        </p:grpSpPr>
        <p:grpSp>
          <p:nvGrpSpPr>
            <p:cNvPr id="7"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10"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4"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5"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pPr marL="6350" lvl="1" indent="0">
              <a:buNone/>
            </a:pPr>
            <a:endParaRPr lang="en-GB" b="1" dirty="0"/>
          </a:p>
          <a:p>
            <a:pPr marL="6350" lvl="1" indent="0">
              <a:buNone/>
            </a:pPr>
            <a:r>
              <a:rPr lang="en-GB" b="1" dirty="0"/>
              <a:t>Solution 1</a:t>
            </a:r>
          </a:p>
          <a:p>
            <a:pPr marL="349250" lvl="1" indent="-342900">
              <a:buFont typeface="+mj-lt"/>
              <a:buAutoNum type="arabicPeriod"/>
            </a:pPr>
            <a:r>
              <a:rPr lang="en-GB" dirty="0"/>
              <a:t>Close the application with the issue then open a different application. For example, if Excel is missing the Smart tab, close Excel and open PowerPoint or Word</a:t>
            </a:r>
          </a:p>
          <a:p>
            <a:pPr marL="349250" lvl="1" indent="-342900">
              <a:buFont typeface="+mj-lt"/>
              <a:buAutoNum type="arabicPeriod"/>
            </a:pPr>
            <a:r>
              <a:rPr lang="en-GB" dirty="0"/>
              <a:t>Click on the </a:t>
            </a:r>
            <a:r>
              <a:rPr lang="en-GB" b="1" dirty="0"/>
              <a:t>File ribbon </a:t>
            </a:r>
            <a:r>
              <a:rPr lang="en-GB" dirty="0"/>
              <a:t>(top left corner)</a:t>
            </a:r>
          </a:p>
          <a:p>
            <a:pPr marL="349250" lvl="1" indent="-342900">
              <a:buFont typeface="+mj-lt"/>
              <a:buAutoNum type="arabicPeriod" startAt="3"/>
            </a:pPr>
            <a:r>
              <a:rPr lang="en-GB" dirty="0"/>
              <a:t>Select </a:t>
            </a:r>
            <a:r>
              <a:rPr lang="en-GB" b="1" dirty="0"/>
              <a:t>options</a:t>
            </a:r>
            <a:r>
              <a:rPr lang="en-GB" dirty="0"/>
              <a:t>, select </a:t>
            </a:r>
            <a:r>
              <a:rPr lang="en-GB" b="1" dirty="0"/>
              <a:t>Trust Center </a:t>
            </a:r>
            <a:r>
              <a:rPr lang="en-GB" dirty="0"/>
              <a:t>and click on </a:t>
            </a:r>
            <a:r>
              <a:rPr lang="en-GB" b="1" dirty="0"/>
              <a:t>Trust Center Options</a:t>
            </a:r>
            <a:r>
              <a:rPr lang="en-GB" dirty="0"/>
              <a:t>.</a:t>
            </a:r>
          </a:p>
          <a:p>
            <a:pPr marL="349250" lvl="1" indent="-342900">
              <a:buFont typeface="+mj-lt"/>
              <a:buAutoNum type="arabicPeriod" startAt="3"/>
            </a:pPr>
            <a:r>
              <a:rPr lang="en-GB" dirty="0"/>
              <a:t>Select </a:t>
            </a:r>
            <a:r>
              <a:rPr lang="en-GB" b="1" dirty="0"/>
              <a:t>Enable all macro - OK</a:t>
            </a:r>
          </a:p>
          <a:p>
            <a:pPr marL="349250" lvl="1" indent="-342900">
              <a:buFont typeface="+mj-lt"/>
              <a:buAutoNum type="arabicPeriod" startAt="3"/>
            </a:pPr>
            <a:r>
              <a:rPr lang="en-GB" dirty="0"/>
              <a:t>Select </a:t>
            </a:r>
            <a:r>
              <a:rPr lang="en-GB" b="1" dirty="0"/>
              <a:t>Add-Ins. </a:t>
            </a:r>
          </a:p>
          <a:p>
            <a:pPr marL="349250" lvl="1" indent="-342900">
              <a:buFont typeface="+mj-lt"/>
              <a:buAutoNum type="arabicPeriod" startAt="3"/>
            </a:pPr>
            <a:r>
              <a:rPr lang="en-GB" dirty="0"/>
              <a:t>Click on the </a:t>
            </a:r>
            <a:r>
              <a:rPr lang="en-GB" b="1" dirty="0"/>
              <a:t>Manage</a:t>
            </a:r>
            <a:r>
              <a:rPr lang="en-GB" dirty="0"/>
              <a:t> drop-down box. - </a:t>
            </a:r>
            <a:r>
              <a:rPr lang="en-GB" b="1" dirty="0"/>
              <a:t>COM Add-ins - GO</a:t>
            </a:r>
            <a:r>
              <a:rPr lang="en-GB" dirty="0"/>
              <a:t>. </a:t>
            </a:r>
          </a:p>
          <a:p>
            <a:pPr marL="349250" lvl="1" indent="-342900">
              <a:buFont typeface="+mj-lt"/>
              <a:buAutoNum type="arabicPeriod" startAt="3"/>
            </a:pPr>
            <a:r>
              <a:rPr lang="en-GB" dirty="0"/>
              <a:t>If Smart is not on the list click the </a:t>
            </a:r>
            <a:r>
              <a:rPr lang="en-GB" b="1" dirty="0"/>
              <a:t>Manage</a:t>
            </a:r>
            <a:r>
              <a:rPr lang="en-GB" dirty="0"/>
              <a:t> drop-down box. - </a:t>
            </a:r>
            <a:r>
              <a:rPr lang="en-GB" b="1" dirty="0"/>
              <a:t>Disabled items</a:t>
            </a:r>
            <a:r>
              <a:rPr lang="en-GB" dirty="0"/>
              <a:t> - GO.</a:t>
            </a:r>
          </a:p>
          <a:p>
            <a:pPr marL="349250" lvl="1" indent="-342900">
              <a:buFont typeface="+mj-lt"/>
              <a:buAutoNum type="arabicPeriod" startAt="3"/>
            </a:pPr>
            <a:r>
              <a:rPr lang="en-GB" dirty="0"/>
              <a:t>Enable the Smart add-in </a:t>
            </a:r>
          </a:p>
          <a:p>
            <a:pPr marL="349250" lvl="1" indent="-342900">
              <a:buFont typeface="+mj-lt"/>
              <a:buAutoNum type="arabicPeriod" startAt="3"/>
            </a:pPr>
            <a:r>
              <a:rPr lang="en-GB" dirty="0"/>
              <a:t>Restart Excel/PowerPoint/Word. </a:t>
            </a:r>
          </a:p>
        </p:txBody>
      </p:sp>
      <p:sp>
        <p:nvSpPr>
          <p:cNvPr id="4" name="Title 3"/>
          <p:cNvSpPr>
            <a:spLocks noGrp="1"/>
          </p:cNvSpPr>
          <p:nvPr>
            <p:ph type="title"/>
          </p:nvPr>
        </p:nvSpPr>
        <p:spPr/>
        <p:txBody>
          <a:bodyPr/>
          <a:lstStyle/>
          <a:p>
            <a:r>
              <a:rPr lang="en-GB" dirty="0"/>
              <a:t>If Smart is still not visible in Excel, PowerPoint, Word, or Visio</a:t>
            </a:r>
          </a:p>
        </p:txBody>
      </p:sp>
      <p:sp>
        <p:nvSpPr>
          <p:cNvPr id="75" name="Section Header"/>
          <p:cNvSpPr txBox="1"/>
          <p:nvPr>
            <p:custDataLst>
              <p:tags r:id="rId4"/>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1 Fix missing ribbon</a:t>
            </a:r>
          </a:p>
        </p:txBody>
      </p:sp>
      <p:sp>
        <p:nvSpPr>
          <p:cNvPr id="96"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13</a:t>
            </a:r>
            <a:endParaRPr lang="en-GB" sz="900" noProof="1"/>
          </a:p>
        </p:txBody>
      </p:sp>
      <p:sp>
        <p:nvSpPr>
          <p:cNvPr id="97"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76" name="Group 75"/>
          <p:cNvGrpSpPr/>
          <p:nvPr>
            <p:custDataLst>
              <p:tags r:id="rId7"/>
            </p:custDataLst>
          </p:nvPr>
        </p:nvGrpSpPr>
        <p:grpSpPr>
          <a:xfrm>
            <a:off x="4383887" y="704088"/>
            <a:ext cx="5136927" cy="138499"/>
            <a:chOff x="4383887" y="704088"/>
            <a:chExt cx="5136927" cy="138499"/>
          </a:xfrm>
        </p:grpSpPr>
        <p:sp>
          <p:nvSpPr>
            <p:cNvPr id="77" name="862">
              <a:hlinkClick r:id="rId26"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8"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9" name="963">
              <a:hlinkClick r:id="rId27"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0"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860">
              <a:hlinkClick r:id="rId28"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2"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59">
              <a:hlinkClick r:id="rId29"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4"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75">
              <a:hlinkClick r:id="rId30"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6"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73">
              <a:hlinkClick r:id="rId31"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Ribbon</a:t>
              </a:r>
            </a:p>
          </p:txBody>
        </p:sp>
        <p:cxnSp>
          <p:nvCxnSpPr>
            <p:cNvPr id="88"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737">
              <a:hlinkClick r:id="rId32"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0"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88">
              <a:hlinkClick r:id="rId33"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2"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5">
              <a:hlinkClick r:id="rId34"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9193607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id" hidden="1"/>
          <p:cNvGrpSpPr/>
          <p:nvPr>
            <p:custDataLst>
              <p:tags r:id="rId2"/>
            </p:custDataLst>
          </p:nvPr>
        </p:nvGrpSpPr>
        <p:grpSpPr>
          <a:xfrm>
            <a:off x="530351" y="612648"/>
            <a:ext cx="8997696" cy="6848856"/>
            <a:chOff x="530352" y="612648"/>
            <a:chExt cx="8997696" cy="6848856"/>
          </a:xfrm>
        </p:grpSpPr>
        <p:grpSp>
          <p:nvGrpSpPr>
            <p:cNvPr id="7"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10"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4"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5"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pPr marL="6350" lvl="1" indent="0">
              <a:buNone/>
            </a:pPr>
            <a:endParaRPr lang="en-GB" sz="1600" b="1" dirty="0"/>
          </a:p>
          <a:p>
            <a:pPr marL="6350" lvl="1" indent="0">
              <a:buNone/>
            </a:pPr>
            <a:r>
              <a:rPr lang="en-GB" sz="1600" b="1" dirty="0"/>
              <a:t>Solution 2</a:t>
            </a:r>
          </a:p>
          <a:p>
            <a:pPr marL="6350" lvl="1" indent="0">
              <a:buNone/>
            </a:pPr>
            <a:r>
              <a:rPr lang="en-GB" sz="1600" dirty="0"/>
              <a:t>If the previous steps did not work, reinstall Smart from your local software repository.</a:t>
            </a:r>
          </a:p>
          <a:p>
            <a:pPr marL="349250" lvl="1" indent="-342900">
              <a:buFont typeface="+mj-lt"/>
              <a:buAutoNum type="arabicPeriod"/>
            </a:pPr>
            <a:r>
              <a:rPr lang="en-GB" sz="1600" dirty="0"/>
              <a:t>Close all Microsoft Office products.</a:t>
            </a:r>
          </a:p>
          <a:p>
            <a:pPr marL="349250" lvl="1" indent="-342900">
              <a:buFont typeface="+mj-lt"/>
              <a:buAutoNum type="arabicPeriod"/>
            </a:pPr>
            <a:r>
              <a:rPr lang="en-GB" sz="1600" dirty="0"/>
              <a:t>Uninstall both Smart msi’s by selecting </a:t>
            </a:r>
            <a:r>
              <a:rPr lang="en-GB" sz="1600" b="1" dirty="0"/>
              <a:t>Start - Control Panel - Add/Remove Program</a:t>
            </a:r>
            <a:r>
              <a:rPr lang="en-GB" sz="1600" dirty="0"/>
              <a:t>.</a:t>
            </a:r>
          </a:p>
          <a:p>
            <a:pPr marL="349250" lvl="1" indent="-342900">
              <a:buFont typeface="+mj-lt"/>
              <a:buAutoNum type="arabicPeriod"/>
            </a:pPr>
            <a:r>
              <a:rPr lang="en-GB" sz="1600" dirty="0"/>
              <a:t>Uninstall the two msi’s highlighted below</a:t>
            </a:r>
          </a:p>
          <a:p>
            <a:pPr marL="349250" lvl="1" indent="-342900">
              <a:buFont typeface="+mj-lt"/>
              <a:buAutoNum type="arabicPeriod"/>
            </a:pPr>
            <a:endParaRPr lang="en-GB" sz="1600" dirty="0"/>
          </a:p>
          <a:p>
            <a:pPr marL="349250" lvl="1" indent="-342900">
              <a:buFont typeface="+mj-lt"/>
              <a:buAutoNum type="arabicPeriod"/>
            </a:pPr>
            <a:endParaRPr lang="en-GB" sz="1600" dirty="0"/>
          </a:p>
          <a:p>
            <a:pPr marL="349250" lvl="1" indent="-342900">
              <a:buFont typeface="+mj-lt"/>
              <a:buAutoNum type="arabicPeriod"/>
            </a:pPr>
            <a:endParaRPr lang="en-GB" sz="1600" dirty="0"/>
          </a:p>
          <a:p>
            <a:pPr marL="349250" lvl="1" indent="-342900">
              <a:buFont typeface="+mj-lt"/>
              <a:buAutoNum type="arabicPeriod"/>
            </a:pPr>
            <a:r>
              <a:rPr lang="en-GB" sz="1600" dirty="0"/>
              <a:t>Delete </a:t>
            </a:r>
            <a:r>
              <a:rPr lang="en-GB" sz="1600" b="1" dirty="0"/>
              <a:t>C:\ProgramData\PwC\Smart </a:t>
            </a:r>
            <a:r>
              <a:rPr lang="en-GB" sz="1600" dirty="0"/>
              <a:t>if the directory still exists.</a:t>
            </a:r>
          </a:p>
          <a:p>
            <a:pPr marL="349250" lvl="1" indent="-342900">
              <a:buFont typeface="+mj-lt"/>
              <a:buAutoNum type="arabicPeriod"/>
            </a:pPr>
            <a:r>
              <a:rPr lang="en-GB" sz="1600" dirty="0"/>
              <a:t>Delete </a:t>
            </a:r>
            <a:r>
              <a:rPr lang="en-GB" sz="1600" b="1" dirty="0"/>
              <a:t>C:\Program Files (x86)\PwC\Smart </a:t>
            </a:r>
            <a:r>
              <a:rPr lang="en-GB" sz="1600" dirty="0"/>
              <a:t>if the still directory exists. </a:t>
            </a:r>
          </a:p>
          <a:p>
            <a:pPr marL="349250" lvl="1" indent="-342900">
              <a:buFont typeface="+mj-lt"/>
              <a:buAutoNum type="arabicPeriod"/>
            </a:pPr>
            <a:r>
              <a:rPr lang="en-GB" dirty="0"/>
              <a:t>Go to your local software repository e.g.</a:t>
            </a:r>
            <a:r>
              <a:rPr lang="en-GB" sz="1600" dirty="0"/>
              <a:t> Software Installer (SI</a:t>
            </a:r>
            <a:r>
              <a:rPr lang="en-GB" dirty="0"/>
              <a:t>) in the US</a:t>
            </a:r>
            <a:endParaRPr lang="en-GB" sz="1600" dirty="0"/>
          </a:p>
          <a:p>
            <a:pPr marL="349250" lvl="1" indent="-342900">
              <a:buFont typeface="+mj-lt"/>
              <a:buAutoNum type="arabicPeriod"/>
            </a:pPr>
            <a:r>
              <a:rPr lang="en-GB" sz="1600" dirty="0"/>
              <a:t>Install </a:t>
            </a:r>
            <a:r>
              <a:rPr lang="en-GB" sz="1600" b="1" dirty="0"/>
              <a:t>Smart 5.0.5 </a:t>
            </a:r>
            <a:r>
              <a:rPr lang="en-GB" dirty="0"/>
              <a:t>(if you are on v4.5, install Smart </a:t>
            </a:r>
            <a:r>
              <a:rPr lang="en-GB" sz="1600" dirty="0"/>
              <a:t>4.5.6)</a:t>
            </a:r>
            <a:r>
              <a:rPr lang="en-GB" sz="1600" b="1" dirty="0"/>
              <a:t> </a:t>
            </a:r>
            <a:r>
              <a:rPr lang="en-GB" sz="1600" dirty="0"/>
              <a:t>then open PowerPoint, Word, Excel or Visio.</a:t>
            </a:r>
          </a:p>
          <a:p>
            <a:pPr marL="349250" lvl="1" indent="-342900">
              <a:buFont typeface="+mj-lt"/>
              <a:buAutoNum type="arabicPeriod"/>
            </a:pPr>
            <a:r>
              <a:rPr lang="en-GB" sz="1600" dirty="0"/>
              <a:t>Wait for the first-time Smart synchronization is complete. </a:t>
            </a:r>
            <a:r>
              <a:rPr lang="en-GB" dirty="0"/>
              <a:t>Then restart the Office application.</a:t>
            </a:r>
            <a:endParaRPr lang="en-GB" sz="1600" dirty="0"/>
          </a:p>
        </p:txBody>
      </p:sp>
      <p:sp>
        <p:nvSpPr>
          <p:cNvPr id="4" name="Title 3"/>
          <p:cNvSpPr>
            <a:spLocks noGrp="1"/>
          </p:cNvSpPr>
          <p:nvPr>
            <p:ph type="title"/>
          </p:nvPr>
        </p:nvSpPr>
        <p:spPr/>
        <p:txBody>
          <a:bodyPr/>
          <a:lstStyle/>
          <a:p>
            <a:r>
              <a:rPr lang="en-GB" dirty="0"/>
              <a:t>If Smart is still not visible in Excel, PowerPoint, Word, or Visio</a:t>
            </a:r>
          </a:p>
        </p:txBody>
      </p:sp>
      <p:sp>
        <p:nvSpPr>
          <p:cNvPr id="75" name="Section Header"/>
          <p:cNvSpPr txBox="1"/>
          <p:nvPr>
            <p:custDataLst>
              <p:tags r:id="rId4"/>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1 Fix missing ribbon</a:t>
            </a:r>
          </a:p>
        </p:txBody>
      </p:sp>
      <p:sp>
        <p:nvSpPr>
          <p:cNvPr id="97"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14</a:t>
            </a:r>
            <a:endParaRPr lang="en-GB" sz="900" noProof="1"/>
          </a:p>
        </p:txBody>
      </p:sp>
      <p:sp>
        <p:nvSpPr>
          <p:cNvPr id="98"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pic>
        <p:nvPicPr>
          <p:cNvPr id="3" name="Picture 2"/>
          <p:cNvPicPr>
            <a:picLocks noChangeAspect="1"/>
          </p:cNvPicPr>
          <p:nvPr/>
        </p:nvPicPr>
        <p:blipFill>
          <a:blip r:embed="rId26"/>
          <a:stretch>
            <a:fillRect/>
          </a:stretch>
        </p:blipFill>
        <p:spPr>
          <a:xfrm>
            <a:off x="889957" y="3971981"/>
            <a:ext cx="5771429" cy="895238"/>
          </a:xfrm>
          <a:prstGeom prst="rect">
            <a:avLst/>
          </a:prstGeom>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9093476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pPr>
              <a:spcAft>
                <a:spcPts val="1000"/>
              </a:spcAft>
            </a:pPr>
            <a:r>
              <a:rPr lang="en-GB" dirty="0"/>
              <a:t>This happens when the initial synchronisation process fails and the Smart templates for the territory have not loaded properly. To fix this problem:</a:t>
            </a:r>
          </a:p>
          <a:p>
            <a:pPr lvl="1">
              <a:spcAft>
                <a:spcPts val="1000"/>
              </a:spcAft>
            </a:pPr>
            <a:r>
              <a:rPr lang="en-GB" dirty="0"/>
              <a:t>Choose the 'Help' command on the Smart ribbon, go to 'About Smart‘ then click 'Reset Smart'. </a:t>
            </a:r>
            <a:endParaRPr lang="en-GB" dirty="0" smtClean="0"/>
          </a:p>
          <a:p>
            <a:pPr lvl="2"/>
            <a:r>
              <a:rPr lang="en-GB" dirty="0"/>
              <a:t>You have two options to </a:t>
            </a:r>
            <a:r>
              <a:rPr lang="en-GB" dirty="0" smtClean="0"/>
              <a:t>Reset Smart</a:t>
            </a:r>
          </a:p>
          <a:p>
            <a:pPr marL="795125" lvl="3" indent="-333375">
              <a:buFont typeface="+mj-lt"/>
              <a:buAutoNum type="arabicPeriod"/>
            </a:pPr>
            <a:r>
              <a:rPr lang="en-GB" dirty="0" smtClean="0"/>
              <a:t>Quick Sync – gets only the most recent updates to Smart </a:t>
            </a:r>
          </a:p>
          <a:p>
            <a:pPr marL="795125" lvl="3" indent="-331788">
              <a:buFont typeface="+mj-lt"/>
              <a:buAutoNum type="arabicPeriod"/>
            </a:pPr>
            <a:r>
              <a:rPr lang="en-GB" dirty="0" smtClean="0"/>
              <a:t>Full </a:t>
            </a:r>
            <a:r>
              <a:rPr lang="en-GB" dirty="0"/>
              <a:t>Reset </a:t>
            </a:r>
            <a:r>
              <a:rPr lang="en-GB" dirty="0" smtClean="0"/>
              <a:t>– refreshes your Smart contents from scratch and picks up a new copy from the server.  This </a:t>
            </a:r>
            <a:r>
              <a:rPr lang="en-GB" dirty="0"/>
              <a:t>function may take 15-30 </a:t>
            </a:r>
            <a:r>
              <a:rPr lang="en-GB" dirty="0" err="1"/>
              <a:t>mins</a:t>
            </a:r>
            <a:r>
              <a:rPr lang="en-GB" dirty="0"/>
              <a:t> to complete so only use this option if absolutely needed!</a:t>
            </a:r>
          </a:p>
          <a:p>
            <a:pPr>
              <a:spcAft>
                <a:spcPts val="1000"/>
              </a:spcAft>
            </a:pPr>
            <a:endParaRPr lang="en-GB" dirty="0"/>
          </a:p>
          <a:p>
            <a:pPr>
              <a:spcAft>
                <a:spcPts val="1000"/>
              </a:spcAft>
            </a:pPr>
            <a:r>
              <a:rPr lang="en-GB" dirty="0"/>
              <a:t>NB: Reset only works if they are connected to the PwC network. </a:t>
            </a:r>
          </a:p>
        </p:txBody>
      </p:sp>
      <p:sp>
        <p:nvSpPr>
          <p:cNvPr id="4" name="Title 3"/>
          <p:cNvSpPr>
            <a:spLocks noGrp="1"/>
          </p:cNvSpPr>
          <p:nvPr>
            <p:ph type="title"/>
          </p:nvPr>
        </p:nvSpPr>
        <p:spPr/>
        <p:txBody>
          <a:bodyPr/>
          <a:lstStyle/>
          <a:p>
            <a:r>
              <a:rPr lang="en-GB" dirty="0"/>
              <a:t>Smart Ribbon is greyed out or inactive</a:t>
            </a:r>
          </a:p>
        </p:txBody>
      </p:sp>
      <p:sp>
        <p:nvSpPr>
          <p:cNvPr id="75" name="Section Header"/>
          <p:cNvSpPr txBox="1"/>
          <p:nvPr>
            <p:custDataLst>
              <p:tags r:id="rId4"/>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2 Inactive or greyed out icons</a:t>
            </a:r>
          </a:p>
        </p:txBody>
      </p:sp>
      <p:sp>
        <p:nvSpPr>
          <p:cNvPr id="96"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15</a:t>
            </a:r>
            <a:endParaRPr lang="en-GB" sz="900" noProof="1"/>
          </a:p>
        </p:txBody>
      </p:sp>
      <p:sp>
        <p:nvSpPr>
          <p:cNvPr id="97"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76" name="Group 75"/>
          <p:cNvGrpSpPr/>
          <p:nvPr>
            <p:custDataLst>
              <p:tags r:id="rId7"/>
            </p:custDataLst>
          </p:nvPr>
        </p:nvGrpSpPr>
        <p:grpSpPr>
          <a:xfrm>
            <a:off x="4383887" y="704088"/>
            <a:ext cx="5136927" cy="138499"/>
            <a:chOff x="4383887" y="704088"/>
            <a:chExt cx="5136927" cy="138499"/>
          </a:xfrm>
        </p:grpSpPr>
        <p:sp>
          <p:nvSpPr>
            <p:cNvPr id="77" name="862">
              <a:hlinkClick r:id="rId26"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8"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9" name="963">
              <a:hlinkClick r:id="rId27"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0"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860">
              <a:hlinkClick r:id="rId28"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2"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59">
              <a:hlinkClick r:id="rId29"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4"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75">
              <a:hlinkClick r:id="rId30"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6"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73">
              <a:hlinkClick r:id="rId31"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Ribbon</a:t>
              </a:r>
            </a:p>
          </p:txBody>
        </p:sp>
        <p:cxnSp>
          <p:nvCxnSpPr>
            <p:cNvPr id="88"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737">
              <a:hlinkClick r:id="rId32"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0"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88">
              <a:hlinkClick r:id="rId33"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2"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5">
              <a:hlinkClick r:id="rId34"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1778383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2" y="612648"/>
            <a:ext cx="8997696" cy="6848856"/>
            <a:chOff x="530352" y="612648"/>
            <a:chExt cx="8997696" cy="6848856"/>
          </a:xfrm>
        </p:grpSpPr>
        <p:grpSp>
          <p:nvGrpSpPr>
            <p:cNvPr id="4" name="Group 3" hidden="1"/>
            <p:cNvGrpSpPr/>
            <p:nvPr userDrawn="1"/>
          </p:nvGrpSpPr>
          <p:grpSpPr>
            <a:xfrm>
              <a:off x="530352" y="7159752"/>
              <a:ext cx="8997696" cy="301752"/>
              <a:chOff x="530352" y="7159752"/>
              <a:chExt cx="8997696" cy="301752"/>
            </a:xfrm>
          </p:grpSpPr>
          <p:sp>
            <p:nvSpPr>
              <p:cNvPr id="51"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2"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5" name="Group 4" hidden="1"/>
            <p:cNvGrpSpPr/>
            <p:nvPr userDrawn="1"/>
          </p:nvGrpSpPr>
          <p:grpSpPr>
            <a:xfrm>
              <a:off x="530352" y="1066800"/>
              <a:ext cx="8997696" cy="835152"/>
              <a:chOff x="530352" y="1066800"/>
              <a:chExt cx="8997696" cy="835152"/>
            </a:xfrm>
          </p:grpSpPr>
          <p:sp>
            <p:nvSpPr>
              <p:cNvPr id="49"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0"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6"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userDrawn="1"/>
          </p:nvGrpSpPr>
          <p:grpSpPr>
            <a:xfrm>
              <a:off x="533400" y="6245352"/>
              <a:ext cx="8994648" cy="688848"/>
              <a:chOff x="533400" y="6013704"/>
              <a:chExt cx="8994648" cy="688848"/>
            </a:xfrm>
          </p:grpSpPr>
          <p:sp>
            <p:nvSpPr>
              <p:cNvPr id="43"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userDrawn="1"/>
          </p:nvGrpSpPr>
          <p:grpSpPr>
            <a:xfrm>
              <a:off x="533400" y="5407152"/>
              <a:ext cx="8994648" cy="688848"/>
              <a:chOff x="533400" y="5026152"/>
              <a:chExt cx="8994648" cy="688848"/>
            </a:xfrm>
          </p:grpSpPr>
          <p:sp>
            <p:nvSpPr>
              <p:cNvPr id="37"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400" hidden="1"/>
            <p:cNvGrpSpPr/>
            <p:nvPr userDrawn="1"/>
          </p:nvGrpSpPr>
          <p:grpSpPr>
            <a:xfrm>
              <a:off x="533400" y="4568952"/>
              <a:ext cx="8994648" cy="688848"/>
              <a:chOff x="533400" y="4038600"/>
              <a:chExt cx="8994648" cy="688848"/>
            </a:xfrm>
          </p:grpSpPr>
          <p:sp>
            <p:nvSpPr>
              <p:cNvPr id="31"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300" hidden="1"/>
            <p:cNvGrpSpPr/>
            <p:nvPr userDrawn="1"/>
          </p:nvGrpSpPr>
          <p:grpSpPr>
            <a:xfrm>
              <a:off x="533400" y="3730752"/>
              <a:ext cx="8994648" cy="688848"/>
              <a:chOff x="533400" y="3041904"/>
              <a:chExt cx="8994648" cy="688848"/>
            </a:xfrm>
          </p:grpSpPr>
          <p:sp>
            <p:nvSpPr>
              <p:cNvPr id="25"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200" hidden="1"/>
            <p:cNvGrpSpPr/>
            <p:nvPr userDrawn="1"/>
          </p:nvGrpSpPr>
          <p:grpSpPr>
            <a:xfrm>
              <a:off x="533400" y="2892552"/>
              <a:ext cx="8994648" cy="688848"/>
              <a:chOff x="533400" y="1066800"/>
              <a:chExt cx="8994648" cy="688848"/>
            </a:xfrm>
          </p:grpSpPr>
          <p:sp>
            <p:nvSpPr>
              <p:cNvPr id="19"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100" hidden="1"/>
            <p:cNvGrpSpPr/>
            <p:nvPr userDrawn="1"/>
          </p:nvGrpSpPr>
          <p:grpSpPr>
            <a:xfrm>
              <a:off x="533400" y="2054352"/>
              <a:ext cx="8994648" cy="688848"/>
              <a:chOff x="533400" y="2054352"/>
              <a:chExt cx="8994648" cy="688848"/>
            </a:xfrm>
          </p:grpSpPr>
          <p:sp>
            <p:nvSpPr>
              <p:cNvPr id="13"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4"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custDataLst>
              <p:tags r:id="rId3"/>
            </p:custDataLst>
          </p:nvPr>
        </p:nvSpPr>
        <p:spPr>
          <a:xfrm>
            <a:off x="529200" y="1004400"/>
            <a:ext cx="2891125" cy="461665"/>
          </a:xfrm>
        </p:spPr>
        <p:txBody>
          <a:bodyPr/>
          <a:lstStyle/>
          <a:p>
            <a:r>
              <a:rPr lang="en-GB" dirty="0" smtClean="0"/>
              <a:t>PowerPoint</a:t>
            </a:r>
            <a:endParaRPr lang="en-GB" dirty="0"/>
          </a:p>
        </p:txBody>
      </p:sp>
      <p:sp>
        <p:nvSpPr>
          <p:cNvPr id="54"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16</a:t>
            </a:r>
            <a:endParaRPr lang="en-GB" sz="900" noProof="1"/>
          </a:p>
        </p:txBody>
      </p:sp>
      <p:sp>
        <p:nvSpPr>
          <p:cNvPr id="55"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smtClean="0">
                <a:solidFill>
                  <a:schemeClr val="tx1"/>
                </a:solidFill>
              </a:rPr>
              <a:t>Smart technical FAQs</a:t>
            </a:r>
            <a:endParaRPr lang="en-GB" sz="900" noProof="1">
              <a:solidFill>
                <a:schemeClr val="tx1"/>
              </a:solidFill>
            </a:endParaRPr>
          </a:p>
        </p:txBody>
      </p:sp>
      <p:sp>
        <p:nvSpPr>
          <p:cNvPr id="56" name="Section Header" hidden="1"/>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 PowerPoint</a:t>
            </a:r>
            <a:endParaRPr lang="en-GB" sz="900" noProof="1">
              <a:solidFill>
                <a:schemeClr val="tx1"/>
              </a:solidFill>
            </a:endParaRPr>
          </a:p>
        </p:txBody>
      </p:sp>
      <p:graphicFrame>
        <p:nvGraphicFramePr>
          <p:cNvPr id="108" name="Table 107"/>
          <p:cNvGraphicFramePr>
            <a:graphicFrameLocks noGrp="1"/>
          </p:cNvGraphicFramePr>
          <p:nvPr>
            <p:custDataLst>
              <p:tags r:id="rId7"/>
            </p:custDataLst>
            <p:extLst>
              <p:ext uri="{D42A27DB-BD31-4B8C-83A1-F6EECF244321}">
                <p14:modId xmlns:p14="http://schemas.microsoft.com/office/powerpoint/2010/main" val="4234477349"/>
              </p:ext>
            </p:extLst>
          </p:nvPr>
        </p:nvGraphicFramePr>
        <p:xfrm>
          <a:off x="3589200" y="1029600"/>
          <a:ext cx="5943600" cy="3852672"/>
        </p:xfrm>
        <a:graphic>
          <a:graphicData uri="http://schemas.openxmlformats.org/drawingml/2006/table">
            <a:tbl>
              <a:tblPr>
                <a:tableStyleId>{2D5ABB26-0587-4C30-8999-92F81FD0307C}</a:tableStyleId>
              </a:tblPr>
              <a:tblGrid>
                <a:gridCol w="4674742">
                  <a:extLst>
                    <a:ext uri="{9D8B030D-6E8A-4147-A177-3AD203B41FA5}">
                      <a16:colId xmlns:a16="http://schemas.microsoft.com/office/drawing/2014/main" val="20000"/>
                    </a:ext>
                  </a:extLst>
                </a:gridCol>
                <a:gridCol w="1268858">
                  <a:extLst>
                    <a:ext uri="{9D8B030D-6E8A-4147-A177-3AD203B41FA5}">
                      <a16:colId xmlns:a16="http://schemas.microsoft.com/office/drawing/2014/main" val="20001"/>
                    </a:ext>
                  </a:extLst>
                </a:gridCol>
              </a:tblGrid>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PowerPoint</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16</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000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1 	Smart Ribbon in PowerPoint</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699518470"/>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2 	Random file size increase in PPT files</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18</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028621811"/>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3 	PowerPoint 2010/2013 crashes while scrolling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66691056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4 	Insert charts/tables from Excel to PPT</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20</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941316832"/>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5 	Add hyperlinks on TOC</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22</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165138712"/>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6 	Hide/Unhide Header Navigation Bar </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679087843"/>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7 	Make topics/slides appear in TOCs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24</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33220206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8 	Different header navigation for the same section</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630648897"/>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9 	Smart Text</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757232073"/>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10 	Insert new section/appendices </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806923429"/>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11 	Handle overflowing text</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30</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35409751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12 	Word Wrap not working</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32</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98259148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s-ES" sz="1100" b="0" i="0" u="none" strike="noStrike" kern="1200" cap="none" normalizeH="0" baseline="0" noProof="1" smtClean="0">
                          <a:ln>
                            <a:noFill/>
                          </a:ln>
                          <a:solidFill>
                            <a:srgbClr val="000000"/>
                          </a:solidFill>
                          <a:effectLst/>
                          <a:latin typeface="Georgia" pitchFamily="18" charset="0"/>
                          <a:ea typeface="+mn-ea"/>
                          <a:cs typeface="+mn-cs"/>
                        </a:rPr>
                        <a:t>13 	Copy editable Excel tables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62360083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14 	Resize an embedded object to 100%</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157082121"/>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15 	Use Smart bullets</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36</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655237986"/>
                  </a:ext>
                </a:extLst>
              </a:tr>
            </a:tbl>
          </a:graphicData>
        </a:graphic>
      </p:graphicFrame>
      <p:sp>
        <p:nvSpPr>
          <p:cNvPr id="57" name="TextBox 56">
            <a:hlinkClick r:id="rId59" action="ppaction://hlinksldjump"/>
          </p:cNvPr>
          <p:cNvSpPr txBox="1"/>
          <p:nvPr>
            <p:custDataLst>
              <p:tags r:id="rId8"/>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8" name="TextBox 57">
            <a:hlinkClick r:id="rId59" action="ppaction://hlinksldjump"/>
          </p:cNvPr>
          <p:cNvSpPr txBox="1"/>
          <p:nvPr>
            <p:custDataLst>
              <p:tags r:id="rId9"/>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9" name="TextBox 58">
            <a:hlinkClick r:id="rId60" action="ppaction://hlinksldjump"/>
          </p:cNvPr>
          <p:cNvSpPr txBox="1"/>
          <p:nvPr>
            <p:custDataLst>
              <p:tags r:id="rId10"/>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0" name="TextBox 59">
            <a:hlinkClick r:id="rId60" action="ppaction://hlinksldjump"/>
          </p:cNvPr>
          <p:cNvSpPr txBox="1"/>
          <p:nvPr>
            <p:custDataLst>
              <p:tags r:id="rId11"/>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1" name="TextBox 60">
            <a:hlinkClick r:id="rId61" action="ppaction://hlinksldjump"/>
          </p:cNvPr>
          <p:cNvSpPr txBox="1"/>
          <p:nvPr>
            <p:custDataLst>
              <p:tags r:id="rId12"/>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2" name="TextBox 61">
            <a:hlinkClick r:id="rId61" action="ppaction://hlinksldjump"/>
          </p:cNvPr>
          <p:cNvSpPr txBox="1"/>
          <p:nvPr>
            <p:custDataLst>
              <p:tags r:id="rId13"/>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3" name="TextBox 62">
            <a:hlinkClick r:id="rId62" action="ppaction://hlinksldjump"/>
          </p:cNvPr>
          <p:cNvSpPr txBox="1"/>
          <p:nvPr>
            <p:custDataLst>
              <p:tags r:id="rId14"/>
            </p:custDataLst>
          </p:nvPr>
        </p:nvSpPr>
        <p:spPr>
          <a:xfrm>
            <a:off x="3589200" y="181547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321" name="TextBox 320">
            <a:hlinkClick r:id="rId62" action="ppaction://hlinksldjump"/>
          </p:cNvPr>
          <p:cNvSpPr txBox="1"/>
          <p:nvPr>
            <p:custDataLst>
              <p:tags r:id="rId15"/>
            </p:custDataLst>
          </p:nvPr>
        </p:nvSpPr>
        <p:spPr>
          <a:xfrm>
            <a:off x="3589200" y="181547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96" name="TextBox 95">
            <a:hlinkClick r:id="rId63" action="ppaction://hlinksldjump"/>
          </p:cNvPr>
          <p:cNvSpPr txBox="1"/>
          <p:nvPr>
            <p:custDataLst>
              <p:tags r:id="rId16"/>
            </p:custDataLst>
          </p:nvPr>
        </p:nvSpPr>
        <p:spPr>
          <a:xfrm>
            <a:off x="3589200" y="205626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97" name="TextBox 96">
            <a:hlinkClick r:id="rId63" action="ppaction://hlinksldjump"/>
          </p:cNvPr>
          <p:cNvSpPr txBox="1"/>
          <p:nvPr>
            <p:custDataLst>
              <p:tags r:id="rId17"/>
            </p:custDataLst>
          </p:nvPr>
        </p:nvSpPr>
        <p:spPr>
          <a:xfrm>
            <a:off x="3589200" y="205626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98" name="TextBox 97">
            <a:hlinkClick r:id="rId64" action="ppaction://hlinksldjump"/>
          </p:cNvPr>
          <p:cNvSpPr txBox="1"/>
          <p:nvPr>
            <p:custDataLst>
              <p:tags r:id="rId18"/>
            </p:custDataLst>
          </p:nvPr>
        </p:nvSpPr>
        <p:spPr>
          <a:xfrm>
            <a:off x="3589200" y="229706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99" name="TextBox 98">
            <a:hlinkClick r:id="rId64" action="ppaction://hlinksldjump"/>
          </p:cNvPr>
          <p:cNvSpPr txBox="1"/>
          <p:nvPr>
            <p:custDataLst>
              <p:tags r:id="rId19"/>
            </p:custDataLst>
          </p:nvPr>
        </p:nvSpPr>
        <p:spPr>
          <a:xfrm>
            <a:off x="3589200" y="229706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00" name="TextBox 99">
            <a:hlinkClick r:id="rId65" action="ppaction://hlinksldjump"/>
          </p:cNvPr>
          <p:cNvSpPr txBox="1"/>
          <p:nvPr>
            <p:custDataLst>
              <p:tags r:id="rId20"/>
            </p:custDataLst>
          </p:nvPr>
        </p:nvSpPr>
        <p:spPr>
          <a:xfrm>
            <a:off x="3589200" y="253785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01" name="TextBox 100">
            <a:hlinkClick r:id="rId65" action="ppaction://hlinksldjump"/>
          </p:cNvPr>
          <p:cNvSpPr txBox="1"/>
          <p:nvPr>
            <p:custDataLst>
              <p:tags r:id="rId21"/>
            </p:custDataLst>
          </p:nvPr>
        </p:nvSpPr>
        <p:spPr>
          <a:xfrm>
            <a:off x="3589200" y="253785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02" name="TextBox 101">
            <a:hlinkClick r:id="rId66" action="ppaction://hlinksldjump"/>
          </p:cNvPr>
          <p:cNvSpPr txBox="1"/>
          <p:nvPr>
            <p:custDataLst>
              <p:tags r:id="rId22"/>
            </p:custDataLst>
          </p:nvPr>
        </p:nvSpPr>
        <p:spPr>
          <a:xfrm>
            <a:off x="3589200" y="277864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03" name="TextBox 102">
            <a:hlinkClick r:id="rId66" action="ppaction://hlinksldjump"/>
          </p:cNvPr>
          <p:cNvSpPr txBox="1"/>
          <p:nvPr>
            <p:custDataLst>
              <p:tags r:id="rId23"/>
            </p:custDataLst>
          </p:nvPr>
        </p:nvSpPr>
        <p:spPr>
          <a:xfrm>
            <a:off x="3589200" y="277864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04" name="TextBox 103">
            <a:hlinkClick r:id="rId67" action="ppaction://hlinksldjump"/>
          </p:cNvPr>
          <p:cNvSpPr txBox="1"/>
          <p:nvPr>
            <p:custDataLst>
              <p:tags r:id="rId24"/>
            </p:custDataLst>
          </p:nvPr>
        </p:nvSpPr>
        <p:spPr>
          <a:xfrm>
            <a:off x="3589200" y="301943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05" name="TextBox 104">
            <a:hlinkClick r:id="rId67" action="ppaction://hlinksldjump"/>
          </p:cNvPr>
          <p:cNvSpPr txBox="1"/>
          <p:nvPr>
            <p:custDataLst>
              <p:tags r:id="rId25"/>
            </p:custDataLst>
          </p:nvPr>
        </p:nvSpPr>
        <p:spPr>
          <a:xfrm>
            <a:off x="3589200" y="301943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06" name="TextBox 105">
            <a:hlinkClick r:id="rId68" action="ppaction://hlinksldjump"/>
          </p:cNvPr>
          <p:cNvSpPr txBox="1"/>
          <p:nvPr>
            <p:custDataLst>
              <p:tags r:id="rId26"/>
            </p:custDataLst>
          </p:nvPr>
        </p:nvSpPr>
        <p:spPr>
          <a:xfrm>
            <a:off x="3589200" y="326022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07" name="TextBox 106">
            <a:hlinkClick r:id="rId68" action="ppaction://hlinksldjump"/>
          </p:cNvPr>
          <p:cNvSpPr txBox="1"/>
          <p:nvPr>
            <p:custDataLst>
              <p:tags r:id="rId27"/>
            </p:custDataLst>
          </p:nvPr>
        </p:nvSpPr>
        <p:spPr>
          <a:xfrm>
            <a:off x="3589200" y="326022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0" name="TextBox 109">
            <a:hlinkClick r:id="rId69" action="ppaction://hlinksldjump"/>
          </p:cNvPr>
          <p:cNvSpPr txBox="1"/>
          <p:nvPr>
            <p:custDataLst>
              <p:tags r:id="rId28"/>
            </p:custDataLst>
          </p:nvPr>
        </p:nvSpPr>
        <p:spPr>
          <a:xfrm>
            <a:off x="3589200" y="350102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1" name="TextBox 110">
            <a:hlinkClick r:id="rId69" action="ppaction://hlinksldjump"/>
          </p:cNvPr>
          <p:cNvSpPr txBox="1"/>
          <p:nvPr>
            <p:custDataLst>
              <p:tags r:id="rId29"/>
            </p:custDataLst>
          </p:nvPr>
        </p:nvSpPr>
        <p:spPr>
          <a:xfrm>
            <a:off x="3589200" y="350102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2" name="TextBox 111">
            <a:hlinkClick r:id="rId70" action="ppaction://hlinksldjump"/>
          </p:cNvPr>
          <p:cNvSpPr txBox="1"/>
          <p:nvPr>
            <p:custDataLst>
              <p:tags r:id="rId30"/>
            </p:custDataLst>
          </p:nvPr>
        </p:nvSpPr>
        <p:spPr>
          <a:xfrm>
            <a:off x="3589200" y="374181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3" name="TextBox 112">
            <a:hlinkClick r:id="rId70" action="ppaction://hlinksldjump"/>
          </p:cNvPr>
          <p:cNvSpPr txBox="1"/>
          <p:nvPr>
            <p:custDataLst>
              <p:tags r:id="rId31"/>
            </p:custDataLst>
          </p:nvPr>
        </p:nvSpPr>
        <p:spPr>
          <a:xfrm>
            <a:off x="3589200" y="374181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4" name="TextBox 113">
            <a:hlinkClick r:id="rId71" action="ppaction://hlinksldjump"/>
          </p:cNvPr>
          <p:cNvSpPr txBox="1"/>
          <p:nvPr>
            <p:custDataLst>
              <p:tags r:id="rId32"/>
            </p:custDataLst>
          </p:nvPr>
        </p:nvSpPr>
        <p:spPr>
          <a:xfrm>
            <a:off x="3589200" y="398260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5" name="TextBox 114">
            <a:hlinkClick r:id="rId71" action="ppaction://hlinksldjump"/>
          </p:cNvPr>
          <p:cNvSpPr txBox="1"/>
          <p:nvPr>
            <p:custDataLst>
              <p:tags r:id="rId33"/>
            </p:custDataLst>
          </p:nvPr>
        </p:nvSpPr>
        <p:spPr>
          <a:xfrm>
            <a:off x="3589200" y="398260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6" name="TextBox 115">
            <a:hlinkClick r:id="rId72" action="ppaction://hlinksldjump"/>
          </p:cNvPr>
          <p:cNvSpPr txBox="1"/>
          <p:nvPr>
            <p:custDataLst>
              <p:tags r:id="rId34"/>
            </p:custDataLst>
          </p:nvPr>
        </p:nvSpPr>
        <p:spPr>
          <a:xfrm>
            <a:off x="3589200" y="422339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7" name="TextBox 116">
            <a:hlinkClick r:id="rId72" action="ppaction://hlinksldjump"/>
          </p:cNvPr>
          <p:cNvSpPr txBox="1"/>
          <p:nvPr>
            <p:custDataLst>
              <p:tags r:id="rId35"/>
            </p:custDataLst>
          </p:nvPr>
        </p:nvSpPr>
        <p:spPr>
          <a:xfrm>
            <a:off x="3589200" y="422339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8" name="TextBox 117">
            <a:hlinkClick r:id="rId73" action="ppaction://hlinksldjump"/>
          </p:cNvPr>
          <p:cNvSpPr txBox="1"/>
          <p:nvPr>
            <p:custDataLst>
              <p:tags r:id="rId36"/>
            </p:custDataLst>
          </p:nvPr>
        </p:nvSpPr>
        <p:spPr>
          <a:xfrm>
            <a:off x="3589200" y="446418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19" name="TextBox 118">
            <a:hlinkClick r:id="rId73" action="ppaction://hlinksldjump"/>
          </p:cNvPr>
          <p:cNvSpPr txBox="1"/>
          <p:nvPr>
            <p:custDataLst>
              <p:tags r:id="rId37"/>
            </p:custDataLst>
          </p:nvPr>
        </p:nvSpPr>
        <p:spPr>
          <a:xfrm>
            <a:off x="3589200" y="446418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20" name="TextBox 119">
            <a:hlinkClick r:id="rId74" action="ppaction://hlinksldjump"/>
          </p:cNvPr>
          <p:cNvSpPr txBox="1"/>
          <p:nvPr>
            <p:custDataLst>
              <p:tags r:id="rId38"/>
            </p:custDataLst>
          </p:nvPr>
        </p:nvSpPr>
        <p:spPr>
          <a:xfrm>
            <a:off x="3589200" y="470498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121" name="TextBox 120">
            <a:hlinkClick r:id="rId74" action="ppaction://hlinksldjump"/>
          </p:cNvPr>
          <p:cNvSpPr txBox="1"/>
          <p:nvPr>
            <p:custDataLst>
              <p:tags r:id="rId39"/>
            </p:custDataLst>
          </p:nvPr>
        </p:nvSpPr>
        <p:spPr>
          <a:xfrm>
            <a:off x="3589200" y="470498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grpSp>
        <p:nvGrpSpPr>
          <p:cNvPr id="122" name="Group 121"/>
          <p:cNvGrpSpPr/>
          <p:nvPr>
            <p:custDataLst>
              <p:tags r:id="rId40"/>
            </p:custDataLst>
          </p:nvPr>
        </p:nvGrpSpPr>
        <p:grpSpPr>
          <a:xfrm>
            <a:off x="4383887" y="704088"/>
            <a:ext cx="5136927" cy="138499"/>
            <a:chOff x="4383887" y="704088"/>
            <a:chExt cx="5136927" cy="138499"/>
          </a:xfrm>
        </p:grpSpPr>
        <p:sp>
          <p:nvSpPr>
            <p:cNvPr id="142" name="862">
              <a:hlinkClick r:id="rId75" action="ppaction://hlinksldjump"/>
            </p:cNvPr>
            <p:cNvSpPr txBox="1"/>
            <p:nvPr>
              <p:custDataLst>
                <p:tags r:id="rId41"/>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144" name="Divider1"/>
            <p:cNvCxnSpPr/>
            <p:nvPr>
              <p:custDataLst>
                <p:tags r:id="rId42"/>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45" name="963">
              <a:hlinkClick r:id="rId76" action="ppaction://hlinksldjump"/>
            </p:cNvPr>
            <p:cNvSpPr txBox="1"/>
            <p:nvPr>
              <p:custDataLst>
                <p:tags r:id="rId43"/>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147" name="Divider2"/>
            <p:cNvCxnSpPr/>
            <p:nvPr>
              <p:custDataLst>
                <p:tags r:id="rId44"/>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48" name="860">
              <a:hlinkClick r:id="rId77" action="ppaction://hlinksldjump"/>
            </p:cNvPr>
            <p:cNvSpPr txBox="1"/>
            <p:nvPr>
              <p:custDataLst>
                <p:tags r:id="rId45"/>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150" name="Divider3"/>
            <p:cNvCxnSpPr/>
            <p:nvPr>
              <p:custDataLst>
                <p:tags r:id="rId46"/>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51" name="859">
              <a:hlinkClick r:id="rId78" action="ppaction://hlinksldjump"/>
            </p:cNvPr>
            <p:cNvSpPr txBox="1"/>
            <p:nvPr>
              <p:custDataLst>
                <p:tags r:id="rId47"/>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53" name="Divider4"/>
            <p:cNvCxnSpPr/>
            <p:nvPr>
              <p:custDataLst>
                <p:tags r:id="rId48"/>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54" name="975">
              <a:hlinkClick r:id="rId59" action="ppaction://hlinksldjump"/>
            </p:cNvPr>
            <p:cNvSpPr txBox="1"/>
            <p:nvPr>
              <p:custDataLst>
                <p:tags r:id="rId49"/>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156" name="Divider5"/>
            <p:cNvCxnSpPr/>
            <p:nvPr>
              <p:custDataLst>
                <p:tags r:id="rId50"/>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57" name="873">
              <a:hlinkClick r:id="rId79" action="ppaction://hlinksldjump"/>
            </p:cNvPr>
            <p:cNvSpPr txBox="1"/>
            <p:nvPr>
              <p:custDataLst>
                <p:tags r:id="rId51"/>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59" name="Divider6"/>
            <p:cNvCxnSpPr/>
            <p:nvPr>
              <p:custDataLst>
                <p:tags r:id="rId52"/>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60" name="737">
              <a:hlinkClick r:id="rId80" action="ppaction://hlinksldjump"/>
            </p:cNvPr>
            <p:cNvSpPr txBox="1"/>
            <p:nvPr>
              <p:custDataLst>
                <p:tags r:id="rId53"/>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62" name="Divider7"/>
            <p:cNvCxnSpPr/>
            <p:nvPr>
              <p:custDataLst>
                <p:tags r:id="rId54"/>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63" name="888">
              <a:hlinkClick r:id="rId81" action="ppaction://hlinksldjump"/>
            </p:cNvPr>
            <p:cNvSpPr txBox="1"/>
            <p:nvPr>
              <p:custDataLst>
                <p:tags r:id="rId55"/>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65" name="Divider8"/>
            <p:cNvCxnSpPr/>
            <p:nvPr>
              <p:custDataLst>
                <p:tags r:id="rId56"/>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66" name="885">
              <a:hlinkClick r:id="rId82" action="ppaction://hlinksldjump"/>
            </p:cNvPr>
            <p:cNvSpPr txBox="1"/>
            <p:nvPr>
              <p:custDataLst>
                <p:tags r:id="rId57"/>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9586211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2" name="Straight Connector 111"/>
          <p:cNvCxnSpPr>
            <a:cxnSpLocks/>
          </p:cNvCxnSpPr>
          <p:nvPr/>
        </p:nvCxnSpPr>
        <p:spPr>
          <a:xfrm>
            <a:off x="9164335" y="4620345"/>
            <a:ext cx="255" cy="10972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aphicFrame>
        <p:nvGraphicFramePr>
          <p:cNvPr id="55" name="Object 54" hidden="1"/>
          <p:cNvGraphicFramePr>
            <a:graphicFrameLocks noChangeAspect="1"/>
          </p:cNvGraphicFramePr>
          <p:nvPr>
            <p:custDataLst>
              <p:tags r:id="rId3"/>
            </p:custDataLst>
            <p:extLst>
              <p:ext uri="{D42A27DB-BD31-4B8C-83A1-F6EECF244321}">
                <p14:modId xmlns:p14="http://schemas.microsoft.com/office/powerpoint/2010/main" val="267531228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1417" name="think-cell Slide" r:id="rId27" imgW="270" imgH="270" progId="TCLayout.ActiveDocument.1">
                  <p:embed/>
                </p:oleObj>
              </mc:Choice>
              <mc:Fallback>
                <p:oleObj name="think-cell Slide" r:id="rId27" imgW="270" imgH="270" progId="TCLayout.ActiveDocument.1">
                  <p:embed/>
                  <p:pic>
                    <p:nvPicPr>
                      <p:cNvPr id="0" name=""/>
                      <p:cNvPicPr/>
                      <p:nvPr/>
                    </p:nvPicPr>
                    <p:blipFill>
                      <a:blip r:embed="rId28"/>
                      <a:stretch>
                        <a:fillRect/>
                      </a:stretch>
                    </p:blipFill>
                    <p:spPr>
                      <a:xfrm>
                        <a:off x="1588" y="1588"/>
                        <a:ext cx="1587" cy="1587"/>
                      </a:xfrm>
                      <a:prstGeom prst="rect">
                        <a:avLst/>
                      </a:prstGeom>
                    </p:spPr>
                  </p:pic>
                </p:oleObj>
              </mc:Fallback>
            </mc:AlternateContent>
          </a:graphicData>
        </a:graphic>
      </p:graphicFrame>
      <p:grpSp>
        <p:nvGrpSpPr>
          <p:cNvPr id="4" name="Grid" hidden="1"/>
          <p:cNvGrpSpPr/>
          <p:nvPr>
            <p:custDataLst>
              <p:tags r:id="rId4"/>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Smart ribbon in PowerPoint</a:t>
            </a:r>
          </a:p>
        </p:txBody>
      </p:sp>
      <p:sp>
        <p:nvSpPr>
          <p:cNvPr id="57" name="Section Header"/>
          <p:cNvSpPr txBox="1"/>
          <p:nvPr>
            <p:custDataLst>
              <p:tags r:id="rId5"/>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Smart Ribbon in PowerPoint</a:t>
            </a:r>
          </a:p>
        </p:txBody>
      </p:sp>
      <p:sp>
        <p:nvSpPr>
          <p:cNvPr id="95" name="Page Number"/>
          <p:cNvSpPr txBox="1"/>
          <p:nvPr>
            <p:custDataLst>
              <p:tags r:id="rId6"/>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17</a:t>
            </a:r>
            <a:endParaRPr lang="en-GB" sz="900" noProof="1"/>
          </a:p>
        </p:txBody>
      </p:sp>
      <p:sp>
        <p:nvSpPr>
          <p:cNvPr id="96" name="Section Footer"/>
          <p:cNvSpPr txBox="1"/>
          <p:nvPr>
            <p:custDataLst>
              <p:tags r:id="rId7"/>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pic>
        <p:nvPicPr>
          <p:cNvPr id="97" name="Picture 2" descr="C:\Users\PFERNA~1\AppData\Local\Temp\SNAGHTML71276.PNG"/>
          <p:cNvPicPr>
            <a:picLocks noChangeAspect="1" noChangeArrowheads="1"/>
          </p:cNvPicPr>
          <p:nvPr/>
        </p:nvPicPr>
        <p:blipFill>
          <a:blip r:embed="rId29">
            <a:extLst>
              <a:ext uri="{28A0092B-C50C-407E-A947-70E740481C1C}">
                <a14:useLocalDpi xmlns:a14="http://schemas.microsoft.com/office/drawing/2010/main" val="0"/>
              </a:ext>
            </a:extLst>
          </a:blip>
          <a:stretch>
            <a:fillRect/>
          </a:stretch>
        </p:blipFill>
        <p:spPr bwMode="auto">
          <a:xfrm>
            <a:off x="533401" y="4040013"/>
            <a:ext cx="9003794" cy="946572"/>
          </a:xfrm>
          <a:prstGeom prst="rect">
            <a:avLst/>
          </a:prstGeom>
          <a:extLst>
            <a:ext uri="{909E8E84-426E-40DD-AFC4-6F175D3DCCD1}">
              <a14:hiddenFill xmlns:a14="http://schemas.microsoft.com/office/drawing/2010/main">
                <a:solidFill>
                  <a:srgbClr val="FFFFFF"/>
                </a:solidFill>
              </a14:hiddenFill>
            </a:ext>
          </a:extLst>
        </p:spPr>
      </p:pic>
      <p:sp>
        <p:nvSpPr>
          <p:cNvPr id="74" name="Rectangle 73"/>
          <p:cNvSpPr/>
          <p:nvPr/>
        </p:nvSpPr>
        <p:spPr>
          <a:xfrm>
            <a:off x="519622" y="5321853"/>
            <a:ext cx="1490154" cy="1295400"/>
          </a:xfrm>
          <a:prstGeom prst="rect">
            <a:avLst/>
          </a:prstGeom>
          <a:solidFill>
            <a:schemeClr val="bg1"/>
          </a:solidFill>
          <a:ln w="9525">
            <a:solidFill>
              <a:schemeClr val="tx2"/>
            </a:solidFill>
          </a:ln>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r>
              <a:rPr lang="en-GB" sz="1000" b="1" dirty="0">
                <a:solidFill>
                  <a:schemeClr val="tx2"/>
                </a:solidFill>
              </a:rPr>
              <a:t>Presentation</a:t>
            </a:r>
            <a:r>
              <a:rPr lang="en-GB" sz="1000" dirty="0"/>
              <a:t> -  Open templates </a:t>
            </a:r>
          </a:p>
          <a:p>
            <a:r>
              <a:rPr lang="en-GB" sz="1000" b="1" dirty="0">
                <a:solidFill>
                  <a:schemeClr val="tx2"/>
                </a:solidFill>
              </a:rPr>
              <a:t>New slide</a:t>
            </a:r>
            <a:r>
              <a:rPr lang="en-GB" sz="1000" dirty="0"/>
              <a:t> – Insert new slides </a:t>
            </a:r>
          </a:p>
          <a:p>
            <a:r>
              <a:rPr lang="en-GB" sz="1000" b="1" dirty="0">
                <a:solidFill>
                  <a:schemeClr val="tx2"/>
                </a:solidFill>
              </a:rPr>
              <a:t>Smart Library</a:t>
            </a:r>
            <a:r>
              <a:rPr lang="en-GB" sz="1000" dirty="0"/>
              <a:t> – Import shape from the library  </a:t>
            </a:r>
          </a:p>
          <a:p>
            <a:r>
              <a:rPr lang="en-GB" sz="1000" b="1" dirty="0">
                <a:solidFill>
                  <a:schemeClr val="tx2"/>
                </a:solidFill>
              </a:rPr>
              <a:t>Paste</a:t>
            </a:r>
            <a:r>
              <a:rPr lang="en-GB" sz="1000" dirty="0"/>
              <a:t> – Import tables/charts from Excel </a:t>
            </a:r>
          </a:p>
        </p:txBody>
      </p:sp>
      <p:cxnSp>
        <p:nvCxnSpPr>
          <p:cNvPr id="58" name="Straight Connector 57"/>
          <p:cNvCxnSpPr/>
          <p:nvPr/>
        </p:nvCxnSpPr>
        <p:spPr>
          <a:xfrm>
            <a:off x="533401" y="5056859"/>
            <a:ext cx="1752599"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a:cxnSpLocks/>
            <a:endCxn id="74" idx="0"/>
          </p:cNvCxnSpPr>
          <p:nvPr/>
        </p:nvCxnSpPr>
        <p:spPr>
          <a:xfrm>
            <a:off x="1264699" y="5056859"/>
            <a:ext cx="0" cy="2649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a:cxnSpLocks/>
          </p:cNvCxnSpPr>
          <p:nvPr/>
        </p:nvCxnSpPr>
        <p:spPr>
          <a:xfrm>
            <a:off x="2953005" y="3733800"/>
            <a:ext cx="255" cy="10972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a:cxnSpLocks/>
          </p:cNvCxnSpPr>
          <p:nvPr/>
        </p:nvCxnSpPr>
        <p:spPr>
          <a:xfrm>
            <a:off x="4010280" y="3733800"/>
            <a:ext cx="255" cy="10972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cxnSpLocks/>
          </p:cNvCxnSpPr>
          <p:nvPr/>
        </p:nvCxnSpPr>
        <p:spPr>
          <a:xfrm>
            <a:off x="5107230" y="3733800"/>
            <a:ext cx="255" cy="10972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a:cxnSpLocks/>
          </p:cNvCxnSpPr>
          <p:nvPr/>
        </p:nvCxnSpPr>
        <p:spPr>
          <a:xfrm>
            <a:off x="6204211" y="4986585"/>
            <a:ext cx="0" cy="36480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a:cxnSpLocks/>
          </p:cNvCxnSpPr>
          <p:nvPr/>
        </p:nvCxnSpPr>
        <p:spPr>
          <a:xfrm>
            <a:off x="7322212" y="3733800"/>
            <a:ext cx="255" cy="10972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05" name="Rectangle 104"/>
          <p:cNvSpPr/>
          <p:nvPr/>
        </p:nvSpPr>
        <p:spPr>
          <a:xfrm>
            <a:off x="8134350" y="5321853"/>
            <a:ext cx="1402844" cy="129540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r>
              <a:rPr lang="en-GB" sz="1000" b="1" dirty="0">
                <a:solidFill>
                  <a:srgbClr val="821A1A"/>
                </a:solidFill>
              </a:rPr>
              <a:t>Guides</a:t>
            </a:r>
            <a:r>
              <a:rPr lang="en-GB" sz="1000" dirty="0">
                <a:solidFill>
                  <a:srgbClr val="000000"/>
                </a:solidFill>
              </a:rPr>
              <a:t> – Access Smart practice aids and links to key resources</a:t>
            </a:r>
          </a:p>
          <a:p>
            <a:pPr lvl="0"/>
            <a:r>
              <a:rPr lang="en-GB" sz="1000" b="1" dirty="0">
                <a:solidFill>
                  <a:srgbClr val="821A1A"/>
                </a:solidFill>
              </a:rPr>
              <a:t>Help</a:t>
            </a:r>
            <a:r>
              <a:rPr lang="en-GB" sz="1000" dirty="0">
                <a:solidFill>
                  <a:srgbClr val="000000"/>
                </a:solidFill>
              </a:rPr>
              <a:t> –  Access Smart technical help and links to other resources</a:t>
            </a:r>
          </a:p>
        </p:txBody>
      </p:sp>
      <p:sp>
        <p:nvSpPr>
          <p:cNvPr id="82" name="Rectangle 81"/>
          <p:cNvSpPr/>
          <p:nvPr/>
        </p:nvSpPr>
        <p:spPr>
          <a:xfrm>
            <a:off x="4136873" y="2085275"/>
            <a:ext cx="1678397" cy="1703113"/>
          </a:xfrm>
          <a:prstGeom prst="rect">
            <a:avLst/>
          </a:prstGeom>
          <a:solidFill>
            <a:schemeClr val="bg1"/>
          </a:solidFill>
          <a:ln w="9525">
            <a:solidFill>
              <a:schemeClr val="tx2"/>
            </a:solidFill>
          </a:ln>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r>
              <a:rPr lang="en-GB" sz="1000" b="1" dirty="0">
                <a:solidFill>
                  <a:schemeClr val="tx2"/>
                </a:solidFill>
              </a:rPr>
              <a:t>Placeholder</a:t>
            </a:r>
            <a:r>
              <a:rPr lang="en-GB" sz="1000" dirty="0"/>
              <a:t> – Insert a placeholder </a:t>
            </a:r>
          </a:p>
          <a:p>
            <a:r>
              <a:rPr lang="en-GB" sz="1000" b="1" dirty="0">
                <a:solidFill>
                  <a:schemeClr val="tx2"/>
                </a:solidFill>
              </a:rPr>
              <a:t>Table</a:t>
            </a:r>
            <a:r>
              <a:rPr lang="en-GB" sz="1000" dirty="0"/>
              <a:t> – Insert a table </a:t>
            </a:r>
          </a:p>
          <a:p>
            <a:r>
              <a:rPr lang="en-GB" sz="1000" b="1" dirty="0">
                <a:solidFill>
                  <a:schemeClr val="tx2"/>
                </a:solidFill>
              </a:rPr>
              <a:t>Source</a:t>
            </a:r>
            <a:r>
              <a:rPr lang="en-GB" sz="1000" dirty="0"/>
              <a:t> – add a source to a table or figure </a:t>
            </a:r>
          </a:p>
          <a:p>
            <a:r>
              <a:rPr lang="en-GB" sz="1000" b="1" dirty="0">
                <a:solidFill>
                  <a:schemeClr val="tx2"/>
                </a:solidFill>
              </a:rPr>
              <a:t>Shapes</a:t>
            </a:r>
            <a:r>
              <a:rPr lang="en-GB" sz="1000" dirty="0"/>
              <a:t> – Insert a figure </a:t>
            </a:r>
          </a:p>
          <a:p>
            <a:r>
              <a:rPr lang="en-GB" sz="1000" b="1" dirty="0">
                <a:solidFill>
                  <a:schemeClr val="tx2"/>
                </a:solidFill>
              </a:rPr>
              <a:t>Symbols</a:t>
            </a:r>
            <a:r>
              <a:rPr lang="en-GB" sz="1000" dirty="0"/>
              <a:t> – Insert symbols </a:t>
            </a:r>
          </a:p>
          <a:p>
            <a:r>
              <a:rPr lang="en-GB" sz="1000" b="1" dirty="0">
                <a:solidFill>
                  <a:schemeClr val="tx2"/>
                </a:solidFill>
              </a:rPr>
              <a:t>Stamps</a:t>
            </a:r>
            <a:r>
              <a:rPr lang="en-GB" sz="1000" dirty="0"/>
              <a:t> – Insert preformatted stamps </a:t>
            </a:r>
          </a:p>
        </p:txBody>
      </p:sp>
      <p:sp>
        <p:nvSpPr>
          <p:cNvPr id="87" name="Rectangle 86"/>
          <p:cNvSpPr/>
          <p:nvPr/>
        </p:nvSpPr>
        <p:spPr>
          <a:xfrm>
            <a:off x="495802" y="2085275"/>
            <a:ext cx="2518091" cy="1703113"/>
          </a:xfrm>
          <a:prstGeom prst="rect">
            <a:avLst/>
          </a:prstGeom>
          <a:solidFill>
            <a:schemeClr val="bg1"/>
          </a:solidFill>
          <a:ln w="9525">
            <a:solidFill>
              <a:schemeClr val="tx2"/>
            </a:solidFill>
          </a:ln>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r>
              <a:rPr lang="en-GB" sz="1000" b="1" dirty="0">
                <a:solidFill>
                  <a:schemeClr val="tx2"/>
                </a:solidFill>
              </a:rPr>
              <a:t>Properties</a:t>
            </a:r>
            <a:r>
              <a:rPr lang="en-GB" sz="1000" dirty="0"/>
              <a:t> – Change date, title, colour palette, TOC style, etc. </a:t>
            </a:r>
          </a:p>
          <a:p>
            <a:r>
              <a:rPr lang="en-GB" sz="1000" b="1" dirty="0">
                <a:solidFill>
                  <a:schemeClr val="tx2"/>
                </a:solidFill>
              </a:rPr>
              <a:t>Update</a:t>
            </a:r>
            <a:r>
              <a:rPr lang="en-GB" sz="1000" dirty="0"/>
              <a:t> – To update TOC, header &amp; footer, title of section/appendix</a:t>
            </a:r>
          </a:p>
          <a:p>
            <a:r>
              <a:rPr lang="en-GB" sz="1000" b="1" dirty="0">
                <a:solidFill>
                  <a:schemeClr val="tx2"/>
                </a:solidFill>
              </a:rPr>
              <a:t>Navigation</a:t>
            </a:r>
            <a:r>
              <a:rPr lang="en-GB" sz="1000" dirty="0"/>
              <a:t> – Presents a document map, change your slide properties </a:t>
            </a:r>
          </a:p>
          <a:p>
            <a:r>
              <a:rPr lang="en-GB" sz="1000" b="1" dirty="0">
                <a:solidFill>
                  <a:schemeClr val="tx2"/>
                </a:solidFill>
              </a:rPr>
              <a:t>Section</a:t>
            </a:r>
            <a:r>
              <a:rPr lang="en-GB" sz="1000" dirty="0"/>
              <a:t> – Insert a new section divider </a:t>
            </a:r>
          </a:p>
          <a:p>
            <a:r>
              <a:rPr lang="en-GB" sz="1000" b="1" dirty="0">
                <a:solidFill>
                  <a:schemeClr val="tx2"/>
                </a:solidFill>
              </a:rPr>
              <a:t>Appendix</a:t>
            </a:r>
            <a:r>
              <a:rPr lang="en-GB" sz="1000" dirty="0"/>
              <a:t> – Insert a new appendix divider   </a:t>
            </a:r>
          </a:p>
          <a:p>
            <a:r>
              <a:rPr lang="en-GB" sz="1000" b="1" dirty="0">
                <a:solidFill>
                  <a:schemeClr val="tx2"/>
                </a:solidFill>
              </a:rPr>
              <a:t>Divider</a:t>
            </a:r>
            <a:r>
              <a:rPr lang="en-GB" sz="1000" dirty="0"/>
              <a:t> – Change section and appendix </a:t>
            </a:r>
          </a:p>
          <a:p>
            <a:r>
              <a:rPr lang="en-GB" sz="1000" b="1" dirty="0">
                <a:solidFill>
                  <a:schemeClr val="tx2"/>
                </a:solidFill>
              </a:rPr>
              <a:t>Grid</a:t>
            </a:r>
            <a:r>
              <a:rPr lang="en-GB" sz="1000" dirty="0"/>
              <a:t> – Activate/deactivate grid </a:t>
            </a:r>
          </a:p>
        </p:txBody>
      </p:sp>
      <p:sp>
        <p:nvSpPr>
          <p:cNvPr id="90" name="Rectangle 89"/>
          <p:cNvSpPr/>
          <p:nvPr/>
        </p:nvSpPr>
        <p:spPr>
          <a:xfrm>
            <a:off x="3065796" y="2085275"/>
            <a:ext cx="1019175" cy="1703113"/>
          </a:xfrm>
          <a:prstGeom prst="rect">
            <a:avLst/>
          </a:prstGeom>
          <a:solidFill>
            <a:schemeClr val="bg1"/>
          </a:solidFill>
          <a:ln w="9525">
            <a:solidFill>
              <a:schemeClr val="tx2"/>
            </a:solidFill>
          </a:ln>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r>
              <a:rPr lang="en-GB" sz="1000" b="1" dirty="0">
                <a:solidFill>
                  <a:schemeClr val="tx2"/>
                </a:solidFill>
              </a:rPr>
              <a:t>Make it Smart</a:t>
            </a:r>
            <a:r>
              <a:rPr lang="en-GB" sz="1000" dirty="0"/>
              <a:t> – convert any non-Smart PowerPoint presentation into a Smart presentation</a:t>
            </a:r>
          </a:p>
        </p:txBody>
      </p:sp>
      <p:sp>
        <p:nvSpPr>
          <p:cNvPr id="99" name="Rectangle 98"/>
          <p:cNvSpPr/>
          <p:nvPr/>
        </p:nvSpPr>
        <p:spPr>
          <a:xfrm>
            <a:off x="5867172" y="2085275"/>
            <a:ext cx="1629003" cy="1703113"/>
          </a:xfrm>
          <a:prstGeom prst="rect">
            <a:avLst/>
          </a:prstGeom>
          <a:solidFill>
            <a:schemeClr val="bg1"/>
          </a:solidFill>
          <a:ln w="9525">
            <a:solidFill>
              <a:schemeClr val="tx2"/>
            </a:solidFill>
          </a:ln>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r>
              <a:rPr lang="en-GB" sz="1000" b="1" dirty="0">
                <a:solidFill>
                  <a:schemeClr val="tx2"/>
                </a:solidFill>
              </a:rPr>
              <a:t>Updater – </a:t>
            </a:r>
            <a:r>
              <a:rPr lang="en-GB" sz="1000" dirty="0"/>
              <a:t>Update copied charts on the fly. </a:t>
            </a:r>
          </a:p>
          <a:p>
            <a:r>
              <a:rPr lang="en-GB" sz="1000" b="1" dirty="0">
                <a:solidFill>
                  <a:schemeClr val="tx2"/>
                </a:solidFill>
              </a:rPr>
              <a:t>Power Tools – </a:t>
            </a:r>
            <a:r>
              <a:rPr lang="en-GB" sz="1000" dirty="0"/>
              <a:t>Smart Power Tools</a:t>
            </a:r>
          </a:p>
          <a:p>
            <a:r>
              <a:rPr lang="en-GB" sz="1000" b="1" dirty="0">
                <a:solidFill>
                  <a:schemeClr val="tx2"/>
                </a:solidFill>
              </a:rPr>
              <a:t>Beta Tools – </a:t>
            </a:r>
            <a:r>
              <a:rPr lang="en-GB" sz="1000" dirty="0"/>
              <a:t>Extra feature and Smart’s icons for sharing beta functions to gather user feedback</a:t>
            </a:r>
          </a:p>
          <a:p>
            <a:r>
              <a:rPr lang="en-GB" sz="1000" b="1" dirty="0">
                <a:solidFill>
                  <a:schemeClr val="tx2"/>
                </a:solidFill>
              </a:rPr>
              <a:t>PDF &amp; send </a:t>
            </a:r>
            <a:r>
              <a:rPr lang="en-GB" sz="1000" dirty="0"/>
              <a:t>– Convert into PDF and prepare e-mail</a:t>
            </a:r>
          </a:p>
        </p:txBody>
      </p:sp>
      <p:cxnSp>
        <p:nvCxnSpPr>
          <p:cNvPr id="111" name="Straight Connector 110"/>
          <p:cNvCxnSpPr>
            <a:cxnSpLocks/>
          </p:cNvCxnSpPr>
          <p:nvPr/>
        </p:nvCxnSpPr>
        <p:spPr>
          <a:xfrm>
            <a:off x="8711850" y="3733800"/>
            <a:ext cx="255" cy="10972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02" name="Rectangle 101"/>
          <p:cNvSpPr/>
          <p:nvPr/>
        </p:nvSpPr>
        <p:spPr>
          <a:xfrm>
            <a:off x="7624109" y="2085275"/>
            <a:ext cx="1294523" cy="1703113"/>
          </a:xfrm>
          <a:prstGeom prst="rect">
            <a:avLst/>
          </a:prstGeom>
          <a:solidFill>
            <a:schemeClr val="bg1"/>
          </a:solidFill>
          <a:ln w="9525">
            <a:solidFill>
              <a:schemeClr val="tx2"/>
            </a:solidFill>
          </a:ln>
        </p:spPr>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r>
              <a:rPr lang="en-GB" sz="1000" b="1" dirty="0">
                <a:solidFill>
                  <a:schemeClr val="tx2"/>
                </a:solidFill>
              </a:rPr>
              <a:t>Word wrap</a:t>
            </a:r>
            <a:r>
              <a:rPr lang="en-GB" sz="1000" dirty="0"/>
              <a:t> – Wrap overflowing text </a:t>
            </a:r>
          </a:p>
          <a:p>
            <a:r>
              <a:rPr lang="en-GB" sz="1000" b="1" dirty="0">
                <a:solidFill>
                  <a:schemeClr val="tx2"/>
                </a:solidFill>
              </a:rPr>
              <a:t>Toggle top menu</a:t>
            </a:r>
            <a:r>
              <a:rPr lang="en-GB" sz="1000" dirty="0"/>
              <a:t> – Toggles the header navigation or top menu on/off</a:t>
            </a:r>
          </a:p>
          <a:p>
            <a:r>
              <a:rPr lang="en-GB" sz="1000" b="1" dirty="0">
                <a:solidFill>
                  <a:schemeClr val="tx2"/>
                </a:solidFill>
              </a:rPr>
              <a:t>Header &amp; footer</a:t>
            </a:r>
            <a:r>
              <a:rPr lang="en-GB" sz="1000" dirty="0"/>
              <a:t>– Lock/unlock header and footer</a:t>
            </a:r>
          </a:p>
        </p:txBody>
      </p:sp>
      <p:sp>
        <p:nvSpPr>
          <p:cNvPr id="86" name="Rectangle 85"/>
          <p:cNvSpPr/>
          <p:nvPr/>
        </p:nvSpPr>
        <p:spPr>
          <a:xfrm>
            <a:off x="2071326" y="5321853"/>
            <a:ext cx="6005874" cy="1673352"/>
          </a:xfrm>
          <a:prstGeom prst="rect">
            <a:avLst/>
          </a:prstGeom>
          <a:solidFill>
            <a:schemeClr val="bg1"/>
          </a:solidFill>
          <a:ln w="9525">
            <a:solidFill>
              <a:schemeClr val="tx2"/>
            </a:solidFill>
          </a:ln>
        </p:spPr>
        <p:txBody>
          <a:bodyPr rot="0" spcFirstLastPara="0" vertOverflow="overflow" horzOverflow="overflow" vert="horz" wrap="square" lIns="45720" tIns="45720" rIns="45720" bIns="45720" numCol="2" spcCol="182880" rtlCol="0" fromWordArt="0" anchor="ctr" anchorCtr="0" forceAA="0" compatLnSpc="1">
            <a:prstTxWarp prst="textNoShape">
              <a:avLst/>
            </a:prstTxWarp>
            <a:noAutofit/>
          </a:bodyPr>
          <a:lstStyle/>
          <a:p>
            <a:r>
              <a:rPr lang="en-GB" sz="1000" b="1" dirty="0">
                <a:solidFill>
                  <a:schemeClr val="tx2"/>
                </a:solidFill>
              </a:rPr>
              <a:t>Default style</a:t>
            </a:r>
            <a:r>
              <a:rPr lang="en-GB" sz="1000" dirty="0"/>
              <a:t> – Change text to default text style</a:t>
            </a:r>
          </a:p>
          <a:p>
            <a:r>
              <a:rPr lang="en-GB" sz="1000" b="1" dirty="0">
                <a:solidFill>
                  <a:schemeClr val="tx2"/>
                </a:solidFill>
              </a:rPr>
              <a:t>Heading text</a:t>
            </a:r>
            <a:r>
              <a:rPr lang="en-GB" sz="1000" dirty="0"/>
              <a:t> – Change colour of heading  </a:t>
            </a:r>
          </a:p>
          <a:p>
            <a:r>
              <a:rPr lang="en-GB" sz="1000" b="1" dirty="0">
                <a:solidFill>
                  <a:schemeClr val="tx2"/>
                </a:solidFill>
              </a:rPr>
              <a:t>Highlight text</a:t>
            </a:r>
            <a:r>
              <a:rPr lang="en-GB" sz="1000" dirty="0"/>
              <a:t> – Change colour of the selected text </a:t>
            </a:r>
          </a:p>
          <a:p>
            <a:r>
              <a:rPr lang="en-GB" sz="1000" b="1" dirty="0">
                <a:solidFill>
                  <a:schemeClr val="tx2"/>
                </a:solidFill>
              </a:rPr>
              <a:t>Smart bullets</a:t>
            </a:r>
            <a:r>
              <a:rPr lang="en-GB" sz="1000" dirty="0"/>
              <a:t> – Insert bullet points </a:t>
            </a:r>
          </a:p>
          <a:p>
            <a:r>
              <a:rPr lang="en-GB" sz="1000" b="1" dirty="0">
                <a:solidFill>
                  <a:schemeClr val="tx2"/>
                </a:solidFill>
              </a:rPr>
              <a:t>Increase list level</a:t>
            </a:r>
            <a:r>
              <a:rPr lang="en-GB" sz="1000" dirty="0"/>
              <a:t> – Increase indent level </a:t>
            </a:r>
          </a:p>
          <a:p>
            <a:r>
              <a:rPr lang="en-GB" sz="1000" b="1" dirty="0">
                <a:solidFill>
                  <a:schemeClr val="tx2"/>
                </a:solidFill>
              </a:rPr>
              <a:t>Decrease list level </a:t>
            </a:r>
            <a:r>
              <a:rPr lang="en-GB" sz="1000" dirty="0"/>
              <a:t>– Decrease indent level</a:t>
            </a:r>
          </a:p>
          <a:p>
            <a:pPr>
              <a:spcAft>
                <a:spcPts val="0"/>
              </a:spcAft>
            </a:pPr>
            <a:r>
              <a:rPr lang="en-GB" sz="1000" b="1" dirty="0">
                <a:solidFill>
                  <a:schemeClr val="tx2"/>
                </a:solidFill>
              </a:rPr>
              <a:t>Fix size </a:t>
            </a:r>
            <a:r>
              <a:rPr lang="en-GB" sz="1000" dirty="0"/>
              <a:t>– The 2</a:t>
            </a:r>
            <a:r>
              <a:rPr lang="en-GB" sz="1000" baseline="30000" dirty="0"/>
              <a:t>nd</a:t>
            </a:r>
            <a:r>
              <a:rPr lang="en-GB" sz="1000" dirty="0"/>
              <a:t> shape inherits the size of the 1</a:t>
            </a:r>
            <a:r>
              <a:rPr lang="en-GB" sz="1000" baseline="30000" dirty="0"/>
              <a:t>st</a:t>
            </a:r>
            <a:r>
              <a:rPr lang="en-GB" sz="1000" dirty="0"/>
              <a:t> shape </a:t>
            </a:r>
          </a:p>
          <a:p>
            <a:pPr>
              <a:spcAft>
                <a:spcPts val="0"/>
              </a:spcAft>
            </a:pPr>
            <a:r>
              <a:rPr lang="en-GB" sz="1000" b="1" dirty="0">
                <a:solidFill>
                  <a:schemeClr val="tx2"/>
                </a:solidFill>
              </a:rPr>
              <a:t>Fix height </a:t>
            </a:r>
            <a:r>
              <a:rPr lang="en-GB" sz="1000" dirty="0"/>
              <a:t>– Takes the height of the 1</a:t>
            </a:r>
            <a:r>
              <a:rPr lang="en-GB" sz="1000" baseline="30000" dirty="0"/>
              <a:t>st</a:t>
            </a:r>
            <a:r>
              <a:rPr lang="en-GB" sz="1000" dirty="0"/>
              <a:t> selected object </a:t>
            </a:r>
          </a:p>
          <a:p>
            <a:pPr>
              <a:spcAft>
                <a:spcPts val="0"/>
              </a:spcAft>
            </a:pPr>
            <a:r>
              <a:rPr lang="en-GB" sz="1000" b="1" dirty="0">
                <a:solidFill>
                  <a:schemeClr val="tx2"/>
                </a:solidFill>
              </a:rPr>
              <a:t>Fix width </a:t>
            </a:r>
            <a:r>
              <a:rPr lang="en-GB" sz="1000" dirty="0"/>
              <a:t>– Takes the width of the 1</a:t>
            </a:r>
            <a:r>
              <a:rPr lang="en-GB" sz="1000" baseline="30000" dirty="0"/>
              <a:t>st</a:t>
            </a:r>
            <a:r>
              <a:rPr lang="en-GB" sz="1000" dirty="0"/>
              <a:t> selected object  </a:t>
            </a:r>
          </a:p>
          <a:p>
            <a:pPr>
              <a:spcAft>
                <a:spcPts val="0"/>
              </a:spcAft>
            </a:pPr>
            <a:r>
              <a:rPr lang="en-GB" sz="1000" b="1" dirty="0">
                <a:solidFill>
                  <a:schemeClr val="tx2"/>
                </a:solidFill>
              </a:rPr>
              <a:t>Get position </a:t>
            </a:r>
            <a:r>
              <a:rPr lang="en-GB" sz="1000" dirty="0"/>
              <a:t>– Remembers the position of a chosen source object </a:t>
            </a:r>
          </a:p>
          <a:p>
            <a:pPr>
              <a:spcAft>
                <a:spcPts val="0"/>
              </a:spcAft>
            </a:pPr>
            <a:r>
              <a:rPr lang="en-GB" sz="1000" b="1" dirty="0">
                <a:solidFill>
                  <a:schemeClr val="tx2"/>
                </a:solidFill>
              </a:rPr>
              <a:t>Set position </a:t>
            </a:r>
            <a:r>
              <a:rPr lang="en-GB" sz="1000" dirty="0"/>
              <a:t>– Copies the position of the 1</a:t>
            </a:r>
            <a:r>
              <a:rPr lang="en-GB" sz="1000" baseline="30000" dirty="0"/>
              <a:t>st</a:t>
            </a:r>
            <a:r>
              <a:rPr lang="en-GB" sz="1000" dirty="0"/>
              <a:t> object after hitting Get Position and places the second object exactly in that copied position without changing its size </a:t>
            </a:r>
          </a:p>
          <a:p>
            <a:pPr>
              <a:spcAft>
                <a:spcPts val="0"/>
              </a:spcAft>
            </a:pPr>
            <a:r>
              <a:rPr lang="en-GB" sz="1000" b="1" dirty="0">
                <a:solidFill>
                  <a:schemeClr val="tx2"/>
                </a:solidFill>
              </a:rPr>
              <a:t>Switch position </a:t>
            </a:r>
            <a:r>
              <a:rPr lang="en-GB" sz="1000" dirty="0"/>
              <a:t>– Switches the position of two chosen shapes. </a:t>
            </a:r>
          </a:p>
        </p:txBody>
      </p:sp>
      <p:grpSp>
        <p:nvGrpSpPr>
          <p:cNvPr id="103" name="Group 102"/>
          <p:cNvGrpSpPr/>
          <p:nvPr>
            <p:custDataLst>
              <p:tags r:id="rId8"/>
            </p:custDataLst>
          </p:nvPr>
        </p:nvGrpSpPr>
        <p:grpSpPr>
          <a:xfrm>
            <a:off x="4383887" y="704088"/>
            <a:ext cx="5136927" cy="138499"/>
            <a:chOff x="4383887" y="704088"/>
            <a:chExt cx="5136927" cy="138499"/>
          </a:xfrm>
        </p:grpSpPr>
        <p:sp>
          <p:nvSpPr>
            <p:cNvPr id="106" name="862">
              <a:hlinkClick r:id="rId30" action="ppaction://hlinksldjump"/>
            </p:cNvPr>
            <p:cNvSpPr txBox="1"/>
            <p:nvPr>
              <p:custDataLst>
                <p:tags r:id="rId9"/>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107" name="Divider1"/>
            <p:cNvCxnSpPr/>
            <p:nvPr>
              <p:custDataLst>
                <p:tags r:id="rId10"/>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8" name="963">
              <a:hlinkClick r:id="rId31" action="ppaction://hlinksldjump"/>
            </p:cNvPr>
            <p:cNvSpPr txBox="1"/>
            <p:nvPr>
              <p:custDataLst>
                <p:tags r:id="rId11"/>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109" name="Divider2"/>
            <p:cNvCxnSpPr/>
            <p:nvPr>
              <p:custDataLst>
                <p:tags r:id="rId12"/>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0" name="860">
              <a:hlinkClick r:id="rId32" action="ppaction://hlinksldjump"/>
            </p:cNvPr>
            <p:cNvSpPr txBox="1"/>
            <p:nvPr>
              <p:custDataLst>
                <p:tags r:id="rId13"/>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113" name="Divider3"/>
            <p:cNvCxnSpPr/>
            <p:nvPr>
              <p:custDataLst>
                <p:tags r:id="rId14"/>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4" name="859">
              <a:hlinkClick r:id="rId33" action="ppaction://hlinksldjump"/>
            </p:cNvPr>
            <p:cNvSpPr txBox="1"/>
            <p:nvPr>
              <p:custDataLst>
                <p:tags r:id="rId15"/>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15" name="Divider4"/>
            <p:cNvCxnSpPr/>
            <p:nvPr>
              <p:custDataLst>
                <p:tags r:id="rId16"/>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6" name="975">
              <a:hlinkClick r:id="rId34" action="ppaction://hlinksldjump"/>
            </p:cNvPr>
            <p:cNvSpPr txBox="1"/>
            <p:nvPr>
              <p:custDataLst>
                <p:tags r:id="rId17"/>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117" name="Divider5"/>
            <p:cNvCxnSpPr/>
            <p:nvPr>
              <p:custDataLst>
                <p:tags r:id="rId18"/>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8" name="873">
              <a:hlinkClick r:id="rId35" action="ppaction://hlinksldjump"/>
            </p:cNvPr>
            <p:cNvSpPr txBox="1"/>
            <p:nvPr>
              <p:custDataLst>
                <p:tags r:id="rId19"/>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19" name="Divider6"/>
            <p:cNvCxnSpPr/>
            <p:nvPr>
              <p:custDataLst>
                <p:tags r:id="rId20"/>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0" name="737">
              <a:hlinkClick r:id="rId36" action="ppaction://hlinksldjump"/>
            </p:cNvPr>
            <p:cNvSpPr txBox="1"/>
            <p:nvPr>
              <p:custDataLst>
                <p:tags r:id="rId21"/>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21" name="Divider7"/>
            <p:cNvCxnSpPr/>
            <p:nvPr>
              <p:custDataLst>
                <p:tags r:id="rId22"/>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2" name="888">
              <a:hlinkClick r:id="rId37" action="ppaction://hlinksldjump"/>
            </p:cNvPr>
            <p:cNvSpPr txBox="1"/>
            <p:nvPr>
              <p:custDataLst>
                <p:tags r:id="rId23"/>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23" name="Divider8"/>
            <p:cNvCxnSpPr/>
            <p:nvPr>
              <p:custDataLst>
                <p:tags r:id="rId24"/>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4" name="885">
              <a:hlinkClick r:id="rId38" action="ppaction://hlinksldjump"/>
            </p:cNvPr>
            <p:cNvSpPr txBox="1"/>
            <p:nvPr>
              <p:custDataLst>
                <p:tags r:id="rId25"/>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19084956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r>
              <a:rPr lang="en-GB" dirty="0"/>
              <a:t>This is a native Microsoft issue i.e. this could happen even if you’re not using Smart!</a:t>
            </a:r>
          </a:p>
          <a:p>
            <a:endParaRPr lang="en-GB" dirty="0"/>
          </a:p>
          <a:p>
            <a:r>
              <a:rPr lang="en-GB" dirty="0"/>
              <a:t>Microsoft removed the double-compression feature in Office 2010/2013 which used to exist in Office 2007. This causes random file size increases, even if you’re just saving it or performing simple changes.</a:t>
            </a:r>
          </a:p>
          <a:p>
            <a:endParaRPr lang="en-GB" dirty="0"/>
          </a:p>
          <a:p>
            <a:r>
              <a:rPr lang="en-GB" dirty="0"/>
              <a:t>To solve the problem, Microsoft built a tool for PwC, which is distributed via Smart under the Tools&gt;Other Tools menu:</a:t>
            </a:r>
          </a:p>
          <a:p>
            <a:pPr lvl="1"/>
            <a:r>
              <a:rPr lang="en-GB" dirty="0"/>
              <a:t>Open the PowerPoint file (please note this will only work on .</a:t>
            </a:r>
            <a:r>
              <a:rPr lang="en-GB" dirty="0" err="1"/>
              <a:t>pptx</a:t>
            </a:r>
            <a:r>
              <a:rPr lang="en-GB" dirty="0"/>
              <a:t> files)</a:t>
            </a:r>
          </a:p>
          <a:p>
            <a:pPr lvl="1"/>
            <a:r>
              <a:rPr lang="en-GB" dirty="0"/>
              <a:t>Go to the Smart ribbon</a:t>
            </a:r>
          </a:p>
          <a:p>
            <a:pPr lvl="2"/>
            <a:r>
              <a:rPr lang="en-GB" dirty="0"/>
              <a:t>If on v4.5, click on Tools – Other Tools – Reduce File Size </a:t>
            </a:r>
          </a:p>
          <a:p>
            <a:pPr lvl="2"/>
            <a:r>
              <a:rPr lang="en-GB" dirty="0"/>
              <a:t>If on v5, click on Beta Tools – Reduce File Size</a:t>
            </a:r>
          </a:p>
        </p:txBody>
      </p:sp>
      <p:sp>
        <p:nvSpPr>
          <p:cNvPr id="4" name="Title 3"/>
          <p:cNvSpPr>
            <a:spLocks noGrp="1"/>
          </p:cNvSpPr>
          <p:nvPr>
            <p:ph type="title"/>
          </p:nvPr>
        </p:nvSpPr>
        <p:spPr/>
        <p:txBody>
          <a:bodyPr/>
          <a:lstStyle/>
          <a:p>
            <a:r>
              <a:rPr lang="en-GB" dirty="0"/>
              <a:t>How to fix PowerPoint files randomly increasing in size</a:t>
            </a:r>
          </a:p>
        </p:txBody>
      </p:sp>
      <p:sp>
        <p:nvSpPr>
          <p:cNvPr id="59"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18</a:t>
            </a:r>
            <a:endParaRPr lang="en-GB" sz="900" noProof="1"/>
          </a:p>
        </p:txBody>
      </p:sp>
      <p:sp>
        <p:nvSpPr>
          <p:cNvPr id="71" name="Section Footer"/>
          <p:cNvSpPr txBox="1"/>
          <p:nvPr>
            <p:custDataLst>
              <p:tags r:id="rId5"/>
            </p:custDataLst>
          </p:nvPr>
        </p:nvSpPr>
        <p:spPr>
          <a:xfrm>
            <a:off x="530351"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75" name="Section Header"/>
          <p:cNvSpPr txBox="1"/>
          <p:nvPr>
            <p:custDataLst>
              <p:tags r:id="rId6"/>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2 Random file size increase in PPT files</a:t>
            </a:r>
            <a:endParaRPr lang="en-GB" sz="900" noProof="1">
              <a:solidFill>
                <a:schemeClr val="tx1"/>
              </a:solidFill>
            </a:endParaRPr>
          </a:p>
        </p:txBody>
      </p:sp>
      <p:grpSp>
        <p:nvGrpSpPr>
          <p:cNvPr id="76" name="Group 75"/>
          <p:cNvGrpSpPr/>
          <p:nvPr>
            <p:custDataLst>
              <p:tags r:id="rId7"/>
            </p:custDataLst>
          </p:nvPr>
        </p:nvGrpSpPr>
        <p:grpSpPr>
          <a:xfrm>
            <a:off x="4383887" y="704088"/>
            <a:ext cx="5136927" cy="138499"/>
            <a:chOff x="4383887" y="704088"/>
            <a:chExt cx="5136927" cy="138499"/>
          </a:xfrm>
        </p:grpSpPr>
        <p:sp>
          <p:nvSpPr>
            <p:cNvPr id="77" name="862">
              <a:hlinkClick r:id="rId26"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8"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9" name="963">
              <a:hlinkClick r:id="rId27"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0"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860">
              <a:hlinkClick r:id="rId28"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2"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59">
              <a:hlinkClick r:id="rId29"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4"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75">
              <a:hlinkClick r:id="rId30"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6"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73">
              <a:hlinkClick r:id="rId31"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8"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737">
              <a:hlinkClick r:id="rId32"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0"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88">
              <a:hlinkClick r:id="rId33"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2"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5">
              <a:hlinkClick r:id="rId34"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8450494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r>
              <a:rPr lang="en-GB" dirty="0"/>
              <a:t>The crash occurs as a user scrolls down the presentation; the rendering process of the slide thumbnails is trying to access the same memory or caching space as the rest of the presentation. The fix below balances out the same memory space and processes the rending of the thumbnail at a different speed than the rest of the slides to avoid the crash.</a:t>
            </a:r>
          </a:p>
          <a:p>
            <a:endParaRPr lang="en-GB" dirty="0"/>
          </a:p>
          <a:p>
            <a:r>
              <a:rPr lang="en-GB" dirty="0"/>
              <a:t>The Global Desktop Standards Team has communicated the fix to all territories. The issue occurs randomly on a few machines for unknown reasons. The fix below has been circulated to local helpdesk lines. In the event a user does calls it in:</a:t>
            </a:r>
          </a:p>
          <a:p>
            <a:pPr marL="285750" indent="-285750">
              <a:buFont typeface="Arial" panose="020B0604020202020204" pitchFamily="34" charset="0"/>
              <a:buChar char="•"/>
            </a:pPr>
            <a:r>
              <a:rPr lang="en-GB" dirty="0"/>
              <a:t>Install this hotfix - </a:t>
            </a:r>
            <a:r>
              <a:rPr lang="en-GB" dirty="0">
                <a:hlinkClick r:id="rId26"/>
              </a:rPr>
              <a:t>http://support.microsoft.com/kb/2726917</a:t>
            </a:r>
            <a:r>
              <a:rPr lang="en-GB" dirty="0"/>
              <a:t>. Most territories may already have the hotfix installed but will be missing the </a:t>
            </a:r>
            <a:r>
              <a:rPr lang="en-GB" dirty="0" err="1"/>
              <a:t>regkey</a:t>
            </a:r>
            <a:r>
              <a:rPr lang="en-GB" dirty="0"/>
              <a:t> in step 2 below. The </a:t>
            </a:r>
            <a:r>
              <a:rPr lang="en-GB" dirty="0" err="1"/>
              <a:t>regkey</a:t>
            </a:r>
            <a:r>
              <a:rPr lang="en-GB" dirty="0"/>
              <a:t> is required in order for the fix to work!</a:t>
            </a:r>
          </a:p>
          <a:p>
            <a:pPr marL="285750" indent="-285750">
              <a:buFont typeface="Arial" panose="020B0604020202020204" pitchFamily="34" charset="0"/>
              <a:buChar char="•"/>
            </a:pPr>
            <a:r>
              <a:rPr lang="en-GB" dirty="0"/>
              <a:t>Download the .</a:t>
            </a:r>
            <a:r>
              <a:rPr lang="en-GB" dirty="0" err="1"/>
              <a:t>reg</a:t>
            </a:r>
            <a:r>
              <a:rPr lang="en-GB" dirty="0"/>
              <a:t> file from following ftp link below and just double-click it to import.</a:t>
            </a:r>
            <a:br>
              <a:rPr lang="en-GB" dirty="0"/>
            </a:br>
            <a:r>
              <a:rPr lang="en-GB" dirty="0"/>
              <a:t>ftp://SmartInstallerTeam:8Lew8J39@ftp01.us.pwc.com/PowerpointRegistry/RegistryForPowerPoint2010.reg</a:t>
            </a:r>
          </a:p>
        </p:txBody>
      </p:sp>
      <p:sp>
        <p:nvSpPr>
          <p:cNvPr id="4" name="Title 3"/>
          <p:cNvSpPr>
            <a:spLocks noGrp="1"/>
          </p:cNvSpPr>
          <p:nvPr>
            <p:ph type="title"/>
          </p:nvPr>
        </p:nvSpPr>
        <p:spPr/>
        <p:txBody>
          <a:bodyPr/>
          <a:lstStyle/>
          <a:p>
            <a:r>
              <a:rPr lang="en-GB" dirty="0"/>
              <a:t>PowerPoint 2010/2013 crashes while scrolling through a presentation</a:t>
            </a:r>
          </a:p>
        </p:txBody>
      </p:sp>
      <p:sp>
        <p:nvSpPr>
          <p:cNvPr id="59"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19</a:t>
            </a:r>
            <a:endParaRPr lang="en-GB" sz="900" noProof="1"/>
          </a:p>
        </p:txBody>
      </p:sp>
      <p:sp>
        <p:nvSpPr>
          <p:cNvPr id="71" name="Section Footer"/>
          <p:cNvSpPr txBox="1"/>
          <p:nvPr>
            <p:custDataLst>
              <p:tags r:id="rId5"/>
            </p:custDataLst>
          </p:nvPr>
        </p:nvSpPr>
        <p:spPr>
          <a:xfrm>
            <a:off x="530351"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75" name="Section Header"/>
          <p:cNvSpPr txBox="1"/>
          <p:nvPr>
            <p:custDataLst>
              <p:tags r:id="rId6"/>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3 PowerPoint 2010/2013 crashes while scrolling </a:t>
            </a:r>
            <a:endParaRPr lang="en-GB" sz="900" noProof="1">
              <a:solidFill>
                <a:schemeClr val="tx1"/>
              </a:solidFill>
            </a:endParaRPr>
          </a:p>
        </p:txBody>
      </p:sp>
      <p:grpSp>
        <p:nvGrpSpPr>
          <p:cNvPr id="76" name="Group 75"/>
          <p:cNvGrpSpPr/>
          <p:nvPr>
            <p:custDataLst>
              <p:tags r:id="rId7"/>
            </p:custDataLst>
          </p:nvPr>
        </p:nvGrpSpPr>
        <p:grpSpPr>
          <a:xfrm>
            <a:off x="4383887" y="704088"/>
            <a:ext cx="5136927" cy="138499"/>
            <a:chOff x="4383887" y="704088"/>
            <a:chExt cx="5136927" cy="138499"/>
          </a:xfrm>
        </p:grpSpPr>
        <p:sp>
          <p:nvSpPr>
            <p:cNvPr id="77"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8"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9"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0"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2"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4"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6"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8"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0"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2"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041379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Grid" hidden="1"/>
          <p:cNvGrpSpPr/>
          <p:nvPr>
            <p:custDataLst>
              <p:tags r:id="rId2"/>
            </p:custDataLst>
          </p:nvPr>
        </p:nvGrpSpPr>
        <p:grpSpPr>
          <a:xfrm>
            <a:off x="530352" y="612648"/>
            <a:ext cx="8997696" cy="6848856"/>
            <a:chOff x="530352" y="612648"/>
            <a:chExt cx="8997696" cy="6848856"/>
          </a:xfrm>
        </p:grpSpPr>
        <p:grpSp>
          <p:nvGrpSpPr>
            <p:cNvPr id="85" name="Group 84" hidden="1"/>
            <p:cNvGrpSpPr/>
            <p:nvPr userDrawn="1"/>
          </p:nvGrpSpPr>
          <p:grpSpPr>
            <a:xfrm>
              <a:off x="530352" y="7159752"/>
              <a:ext cx="8997696" cy="301752"/>
              <a:chOff x="530352" y="7159752"/>
              <a:chExt cx="8997696" cy="301752"/>
            </a:xfrm>
          </p:grpSpPr>
          <p:sp>
            <p:nvSpPr>
              <p:cNvPr id="13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13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13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86" name="Group 85" hidden="1"/>
            <p:cNvGrpSpPr/>
            <p:nvPr userDrawn="1"/>
          </p:nvGrpSpPr>
          <p:grpSpPr>
            <a:xfrm>
              <a:off x="530352" y="1066800"/>
              <a:ext cx="8997696" cy="835152"/>
              <a:chOff x="530352" y="1066800"/>
              <a:chExt cx="8997696" cy="835152"/>
            </a:xfrm>
          </p:grpSpPr>
          <p:sp>
            <p:nvSpPr>
              <p:cNvPr id="13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13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8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8" name="Group 600" hidden="1"/>
            <p:cNvGrpSpPr/>
            <p:nvPr userDrawn="1"/>
          </p:nvGrpSpPr>
          <p:grpSpPr>
            <a:xfrm>
              <a:off x="533400" y="6245352"/>
              <a:ext cx="8994648" cy="688848"/>
              <a:chOff x="533400" y="6013704"/>
              <a:chExt cx="8994648" cy="688848"/>
            </a:xfrm>
          </p:grpSpPr>
          <p:sp>
            <p:nvSpPr>
              <p:cNvPr id="12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9" name="Group 500" hidden="1"/>
            <p:cNvGrpSpPr/>
            <p:nvPr userDrawn="1"/>
          </p:nvGrpSpPr>
          <p:grpSpPr>
            <a:xfrm>
              <a:off x="533400" y="5407152"/>
              <a:ext cx="8994648" cy="688848"/>
              <a:chOff x="533400" y="5026152"/>
              <a:chExt cx="8994648" cy="688848"/>
            </a:xfrm>
          </p:grpSpPr>
          <p:sp>
            <p:nvSpPr>
              <p:cNvPr id="11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0" name="Group 400" hidden="1"/>
            <p:cNvGrpSpPr/>
            <p:nvPr userDrawn="1"/>
          </p:nvGrpSpPr>
          <p:grpSpPr>
            <a:xfrm>
              <a:off x="533400" y="4568952"/>
              <a:ext cx="8994648" cy="688848"/>
              <a:chOff x="533400" y="4038600"/>
              <a:chExt cx="8994648" cy="688848"/>
            </a:xfrm>
          </p:grpSpPr>
          <p:sp>
            <p:nvSpPr>
              <p:cNvPr id="11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1" name="Group 300" hidden="1"/>
            <p:cNvGrpSpPr/>
            <p:nvPr userDrawn="1"/>
          </p:nvGrpSpPr>
          <p:grpSpPr>
            <a:xfrm>
              <a:off x="533400" y="3730752"/>
              <a:ext cx="8994648" cy="688848"/>
              <a:chOff x="533400" y="3041904"/>
              <a:chExt cx="8994648" cy="688848"/>
            </a:xfrm>
          </p:grpSpPr>
          <p:sp>
            <p:nvSpPr>
              <p:cNvPr id="10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2" name="Group 200" hidden="1"/>
            <p:cNvGrpSpPr/>
            <p:nvPr userDrawn="1"/>
          </p:nvGrpSpPr>
          <p:grpSpPr>
            <a:xfrm>
              <a:off x="533400" y="2892552"/>
              <a:ext cx="8994648" cy="688848"/>
              <a:chOff x="533400" y="1066800"/>
              <a:chExt cx="8994648" cy="688848"/>
            </a:xfrm>
          </p:grpSpPr>
          <p:sp>
            <p:nvSpPr>
              <p:cNvPr id="10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3" name="Group 100" hidden="1"/>
            <p:cNvGrpSpPr/>
            <p:nvPr userDrawn="1"/>
          </p:nvGrpSpPr>
          <p:grpSpPr>
            <a:xfrm>
              <a:off x="533400" y="2054352"/>
              <a:ext cx="8994648" cy="688848"/>
              <a:chOff x="533400" y="2054352"/>
              <a:chExt cx="8994648" cy="688848"/>
            </a:xfrm>
          </p:grpSpPr>
          <p:sp>
            <p:nvSpPr>
              <p:cNvPr id="9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graphicFrame>
        <p:nvGraphicFramePr>
          <p:cNvPr id="2" name="Table 1"/>
          <p:cNvGraphicFramePr>
            <a:graphicFrameLocks noGrp="1"/>
          </p:cNvGraphicFramePr>
          <p:nvPr>
            <p:custDataLst>
              <p:tags r:id="rId3"/>
            </p:custDataLst>
            <p:extLst>
              <p:ext uri="{D42A27DB-BD31-4B8C-83A1-F6EECF244321}">
                <p14:modId xmlns:p14="http://schemas.microsoft.com/office/powerpoint/2010/main" val="3293072267"/>
              </p:ext>
            </p:extLst>
          </p:nvPr>
        </p:nvGraphicFramePr>
        <p:xfrm>
          <a:off x="3589200" y="1029600"/>
          <a:ext cx="5940923" cy="5779008"/>
        </p:xfrm>
        <a:graphic>
          <a:graphicData uri="http://schemas.openxmlformats.org/drawingml/2006/table">
            <a:tbl>
              <a:tblPr>
                <a:tableStyleId>{2D5ABB26-0587-4C30-8999-92F81FD0307C}</a:tableStyleId>
              </a:tblPr>
              <a:tblGrid>
                <a:gridCol w="4672636">
                  <a:extLst>
                    <a:ext uri="{9D8B030D-6E8A-4147-A177-3AD203B41FA5}">
                      <a16:colId xmlns:a16="http://schemas.microsoft.com/office/drawing/2014/main" val="20000"/>
                    </a:ext>
                  </a:extLst>
                </a:gridCol>
                <a:gridCol w="1268287">
                  <a:extLst>
                    <a:ext uri="{9D8B030D-6E8A-4147-A177-3AD203B41FA5}">
                      <a16:colId xmlns:a16="http://schemas.microsoft.com/office/drawing/2014/main" val="20001"/>
                    </a:ext>
                  </a:extLst>
                </a:gridCol>
              </a:tblGrid>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Smart at a glance</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4</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860530031"/>
                  </a:ext>
                </a:extLst>
              </a:tr>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Getting started</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6</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4100716887"/>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Pre-requisites</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356089207"/>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2 	Upgrade v4 and v4.5 to v5</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947392390"/>
                  </a:ext>
                </a:extLst>
              </a:tr>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Ribbon</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10</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539613375"/>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Fix missing ribbon</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11</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420954923"/>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2 	Inactive or greyed out icons</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017381426"/>
                  </a:ext>
                </a:extLst>
              </a:tr>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PowerPoint</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16</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81503556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1 	Smart Ribbon in PowerPoint</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63526092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2 	Random file size increase in PPT files</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18</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02572145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3 	PowerPoint 2010/2013 crashes while scrolling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19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728440760"/>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4 	Insert charts/tables from Excel to PPT</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20</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4040609225"/>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5 	Add hyperlinks on TOC</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22</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74165309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6 	Hide/Unhide Header Navigation Bar </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467133652"/>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7 	Make topics/slides appear in TOCs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24</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897989725"/>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8 	Different header navigation for the same section</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124772467"/>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9 	Smart Text</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446509039"/>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10 	Insert new section/appendices </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29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947924097"/>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11 	Handle overflowing text</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30</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278163420"/>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12 	Word Wrap not working</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32</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45265760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s-ES" sz="1100" b="0" i="0" u="none" strike="noStrike" kern="1200" cap="none" normalizeH="0" baseline="0" noProof="1" smtClean="0">
                          <a:ln>
                            <a:noFill/>
                          </a:ln>
                          <a:solidFill>
                            <a:srgbClr val="000000"/>
                          </a:solidFill>
                          <a:effectLst/>
                          <a:latin typeface="Georgia" pitchFamily="18" charset="0"/>
                          <a:ea typeface="+mn-ea"/>
                          <a:cs typeface="+mn-cs"/>
                        </a:rPr>
                        <a:t>13 	Copy editable Excel tables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965032512"/>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14 	Resize an embedded object to 100%</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66630174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15 	Use Smart bullets</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36</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915426666"/>
                  </a:ext>
                </a:extLst>
              </a:tr>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Excel</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37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192955548"/>
                  </a:ext>
                </a:extLst>
              </a:tr>
            </a:tbl>
          </a:graphicData>
        </a:graphic>
      </p:graphicFrame>
      <p:sp>
        <p:nvSpPr>
          <p:cNvPr id="4" name="Rectangle 3"/>
          <p:cNvSpPr>
            <a:spLocks noGrp="1"/>
          </p:cNvSpPr>
          <p:nvPr>
            <p:custDataLst>
              <p:tags r:id="rId4"/>
            </p:custDataLst>
          </p:nvPr>
        </p:nvSpPr>
        <p:spPr>
          <a:xfrm>
            <a:off x="529200" y="1004399"/>
            <a:ext cx="2901600" cy="838800"/>
          </a:xfrm>
          <a:prstGeom prst="rect">
            <a:avLst/>
          </a:prstGeom>
        </p:spPr>
        <p:txBody>
          <a:bodyPr vert="horz" wrap="square" lIns="0" tIns="0" rIns="0" bIns="0" rtlCol="0">
            <a:noAutofit/>
          </a:bodyPr>
          <a:lstStyle>
            <a:lvl1pPr marL="0" marR="0" indent="0" algn="l" defTabSz="1019175" rtl="0" eaLnBrk="1" fontAlgn="base" latinLnBrk="0" hangingPunct="1">
              <a:lnSpc>
                <a:spcPct val="100000"/>
              </a:lnSpc>
              <a:spcBef>
                <a:spcPts val="0"/>
              </a:spcBef>
              <a:spcAft>
                <a:spcPts val="0"/>
              </a:spcAft>
              <a:buClr>
                <a:srgbClr val="000000"/>
              </a:buClr>
              <a:buSzTx/>
              <a:buFont typeface="Wingdings" pitchFamily="2" charset="2"/>
              <a:buNone/>
              <a:tabLst/>
              <a:defRPr sz="11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0"/>
              </a:spcAft>
              <a:buClr>
                <a:srgbClr val="000000"/>
              </a:buClr>
              <a:buSzTx/>
              <a:buFont typeface="Times New Roman" pitchFamily="18" charset="0"/>
              <a:buChar char="•"/>
              <a:tabLst/>
              <a:defRPr sz="1100" kern="1200">
                <a:solidFill>
                  <a:schemeClr val="tx1"/>
                </a:solidFill>
                <a:latin typeface="Georgia" pitchFamily="18" charset="0"/>
                <a:ea typeface="+mn-ea"/>
                <a:cs typeface="+mn-cs"/>
              </a:defRPr>
            </a:lvl2pPr>
            <a:lvl3pPr marL="475488" marR="0" indent="-227013" algn="l" defTabSz="1019175" rtl="0" eaLnBrk="1" fontAlgn="base" latinLnBrk="0" hangingPunct="1">
              <a:lnSpc>
                <a:spcPct val="100000"/>
              </a:lnSpc>
              <a:spcBef>
                <a:spcPts val="0"/>
              </a:spcBef>
              <a:spcAft>
                <a:spcPts val="0"/>
              </a:spcAft>
              <a:buClr>
                <a:srgbClr val="000000"/>
              </a:buClr>
              <a:buSzTx/>
              <a:buFont typeface="Arial" pitchFamily="34" charset="0"/>
              <a:buChar char="-"/>
              <a:tabLst/>
              <a:defRPr sz="1100" kern="1200">
                <a:solidFill>
                  <a:schemeClr val="tx1"/>
                </a:solidFill>
                <a:latin typeface="Georgia" pitchFamily="18" charset="0"/>
                <a:ea typeface="+mn-ea"/>
                <a:cs typeface="+mn-cs"/>
              </a:defRPr>
            </a:lvl3pPr>
            <a:lvl4pPr marL="685800" marR="0" indent="-237744"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baseline="0">
                <a:solidFill>
                  <a:schemeClr val="tx1"/>
                </a:solidFill>
                <a:latin typeface="Georgia" pitchFamily="18" charset="0"/>
                <a:ea typeface="+mn-ea"/>
                <a:cs typeface="+mn-cs"/>
              </a:defRPr>
            </a:lvl5pPr>
            <a:lvl6pPr marL="237744" indent="-237744"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75488"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82625"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0">
              <a:spcBef>
                <a:spcPct val="0"/>
              </a:spcBef>
              <a:defRPr/>
            </a:pPr>
            <a:r>
              <a:rPr lang="en-GB" sz="3200" b="1" i="1" dirty="0">
                <a:solidFill>
                  <a:schemeClr val="tx2"/>
                </a:solidFill>
              </a:rPr>
              <a:t>Contents</a:t>
            </a:r>
          </a:p>
        </p:txBody>
      </p:sp>
      <p:sp>
        <p:nvSpPr>
          <p:cNvPr id="1058"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a:t>2</a:t>
            </a:r>
          </a:p>
        </p:txBody>
      </p:sp>
      <p:sp>
        <p:nvSpPr>
          <p:cNvPr id="1059"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3" name="TextBox 2">
            <a:hlinkClick r:id="rId122" action="ppaction://hlinksldjump"/>
          </p:cNvPr>
          <p:cNvSpPr txBox="1"/>
          <p:nvPr>
            <p:custDataLst>
              <p:tags r:id="rId7"/>
            </p:custDataLst>
          </p:nvPr>
        </p:nvSpPr>
        <p:spPr>
          <a:xfrm>
            <a:off x="3589200" y="109310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 name="TextBox 4">
            <a:hlinkClick r:id="rId122" action="ppaction://hlinksldjump"/>
          </p:cNvPr>
          <p:cNvSpPr txBox="1"/>
          <p:nvPr>
            <p:custDataLst>
              <p:tags r:id="rId8"/>
            </p:custDataLst>
          </p:nvPr>
        </p:nvSpPr>
        <p:spPr>
          <a:xfrm>
            <a:off x="3589200" y="109310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6" name="TextBox 5">
            <a:hlinkClick r:id="rId123" action="ppaction://hlinksldjump"/>
          </p:cNvPr>
          <p:cNvSpPr txBox="1"/>
          <p:nvPr>
            <p:custDataLst>
              <p:tags r:id="rId9"/>
            </p:custDataLst>
          </p:nvPr>
        </p:nvSpPr>
        <p:spPr>
          <a:xfrm>
            <a:off x="3589200" y="133389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 name="TextBox 6">
            <a:hlinkClick r:id="rId123" action="ppaction://hlinksldjump"/>
          </p:cNvPr>
          <p:cNvSpPr txBox="1"/>
          <p:nvPr>
            <p:custDataLst>
              <p:tags r:id="rId10"/>
            </p:custDataLst>
          </p:nvPr>
        </p:nvSpPr>
        <p:spPr>
          <a:xfrm>
            <a:off x="3589200" y="133389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8" name="TextBox 7">
            <a:hlinkClick r:id="rId124" action="ppaction://hlinksldjump"/>
          </p:cNvPr>
          <p:cNvSpPr txBox="1"/>
          <p:nvPr>
            <p:custDataLst>
              <p:tags r:id="rId11"/>
            </p:custDataLst>
          </p:nvPr>
        </p:nvSpPr>
        <p:spPr>
          <a:xfrm>
            <a:off x="3589200" y="157468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9" name="TextBox 8">
            <a:hlinkClick r:id="rId124" action="ppaction://hlinksldjump"/>
          </p:cNvPr>
          <p:cNvSpPr txBox="1"/>
          <p:nvPr>
            <p:custDataLst>
              <p:tags r:id="rId12"/>
            </p:custDataLst>
          </p:nvPr>
        </p:nvSpPr>
        <p:spPr>
          <a:xfrm>
            <a:off x="3589200" y="157468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0" name="TextBox 9">
            <a:hlinkClick r:id="rId125" action="ppaction://hlinksldjump"/>
          </p:cNvPr>
          <p:cNvSpPr txBox="1"/>
          <p:nvPr>
            <p:custDataLst>
              <p:tags r:id="rId13"/>
            </p:custDataLst>
          </p:nvPr>
        </p:nvSpPr>
        <p:spPr>
          <a:xfrm>
            <a:off x="3589200" y="181547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1" name="TextBox 10">
            <a:hlinkClick r:id="rId125" action="ppaction://hlinksldjump"/>
          </p:cNvPr>
          <p:cNvSpPr txBox="1"/>
          <p:nvPr>
            <p:custDataLst>
              <p:tags r:id="rId14"/>
            </p:custDataLst>
          </p:nvPr>
        </p:nvSpPr>
        <p:spPr>
          <a:xfrm>
            <a:off x="3589200" y="181547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2" name="TextBox 11">
            <a:hlinkClick r:id="rId126" action="ppaction://hlinksldjump"/>
          </p:cNvPr>
          <p:cNvSpPr txBox="1"/>
          <p:nvPr>
            <p:custDataLst>
              <p:tags r:id="rId15"/>
            </p:custDataLst>
          </p:nvPr>
        </p:nvSpPr>
        <p:spPr>
          <a:xfrm>
            <a:off x="3589200" y="205626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3" name="TextBox 12">
            <a:hlinkClick r:id="rId126" action="ppaction://hlinksldjump"/>
          </p:cNvPr>
          <p:cNvSpPr txBox="1"/>
          <p:nvPr>
            <p:custDataLst>
              <p:tags r:id="rId16"/>
            </p:custDataLst>
          </p:nvPr>
        </p:nvSpPr>
        <p:spPr>
          <a:xfrm>
            <a:off x="3589200" y="205626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4" name="TextBox 13">
            <a:hlinkClick r:id="rId127" action="ppaction://hlinksldjump"/>
          </p:cNvPr>
          <p:cNvSpPr txBox="1"/>
          <p:nvPr>
            <p:custDataLst>
              <p:tags r:id="rId17"/>
            </p:custDataLst>
          </p:nvPr>
        </p:nvSpPr>
        <p:spPr>
          <a:xfrm>
            <a:off x="3589200" y="229706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5" name="TextBox 14">
            <a:hlinkClick r:id="rId127" action="ppaction://hlinksldjump"/>
          </p:cNvPr>
          <p:cNvSpPr txBox="1"/>
          <p:nvPr>
            <p:custDataLst>
              <p:tags r:id="rId18"/>
            </p:custDataLst>
          </p:nvPr>
        </p:nvSpPr>
        <p:spPr>
          <a:xfrm>
            <a:off x="3589200" y="229706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6" name="TextBox 15">
            <a:hlinkClick r:id="rId128" action="ppaction://hlinksldjump"/>
          </p:cNvPr>
          <p:cNvSpPr txBox="1"/>
          <p:nvPr>
            <p:custDataLst>
              <p:tags r:id="rId19"/>
            </p:custDataLst>
          </p:nvPr>
        </p:nvSpPr>
        <p:spPr>
          <a:xfrm>
            <a:off x="3589200" y="253785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7" name="TextBox 16">
            <a:hlinkClick r:id="rId128" action="ppaction://hlinksldjump"/>
          </p:cNvPr>
          <p:cNvSpPr txBox="1"/>
          <p:nvPr>
            <p:custDataLst>
              <p:tags r:id="rId20"/>
            </p:custDataLst>
          </p:nvPr>
        </p:nvSpPr>
        <p:spPr>
          <a:xfrm>
            <a:off x="3589200" y="253785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8" name="TextBox 17">
            <a:hlinkClick r:id="rId129" action="ppaction://hlinksldjump"/>
          </p:cNvPr>
          <p:cNvSpPr txBox="1"/>
          <p:nvPr>
            <p:custDataLst>
              <p:tags r:id="rId21"/>
            </p:custDataLst>
          </p:nvPr>
        </p:nvSpPr>
        <p:spPr>
          <a:xfrm>
            <a:off x="3589200" y="277864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9" name="TextBox 18">
            <a:hlinkClick r:id="rId129" action="ppaction://hlinksldjump"/>
          </p:cNvPr>
          <p:cNvSpPr txBox="1"/>
          <p:nvPr>
            <p:custDataLst>
              <p:tags r:id="rId22"/>
            </p:custDataLst>
          </p:nvPr>
        </p:nvSpPr>
        <p:spPr>
          <a:xfrm>
            <a:off x="3589200" y="277864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0" name="TextBox 19">
            <a:hlinkClick r:id="rId130" action="ppaction://hlinksldjump"/>
          </p:cNvPr>
          <p:cNvSpPr txBox="1"/>
          <p:nvPr>
            <p:custDataLst>
              <p:tags r:id="rId23"/>
            </p:custDataLst>
          </p:nvPr>
        </p:nvSpPr>
        <p:spPr>
          <a:xfrm>
            <a:off x="3589200" y="301943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1" name="TextBox 20">
            <a:hlinkClick r:id="rId130" action="ppaction://hlinksldjump"/>
          </p:cNvPr>
          <p:cNvSpPr txBox="1"/>
          <p:nvPr>
            <p:custDataLst>
              <p:tags r:id="rId24"/>
            </p:custDataLst>
          </p:nvPr>
        </p:nvSpPr>
        <p:spPr>
          <a:xfrm>
            <a:off x="3589200" y="301943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2" name="TextBox 21">
            <a:hlinkClick r:id="rId131" action="ppaction://hlinksldjump"/>
          </p:cNvPr>
          <p:cNvSpPr txBox="1"/>
          <p:nvPr>
            <p:custDataLst>
              <p:tags r:id="rId25"/>
            </p:custDataLst>
          </p:nvPr>
        </p:nvSpPr>
        <p:spPr>
          <a:xfrm>
            <a:off x="3589200" y="326022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3" name="TextBox 22">
            <a:hlinkClick r:id="rId131" action="ppaction://hlinksldjump"/>
          </p:cNvPr>
          <p:cNvSpPr txBox="1"/>
          <p:nvPr>
            <p:custDataLst>
              <p:tags r:id="rId26"/>
            </p:custDataLst>
          </p:nvPr>
        </p:nvSpPr>
        <p:spPr>
          <a:xfrm>
            <a:off x="3589200" y="326022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4" name="TextBox 23">
            <a:hlinkClick r:id="rId132" action="ppaction://hlinksldjump"/>
          </p:cNvPr>
          <p:cNvSpPr txBox="1"/>
          <p:nvPr>
            <p:custDataLst>
              <p:tags r:id="rId27"/>
            </p:custDataLst>
          </p:nvPr>
        </p:nvSpPr>
        <p:spPr>
          <a:xfrm>
            <a:off x="3589200" y="350102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5" name="TextBox 24">
            <a:hlinkClick r:id="rId132" action="ppaction://hlinksldjump"/>
          </p:cNvPr>
          <p:cNvSpPr txBox="1"/>
          <p:nvPr>
            <p:custDataLst>
              <p:tags r:id="rId28"/>
            </p:custDataLst>
          </p:nvPr>
        </p:nvSpPr>
        <p:spPr>
          <a:xfrm>
            <a:off x="3589200" y="350102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6" name="TextBox 25">
            <a:hlinkClick r:id="rId133" action="ppaction://hlinksldjump"/>
          </p:cNvPr>
          <p:cNvSpPr txBox="1"/>
          <p:nvPr>
            <p:custDataLst>
              <p:tags r:id="rId29"/>
            </p:custDataLst>
          </p:nvPr>
        </p:nvSpPr>
        <p:spPr>
          <a:xfrm>
            <a:off x="3589200" y="374181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7" name="TextBox 26">
            <a:hlinkClick r:id="rId133" action="ppaction://hlinksldjump"/>
          </p:cNvPr>
          <p:cNvSpPr txBox="1"/>
          <p:nvPr>
            <p:custDataLst>
              <p:tags r:id="rId30"/>
            </p:custDataLst>
          </p:nvPr>
        </p:nvSpPr>
        <p:spPr>
          <a:xfrm>
            <a:off x="3589200" y="374181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8" name="TextBox 27">
            <a:hlinkClick r:id="rId134" action="ppaction://hlinksldjump"/>
          </p:cNvPr>
          <p:cNvSpPr txBox="1"/>
          <p:nvPr>
            <p:custDataLst>
              <p:tags r:id="rId31"/>
            </p:custDataLst>
          </p:nvPr>
        </p:nvSpPr>
        <p:spPr>
          <a:xfrm>
            <a:off x="3589200" y="398260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9" name="TextBox 28">
            <a:hlinkClick r:id="rId134" action="ppaction://hlinksldjump"/>
          </p:cNvPr>
          <p:cNvSpPr txBox="1"/>
          <p:nvPr>
            <p:custDataLst>
              <p:tags r:id="rId32"/>
            </p:custDataLst>
          </p:nvPr>
        </p:nvSpPr>
        <p:spPr>
          <a:xfrm>
            <a:off x="3589200" y="398260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30" name="TextBox 29">
            <a:hlinkClick r:id="rId135" action="ppaction://hlinksldjump"/>
          </p:cNvPr>
          <p:cNvSpPr txBox="1"/>
          <p:nvPr>
            <p:custDataLst>
              <p:tags r:id="rId33"/>
            </p:custDataLst>
          </p:nvPr>
        </p:nvSpPr>
        <p:spPr>
          <a:xfrm>
            <a:off x="3589200" y="422339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31" name="TextBox 30">
            <a:hlinkClick r:id="rId135" action="ppaction://hlinksldjump"/>
          </p:cNvPr>
          <p:cNvSpPr txBox="1"/>
          <p:nvPr>
            <p:custDataLst>
              <p:tags r:id="rId34"/>
            </p:custDataLst>
          </p:nvPr>
        </p:nvSpPr>
        <p:spPr>
          <a:xfrm>
            <a:off x="3589200" y="422339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48" name="TextBox 447">
            <a:hlinkClick r:id="rId136" action="ppaction://hlinksldjump"/>
          </p:cNvPr>
          <p:cNvSpPr txBox="1"/>
          <p:nvPr>
            <p:custDataLst>
              <p:tags r:id="rId35"/>
            </p:custDataLst>
          </p:nvPr>
        </p:nvSpPr>
        <p:spPr>
          <a:xfrm>
            <a:off x="3589200" y="446418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49" name="TextBox 448">
            <a:hlinkClick r:id="rId136" action="ppaction://hlinksldjump"/>
          </p:cNvPr>
          <p:cNvSpPr txBox="1"/>
          <p:nvPr>
            <p:custDataLst>
              <p:tags r:id="rId36"/>
            </p:custDataLst>
          </p:nvPr>
        </p:nvSpPr>
        <p:spPr>
          <a:xfrm>
            <a:off x="3589200" y="446418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0" name="TextBox 449">
            <a:hlinkClick r:id="rId137" action="ppaction://hlinksldjump"/>
          </p:cNvPr>
          <p:cNvSpPr txBox="1"/>
          <p:nvPr>
            <p:custDataLst>
              <p:tags r:id="rId37"/>
            </p:custDataLst>
          </p:nvPr>
        </p:nvSpPr>
        <p:spPr>
          <a:xfrm>
            <a:off x="3589200" y="470498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1" name="TextBox 450">
            <a:hlinkClick r:id="rId137" action="ppaction://hlinksldjump"/>
          </p:cNvPr>
          <p:cNvSpPr txBox="1"/>
          <p:nvPr>
            <p:custDataLst>
              <p:tags r:id="rId38"/>
            </p:custDataLst>
          </p:nvPr>
        </p:nvSpPr>
        <p:spPr>
          <a:xfrm>
            <a:off x="3589200" y="470498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2" name="TextBox 451">
            <a:hlinkClick r:id="rId138" action="ppaction://hlinksldjump"/>
          </p:cNvPr>
          <p:cNvSpPr txBox="1"/>
          <p:nvPr>
            <p:custDataLst>
              <p:tags r:id="rId39"/>
            </p:custDataLst>
          </p:nvPr>
        </p:nvSpPr>
        <p:spPr>
          <a:xfrm>
            <a:off x="3589200" y="494577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8" name="TextBox 467">
            <a:hlinkClick r:id="rId138" action="ppaction://hlinksldjump"/>
          </p:cNvPr>
          <p:cNvSpPr txBox="1"/>
          <p:nvPr>
            <p:custDataLst>
              <p:tags r:id="rId40"/>
            </p:custDataLst>
          </p:nvPr>
        </p:nvSpPr>
        <p:spPr>
          <a:xfrm>
            <a:off x="3589200" y="494577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9" name="TextBox 468">
            <a:hlinkClick r:id="rId139" action="ppaction://hlinksldjump"/>
          </p:cNvPr>
          <p:cNvSpPr txBox="1"/>
          <p:nvPr>
            <p:custDataLst>
              <p:tags r:id="rId41"/>
            </p:custDataLst>
          </p:nvPr>
        </p:nvSpPr>
        <p:spPr>
          <a:xfrm>
            <a:off x="3589200" y="518656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0" name="TextBox 469">
            <a:hlinkClick r:id="rId139" action="ppaction://hlinksldjump"/>
          </p:cNvPr>
          <p:cNvSpPr txBox="1"/>
          <p:nvPr>
            <p:custDataLst>
              <p:tags r:id="rId42"/>
            </p:custDataLst>
          </p:nvPr>
        </p:nvSpPr>
        <p:spPr>
          <a:xfrm>
            <a:off x="3589200" y="518656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1" name="TextBox 470">
            <a:hlinkClick r:id="rId140" action="ppaction://hlinksldjump"/>
          </p:cNvPr>
          <p:cNvSpPr txBox="1"/>
          <p:nvPr>
            <p:custDataLst>
              <p:tags r:id="rId43"/>
            </p:custDataLst>
          </p:nvPr>
        </p:nvSpPr>
        <p:spPr>
          <a:xfrm>
            <a:off x="3589200" y="542735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2" name="TextBox 471">
            <a:hlinkClick r:id="rId140" action="ppaction://hlinksldjump"/>
          </p:cNvPr>
          <p:cNvSpPr txBox="1"/>
          <p:nvPr>
            <p:custDataLst>
              <p:tags r:id="rId44"/>
            </p:custDataLst>
          </p:nvPr>
        </p:nvSpPr>
        <p:spPr>
          <a:xfrm>
            <a:off x="3589200" y="542735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3" name="TextBox 472">
            <a:hlinkClick r:id="rId141" action="ppaction://hlinksldjump"/>
          </p:cNvPr>
          <p:cNvSpPr txBox="1"/>
          <p:nvPr>
            <p:custDataLst>
              <p:tags r:id="rId45"/>
            </p:custDataLst>
          </p:nvPr>
        </p:nvSpPr>
        <p:spPr>
          <a:xfrm>
            <a:off x="3589200" y="566814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4" name="TextBox 473">
            <a:hlinkClick r:id="rId141" action="ppaction://hlinksldjump"/>
          </p:cNvPr>
          <p:cNvSpPr txBox="1"/>
          <p:nvPr>
            <p:custDataLst>
              <p:tags r:id="rId46"/>
            </p:custDataLst>
          </p:nvPr>
        </p:nvSpPr>
        <p:spPr>
          <a:xfrm>
            <a:off x="3589200" y="566814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5" name="TextBox 474">
            <a:hlinkClick r:id="rId142" action="ppaction://hlinksldjump"/>
          </p:cNvPr>
          <p:cNvSpPr txBox="1"/>
          <p:nvPr>
            <p:custDataLst>
              <p:tags r:id="rId47"/>
            </p:custDataLst>
          </p:nvPr>
        </p:nvSpPr>
        <p:spPr>
          <a:xfrm>
            <a:off x="3589200" y="590894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6" name="TextBox 475">
            <a:hlinkClick r:id="rId142" action="ppaction://hlinksldjump"/>
          </p:cNvPr>
          <p:cNvSpPr txBox="1"/>
          <p:nvPr>
            <p:custDataLst>
              <p:tags r:id="rId48"/>
            </p:custDataLst>
          </p:nvPr>
        </p:nvSpPr>
        <p:spPr>
          <a:xfrm>
            <a:off x="3589200" y="590894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7" name="TextBox 476">
            <a:hlinkClick r:id="rId143" action="ppaction://hlinksldjump"/>
          </p:cNvPr>
          <p:cNvSpPr txBox="1"/>
          <p:nvPr>
            <p:custDataLst>
              <p:tags r:id="rId49"/>
            </p:custDataLst>
          </p:nvPr>
        </p:nvSpPr>
        <p:spPr>
          <a:xfrm>
            <a:off x="3589200" y="614973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8" name="TextBox 477">
            <a:hlinkClick r:id="rId143" action="ppaction://hlinksldjump"/>
          </p:cNvPr>
          <p:cNvSpPr txBox="1"/>
          <p:nvPr>
            <p:custDataLst>
              <p:tags r:id="rId50"/>
            </p:custDataLst>
          </p:nvPr>
        </p:nvSpPr>
        <p:spPr>
          <a:xfrm>
            <a:off x="3589200" y="614973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9" name="TextBox 478">
            <a:hlinkClick r:id="rId144" action="ppaction://hlinksldjump"/>
          </p:cNvPr>
          <p:cNvSpPr txBox="1"/>
          <p:nvPr>
            <p:custDataLst>
              <p:tags r:id="rId51"/>
            </p:custDataLst>
          </p:nvPr>
        </p:nvSpPr>
        <p:spPr>
          <a:xfrm>
            <a:off x="3589200" y="639052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0" name="TextBox 479">
            <a:hlinkClick r:id="rId144" action="ppaction://hlinksldjump"/>
          </p:cNvPr>
          <p:cNvSpPr txBox="1"/>
          <p:nvPr>
            <p:custDataLst>
              <p:tags r:id="rId52"/>
            </p:custDataLst>
          </p:nvPr>
        </p:nvSpPr>
        <p:spPr>
          <a:xfrm>
            <a:off x="3589200" y="639052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1" name="TextBox 480">
            <a:hlinkClick r:id="rId145" action="ppaction://hlinksldjump"/>
          </p:cNvPr>
          <p:cNvSpPr txBox="1"/>
          <p:nvPr>
            <p:custDataLst>
              <p:tags r:id="rId53"/>
            </p:custDataLst>
          </p:nvPr>
        </p:nvSpPr>
        <p:spPr>
          <a:xfrm>
            <a:off x="3589200" y="663131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2" name="TextBox 481">
            <a:hlinkClick r:id="rId145" action="ppaction://hlinksldjump"/>
          </p:cNvPr>
          <p:cNvSpPr txBox="1"/>
          <p:nvPr>
            <p:custDataLst>
              <p:tags r:id="rId54"/>
            </p:custDataLst>
          </p:nvPr>
        </p:nvSpPr>
        <p:spPr>
          <a:xfrm>
            <a:off x="3589200" y="663131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grpSp>
        <p:nvGrpSpPr>
          <p:cNvPr id="483" name="Group 482"/>
          <p:cNvGrpSpPr/>
          <p:nvPr>
            <p:custDataLst>
              <p:tags r:id="rId55"/>
            </p:custDataLst>
          </p:nvPr>
        </p:nvGrpSpPr>
        <p:grpSpPr>
          <a:xfrm>
            <a:off x="4383887" y="704088"/>
            <a:ext cx="5136927" cy="138499"/>
            <a:chOff x="4383887" y="704088"/>
            <a:chExt cx="5136927" cy="138499"/>
          </a:xfrm>
        </p:grpSpPr>
        <p:sp>
          <p:nvSpPr>
            <p:cNvPr id="172" name="862">
              <a:hlinkClick r:id="rId146" action="ppaction://hlinksldjump"/>
            </p:cNvPr>
            <p:cNvSpPr txBox="1"/>
            <p:nvPr>
              <p:custDataLst>
                <p:tags r:id="rId104"/>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174" name="Divider1"/>
            <p:cNvCxnSpPr/>
            <p:nvPr>
              <p:custDataLst>
                <p:tags r:id="rId105"/>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75" name="963">
              <a:hlinkClick r:id="rId147" action="ppaction://hlinksldjump"/>
            </p:cNvPr>
            <p:cNvSpPr txBox="1"/>
            <p:nvPr>
              <p:custDataLst>
                <p:tags r:id="rId106"/>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177" name="Divider2"/>
            <p:cNvCxnSpPr/>
            <p:nvPr>
              <p:custDataLst>
                <p:tags r:id="rId107"/>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78" name="860">
              <a:hlinkClick r:id="rId148" action="ppaction://hlinksldjump"/>
            </p:cNvPr>
            <p:cNvSpPr txBox="1"/>
            <p:nvPr>
              <p:custDataLst>
                <p:tags r:id="rId108"/>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180" name="Divider3"/>
            <p:cNvCxnSpPr/>
            <p:nvPr>
              <p:custDataLst>
                <p:tags r:id="rId109"/>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81" name="859">
              <a:hlinkClick r:id="rId145" action="ppaction://hlinksldjump"/>
            </p:cNvPr>
            <p:cNvSpPr txBox="1"/>
            <p:nvPr>
              <p:custDataLst>
                <p:tags r:id="rId110"/>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83" name="Divider4"/>
            <p:cNvCxnSpPr/>
            <p:nvPr>
              <p:custDataLst>
                <p:tags r:id="rId111"/>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84" name="975">
              <a:hlinkClick r:id="rId129" action="ppaction://hlinksldjump"/>
            </p:cNvPr>
            <p:cNvSpPr txBox="1"/>
            <p:nvPr>
              <p:custDataLst>
                <p:tags r:id="rId112"/>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86" name="Divider5"/>
            <p:cNvCxnSpPr/>
            <p:nvPr>
              <p:custDataLst>
                <p:tags r:id="rId113"/>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87" name="873">
              <a:hlinkClick r:id="rId126" action="ppaction://hlinksldjump"/>
            </p:cNvPr>
            <p:cNvSpPr txBox="1"/>
            <p:nvPr>
              <p:custDataLst>
                <p:tags r:id="rId114"/>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89" name="Divider6"/>
            <p:cNvCxnSpPr/>
            <p:nvPr>
              <p:custDataLst>
                <p:tags r:id="rId115"/>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90" name="737">
              <a:hlinkClick r:id="rId123" action="ppaction://hlinksldjump"/>
            </p:cNvPr>
            <p:cNvSpPr txBox="1"/>
            <p:nvPr>
              <p:custDataLst>
                <p:tags r:id="rId116"/>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92" name="Divider7"/>
            <p:cNvCxnSpPr/>
            <p:nvPr>
              <p:custDataLst>
                <p:tags r:id="rId117"/>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93" name="888">
              <a:hlinkClick r:id="rId122" action="ppaction://hlinksldjump"/>
            </p:cNvPr>
            <p:cNvSpPr txBox="1"/>
            <p:nvPr>
              <p:custDataLst>
                <p:tags r:id="rId118"/>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95" name="Divider8"/>
            <p:cNvCxnSpPr/>
            <p:nvPr>
              <p:custDataLst>
                <p:tags r:id="rId119"/>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96" name="885">
              <a:hlinkClick r:id="rId149" action="ppaction://hlinksldjump"/>
            </p:cNvPr>
            <p:cNvSpPr txBox="1"/>
            <p:nvPr>
              <p:custDataLst>
                <p:tags r:id="rId120"/>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Contents</a:t>
              </a:r>
            </a:p>
          </p:txBody>
        </p:sp>
      </p:grpSp>
      <p:sp>
        <p:nvSpPr>
          <p:cNvPr id="484" name="TextBox 483">
            <a:hlinkClick r:id="rId122" action="ppaction://hlinksldjump"/>
          </p:cNvPr>
          <p:cNvSpPr txBox="1"/>
          <p:nvPr>
            <p:custDataLst>
              <p:tags r:id="rId56"/>
            </p:custDataLst>
          </p:nvPr>
        </p:nvSpPr>
        <p:spPr>
          <a:xfrm>
            <a:off x="3589200" y="109310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85" name="TextBox 484">
            <a:hlinkClick r:id="rId122" action="ppaction://hlinksldjump"/>
          </p:cNvPr>
          <p:cNvSpPr txBox="1"/>
          <p:nvPr>
            <p:custDataLst>
              <p:tags r:id="rId57"/>
            </p:custDataLst>
          </p:nvPr>
        </p:nvSpPr>
        <p:spPr>
          <a:xfrm>
            <a:off x="3589200" y="109310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86" name="TextBox 485">
            <a:hlinkClick r:id="rId123" action="ppaction://hlinksldjump"/>
          </p:cNvPr>
          <p:cNvSpPr txBox="1"/>
          <p:nvPr>
            <p:custDataLst>
              <p:tags r:id="rId58"/>
            </p:custDataLst>
          </p:nvPr>
        </p:nvSpPr>
        <p:spPr>
          <a:xfrm>
            <a:off x="3589200" y="133389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87" name="TextBox 486">
            <a:hlinkClick r:id="rId123" action="ppaction://hlinksldjump"/>
          </p:cNvPr>
          <p:cNvSpPr txBox="1"/>
          <p:nvPr>
            <p:custDataLst>
              <p:tags r:id="rId59"/>
            </p:custDataLst>
          </p:nvPr>
        </p:nvSpPr>
        <p:spPr>
          <a:xfrm>
            <a:off x="3589200" y="133389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88" name="TextBox 487">
            <a:hlinkClick r:id="rId124" action="ppaction://hlinksldjump"/>
          </p:cNvPr>
          <p:cNvSpPr txBox="1"/>
          <p:nvPr>
            <p:custDataLst>
              <p:tags r:id="rId60"/>
            </p:custDataLst>
          </p:nvPr>
        </p:nvSpPr>
        <p:spPr>
          <a:xfrm>
            <a:off x="3589200" y="157468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89" name="TextBox 488">
            <a:hlinkClick r:id="rId124" action="ppaction://hlinksldjump"/>
          </p:cNvPr>
          <p:cNvSpPr txBox="1"/>
          <p:nvPr>
            <p:custDataLst>
              <p:tags r:id="rId61"/>
            </p:custDataLst>
          </p:nvPr>
        </p:nvSpPr>
        <p:spPr>
          <a:xfrm>
            <a:off x="3589200" y="157468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90" name="TextBox 489">
            <a:hlinkClick r:id="rId125" action="ppaction://hlinksldjump"/>
          </p:cNvPr>
          <p:cNvSpPr txBox="1"/>
          <p:nvPr>
            <p:custDataLst>
              <p:tags r:id="rId62"/>
            </p:custDataLst>
          </p:nvPr>
        </p:nvSpPr>
        <p:spPr>
          <a:xfrm>
            <a:off x="3589200" y="181547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91" name="TextBox 490">
            <a:hlinkClick r:id="rId125" action="ppaction://hlinksldjump"/>
          </p:cNvPr>
          <p:cNvSpPr txBox="1"/>
          <p:nvPr>
            <p:custDataLst>
              <p:tags r:id="rId63"/>
            </p:custDataLst>
          </p:nvPr>
        </p:nvSpPr>
        <p:spPr>
          <a:xfrm>
            <a:off x="3589200" y="181547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92" name="TextBox 491">
            <a:hlinkClick r:id="rId126" action="ppaction://hlinksldjump"/>
          </p:cNvPr>
          <p:cNvSpPr txBox="1"/>
          <p:nvPr>
            <p:custDataLst>
              <p:tags r:id="rId64"/>
            </p:custDataLst>
          </p:nvPr>
        </p:nvSpPr>
        <p:spPr>
          <a:xfrm>
            <a:off x="3589200" y="2056268"/>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494" name="TextBox 493">
            <a:hlinkClick r:id="rId126" action="ppaction://hlinksldjump"/>
          </p:cNvPr>
          <p:cNvSpPr txBox="1"/>
          <p:nvPr>
            <p:custDataLst>
              <p:tags r:id="rId65"/>
            </p:custDataLst>
          </p:nvPr>
        </p:nvSpPr>
        <p:spPr>
          <a:xfrm>
            <a:off x="3589200" y="2056268"/>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4" name="TextBox 63">
            <a:hlinkClick r:id="rId127" action="ppaction://hlinksldjump"/>
          </p:cNvPr>
          <p:cNvSpPr txBox="1"/>
          <p:nvPr>
            <p:custDataLst>
              <p:tags r:id="rId66"/>
            </p:custDataLst>
          </p:nvPr>
        </p:nvSpPr>
        <p:spPr>
          <a:xfrm>
            <a:off x="3589200" y="229706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5" name="TextBox 64">
            <a:hlinkClick r:id="rId127" action="ppaction://hlinksldjump"/>
          </p:cNvPr>
          <p:cNvSpPr txBox="1"/>
          <p:nvPr>
            <p:custDataLst>
              <p:tags r:id="rId67"/>
            </p:custDataLst>
          </p:nvPr>
        </p:nvSpPr>
        <p:spPr>
          <a:xfrm>
            <a:off x="3589200" y="229706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6" name="TextBox 65">
            <a:hlinkClick r:id="rId128" action="ppaction://hlinksldjump"/>
          </p:cNvPr>
          <p:cNvSpPr txBox="1"/>
          <p:nvPr>
            <p:custDataLst>
              <p:tags r:id="rId68"/>
            </p:custDataLst>
          </p:nvPr>
        </p:nvSpPr>
        <p:spPr>
          <a:xfrm>
            <a:off x="3589200" y="253785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7" name="TextBox 66">
            <a:hlinkClick r:id="rId128" action="ppaction://hlinksldjump"/>
          </p:cNvPr>
          <p:cNvSpPr txBox="1"/>
          <p:nvPr>
            <p:custDataLst>
              <p:tags r:id="rId69"/>
            </p:custDataLst>
          </p:nvPr>
        </p:nvSpPr>
        <p:spPr>
          <a:xfrm>
            <a:off x="3589200" y="253785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8" name="TextBox 67">
            <a:hlinkClick r:id="rId129" action="ppaction://hlinksldjump"/>
          </p:cNvPr>
          <p:cNvSpPr txBox="1"/>
          <p:nvPr>
            <p:custDataLst>
              <p:tags r:id="rId70"/>
            </p:custDataLst>
          </p:nvPr>
        </p:nvSpPr>
        <p:spPr>
          <a:xfrm>
            <a:off x="3589200" y="277864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9" name="TextBox 68">
            <a:hlinkClick r:id="rId129" action="ppaction://hlinksldjump"/>
          </p:cNvPr>
          <p:cNvSpPr txBox="1"/>
          <p:nvPr>
            <p:custDataLst>
              <p:tags r:id="rId71"/>
            </p:custDataLst>
          </p:nvPr>
        </p:nvSpPr>
        <p:spPr>
          <a:xfrm>
            <a:off x="3589200" y="277864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0" name="TextBox 69">
            <a:hlinkClick r:id="rId130" action="ppaction://hlinksldjump"/>
          </p:cNvPr>
          <p:cNvSpPr txBox="1"/>
          <p:nvPr>
            <p:custDataLst>
              <p:tags r:id="rId72"/>
            </p:custDataLst>
          </p:nvPr>
        </p:nvSpPr>
        <p:spPr>
          <a:xfrm>
            <a:off x="3589200" y="301943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1" name="TextBox 70">
            <a:hlinkClick r:id="rId130" action="ppaction://hlinksldjump"/>
          </p:cNvPr>
          <p:cNvSpPr txBox="1"/>
          <p:nvPr>
            <p:custDataLst>
              <p:tags r:id="rId73"/>
            </p:custDataLst>
          </p:nvPr>
        </p:nvSpPr>
        <p:spPr>
          <a:xfrm>
            <a:off x="3589200" y="301943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2" name="TextBox 71">
            <a:hlinkClick r:id="rId131" action="ppaction://hlinksldjump"/>
          </p:cNvPr>
          <p:cNvSpPr txBox="1"/>
          <p:nvPr>
            <p:custDataLst>
              <p:tags r:id="rId74"/>
            </p:custDataLst>
          </p:nvPr>
        </p:nvSpPr>
        <p:spPr>
          <a:xfrm>
            <a:off x="3589200" y="3260228"/>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3" name="TextBox 72">
            <a:hlinkClick r:id="rId131" action="ppaction://hlinksldjump"/>
          </p:cNvPr>
          <p:cNvSpPr txBox="1"/>
          <p:nvPr>
            <p:custDataLst>
              <p:tags r:id="rId75"/>
            </p:custDataLst>
          </p:nvPr>
        </p:nvSpPr>
        <p:spPr>
          <a:xfrm>
            <a:off x="3589200" y="3260228"/>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4" name="TextBox 73">
            <a:hlinkClick r:id="rId132" action="ppaction://hlinksldjump"/>
          </p:cNvPr>
          <p:cNvSpPr txBox="1"/>
          <p:nvPr>
            <p:custDataLst>
              <p:tags r:id="rId76"/>
            </p:custDataLst>
          </p:nvPr>
        </p:nvSpPr>
        <p:spPr>
          <a:xfrm>
            <a:off x="3589200" y="350102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5" name="TextBox 74">
            <a:hlinkClick r:id="rId132" action="ppaction://hlinksldjump"/>
          </p:cNvPr>
          <p:cNvSpPr txBox="1"/>
          <p:nvPr>
            <p:custDataLst>
              <p:tags r:id="rId77"/>
            </p:custDataLst>
          </p:nvPr>
        </p:nvSpPr>
        <p:spPr>
          <a:xfrm>
            <a:off x="3589200" y="350102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6" name="TextBox 75">
            <a:hlinkClick r:id="rId133" action="ppaction://hlinksldjump"/>
          </p:cNvPr>
          <p:cNvSpPr txBox="1"/>
          <p:nvPr>
            <p:custDataLst>
              <p:tags r:id="rId78"/>
            </p:custDataLst>
          </p:nvPr>
        </p:nvSpPr>
        <p:spPr>
          <a:xfrm>
            <a:off x="3589200" y="374181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7" name="TextBox 76">
            <a:hlinkClick r:id="rId133" action="ppaction://hlinksldjump"/>
          </p:cNvPr>
          <p:cNvSpPr txBox="1"/>
          <p:nvPr>
            <p:custDataLst>
              <p:tags r:id="rId79"/>
            </p:custDataLst>
          </p:nvPr>
        </p:nvSpPr>
        <p:spPr>
          <a:xfrm>
            <a:off x="3589200" y="374181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8" name="TextBox 77">
            <a:hlinkClick r:id="rId134" action="ppaction://hlinksldjump"/>
          </p:cNvPr>
          <p:cNvSpPr txBox="1"/>
          <p:nvPr>
            <p:custDataLst>
              <p:tags r:id="rId80"/>
            </p:custDataLst>
          </p:nvPr>
        </p:nvSpPr>
        <p:spPr>
          <a:xfrm>
            <a:off x="3589200" y="398260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79" name="TextBox 78">
            <a:hlinkClick r:id="rId134" action="ppaction://hlinksldjump"/>
          </p:cNvPr>
          <p:cNvSpPr txBox="1"/>
          <p:nvPr>
            <p:custDataLst>
              <p:tags r:id="rId81"/>
            </p:custDataLst>
          </p:nvPr>
        </p:nvSpPr>
        <p:spPr>
          <a:xfrm>
            <a:off x="3589200" y="398260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80" name="TextBox 79">
            <a:hlinkClick r:id="rId135" action="ppaction://hlinksldjump"/>
          </p:cNvPr>
          <p:cNvSpPr txBox="1"/>
          <p:nvPr>
            <p:custDataLst>
              <p:tags r:id="rId82"/>
            </p:custDataLst>
          </p:nvPr>
        </p:nvSpPr>
        <p:spPr>
          <a:xfrm>
            <a:off x="3589200" y="422339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81" name="TextBox 80">
            <a:hlinkClick r:id="rId135" action="ppaction://hlinksldjump"/>
          </p:cNvPr>
          <p:cNvSpPr txBox="1"/>
          <p:nvPr>
            <p:custDataLst>
              <p:tags r:id="rId83"/>
            </p:custDataLst>
          </p:nvPr>
        </p:nvSpPr>
        <p:spPr>
          <a:xfrm>
            <a:off x="3589200" y="422339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82" name="TextBox 81">
            <a:hlinkClick r:id="rId136" action="ppaction://hlinksldjump"/>
          </p:cNvPr>
          <p:cNvSpPr txBox="1"/>
          <p:nvPr>
            <p:custDataLst>
              <p:tags r:id="rId84"/>
            </p:custDataLst>
          </p:nvPr>
        </p:nvSpPr>
        <p:spPr>
          <a:xfrm>
            <a:off x="3589200" y="4464188"/>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83" name="TextBox 82">
            <a:hlinkClick r:id="rId136" action="ppaction://hlinksldjump"/>
          </p:cNvPr>
          <p:cNvSpPr txBox="1"/>
          <p:nvPr>
            <p:custDataLst>
              <p:tags r:id="rId85"/>
            </p:custDataLst>
          </p:nvPr>
        </p:nvSpPr>
        <p:spPr>
          <a:xfrm>
            <a:off x="3589200" y="4464188"/>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28" name="TextBox 527">
            <a:hlinkClick r:id="rId137" action="ppaction://hlinksldjump"/>
          </p:cNvPr>
          <p:cNvSpPr txBox="1"/>
          <p:nvPr>
            <p:custDataLst>
              <p:tags r:id="rId86"/>
            </p:custDataLst>
          </p:nvPr>
        </p:nvSpPr>
        <p:spPr>
          <a:xfrm>
            <a:off x="3589200" y="470498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29" name="TextBox 528">
            <a:hlinkClick r:id="rId137" action="ppaction://hlinksldjump"/>
          </p:cNvPr>
          <p:cNvSpPr txBox="1"/>
          <p:nvPr>
            <p:custDataLst>
              <p:tags r:id="rId87"/>
            </p:custDataLst>
          </p:nvPr>
        </p:nvSpPr>
        <p:spPr>
          <a:xfrm>
            <a:off x="3589200" y="470498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0" name="TextBox 529">
            <a:hlinkClick r:id="rId138" action="ppaction://hlinksldjump"/>
          </p:cNvPr>
          <p:cNvSpPr txBox="1"/>
          <p:nvPr>
            <p:custDataLst>
              <p:tags r:id="rId88"/>
            </p:custDataLst>
          </p:nvPr>
        </p:nvSpPr>
        <p:spPr>
          <a:xfrm>
            <a:off x="3589200" y="494577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1" name="TextBox 530">
            <a:hlinkClick r:id="rId138" action="ppaction://hlinksldjump"/>
          </p:cNvPr>
          <p:cNvSpPr txBox="1"/>
          <p:nvPr>
            <p:custDataLst>
              <p:tags r:id="rId89"/>
            </p:custDataLst>
          </p:nvPr>
        </p:nvSpPr>
        <p:spPr>
          <a:xfrm>
            <a:off x="3589200" y="494577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2" name="TextBox 531">
            <a:hlinkClick r:id="rId139" action="ppaction://hlinksldjump"/>
          </p:cNvPr>
          <p:cNvSpPr txBox="1"/>
          <p:nvPr>
            <p:custDataLst>
              <p:tags r:id="rId90"/>
            </p:custDataLst>
          </p:nvPr>
        </p:nvSpPr>
        <p:spPr>
          <a:xfrm>
            <a:off x="3589200" y="518656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3" name="TextBox 532">
            <a:hlinkClick r:id="rId139" action="ppaction://hlinksldjump"/>
          </p:cNvPr>
          <p:cNvSpPr txBox="1"/>
          <p:nvPr>
            <p:custDataLst>
              <p:tags r:id="rId91"/>
            </p:custDataLst>
          </p:nvPr>
        </p:nvSpPr>
        <p:spPr>
          <a:xfrm>
            <a:off x="3589200" y="518656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4" name="TextBox 533">
            <a:hlinkClick r:id="rId140" action="ppaction://hlinksldjump"/>
          </p:cNvPr>
          <p:cNvSpPr txBox="1"/>
          <p:nvPr>
            <p:custDataLst>
              <p:tags r:id="rId92"/>
            </p:custDataLst>
          </p:nvPr>
        </p:nvSpPr>
        <p:spPr>
          <a:xfrm>
            <a:off x="3589200" y="542735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5" name="TextBox 534">
            <a:hlinkClick r:id="rId140" action="ppaction://hlinksldjump"/>
          </p:cNvPr>
          <p:cNvSpPr txBox="1"/>
          <p:nvPr>
            <p:custDataLst>
              <p:tags r:id="rId93"/>
            </p:custDataLst>
          </p:nvPr>
        </p:nvSpPr>
        <p:spPr>
          <a:xfrm>
            <a:off x="3589200" y="542735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6" name="TextBox 535">
            <a:hlinkClick r:id="rId141" action="ppaction://hlinksldjump"/>
          </p:cNvPr>
          <p:cNvSpPr txBox="1"/>
          <p:nvPr>
            <p:custDataLst>
              <p:tags r:id="rId94"/>
            </p:custDataLst>
          </p:nvPr>
        </p:nvSpPr>
        <p:spPr>
          <a:xfrm>
            <a:off x="3589200" y="5668148"/>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7" name="TextBox 536">
            <a:hlinkClick r:id="rId141" action="ppaction://hlinksldjump"/>
          </p:cNvPr>
          <p:cNvSpPr txBox="1"/>
          <p:nvPr>
            <p:custDataLst>
              <p:tags r:id="rId95"/>
            </p:custDataLst>
          </p:nvPr>
        </p:nvSpPr>
        <p:spPr>
          <a:xfrm>
            <a:off x="3589200" y="5668148"/>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8" name="TextBox 537">
            <a:hlinkClick r:id="rId142" action="ppaction://hlinksldjump"/>
          </p:cNvPr>
          <p:cNvSpPr txBox="1"/>
          <p:nvPr>
            <p:custDataLst>
              <p:tags r:id="rId96"/>
            </p:custDataLst>
          </p:nvPr>
        </p:nvSpPr>
        <p:spPr>
          <a:xfrm>
            <a:off x="3589200" y="590894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39" name="TextBox 538">
            <a:hlinkClick r:id="rId142" action="ppaction://hlinksldjump"/>
          </p:cNvPr>
          <p:cNvSpPr txBox="1"/>
          <p:nvPr>
            <p:custDataLst>
              <p:tags r:id="rId97"/>
            </p:custDataLst>
          </p:nvPr>
        </p:nvSpPr>
        <p:spPr>
          <a:xfrm>
            <a:off x="3589200" y="5908940"/>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40" name="TextBox 539">
            <a:hlinkClick r:id="rId143" action="ppaction://hlinksldjump"/>
          </p:cNvPr>
          <p:cNvSpPr txBox="1"/>
          <p:nvPr>
            <p:custDataLst>
              <p:tags r:id="rId98"/>
            </p:custDataLst>
          </p:nvPr>
        </p:nvSpPr>
        <p:spPr>
          <a:xfrm>
            <a:off x="3589200" y="614973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41" name="TextBox 540">
            <a:hlinkClick r:id="rId143" action="ppaction://hlinksldjump"/>
          </p:cNvPr>
          <p:cNvSpPr txBox="1"/>
          <p:nvPr>
            <p:custDataLst>
              <p:tags r:id="rId99"/>
            </p:custDataLst>
          </p:nvPr>
        </p:nvSpPr>
        <p:spPr>
          <a:xfrm>
            <a:off x="3589200" y="6149732"/>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42" name="TextBox 541">
            <a:hlinkClick r:id="rId144" action="ppaction://hlinksldjump"/>
          </p:cNvPr>
          <p:cNvSpPr txBox="1"/>
          <p:nvPr>
            <p:custDataLst>
              <p:tags r:id="rId100"/>
            </p:custDataLst>
          </p:nvPr>
        </p:nvSpPr>
        <p:spPr>
          <a:xfrm>
            <a:off x="3589200" y="639052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43" name="TextBox 542">
            <a:hlinkClick r:id="rId144" action="ppaction://hlinksldjump"/>
          </p:cNvPr>
          <p:cNvSpPr txBox="1"/>
          <p:nvPr>
            <p:custDataLst>
              <p:tags r:id="rId101"/>
            </p:custDataLst>
          </p:nvPr>
        </p:nvSpPr>
        <p:spPr>
          <a:xfrm>
            <a:off x="3589200" y="6390524"/>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76" name="TextBox 575">
            <a:hlinkClick r:id="rId145" action="ppaction://hlinksldjump"/>
          </p:cNvPr>
          <p:cNvSpPr txBox="1"/>
          <p:nvPr>
            <p:custDataLst>
              <p:tags r:id="rId102"/>
            </p:custDataLst>
          </p:nvPr>
        </p:nvSpPr>
        <p:spPr>
          <a:xfrm>
            <a:off x="3589200" y="663131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77" name="TextBox 576">
            <a:hlinkClick r:id="rId145" action="ppaction://hlinksldjump"/>
          </p:cNvPr>
          <p:cNvSpPr txBox="1"/>
          <p:nvPr>
            <p:custDataLst>
              <p:tags r:id="rId103"/>
            </p:custDataLst>
          </p:nvPr>
        </p:nvSpPr>
        <p:spPr>
          <a:xfrm>
            <a:off x="3589200" y="6631316"/>
            <a:ext cx="5940923" cy="169277"/>
          </a:xfrm>
          <a:prstGeom prst="rect">
            <a:avLst/>
          </a:prstGeom>
          <a:solidFill>
            <a:scrgbClr r="0" g="0" b="0">
              <a:alpha val="0"/>
            </a:scrgbClr>
          </a:solidFill>
          <a:ln>
            <a:noFill/>
          </a:ln>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Tree>
    <p:custDataLst>
      <p:tags r:id="rId1"/>
    </p:custDataLst>
    <p:extLst>
      <p:ext uri="{BB962C8B-B14F-4D97-AF65-F5344CB8AC3E}">
        <p14:creationId xmlns:p14="http://schemas.microsoft.com/office/powerpoint/2010/main" val="13023184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endParaRPr lang="en-GB" dirty="0"/>
          </a:p>
          <a:p>
            <a:endParaRPr lang="en-GB" dirty="0"/>
          </a:p>
          <a:p>
            <a:endParaRPr lang="en-GB" dirty="0"/>
          </a:p>
          <a:p>
            <a:endParaRPr lang="en-GB" dirty="0"/>
          </a:p>
        </p:txBody>
      </p:sp>
      <p:sp>
        <p:nvSpPr>
          <p:cNvPr id="4" name="Title 3"/>
          <p:cNvSpPr>
            <a:spLocks noGrp="1"/>
          </p:cNvSpPr>
          <p:nvPr>
            <p:ph type="title"/>
          </p:nvPr>
        </p:nvSpPr>
        <p:spPr/>
        <p:txBody>
          <a:bodyPr/>
          <a:lstStyle/>
          <a:p>
            <a:r>
              <a:rPr lang="en-GB" dirty="0"/>
              <a:t>How to insert charts/tables from Excel to PPT (1/2)</a:t>
            </a:r>
          </a:p>
        </p:txBody>
      </p:sp>
      <p:sp>
        <p:nvSpPr>
          <p:cNvPr id="59"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20</a:t>
            </a:r>
            <a:endParaRPr lang="en-GB" sz="900" noProof="1"/>
          </a:p>
        </p:txBody>
      </p:sp>
      <p:sp>
        <p:nvSpPr>
          <p:cNvPr id="71" name="Section Footer"/>
          <p:cNvSpPr txBox="1"/>
          <p:nvPr>
            <p:custDataLst>
              <p:tags r:id="rId5"/>
            </p:custDataLst>
          </p:nvPr>
        </p:nvSpPr>
        <p:spPr>
          <a:xfrm>
            <a:off x="530351"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75" name="Section Header"/>
          <p:cNvSpPr txBox="1"/>
          <p:nvPr>
            <p:custDataLst>
              <p:tags r:id="rId6"/>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4 Insert charts/tables from Excel to PPT</a:t>
            </a:r>
            <a:endParaRPr lang="en-GB" sz="900" noProof="1">
              <a:solidFill>
                <a:schemeClr val="tx1"/>
              </a:solidFill>
            </a:endParaRPr>
          </a:p>
        </p:txBody>
      </p:sp>
      <p:sp>
        <p:nvSpPr>
          <p:cNvPr id="111" name="Content Placeholder 2"/>
          <p:cNvSpPr>
            <a:spLocks noGrp="1"/>
          </p:cNvSpPr>
          <p:nvPr/>
        </p:nvSpPr>
        <p:spPr>
          <a:xfrm>
            <a:off x="533398" y="2054351"/>
            <a:ext cx="9003793" cy="4885944"/>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8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8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8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8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8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marL="6350" lvl="1" indent="0">
              <a:buNone/>
            </a:pPr>
            <a:r>
              <a:rPr lang="en-GB" sz="1600" dirty="0"/>
              <a:t>Follow the below steps to add charts/table to PowerPoint:</a:t>
            </a:r>
          </a:p>
          <a:p>
            <a:pPr marL="349250" lvl="1" indent="-342900">
              <a:buFont typeface="+mj-lt"/>
              <a:buAutoNum type="arabicPeriod"/>
            </a:pPr>
            <a:r>
              <a:rPr lang="en-GB" sz="1600" dirty="0"/>
              <a:t>Go to PowerPoint and select a placeholder.</a:t>
            </a:r>
          </a:p>
          <a:p>
            <a:pPr marL="349250" lvl="1" indent="-342900">
              <a:buFont typeface="+mj-lt"/>
              <a:buAutoNum type="arabicPeriod"/>
            </a:pPr>
            <a:r>
              <a:rPr lang="en-GB" sz="1600" dirty="0"/>
              <a:t>Select the relevant data to insert in Excel. </a:t>
            </a:r>
          </a:p>
          <a:p>
            <a:pPr marL="349250" lvl="1" indent="-342900">
              <a:buFont typeface="+mj-lt"/>
              <a:buAutoNum type="arabicPeriod"/>
            </a:pPr>
            <a:r>
              <a:rPr lang="en-GB" sz="1600" dirty="0"/>
              <a:t>Click on 'To PPT' option on the Smart ribbon in Excel</a:t>
            </a:r>
          </a:p>
          <a:p>
            <a:pPr marL="349250" lvl="1" indent="-342900">
              <a:buFont typeface="+mj-lt"/>
              <a:buAutoNum type="arabicPeriod"/>
            </a:pPr>
            <a:r>
              <a:rPr lang="en-GB" sz="1600" dirty="0"/>
              <a:t>Select the appropriate option from the list depending on the nature of the data (Table or Chart)</a:t>
            </a:r>
          </a:p>
          <a:p>
            <a:pPr lvl="1"/>
            <a:endParaRPr lang="en-GB" sz="1600" dirty="0"/>
          </a:p>
          <a:p>
            <a:pPr marL="6350" lvl="1" indent="0">
              <a:buNone/>
            </a:pPr>
            <a:r>
              <a:rPr lang="en-GB" sz="1600" dirty="0"/>
              <a:t>There are three options to insert items from Excel into your reports or presentations, each with pros and cons described in the next slide.</a:t>
            </a:r>
          </a:p>
        </p:txBody>
      </p:sp>
      <p:pic>
        <p:nvPicPr>
          <p:cNvPr id="14" name="Picture 13"/>
          <p:cNvPicPr>
            <a:picLocks noChangeAspect="1"/>
          </p:cNvPicPr>
          <p:nvPr/>
        </p:nvPicPr>
        <p:blipFill>
          <a:blip r:embed="rId26"/>
          <a:stretch>
            <a:fillRect/>
          </a:stretch>
        </p:blipFill>
        <p:spPr>
          <a:xfrm>
            <a:off x="641612" y="4743909"/>
            <a:ext cx="3421677" cy="1486029"/>
          </a:xfrm>
          <a:prstGeom prst="rect">
            <a:avLst/>
          </a:prstGeom>
        </p:spPr>
      </p:pic>
      <p:grpSp>
        <p:nvGrpSpPr>
          <p:cNvPr id="78" name="Group 77"/>
          <p:cNvGrpSpPr/>
          <p:nvPr>
            <p:custDataLst>
              <p:tags r:id="rId7"/>
            </p:custDataLst>
          </p:nvPr>
        </p:nvGrpSpPr>
        <p:grpSpPr>
          <a:xfrm>
            <a:off x="4383887" y="704088"/>
            <a:ext cx="5136927" cy="138499"/>
            <a:chOff x="4383887" y="704088"/>
            <a:chExt cx="5136927" cy="138499"/>
          </a:xfrm>
        </p:grpSpPr>
        <p:sp>
          <p:nvSpPr>
            <p:cNvPr id="79"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0"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2"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4"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6"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8"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0"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2"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4"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1865907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to insert charts/tables from Excel to PPT (2/2)</a:t>
            </a:r>
            <a:br>
              <a:rPr lang="en-GB" dirty="0"/>
            </a:br>
            <a:r>
              <a:rPr lang="en-GB" dirty="0"/>
              <a:t/>
            </a:r>
            <a:br>
              <a:rPr lang="en-GB" dirty="0"/>
            </a:br>
            <a:endParaRPr lang="en-GB" dirty="0"/>
          </a:p>
        </p:txBody>
      </p:sp>
      <p:graphicFrame>
        <p:nvGraphicFramePr>
          <p:cNvPr id="60" name="Content Placeholder 59"/>
          <p:cNvGraphicFramePr>
            <a:graphicFrameLocks noGrp="1"/>
          </p:cNvGraphicFramePr>
          <p:nvPr>
            <p:ph sz="quarter" idx="24"/>
            <p:custDataLst>
              <p:tags r:id="rId3"/>
            </p:custDataLst>
            <p:extLst>
              <p:ext uri="{D42A27DB-BD31-4B8C-83A1-F6EECF244321}">
                <p14:modId xmlns:p14="http://schemas.microsoft.com/office/powerpoint/2010/main" val="1026349377"/>
              </p:ext>
            </p:extLst>
          </p:nvPr>
        </p:nvGraphicFramePr>
        <p:xfrm>
          <a:off x="530223" y="2057400"/>
          <a:ext cx="8842376" cy="3632200"/>
        </p:xfrm>
        <a:graphic>
          <a:graphicData uri="http://schemas.openxmlformats.org/drawingml/2006/table">
            <a:tbl>
              <a:tblPr firstRow="1" firstCol="1" bandRow="1">
                <a:tableStyleId>{74ED0A72-4B8E-423B-AE2F-120ADE3C16FB}</a:tableStyleId>
              </a:tblPr>
              <a:tblGrid>
                <a:gridCol w="2517777">
                  <a:extLst>
                    <a:ext uri="{9D8B030D-6E8A-4147-A177-3AD203B41FA5}">
                      <a16:colId xmlns:a16="http://schemas.microsoft.com/office/drawing/2014/main" val="20000"/>
                    </a:ext>
                  </a:extLst>
                </a:gridCol>
                <a:gridCol w="3276600">
                  <a:extLst>
                    <a:ext uri="{9D8B030D-6E8A-4147-A177-3AD203B41FA5}">
                      <a16:colId xmlns:a16="http://schemas.microsoft.com/office/drawing/2014/main" val="20001"/>
                    </a:ext>
                  </a:extLst>
                </a:gridCol>
                <a:gridCol w="3047999">
                  <a:extLst>
                    <a:ext uri="{9D8B030D-6E8A-4147-A177-3AD203B41FA5}">
                      <a16:colId xmlns:a16="http://schemas.microsoft.com/office/drawing/2014/main" val="20002"/>
                    </a:ext>
                  </a:extLst>
                </a:gridCol>
              </a:tblGrid>
              <a:tr h="370840">
                <a:tc>
                  <a:txBody>
                    <a:bodyPr/>
                    <a:lstStyle/>
                    <a:p>
                      <a:r>
                        <a:rPr lang="en-GB" sz="1400" dirty="0"/>
                        <a:t>Option</a:t>
                      </a:r>
                    </a:p>
                  </a:txBody>
                  <a:tcPr/>
                </a:tc>
                <a:tc>
                  <a:txBody>
                    <a:bodyPr/>
                    <a:lstStyle/>
                    <a:p>
                      <a:r>
                        <a:rPr lang="en-GB" sz="1400" dirty="0"/>
                        <a:t>PROs</a:t>
                      </a:r>
                    </a:p>
                  </a:txBody>
                  <a:tcPr/>
                </a:tc>
                <a:tc>
                  <a:txBody>
                    <a:bodyPr/>
                    <a:lstStyle/>
                    <a:p>
                      <a:r>
                        <a:rPr lang="en-GB" sz="1400" dirty="0"/>
                        <a:t>CONs</a:t>
                      </a:r>
                    </a:p>
                  </a:txBody>
                  <a:tcPr/>
                </a:tc>
                <a:extLst>
                  <a:ext uri="{0D108BD9-81ED-4DB2-BD59-A6C34878D82A}">
                    <a16:rowId xmlns:a16="http://schemas.microsoft.com/office/drawing/2014/main" val="10000"/>
                  </a:ext>
                </a:extLst>
              </a:tr>
              <a:tr h="370840">
                <a:tc>
                  <a:txBody>
                    <a:bodyPr/>
                    <a:lstStyle/>
                    <a:p>
                      <a:r>
                        <a:rPr lang="en-GB" sz="1400" dirty="0"/>
                        <a:t>Insert</a:t>
                      </a:r>
                      <a:r>
                        <a:rPr lang="en-GB" sz="1400" baseline="0" dirty="0"/>
                        <a:t> as picture</a:t>
                      </a:r>
                      <a:endParaRPr lang="en-GB" sz="1400" dirty="0"/>
                    </a:p>
                  </a:txBody>
                  <a:tcPr/>
                </a:tc>
                <a:tc>
                  <a:txBody>
                    <a:bodyPr/>
                    <a:lstStyle/>
                    <a:p>
                      <a:pPr marL="285750" indent="-285750">
                        <a:buFont typeface="Arial" panose="020B0604020202020204" pitchFamily="34" charset="0"/>
                        <a:buChar char="•"/>
                      </a:pPr>
                      <a:r>
                        <a:rPr lang="en-GB" sz="1400" dirty="0"/>
                        <a:t>lighter</a:t>
                      </a:r>
                      <a:r>
                        <a:rPr lang="en-GB" sz="1400" baseline="0" dirty="0"/>
                        <a:t> report i.e. file size is smaller</a:t>
                      </a:r>
                    </a:p>
                    <a:p>
                      <a:pPr marL="285750" indent="-285750">
                        <a:buFont typeface="Arial" panose="020B0604020202020204" pitchFamily="34" charset="0"/>
                        <a:buChar char="•"/>
                      </a:pPr>
                      <a:r>
                        <a:rPr lang="en-GB" sz="1400" baseline="0" dirty="0"/>
                        <a:t>more controlled version management</a:t>
                      </a:r>
                    </a:p>
                    <a:p>
                      <a:pPr marL="285750" indent="-285750">
                        <a:buFont typeface="Arial" panose="020B0604020202020204" pitchFamily="34" charset="0"/>
                        <a:buChar char="•"/>
                      </a:pPr>
                      <a:r>
                        <a:rPr lang="en-GB" sz="1400" baseline="0" dirty="0"/>
                        <a:t>looks better when copied over</a:t>
                      </a:r>
                    </a:p>
                  </a:txBody>
                  <a:tcPr/>
                </a:tc>
                <a:tc>
                  <a:txBody>
                    <a:bodyPr/>
                    <a:lstStyle/>
                    <a:p>
                      <a:pPr marL="285750" indent="-285750">
                        <a:buFont typeface="Arial" panose="020B0604020202020204" pitchFamily="34" charset="0"/>
                        <a:buChar char="•"/>
                      </a:pPr>
                      <a:r>
                        <a:rPr lang="en-GB" sz="1400" dirty="0"/>
                        <a:t>not easily editable, you always</a:t>
                      </a:r>
                      <a:r>
                        <a:rPr lang="en-GB" sz="1400" baseline="0" dirty="0"/>
                        <a:t> need the source file</a:t>
                      </a:r>
                      <a:endParaRPr lang="en-GB" sz="1400" dirty="0"/>
                    </a:p>
                  </a:txBody>
                  <a:tcPr/>
                </a:tc>
                <a:extLst>
                  <a:ext uri="{0D108BD9-81ED-4DB2-BD59-A6C34878D82A}">
                    <a16:rowId xmlns:a16="http://schemas.microsoft.com/office/drawing/2014/main" val="10001"/>
                  </a:ext>
                </a:extLst>
              </a:tr>
              <a:tr h="370840">
                <a:tc>
                  <a:txBody>
                    <a:bodyPr/>
                    <a:lstStyle/>
                    <a:p>
                      <a:r>
                        <a:rPr lang="en-GB" sz="1400" dirty="0"/>
                        <a:t>Insert as embedded object (single sheet</a:t>
                      </a:r>
                      <a:r>
                        <a:rPr lang="en-GB" sz="1400" baseline="0" dirty="0"/>
                        <a:t>)</a:t>
                      </a:r>
                      <a:endParaRPr lang="en-GB" sz="1400" dirty="0"/>
                    </a:p>
                  </a:txBody>
                  <a:tcPr/>
                </a:tc>
                <a:tc>
                  <a:txBody>
                    <a:bodyPr/>
                    <a:lstStyle/>
                    <a:p>
                      <a:pPr marL="285750" marR="0" indent="-285750" algn="l" defTabSz="10188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a:t>easily editable because the source exists in the PPT file</a:t>
                      </a:r>
                    </a:p>
                    <a:p>
                      <a:pPr marL="285750" marR="0" indent="-285750" algn="l" defTabSz="101882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a:t>still looks good on your report</a:t>
                      </a:r>
                      <a:endParaRPr lang="en-GB" sz="1400" dirty="0"/>
                    </a:p>
                    <a:p>
                      <a:endParaRPr lang="en-GB" sz="1400" dirty="0"/>
                    </a:p>
                  </a:txBody>
                  <a:tcPr/>
                </a:tc>
                <a:tc>
                  <a:txBody>
                    <a:bodyPr/>
                    <a:lstStyle/>
                    <a:p>
                      <a:pPr marL="285750" indent="-285750">
                        <a:buFont typeface="Arial" panose="020B0604020202020204" pitchFamily="34" charset="0"/>
                        <a:buChar char="•"/>
                      </a:pPr>
                      <a:r>
                        <a:rPr lang="en-GB" sz="1400" dirty="0"/>
                        <a:t>expect</a:t>
                      </a:r>
                      <a:r>
                        <a:rPr lang="en-GB" sz="1400" baseline="0" dirty="0"/>
                        <a:t> bigger file size because the actual sheet gets embedded (esp. with Microsoft removing the double-compression in Office 2010 and 2013</a:t>
                      </a:r>
                    </a:p>
                    <a:p>
                      <a:pPr marL="285750" indent="-285750">
                        <a:buFont typeface="Arial" panose="020B0604020202020204" pitchFamily="34" charset="0"/>
                        <a:buChar char="•"/>
                      </a:pPr>
                      <a:r>
                        <a:rPr lang="en-GB" sz="1400" baseline="0" dirty="0"/>
                        <a:t>issues with version control</a:t>
                      </a:r>
                    </a:p>
                    <a:p>
                      <a:pPr marL="0" indent="0">
                        <a:buFont typeface="Arial" panose="020B0604020202020204" pitchFamily="34" charset="0"/>
                        <a:buNone/>
                      </a:pPr>
                      <a:endParaRPr lang="en-GB" sz="1400" baseline="0" dirty="0"/>
                    </a:p>
                  </a:txBody>
                  <a:tcPr/>
                </a:tc>
                <a:extLst>
                  <a:ext uri="{0D108BD9-81ED-4DB2-BD59-A6C34878D82A}">
                    <a16:rowId xmlns:a16="http://schemas.microsoft.com/office/drawing/2014/main" val="10002"/>
                  </a:ext>
                </a:extLst>
              </a:tr>
              <a:tr h="370840">
                <a:tc>
                  <a:txBody>
                    <a:bodyPr/>
                    <a:lstStyle/>
                    <a:p>
                      <a:pPr marL="0" marR="0" indent="0" algn="l" defTabSz="1018824" rtl="0" eaLnBrk="1" fontAlgn="auto" latinLnBrk="0" hangingPunct="1">
                        <a:lnSpc>
                          <a:spcPct val="100000"/>
                        </a:lnSpc>
                        <a:spcBef>
                          <a:spcPts val="0"/>
                        </a:spcBef>
                        <a:spcAft>
                          <a:spcPts val="0"/>
                        </a:spcAft>
                        <a:buClrTx/>
                        <a:buSzTx/>
                        <a:buFontTx/>
                        <a:buNone/>
                        <a:tabLst/>
                        <a:defRPr/>
                      </a:pPr>
                      <a:r>
                        <a:rPr lang="en-GB" sz="1400" dirty="0"/>
                        <a:t>Insert</a:t>
                      </a:r>
                      <a:r>
                        <a:rPr lang="en-GB" sz="1400" baseline="0" dirty="0"/>
                        <a:t> as shape</a:t>
                      </a:r>
                      <a:endParaRPr lang="en-GB" sz="1400" dirty="0"/>
                    </a:p>
                    <a:p>
                      <a:endParaRPr lang="en-GB" sz="1400" dirty="0"/>
                    </a:p>
                  </a:txBody>
                  <a:tcPr/>
                </a:tc>
                <a:tc>
                  <a:txBody>
                    <a:bodyPr/>
                    <a:lstStyle/>
                    <a:p>
                      <a:pPr marL="285750" indent="-285750">
                        <a:buFont typeface="Arial" panose="020B0604020202020204" pitchFamily="34" charset="0"/>
                        <a:buChar char="•"/>
                      </a:pPr>
                      <a:r>
                        <a:rPr lang="en-GB" sz="1400" dirty="0"/>
                        <a:t>best for</a:t>
                      </a:r>
                      <a:r>
                        <a:rPr lang="en-GB" sz="1400" baseline="0" dirty="0"/>
                        <a:t> charts because it takes up the size of the placeholder</a:t>
                      </a:r>
                    </a:p>
                    <a:p>
                      <a:pPr marL="285750" indent="-285750">
                        <a:buFont typeface="Arial" panose="020B0604020202020204" pitchFamily="34" charset="0"/>
                        <a:buChar char="•"/>
                      </a:pPr>
                      <a:r>
                        <a:rPr lang="en-GB" sz="1400" baseline="0" dirty="0"/>
                        <a:t>file size of report does not bloat</a:t>
                      </a:r>
                      <a:endParaRPr lang="en-GB" sz="1400" dirty="0"/>
                    </a:p>
                  </a:txBody>
                  <a:tcPr/>
                </a:tc>
                <a:tc>
                  <a:txBody>
                    <a:bodyPr/>
                    <a:lstStyle/>
                    <a:p>
                      <a:pPr marL="285750" indent="-285750">
                        <a:buFont typeface="Arial" panose="020B0604020202020204" pitchFamily="34" charset="0"/>
                        <a:buChar char="•"/>
                      </a:pPr>
                      <a:r>
                        <a:rPr lang="en-GB" sz="1400" dirty="0"/>
                        <a:t>not very good with tables</a:t>
                      </a:r>
                      <a:r>
                        <a:rPr lang="en-GB" sz="1400" baseline="0" dirty="0"/>
                        <a:t> since it follows the size of the placeholder</a:t>
                      </a:r>
                      <a:endParaRPr lang="en-GB" sz="1400" dirty="0"/>
                    </a:p>
                  </a:txBody>
                  <a:tcPr/>
                </a:tc>
                <a:extLst>
                  <a:ext uri="{0D108BD9-81ED-4DB2-BD59-A6C34878D82A}">
                    <a16:rowId xmlns:a16="http://schemas.microsoft.com/office/drawing/2014/main" val="10003"/>
                  </a:ext>
                </a:extLst>
              </a:tr>
            </a:tbl>
          </a:graphicData>
        </a:graphic>
      </p:graphicFrame>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21</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4 Insert charts/tables from Excel to PPT</a:t>
            </a:r>
            <a:endParaRPr lang="en-GB" sz="900" noProof="1">
              <a:solidFill>
                <a:schemeClr val="tx1"/>
              </a:solidFill>
            </a:endParaRPr>
          </a:p>
        </p:txBody>
      </p:sp>
      <p:grpSp>
        <p:nvGrpSpPr>
          <p:cNvPr id="76" name="Group 75"/>
          <p:cNvGrpSpPr/>
          <p:nvPr>
            <p:custDataLst>
              <p:tags r:id="rId7"/>
            </p:custDataLst>
          </p:nvPr>
        </p:nvGrpSpPr>
        <p:grpSpPr>
          <a:xfrm>
            <a:off x="4383887" y="704088"/>
            <a:ext cx="5136927" cy="138499"/>
            <a:chOff x="4383887" y="704088"/>
            <a:chExt cx="5136927" cy="138499"/>
          </a:xfrm>
        </p:grpSpPr>
        <p:sp>
          <p:nvSpPr>
            <p:cNvPr id="77"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8"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9"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0"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2"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4"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6"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8"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0"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2"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4443162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endParaRPr lang="en-GB" dirty="0"/>
          </a:p>
          <a:p>
            <a:endParaRPr lang="en-GB" dirty="0"/>
          </a:p>
          <a:p>
            <a:endParaRPr lang="en-GB" dirty="0"/>
          </a:p>
          <a:p>
            <a:endParaRPr lang="en-GB" dirty="0"/>
          </a:p>
        </p:txBody>
      </p:sp>
      <p:sp>
        <p:nvSpPr>
          <p:cNvPr id="4" name="Title 3"/>
          <p:cNvSpPr>
            <a:spLocks noGrp="1"/>
          </p:cNvSpPr>
          <p:nvPr>
            <p:ph type="title"/>
          </p:nvPr>
        </p:nvSpPr>
        <p:spPr/>
        <p:txBody>
          <a:bodyPr/>
          <a:lstStyle/>
          <a:p>
            <a:r>
              <a:rPr lang="en-GB" dirty="0"/>
              <a:t>How do I add hyperlinks on my TOC</a:t>
            </a:r>
          </a:p>
        </p:txBody>
      </p:sp>
      <p:sp>
        <p:nvSpPr>
          <p:cNvPr id="59"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22</a:t>
            </a:r>
            <a:endParaRPr lang="en-GB" sz="900" noProof="1"/>
          </a:p>
        </p:txBody>
      </p:sp>
      <p:sp>
        <p:nvSpPr>
          <p:cNvPr id="71" name="Section Footer"/>
          <p:cNvSpPr txBox="1"/>
          <p:nvPr>
            <p:custDataLst>
              <p:tags r:id="rId5"/>
            </p:custDataLst>
          </p:nvPr>
        </p:nvSpPr>
        <p:spPr>
          <a:xfrm>
            <a:off x="530351"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75" name="Section Header"/>
          <p:cNvSpPr txBox="1"/>
          <p:nvPr>
            <p:custDataLst>
              <p:tags r:id="rId6"/>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5 Add hyperlinks on TOC</a:t>
            </a:r>
            <a:endParaRPr lang="en-GB" sz="900" noProof="1">
              <a:solidFill>
                <a:schemeClr val="tx1"/>
              </a:solidFill>
            </a:endParaRPr>
          </a:p>
        </p:txBody>
      </p:sp>
      <p:sp>
        <p:nvSpPr>
          <p:cNvPr id="111" name="Content Placeholder 2"/>
          <p:cNvSpPr>
            <a:spLocks noGrp="1"/>
          </p:cNvSpPr>
          <p:nvPr/>
        </p:nvSpPr>
        <p:spPr>
          <a:xfrm>
            <a:off x="533398" y="2054351"/>
            <a:ext cx="9003793" cy="4885944"/>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8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8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8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8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8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1">
              <a:buFont typeface="Georgia" pitchFamily="18" charset="0"/>
            </a:pPr>
            <a:r>
              <a:rPr lang="en-GB" sz="1600" dirty="0">
                <a:sym typeface="Georgia" panose="02040502050405020303" pitchFamily="18" charset="0"/>
              </a:rPr>
              <a:t>Use the Properties command on the Smart for PowerPoint ribbon</a:t>
            </a:r>
          </a:p>
          <a:p>
            <a:pPr lvl="1">
              <a:buFont typeface="Georgia" pitchFamily="18" charset="0"/>
            </a:pPr>
            <a:r>
              <a:rPr lang="en-GB" sz="1600" dirty="0">
                <a:sym typeface="Georgia" panose="02040502050405020303" pitchFamily="18" charset="0"/>
              </a:rPr>
              <a:t>Choose the “Add hyperlinks” option and this is available on all types of templates</a:t>
            </a:r>
          </a:p>
          <a:p>
            <a:pPr lvl="1">
              <a:buFont typeface="Georgia" pitchFamily="18" charset="0"/>
            </a:pPr>
            <a:endParaRPr lang="en-GB" sz="1600" dirty="0">
              <a:sym typeface="Georgia" panose="02040502050405020303" pitchFamily="18" charset="0"/>
            </a:endParaRPr>
          </a:p>
          <a:p>
            <a:pPr lvl="1">
              <a:buFont typeface="Georgia" pitchFamily="18" charset="0"/>
            </a:pPr>
            <a:endParaRPr lang="en-GB" sz="1600" dirty="0">
              <a:sym typeface="Georgia" panose="02040502050405020303" pitchFamily="18" charset="0"/>
            </a:endParaRPr>
          </a:p>
          <a:p>
            <a:pPr lvl="1">
              <a:buFont typeface="Georgia" pitchFamily="18" charset="0"/>
            </a:pPr>
            <a:endParaRPr lang="en-GB" sz="1600" dirty="0">
              <a:sym typeface="Georgia" panose="02040502050405020303" pitchFamily="18" charset="0"/>
            </a:endParaRPr>
          </a:p>
          <a:p>
            <a:pPr lvl="1">
              <a:buFont typeface="Georgia" pitchFamily="18" charset="0"/>
            </a:pPr>
            <a:endParaRPr lang="en-GB" sz="1600" dirty="0">
              <a:sym typeface="Georgia" panose="02040502050405020303" pitchFamily="18" charset="0"/>
            </a:endParaRPr>
          </a:p>
          <a:p>
            <a:pPr lvl="1">
              <a:buFont typeface="Georgia" pitchFamily="18" charset="0"/>
            </a:pPr>
            <a:endParaRPr lang="en-GB" sz="1600" dirty="0">
              <a:sym typeface="Georgia" panose="02040502050405020303" pitchFamily="18" charset="0"/>
            </a:endParaRPr>
          </a:p>
          <a:p>
            <a:pPr lvl="1">
              <a:buFont typeface="Georgia" pitchFamily="18" charset="0"/>
            </a:pPr>
            <a:endParaRPr lang="en-GB" sz="1600" dirty="0">
              <a:sym typeface="Georgia" panose="02040502050405020303" pitchFamily="18" charset="0"/>
            </a:endParaRPr>
          </a:p>
          <a:p>
            <a:pPr lvl="1">
              <a:buFont typeface="Georgia" pitchFamily="18" charset="0"/>
            </a:pPr>
            <a:endParaRPr lang="en-GB" sz="1600" dirty="0">
              <a:sym typeface="Georgia" panose="02040502050405020303" pitchFamily="18" charset="0"/>
            </a:endParaRPr>
          </a:p>
          <a:p>
            <a:pPr lvl="1">
              <a:buFont typeface="Georgia" pitchFamily="18" charset="0"/>
            </a:pPr>
            <a:endParaRPr lang="en-GB" sz="1600" dirty="0">
              <a:sym typeface="Georgia" panose="02040502050405020303" pitchFamily="18" charset="0"/>
            </a:endParaRPr>
          </a:p>
          <a:p>
            <a:pPr lvl="1">
              <a:buFont typeface="Georgia" pitchFamily="18" charset="0"/>
            </a:pPr>
            <a:endParaRPr lang="en-GB" sz="1600" dirty="0">
              <a:sym typeface="Georgia" panose="02040502050405020303" pitchFamily="18" charset="0"/>
            </a:endParaRPr>
          </a:p>
          <a:p>
            <a:pPr marL="6350" lvl="1" indent="0">
              <a:buNone/>
            </a:pPr>
            <a:endParaRPr lang="en-GB" sz="1600" dirty="0">
              <a:sym typeface="Georgia" panose="02040502050405020303" pitchFamily="18" charset="0"/>
            </a:endParaRPr>
          </a:p>
          <a:p>
            <a:pPr marL="6350" lvl="1" indent="0">
              <a:buNone/>
            </a:pPr>
            <a:r>
              <a:rPr lang="en-GB" sz="1600" dirty="0">
                <a:sym typeface="Georgia" panose="02040502050405020303" pitchFamily="18" charset="0"/>
              </a:rPr>
              <a:t>* It only works for onscreen/slideshow and PDFs </a:t>
            </a:r>
            <a:r>
              <a:rPr lang="en-GB" sz="1600" dirty="0" err="1">
                <a:sym typeface="Georgia" panose="02040502050405020303" pitchFamily="18" charset="0"/>
              </a:rPr>
              <a:t>esps</a:t>
            </a:r>
            <a:r>
              <a:rPr lang="en-GB" sz="1600" dirty="0">
                <a:sym typeface="Georgia" panose="02040502050405020303" pitchFamily="18" charset="0"/>
              </a:rPr>
              <a:t>. For navigating sections of the report on iPads or mobile devices</a:t>
            </a:r>
          </a:p>
          <a:p>
            <a:pPr lvl="2">
              <a:buNone/>
            </a:pPr>
            <a:endParaRPr lang="en-GB" dirty="0"/>
          </a:p>
        </p:txBody>
      </p:sp>
      <p:pic>
        <p:nvPicPr>
          <p:cNvPr id="21506" name="Picture 2" descr="C:\Users\PFERNA~1\AppData\Local\Temp\SNAGHTML5d5c7bf.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838200" y="2803780"/>
            <a:ext cx="4653857" cy="2606420"/>
          </a:xfrm>
          <a:prstGeom prst="rect">
            <a:avLst/>
          </a:prstGeom>
          <a:noFill/>
          <a:extLst>
            <a:ext uri="{909E8E84-426E-40DD-AFC4-6F175D3DCCD1}">
              <a14:hiddenFill xmlns:a14="http://schemas.microsoft.com/office/drawing/2010/main">
                <a:solidFill>
                  <a:srgbClr val="FFFFFF"/>
                </a:solidFill>
              </a14:hiddenFill>
            </a:ext>
          </a:extLst>
        </p:spPr>
      </p:pic>
      <p:grpSp>
        <p:nvGrpSpPr>
          <p:cNvPr id="78" name="Group 77"/>
          <p:cNvGrpSpPr/>
          <p:nvPr>
            <p:custDataLst>
              <p:tags r:id="rId7"/>
            </p:custDataLst>
          </p:nvPr>
        </p:nvGrpSpPr>
        <p:grpSpPr>
          <a:xfrm>
            <a:off x="4383887" y="704088"/>
            <a:ext cx="5136927" cy="138499"/>
            <a:chOff x="4383887" y="704088"/>
            <a:chExt cx="5136927" cy="138499"/>
          </a:xfrm>
        </p:grpSpPr>
        <p:sp>
          <p:nvSpPr>
            <p:cNvPr id="79"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0"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2"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4"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6"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8"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0"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2"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4"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0831065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r>
              <a:rPr lang="en-GB" sz="1400" dirty="0"/>
              <a:t>To do this, choose the option under Tools</a:t>
            </a:r>
          </a:p>
        </p:txBody>
      </p:sp>
      <p:sp>
        <p:nvSpPr>
          <p:cNvPr id="3" name="Title 2"/>
          <p:cNvSpPr>
            <a:spLocks noGrp="1"/>
          </p:cNvSpPr>
          <p:nvPr>
            <p:ph type="title"/>
          </p:nvPr>
        </p:nvSpPr>
        <p:spPr/>
        <p:txBody>
          <a:bodyPr/>
          <a:lstStyle/>
          <a:p>
            <a:r>
              <a:rPr lang="en-GB" dirty="0" smtClean="0"/>
              <a:t>How to hide the Top Menu? </a:t>
            </a:r>
            <a:endParaRPr lang="en-GB" dirty="0"/>
          </a:p>
        </p:txBody>
      </p:sp>
      <p:sp>
        <p:nvSpPr>
          <p:cNvPr id="57" name="Section Header"/>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6 Hide/Unhide Header Navigation Bar </a:t>
            </a:r>
            <a:endParaRPr lang="en-GB" sz="900" noProof="1">
              <a:solidFill>
                <a:schemeClr val="tx1"/>
              </a:solidFill>
            </a:endParaRPr>
          </a:p>
        </p:txBody>
      </p:sp>
      <p:pic>
        <p:nvPicPr>
          <p:cNvPr id="5122" name="Picture 2" descr="C:\Users\PFERNA~1\AppData\Local\Temp\SNAGHTML20a4e68.PNG"/>
          <p:cNvPicPr>
            <a:picLocks noChangeAspect="1" noChangeArrowheads="1"/>
          </p:cNvPicPr>
          <p:nvPr/>
        </p:nvPicPr>
        <p:blipFill rotWithShape="1">
          <a:blip r:embed="rId26">
            <a:extLst>
              <a:ext uri="{28A0092B-C50C-407E-A947-70E740481C1C}">
                <a14:useLocalDpi xmlns:a14="http://schemas.microsoft.com/office/drawing/2010/main" val="0"/>
              </a:ext>
            </a:extLst>
          </a:blip>
          <a:srcRect r="291" b="2724"/>
          <a:stretch/>
        </p:blipFill>
        <p:spPr bwMode="auto">
          <a:xfrm>
            <a:off x="3990458" y="2665513"/>
            <a:ext cx="5603598" cy="784918"/>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58"/>
          <p:cNvPicPr>
            <a:picLocks noChangeAspect="1"/>
          </p:cNvPicPr>
          <p:nvPr/>
        </p:nvPicPr>
        <p:blipFill rotWithShape="1">
          <a:blip r:embed="rId27"/>
          <a:srcRect l="636" t="6826"/>
          <a:stretch/>
        </p:blipFill>
        <p:spPr>
          <a:xfrm>
            <a:off x="4008120" y="3934506"/>
            <a:ext cx="5585936" cy="783061"/>
          </a:xfrm>
          <a:prstGeom prst="rect">
            <a:avLst/>
          </a:prstGeom>
        </p:spPr>
      </p:pic>
      <p:pic>
        <p:nvPicPr>
          <p:cNvPr id="56" name="Picture 55"/>
          <p:cNvPicPr>
            <a:picLocks noChangeAspect="1"/>
          </p:cNvPicPr>
          <p:nvPr/>
        </p:nvPicPr>
        <p:blipFill>
          <a:blip r:embed="rId28"/>
          <a:stretch>
            <a:fillRect/>
          </a:stretch>
        </p:blipFill>
        <p:spPr>
          <a:xfrm>
            <a:off x="585635" y="2583179"/>
            <a:ext cx="2923809" cy="3485714"/>
          </a:xfrm>
          <a:prstGeom prst="rect">
            <a:avLst/>
          </a:prstGeom>
        </p:spPr>
      </p:pic>
      <p:sp>
        <p:nvSpPr>
          <p:cNvPr id="58" name="Oval 57"/>
          <p:cNvSpPr/>
          <p:nvPr/>
        </p:nvSpPr>
        <p:spPr>
          <a:xfrm>
            <a:off x="476250" y="3676650"/>
            <a:ext cx="3088480" cy="304800"/>
          </a:xfrm>
          <a:prstGeom prst="ellipse">
            <a:avLst/>
          </a:prstGeom>
          <a:noFill/>
          <a:ln w="6350">
            <a:solidFill>
              <a:srgbClr val="FF0000"/>
            </a:solidFill>
          </a:ln>
        </p:spPr>
        <p:txBody>
          <a:bodyPr vert="horz" wrap="square" lIns="91440" tIns="45720" rIns="91440" bIns="45720" rtlCol="0" anchor="ctr">
            <a:noAutofit/>
          </a:bodyPr>
          <a:lstStyle/>
          <a:p>
            <a:pPr algn="ctr"/>
            <a:endParaRPr lang="en-GB" dirty="0"/>
          </a:p>
        </p:txBody>
      </p:sp>
      <p:cxnSp>
        <p:nvCxnSpPr>
          <p:cNvPr id="60" name="Straight Arrow Connector 59"/>
          <p:cNvCxnSpPr>
            <a:stCxn id="58" idx="6"/>
          </p:cNvCxnSpPr>
          <p:nvPr/>
        </p:nvCxnSpPr>
        <p:spPr>
          <a:xfrm flipV="1">
            <a:off x="3564730" y="2740152"/>
            <a:ext cx="2609420" cy="108889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1"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23</a:t>
            </a:r>
            <a:endParaRPr lang="en-GB" sz="900" noProof="1"/>
          </a:p>
        </p:txBody>
      </p:sp>
      <p:sp>
        <p:nvSpPr>
          <p:cNvPr id="103"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81" name="Group 80"/>
          <p:cNvGrpSpPr/>
          <p:nvPr>
            <p:custDataLst>
              <p:tags r:id="rId7"/>
            </p:custDataLst>
          </p:nvPr>
        </p:nvGrpSpPr>
        <p:grpSpPr>
          <a:xfrm>
            <a:off x="4383887" y="704088"/>
            <a:ext cx="5136927" cy="138499"/>
            <a:chOff x="4383887" y="704088"/>
            <a:chExt cx="5136927" cy="138499"/>
          </a:xfrm>
        </p:grpSpPr>
        <p:sp>
          <p:nvSpPr>
            <p:cNvPr id="82" name="862">
              <a:hlinkClick r:id="rId29"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3"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963">
              <a:hlinkClick r:id="rId30"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5"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60">
              <a:hlinkClick r:id="rId31"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7"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59">
              <a:hlinkClick r:id="rId32"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9"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975">
              <a:hlinkClick r:id="rId33"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91"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73">
              <a:hlinkClick r:id="rId34"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3"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737">
              <a:hlinkClick r:id="rId35"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5"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8">
              <a:hlinkClick r:id="rId36"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7"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8" name="885">
              <a:hlinkClick r:id="rId37"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41728362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Content Placeholder 2"/>
          <p:cNvSpPr>
            <a:spLocks noGrp="1"/>
          </p:cNvSpPr>
          <p:nvPr>
            <p:ph sz="quarter" idx="24"/>
            <p:custDataLst>
              <p:tags r:id="rId3"/>
            </p:custDataLst>
          </p:nvPr>
        </p:nvSpPr>
        <p:spPr/>
        <p:txBody>
          <a:bodyPr/>
          <a:lstStyle/>
          <a:p>
            <a:r>
              <a:rPr lang="en-GB" sz="1400" dirty="0"/>
              <a:t>On the relevant slide, click  “Navigation”</a:t>
            </a:r>
          </a:p>
          <a:p>
            <a:endParaRPr lang="en-GB" sz="1400" dirty="0"/>
          </a:p>
          <a:p>
            <a:endParaRPr lang="en-GB" sz="1400" dirty="0"/>
          </a:p>
          <a:p>
            <a:endParaRPr lang="en-GB" sz="1400" dirty="0"/>
          </a:p>
          <a:p>
            <a:endParaRPr lang="en-GB" sz="1400" dirty="0"/>
          </a:p>
          <a:p>
            <a:endParaRPr lang="en-GB" sz="1400" dirty="0"/>
          </a:p>
          <a:p>
            <a:r>
              <a:rPr lang="en-GB" sz="1400" dirty="0"/>
              <a:t>The “Navigation” task pane appears as a document map so you can also jump from one part of the report to another. At the bottom, you can modify the slide or divider type properties and other options.</a:t>
            </a:r>
          </a:p>
          <a:p>
            <a:endParaRPr lang="en-GB" sz="1400" dirty="0"/>
          </a:p>
          <a:p>
            <a:endParaRPr lang="en-GB" sz="1400" dirty="0"/>
          </a:p>
        </p:txBody>
      </p:sp>
      <p:sp>
        <p:nvSpPr>
          <p:cNvPr id="58" name="Content Placeholder 57"/>
          <p:cNvSpPr>
            <a:spLocks noGrp="1"/>
          </p:cNvSpPr>
          <p:nvPr>
            <p:ph sz="quarter" idx="25"/>
          </p:nvPr>
        </p:nvSpPr>
        <p:spPr>
          <a:xfrm>
            <a:off x="5102352" y="2057400"/>
            <a:ext cx="4491228" cy="4882896"/>
          </a:xfrm>
        </p:spPr>
        <p:txBody>
          <a:bodyPr/>
          <a:lstStyle/>
          <a:p>
            <a:r>
              <a:rPr lang="en-GB" sz="1400" dirty="0"/>
              <a:t>….or use the “Divider” button</a:t>
            </a:r>
          </a:p>
          <a:p>
            <a:endParaRPr lang="en-GB" sz="1400" dirty="0"/>
          </a:p>
          <a:p>
            <a:endParaRPr lang="en-GB" sz="1400" dirty="0"/>
          </a:p>
          <a:p>
            <a:endParaRPr lang="en-GB" sz="1400" dirty="0"/>
          </a:p>
          <a:p>
            <a:endParaRPr lang="en-GB" sz="1400" dirty="0"/>
          </a:p>
          <a:p>
            <a:endParaRPr lang="en-GB" sz="1400" dirty="0"/>
          </a:p>
          <a:p>
            <a:r>
              <a:rPr lang="en-GB" sz="1400" dirty="0"/>
              <a:t>On the Divider dialog box, insert the title you wish to appear on the TOC, select the divider level and click "OK".</a:t>
            </a:r>
          </a:p>
          <a:p>
            <a:endParaRPr lang="en-GB" sz="1400" dirty="0"/>
          </a:p>
        </p:txBody>
      </p:sp>
      <p:sp>
        <p:nvSpPr>
          <p:cNvPr id="2" name="Title 1"/>
          <p:cNvSpPr>
            <a:spLocks noGrp="1"/>
          </p:cNvSpPr>
          <p:nvPr>
            <p:ph type="title"/>
          </p:nvPr>
        </p:nvSpPr>
        <p:spPr/>
        <p:txBody>
          <a:bodyPr/>
          <a:lstStyle/>
          <a:p>
            <a:r>
              <a:rPr lang="en-GB" dirty="0"/>
              <a:t>How to make topics/slides appear in TOCs without creating divider slides?</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24</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7 Make topics/slides appear in TOCs </a:t>
            </a:r>
            <a:endParaRPr lang="en-GB" sz="900" noProof="1">
              <a:solidFill>
                <a:schemeClr val="tx1"/>
              </a:solidFill>
            </a:endParaRPr>
          </a:p>
        </p:txBody>
      </p:sp>
      <p:pic>
        <p:nvPicPr>
          <p:cNvPr id="61" name="Picture 60"/>
          <p:cNvPicPr>
            <a:picLocks noChangeAspect="1"/>
          </p:cNvPicPr>
          <p:nvPr/>
        </p:nvPicPr>
        <p:blipFill>
          <a:blip r:embed="rId26"/>
          <a:stretch>
            <a:fillRect/>
          </a:stretch>
        </p:blipFill>
        <p:spPr>
          <a:xfrm>
            <a:off x="533400" y="2333547"/>
            <a:ext cx="7609524" cy="1238095"/>
          </a:xfrm>
          <a:prstGeom prst="rect">
            <a:avLst/>
          </a:prstGeom>
        </p:spPr>
      </p:pic>
      <p:pic>
        <p:nvPicPr>
          <p:cNvPr id="62" name="Picture 61"/>
          <p:cNvPicPr>
            <a:picLocks noChangeAspect="1"/>
          </p:cNvPicPr>
          <p:nvPr/>
        </p:nvPicPr>
        <p:blipFill rotWithShape="1">
          <a:blip r:embed="rId27"/>
          <a:srcRect t="48974"/>
          <a:stretch/>
        </p:blipFill>
        <p:spPr>
          <a:xfrm>
            <a:off x="533400" y="4738116"/>
            <a:ext cx="3104762" cy="2220849"/>
          </a:xfrm>
          <a:prstGeom prst="rect">
            <a:avLst/>
          </a:prstGeom>
        </p:spPr>
      </p:pic>
      <p:pic>
        <p:nvPicPr>
          <p:cNvPr id="24578" name="Picture 2" descr="C:\Users\PFERNA~1\AppData\Local\Temp\SNAGHTML462433.PNG"/>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826252" y="4419600"/>
            <a:ext cx="3390900" cy="2524125"/>
          </a:xfrm>
          <a:prstGeom prst="rect">
            <a:avLst/>
          </a:prstGeom>
          <a:noFill/>
          <a:extLst>
            <a:ext uri="{909E8E84-426E-40DD-AFC4-6F175D3DCCD1}">
              <a14:hiddenFill xmlns:a14="http://schemas.microsoft.com/office/drawing/2010/main">
                <a:solidFill>
                  <a:srgbClr val="FFFFFF"/>
                </a:solidFill>
              </a14:hiddenFill>
            </a:ext>
          </a:extLst>
        </p:spPr>
      </p:pic>
      <p:grpSp>
        <p:nvGrpSpPr>
          <p:cNvPr id="80" name="Group 79"/>
          <p:cNvGrpSpPr/>
          <p:nvPr>
            <p:custDataLst>
              <p:tags r:id="rId7"/>
            </p:custDataLst>
          </p:nvPr>
        </p:nvGrpSpPr>
        <p:grpSpPr>
          <a:xfrm>
            <a:off x="4383887" y="704088"/>
            <a:ext cx="5136927" cy="138499"/>
            <a:chOff x="4383887" y="704088"/>
            <a:chExt cx="5136927" cy="138499"/>
          </a:xfrm>
        </p:grpSpPr>
        <p:sp>
          <p:nvSpPr>
            <p:cNvPr id="81" name="862">
              <a:hlinkClick r:id="rId29"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2"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963">
              <a:hlinkClick r:id="rId30"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4"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60">
              <a:hlinkClick r:id="rId31"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6"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59">
              <a:hlinkClick r:id="rId32"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8"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975">
              <a:hlinkClick r:id="rId33"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90"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73">
              <a:hlinkClick r:id="rId34"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2"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737">
              <a:hlinkClick r:id="rId35"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4"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8">
              <a:hlinkClick r:id="rId36"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6"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885">
              <a:hlinkClick r:id="rId37"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0507493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Can the title in the header navigation bar be different from the title of the section? (1/2)</a:t>
            </a:r>
          </a:p>
        </p:txBody>
      </p:sp>
      <p:sp>
        <p:nvSpPr>
          <p:cNvPr id="3" name="Content Placeholder 2"/>
          <p:cNvSpPr>
            <a:spLocks noGrp="1"/>
          </p:cNvSpPr>
          <p:nvPr>
            <p:ph sz="quarter" idx="24"/>
            <p:custDataLst>
              <p:tags r:id="rId3"/>
            </p:custDataLst>
          </p:nvPr>
        </p:nvSpPr>
        <p:spPr/>
        <p:txBody>
          <a:bodyPr/>
          <a:lstStyle/>
          <a:p>
            <a:r>
              <a:rPr lang="en-GB" dirty="0"/>
              <a:t>Yes, click "Navigation" on the Smart ribbon, go to the section you’d like to edit then check on “Include in top menu” and “Top menu title” and type in the title you wish to appear in the Top menu title field. Don’t forget to click “Update”!</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25</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8 Different header navigation for the same section</a:t>
            </a:r>
            <a:endParaRPr lang="en-GB" sz="900" noProof="1">
              <a:solidFill>
                <a:schemeClr val="tx1"/>
              </a:solidFill>
            </a:endParaRPr>
          </a:p>
        </p:txBody>
      </p:sp>
      <p:pic>
        <p:nvPicPr>
          <p:cNvPr id="58" name="Picture 57"/>
          <p:cNvPicPr>
            <a:picLocks noChangeAspect="1"/>
          </p:cNvPicPr>
          <p:nvPr/>
        </p:nvPicPr>
        <p:blipFill rotWithShape="1">
          <a:blip r:embed="rId26"/>
          <a:srcRect l="620" t="770"/>
          <a:stretch/>
        </p:blipFill>
        <p:spPr>
          <a:xfrm>
            <a:off x="685800" y="2802896"/>
            <a:ext cx="8114949" cy="4283704"/>
          </a:xfrm>
          <a:prstGeom prst="rect">
            <a:avLst/>
          </a:prstGeom>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7043899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Can the title in the header navigation bar be different from the title of the related section? (2/2)</a:t>
            </a:r>
          </a:p>
        </p:txBody>
      </p:sp>
      <p:sp>
        <p:nvSpPr>
          <p:cNvPr id="3" name="Content Placeholder 2"/>
          <p:cNvSpPr>
            <a:spLocks noGrp="1"/>
          </p:cNvSpPr>
          <p:nvPr>
            <p:ph sz="quarter" idx="24"/>
            <p:custDataLst>
              <p:tags r:id="rId3"/>
            </p:custDataLst>
          </p:nvPr>
        </p:nvSpPr>
        <p:spPr/>
        <p:txBody>
          <a:bodyPr/>
          <a:lstStyle/>
          <a:p>
            <a:r>
              <a:rPr lang="en-GB" dirty="0"/>
              <a:t>….or click “Divider" on the Smart ribbon and type in the title you wish to appear in the “Top menu title” then click “OK".</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26</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8 Different header navigation for the same section</a:t>
            </a:r>
            <a:endParaRPr lang="en-GB" sz="900" noProof="1">
              <a:solidFill>
                <a:schemeClr val="tx1"/>
              </a:solidFill>
            </a:endParaRPr>
          </a:p>
        </p:txBody>
      </p:sp>
      <p:pic>
        <p:nvPicPr>
          <p:cNvPr id="58" name="Picture 57"/>
          <p:cNvPicPr>
            <a:picLocks noChangeAspect="1"/>
          </p:cNvPicPr>
          <p:nvPr/>
        </p:nvPicPr>
        <p:blipFill>
          <a:blip r:embed="rId26"/>
          <a:stretch>
            <a:fillRect/>
          </a:stretch>
        </p:blipFill>
        <p:spPr>
          <a:xfrm>
            <a:off x="575496" y="2656626"/>
            <a:ext cx="7580952" cy="1266667"/>
          </a:xfrm>
          <a:prstGeom prst="rect">
            <a:avLst/>
          </a:prstGeom>
        </p:spPr>
      </p:pic>
      <p:pic>
        <p:nvPicPr>
          <p:cNvPr id="29698" name="Picture 2" descr="C:\Users\PFERNA~1\AppData\Local\Temp\SNAGHTML4e5918.PNG"/>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575496" y="4060072"/>
            <a:ext cx="3390900" cy="2524125"/>
          </a:xfrm>
          <a:prstGeom prst="rect">
            <a:avLst/>
          </a:prstGeom>
          <a:noFill/>
          <a:extLst>
            <a:ext uri="{909E8E84-426E-40DD-AFC4-6F175D3DCCD1}">
              <a14:hiddenFill xmlns:a14="http://schemas.microsoft.com/office/drawing/2010/main">
                <a:solidFill>
                  <a:srgbClr val="FFFFFF"/>
                </a:solidFill>
              </a14:hiddenFill>
            </a:ext>
          </a:extLst>
        </p:spPr>
      </p:pic>
      <p:grpSp>
        <p:nvGrpSpPr>
          <p:cNvPr id="78" name="Group 77"/>
          <p:cNvGrpSpPr/>
          <p:nvPr>
            <p:custDataLst>
              <p:tags r:id="rId7"/>
            </p:custDataLst>
          </p:nvPr>
        </p:nvGrpSpPr>
        <p:grpSpPr>
          <a:xfrm>
            <a:off x="4383887" y="704088"/>
            <a:ext cx="5136927" cy="138499"/>
            <a:chOff x="4383887" y="704088"/>
            <a:chExt cx="5136927" cy="138499"/>
          </a:xfrm>
        </p:grpSpPr>
        <p:sp>
          <p:nvSpPr>
            <p:cNvPr id="79" name="862">
              <a:hlinkClick r:id="rId28"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0"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9"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2"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60">
              <a:hlinkClick r:id="rId30"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4"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59">
              <a:hlinkClick r:id="rId31"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6"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975">
              <a:hlinkClick r:id="rId32"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8"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873">
              <a:hlinkClick r:id="rId33"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0"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737">
              <a:hlinkClick r:id="rId34"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2"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8">
              <a:hlinkClick r:id="rId35"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4"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5">
              <a:hlinkClick r:id="rId36"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2320183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Title 2"/>
          <p:cNvSpPr>
            <a:spLocks noGrp="1"/>
          </p:cNvSpPr>
          <p:nvPr>
            <p:ph type="title"/>
          </p:nvPr>
        </p:nvSpPr>
        <p:spPr/>
        <p:txBody>
          <a:bodyPr/>
          <a:lstStyle/>
          <a:p>
            <a:r>
              <a:rPr lang="en-GB" dirty="0" smtClean="0"/>
              <a:t>How to use Smart Text?</a:t>
            </a:r>
            <a:endParaRPr lang="en-GB" dirty="0"/>
          </a:p>
        </p:txBody>
      </p:sp>
      <p:sp>
        <p:nvSpPr>
          <p:cNvPr id="2" name="Content Placeholder 1"/>
          <p:cNvSpPr>
            <a:spLocks noGrp="1"/>
          </p:cNvSpPr>
          <p:nvPr>
            <p:ph sz="quarter" idx="24"/>
            <p:custDataLst>
              <p:tags r:id="rId3"/>
            </p:custDataLst>
          </p:nvPr>
        </p:nvSpPr>
        <p:spPr>
          <a:xfrm>
            <a:off x="530352" y="2057400"/>
            <a:ext cx="5335189" cy="4882896"/>
          </a:xfrm>
        </p:spPr>
        <p:txBody>
          <a:bodyPr/>
          <a:lstStyle/>
          <a:p>
            <a:r>
              <a:rPr lang="en-GB" sz="1500" dirty="0"/>
              <a:t>Smart Text allows you to insert tagged texts/numbers/values within a report or presentation and update them on the fly. This function works on both Smart and any PowerPoint file! </a:t>
            </a:r>
          </a:p>
          <a:p>
            <a:endParaRPr lang="en-GB" sz="1500" dirty="0"/>
          </a:p>
          <a:p>
            <a:r>
              <a:rPr lang="en-GB" sz="1500" dirty="0"/>
              <a:t>The "</a:t>
            </a:r>
            <a:r>
              <a:rPr lang="en-GB" sz="1500" i="1" dirty="0"/>
              <a:t>Name</a:t>
            </a:r>
            <a:r>
              <a:rPr lang="en-GB" sz="1500" dirty="0"/>
              <a:t>" is the tag or identifier for the value you will be assigning to it e.g. PPA1 is the name and 20K is the value. The fields can hold texts, numbers or special characters. You can insert each tagged value in any part of the report one at a time at cursor point by hitting the </a:t>
            </a:r>
            <a:r>
              <a:rPr lang="en-GB" sz="1500" b="1" dirty="0"/>
              <a:t>+</a:t>
            </a:r>
            <a:r>
              <a:rPr lang="en-GB" sz="1500" dirty="0"/>
              <a:t> sign to the right of the value.</a:t>
            </a:r>
          </a:p>
          <a:p>
            <a:endParaRPr lang="en-GB" sz="1500" dirty="0"/>
          </a:p>
          <a:p>
            <a:r>
              <a:rPr lang="en-GB" sz="1500" dirty="0"/>
              <a:t>You can display them in various ways: </a:t>
            </a:r>
          </a:p>
          <a:p>
            <a:pPr lvl="1">
              <a:spcAft>
                <a:spcPts val="1200"/>
              </a:spcAft>
            </a:pPr>
            <a:r>
              <a:rPr lang="en-GB" sz="1500" dirty="0">
                <a:solidFill>
                  <a:schemeClr val="tx2"/>
                </a:solidFill>
              </a:rPr>
              <a:t>Value with ID and brackets </a:t>
            </a:r>
            <a:r>
              <a:rPr lang="en-GB" sz="1500" dirty="0"/>
              <a:t>– The tagged values will be displayed in this format  </a:t>
            </a:r>
            <a:r>
              <a:rPr lang="en-GB" sz="1500" i="1" dirty="0"/>
              <a:t>&lt;ID: Value&gt; e.g. &lt;F1: 20k&gt;</a:t>
            </a:r>
          </a:p>
          <a:p>
            <a:pPr lvl="1">
              <a:spcAft>
                <a:spcPts val="1200"/>
              </a:spcAft>
            </a:pPr>
            <a:r>
              <a:rPr lang="en-GB" sz="1500" dirty="0">
                <a:solidFill>
                  <a:schemeClr val="tx2"/>
                </a:solidFill>
              </a:rPr>
              <a:t>Value with brackets </a:t>
            </a:r>
            <a:r>
              <a:rPr lang="en-GB" sz="1500" dirty="0"/>
              <a:t>– The tagged values will be displayed in this format  </a:t>
            </a:r>
            <a:r>
              <a:rPr lang="en-GB" sz="1500" i="1" dirty="0"/>
              <a:t>&lt;Value&gt; e.g. &lt;20k&gt;</a:t>
            </a:r>
          </a:p>
          <a:p>
            <a:pPr lvl="1">
              <a:spcAft>
                <a:spcPts val="1200"/>
              </a:spcAft>
            </a:pPr>
            <a:r>
              <a:rPr lang="en-GB" sz="1500" dirty="0">
                <a:solidFill>
                  <a:schemeClr val="tx2"/>
                </a:solidFill>
              </a:rPr>
              <a:t>Value only</a:t>
            </a:r>
            <a:r>
              <a:rPr lang="en-GB" sz="1500" dirty="0"/>
              <a:t>– The tagged values will be displayed in this format  </a:t>
            </a:r>
            <a:r>
              <a:rPr lang="en-GB" sz="1500" i="1" dirty="0"/>
              <a:t>Value</a:t>
            </a:r>
            <a:r>
              <a:rPr lang="en-GB" sz="1500" dirty="0"/>
              <a:t> </a:t>
            </a:r>
            <a:r>
              <a:rPr lang="en-GB" sz="1500" i="1" dirty="0"/>
              <a:t>e.g. 20k</a:t>
            </a:r>
          </a:p>
          <a:p>
            <a:endParaRPr lang="en-GB" sz="1500" dirty="0"/>
          </a:p>
          <a:p>
            <a:endParaRPr lang="en-GB" sz="1500" dirty="0"/>
          </a:p>
        </p:txBody>
      </p:sp>
      <p:sp>
        <p:nvSpPr>
          <p:cNvPr id="57" name="Section Header"/>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9 Smart Text</a:t>
            </a:r>
            <a:endParaRPr lang="en-GB" sz="900" noProof="1">
              <a:solidFill>
                <a:schemeClr val="tx1"/>
              </a:solidFill>
            </a:endParaRPr>
          </a:p>
        </p:txBody>
      </p:sp>
      <p:pic>
        <p:nvPicPr>
          <p:cNvPr id="64" name="Picture 63"/>
          <p:cNvPicPr>
            <a:picLocks noChangeAspect="1"/>
          </p:cNvPicPr>
          <p:nvPr/>
        </p:nvPicPr>
        <p:blipFill>
          <a:blip r:embed="rId26"/>
          <a:stretch>
            <a:fillRect/>
          </a:stretch>
        </p:blipFill>
        <p:spPr>
          <a:xfrm>
            <a:off x="6244683" y="2047313"/>
            <a:ext cx="3292509" cy="3504246"/>
          </a:xfrm>
          <a:prstGeom prst="rect">
            <a:avLst/>
          </a:prstGeom>
        </p:spPr>
      </p:pic>
      <p:sp>
        <p:nvSpPr>
          <p:cNvPr id="66" name="Rectangle 65"/>
          <p:cNvSpPr/>
          <p:nvPr/>
        </p:nvSpPr>
        <p:spPr>
          <a:xfrm>
            <a:off x="6380629" y="2865863"/>
            <a:ext cx="2000352" cy="1148576"/>
          </a:xfrm>
          <a:prstGeom prst="rect">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cxnSp>
        <p:nvCxnSpPr>
          <p:cNvPr id="68" name="Straight Arrow Connector 67"/>
          <p:cNvCxnSpPr>
            <a:stCxn id="66" idx="1"/>
          </p:cNvCxnSpPr>
          <p:nvPr/>
        </p:nvCxnSpPr>
        <p:spPr>
          <a:xfrm flipH="1">
            <a:off x="5553307" y="3440151"/>
            <a:ext cx="827322" cy="1745166"/>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4"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130" name="Page Number"/>
          <p:cNvSpPr txBox="1"/>
          <p:nvPr>
            <p:custDataLst>
              <p:tags r:id="rId6"/>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27</a:t>
            </a:r>
            <a:endParaRPr lang="en-GB" sz="900" noProof="1"/>
          </a:p>
        </p:txBody>
      </p:sp>
      <p:grpSp>
        <p:nvGrpSpPr>
          <p:cNvPr id="79" name="Group 78"/>
          <p:cNvGrpSpPr/>
          <p:nvPr>
            <p:custDataLst>
              <p:tags r:id="rId7"/>
            </p:custDataLst>
          </p:nvPr>
        </p:nvGrpSpPr>
        <p:grpSpPr>
          <a:xfrm>
            <a:off x="4383887" y="704088"/>
            <a:ext cx="5136927" cy="138499"/>
            <a:chOff x="4383887" y="704088"/>
            <a:chExt cx="5136927" cy="138499"/>
          </a:xfrm>
        </p:grpSpPr>
        <p:sp>
          <p:nvSpPr>
            <p:cNvPr id="80"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1"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3"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5"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7"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9"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1"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3"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5"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6432380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Title 2"/>
          <p:cNvSpPr>
            <a:spLocks noGrp="1"/>
          </p:cNvSpPr>
          <p:nvPr>
            <p:ph type="title"/>
          </p:nvPr>
        </p:nvSpPr>
        <p:spPr/>
        <p:txBody>
          <a:bodyPr/>
          <a:lstStyle/>
          <a:p>
            <a:r>
              <a:rPr lang="en-GB" dirty="0"/>
              <a:t>How to use Smart Text?</a:t>
            </a:r>
          </a:p>
        </p:txBody>
      </p:sp>
      <p:sp>
        <p:nvSpPr>
          <p:cNvPr id="2" name="Content Placeholder 1"/>
          <p:cNvSpPr>
            <a:spLocks noGrp="1"/>
          </p:cNvSpPr>
          <p:nvPr>
            <p:ph sz="quarter" idx="24"/>
            <p:custDataLst>
              <p:tags r:id="rId3"/>
            </p:custDataLst>
          </p:nvPr>
        </p:nvSpPr>
        <p:spPr>
          <a:xfrm>
            <a:off x="530352" y="2057400"/>
            <a:ext cx="5714331" cy="4882896"/>
          </a:xfrm>
        </p:spPr>
        <p:txBody>
          <a:bodyPr/>
          <a:lstStyle/>
          <a:p>
            <a:r>
              <a:rPr lang="en-GB" sz="1400" b="1" dirty="0">
                <a:solidFill>
                  <a:schemeClr val="tx2"/>
                </a:solidFill>
              </a:rPr>
              <a:t>Update</a:t>
            </a:r>
            <a:r>
              <a:rPr lang="en-GB" sz="1400" dirty="0"/>
              <a:t>: If you change the values and hit Update, the new value should populate across the entire report/presentation. </a:t>
            </a:r>
          </a:p>
          <a:p>
            <a:endParaRPr lang="en-GB" sz="1400" dirty="0"/>
          </a:p>
          <a:p>
            <a:r>
              <a:rPr lang="en-GB" sz="1400" b="1" dirty="0">
                <a:solidFill>
                  <a:schemeClr val="tx2"/>
                </a:solidFill>
              </a:rPr>
              <a:t>List</a:t>
            </a:r>
            <a:r>
              <a:rPr lang="en-GB" sz="1400" dirty="0"/>
              <a:t>: Smart will create a new PowerPoint listing all the tagged values you inserted in the file and where you inserted them.</a:t>
            </a:r>
          </a:p>
          <a:p>
            <a:endParaRPr lang="en-GB" sz="1400" dirty="0"/>
          </a:p>
          <a:p>
            <a:endParaRPr lang="en-GB" sz="1400" dirty="0"/>
          </a:p>
          <a:p>
            <a:endParaRPr lang="en-GB" sz="1400" dirty="0"/>
          </a:p>
          <a:p>
            <a:endParaRPr lang="en-GB" sz="1400" dirty="0"/>
          </a:p>
          <a:p>
            <a:r>
              <a:rPr lang="en-GB" sz="1400" b="1" dirty="0">
                <a:solidFill>
                  <a:schemeClr val="tx2"/>
                </a:solidFill>
              </a:rPr>
              <a:t>Finalize</a:t>
            </a:r>
            <a:r>
              <a:rPr lang="en-GB" sz="1400" dirty="0"/>
              <a:t>: Generates a new file which makes the values permanent or </a:t>
            </a:r>
            <a:r>
              <a:rPr lang="en-GB" sz="1400" dirty="0" err="1"/>
              <a:t>uneditable</a:t>
            </a:r>
            <a:r>
              <a:rPr lang="en-GB" sz="1400" dirty="0"/>
              <a:t>. Once done, you won't be able to edit or update your inserted tagged texts. You'll need to go back to the original file to make edits.</a:t>
            </a:r>
          </a:p>
          <a:p>
            <a:endParaRPr lang="en-GB" sz="1400" dirty="0"/>
          </a:p>
          <a:p>
            <a:endParaRPr lang="en-GB" sz="1400" dirty="0"/>
          </a:p>
        </p:txBody>
      </p:sp>
      <p:sp>
        <p:nvSpPr>
          <p:cNvPr id="57" name="Section Header"/>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9 Smart Text</a:t>
            </a:r>
            <a:endParaRPr lang="en-GB" sz="900" noProof="1">
              <a:solidFill>
                <a:schemeClr val="tx1"/>
              </a:solidFill>
            </a:endParaRPr>
          </a:p>
        </p:txBody>
      </p:sp>
      <p:pic>
        <p:nvPicPr>
          <p:cNvPr id="59" name="Picture 58"/>
          <p:cNvPicPr>
            <a:picLocks noChangeAspect="1"/>
          </p:cNvPicPr>
          <p:nvPr/>
        </p:nvPicPr>
        <p:blipFill>
          <a:blip r:embed="rId26"/>
          <a:stretch>
            <a:fillRect/>
          </a:stretch>
        </p:blipFill>
        <p:spPr>
          <a:xfrm>
            <a:off x="419585" y="3375450"/>
            <a:ext cx="5916792" cy="975384"/>
          </a:xfrm>
          <a:prstGeom prst="rect">
            <a:avLst/>
          </a:prstGeom>
        </p:spPr>
      </p:pic>
      <p:pic>
        <p:nvPicPr>
          <p:cNvPr id="120" name="Picture 119"/>
          <p:cNvPicPr>
            <a:picLocks noChangeAspect="1"/>
          </p:cNvPicPr>
          <p:nvPr/>
        </p:nvPicPr>
        <p:blipFill>
          <a:blip r:embed="rId27"/>
          <a:stretch>
            <a:fillRect/>
          </a:stretch>
        </p:blipFill>
        <p:spPr>
          <a:xfrm>
            <a:off x="6244683" y="2047313"/>
            <a:ext cx="3292509" cy="3504246"/>
          </a:xfrm>
          <a:prstGeom prst="rect">
            <a:avLst/>
          </a:prstGeom>
        </p:spPr>
      </p:pic>
      <p:sp>
        <p:nvSpPr>
          <p:cNvPr id="121" name="Rectangle 120"/>
          <p:cNvSpPr/>
          <p:nvPr/>
        </p:nvSpPr>
        <p:spPr>
          <a:xfrm>
            <a:off x="8380980" y="2865863"/>
            <a:ext cx="780611" cy="1148576"/>
          </a:xfrm>
          <a:prstGeom prst="rect">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22"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132" name="Page Number"/>
          <p:cNvSpPr txBox="1"/>
          <p:nvPr>
            <p:custDataLst>
              <p:tags r:id="rId6"/>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28</a:t>
            </a:r>
            <a:endParaRPr lang="en-GB" sz="900" noProof="1"/>
          </a:p>
        </p:txBody>
      </p:sp>
      <p:grpSp>
        <p:nvGrpSpPr>
          <p:cNvPr id="79" name="Group 78"/>
          <p:cNvGrpSpPr/>
          <p:nvPr>
            <p:custDataLst>
              <p:tags r:id="rId7"/>
            </p:custDataLst>
          </p:nvPr>
        </p:nvGrpSpPr>
        <p:grpSpPr>
          <a:xfrm>
            <a:off x="4383887" y="704088"/>
            <a:ext cx="5136927" cy="138499"/>
            <a:chOff x="4383887" y="704088"/>
            <a:chExt cx="5136927" cy="138499"/>
          </a:xfrm>
        </p:grpSpPr>
        <p:sp>
          <p:nvSpPr>
            <p:cNvPr id="80" name="862">
              <a:hlinkClick r:id="rId28"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1"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963">
              <a:hlinkClick r:id="rId29"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3"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60">
              <a:hlinkClick r:id="rId30"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5"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59">
              <a:hlinkClick r:id="rId31"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7"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975">
              <a:hlinkClick r:id="rId32"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9"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73">
              <a:hlinkClick r:id="rId33"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1"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737">
              <a:hlinkClick r:id="rId34"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3"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8">
              <a:hlinkClick r:id="rId35"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5"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5">
              <a:hlinkClick r:id="rId36"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3083988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Content Placeholder 2"/>
          <p:cNvSpPr>
            <a:spLocks noGrp="1"/>
          </p:cNvSpPr>
          <p:nvPr>
            <p:ph sz="quarter" idx="24"/>
            <p:custDataLst>
              <p:tags r:id="rId3"/>
            </p:custDataLst>
          </p:nvPr>
        </p:nvSpPr>
        <p:spPr/>
        <p:txBody>
          <a:bodyPr/>
          <a:lstStyle/>
          <a:p>
            <a:pPr lvl="1"/>
            <a:r>
              <a:rPr lang="en-GB" dirty="0"/>
              <a:t>Choose the “Section” or “Appendix” icons from the ribbon or…. </a:t>
            </a:r>
          </a:p>
          <a:p>
            <a:pPr lvl="1"/>
            <a:r>
              <a:rPr lang="en-GB" dirty="0"/>
              <a:t>“Section Divider” or “Appendix Divider” from the “New Slide” from the Smart ribbon</a:t>
            </a:r>
          </a:p>
          <a:p>
            <a:endParaRPr lang="en-GB" dirty="0"/>
          </a:p>
          <a:p>
            <a:endParaRPr lang="en-GB" dirty="0"/>
          </a:p>
          <a:p>
            <a:endParaRPr lang="en-GB" dirty="0"/>
          </a:p>
          <a:p>
            <a:endParaRPr lang="en-GB" dirty="0"/>
          </a:p>
          <a:p>
            <a:endParaRPr lang="en-GB" dirty="0"/>
          </a:p>
        </p:txBody>
      </p:sp>
      <p:sp>
        <p:nvSpPr>
          <p:cNvPr id="60" name="Content Placeholder 59"/>
          <p:cNvSpPr>
            <a:spLocks noGrp="1"/>
          </p:cNvSpPr>
          <p:nvPr>
            <p:ph sz="quarter" idx="25"/>
            <p:custDataLst>
              <p:tags r:id="rId4"/>
            </p:custDataLst>
          </p:nvPr>
        </p:nvSpPr>
        <p:spPr/>
        <p:txBody>
          <a:bodyPr/>
          <a:lstStyle/>
          <a:p>
            <a:pPr lvl="1"/>
            <a:r>
              <a:rPr lang="en-GB" dirty="0"/>
              <a:t>A dialog box opens, type the title and choose divider level.</a:t>
            </a:r>
          </a:p>
          <a:p>
            <a:pPr lvl="1"/>
            <a:r>
              <a:rPr lang="en-GB" dirty="0"/>
              <a:t>Click OK when done.</a:t>
            </a:r>
          </a:p>
          <a:p>
            <a:endParaRPr lang="en-GB" dirty="0"/>
          </a:p>
        </p:txBody>
      </p:sp>
      <p:sp>
        <p:nvSpPr>
          <p:cNvPr id="2" name="Title 1"/>
          <p:cNvSpPr>
            <a:spLocks noGrp="1"/>
          </p:cNvSpPr>
          <p:nvPr>
            <p:ph type="title"/>
          </p:nvPr>
        </p:nvSpPr>
        <p:spPr/>
        <p:txBody>
          <a:bodyPr/>
          <a:lstStyle/>
          <a:p>
            <a:r>
              <a:rPr lang="en-GB" dirty="0"/>
              <a:t>How do I insert a new Section/Appendix in my presentation?</a:t>
            </a:r>
          </a:p>
        </p:txBody>
      </p:sp>
      <p:sp>
        <p:nvSpPr>
          <p:cNvPr id="55"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29</a:t>
            </a:r>
            <a:endParaRPr lang="en-GB" sz="900" noProof="1"/>
          </a:p>
        </p:txBody>
      </p:sp>
      <p:sp>
        <p:nvSpPr>
          <p:cNvPr id="56"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7"/>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10 Insert new section/appendices </a:t>
            </a:r>
            <a:endParaRPr lang="en-GB" sz="900" noProof="1">
              <a:solidFill>
                <a:schemeClr val="tx1"/>
              </a:solidFill>
            </a:endParaRPr>
          </a:p>
        </p:txBody>
      </p:sp>
      <p:pic>
        <p:nvPicPr>
          <p:cNvPr id="61" name="Picture 60"/>
          <p:cNvPicPr>
            <a:picLocks noChangeAspect="1"/>
          </p:cNvPicPr>
          <p:nvPr/>
        </p:nvPicPr>
        <p:blipFill>
          <a:blip r:embed="rId27"/>
          <a:stretch>
            <a:fillRect/>
          </a:stretch>
        </p:blipFill>
        <p:spPr>
          <a:xfrm>
            <a:off x="530351" y="3276600"/>
            <a:ext cx="3152381" cy="3390476"/>
          </a:xfrm>
          <a:prstGeom prst="rect">
            <a:avLst/>
          </a:prstGeom>
        </p:spPr>
      </p:pic>
      <p:pic>
        <p:nvPicPr>
          <p:cNvPr id="30722" name="Picture 2" descr="C:\Users\PFERNA~1\AppData\Local\Temp\SNAGHTML577659.PNG"/>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5355875" y="3276600"/>
            <a:ext cx="3390900" cy="2524125"/>
          </a:xfrm>
          <a:prstGeom prst="rect">
            <a:avLst/>
          </a:prstGeom>
          <a:noFill/>
          <a:extLst>
            <a:ext uri="{909E8E84-426E-40DD-AFC4-6F175D3DCCD1}">
              <a14:hiddenFill xmlns:a14="http://schemas.microsoft.com/office/drawing/2010/main">
                <a:solidFill>
                  <a:srgbClr val="FFFFFF"/>
                </a:solidFill>
              </a14:hiddenFill>
            </a:ext>
          </a:extLst>
        </p:spPr>
      </p:pic>
      <p:grpSp>
        <p:nvGrpSpPr>
          <p:cNvPr id="79" name="Group 78"/>
          <p:cNvGrpSpPr/>
          <p:nvPr>
            <p:custDataLst>
              <p:tags r:id="rId8"/>
            </p:custDataLst>
          </p:nvPr>
        </p:nvGrpSpPr>
        <p:grpSpPr>
          <a:xfrm>
            <a:off x="4383887" y="704088"/>
            <a:ext cx="5136927" cy="138499"/>
            <a:chOff x="4383887" y="704088"/>
            <a:chExt cx="5136927" cy="138499"/>
          </a:xfrm>
        </p:grpSpPr>
        <p:sp>
          <p:nvSpPr>
            <p:cNvPr id="80" name="862">
              <a:hlinkClick r:id="rId29" action="ppaction://hlinksldjump"/>
            </p:cNvPr>
            <p:cNvSpPr txBox="1"/>
            <p:nvPr>
              <p:custDataLst>
                <p:tags r:id="rId9"/>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1" name="Divider1"/>
            <p:cNvCxnSpPr/>
            <p:nvPr>
              <p:custDataLst>
                <p:tags r:id="rId10"/>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963">
              <a:hlinkClick r:id="rId30" action="ppaction://hlinksldjump"/>
            </p:cNvPr>
            <p:cNvSpPr txBox="1"/>
            <p:nvPr>
              <p:custDataLst>
                <p:tags r:id="rId11"/>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3" name="Divider2"/>
            <p:cNvCxnSpPr/>
            <p:nvPr>
              <p:custDataLst>
                <p:tags r:id="rId12"/>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60">
              <a:hlinkClick r:id="rId31" action="ppaction://hlinksldjump"/>
            </p:cNvPr>
            <p:cNvSpPr txBox="1"/>
            <p:nvPr>
              <p:custDataLst>
                <p:tags r:id="rId13"/>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5" name="Divider3"/>
            <p:cNvCxnSpPr/>
            <p:nvPr>
              <p:custDataLst>
                <p:tags r:id="rId14"/>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59">
              <a:hlinkClick r:id="rId32" action="ppaction://hlinksldjump"/>
            </p:cNvPr>
            <p:cNvSpPr txBox="1"/>
            <p:nvPr>
              <p:custDataLst>
                <p:tags r:id="rId15"/>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7" name="Divider4"/>
            <p:cNvCxnSpPr/>
            <p:nvPr>
              <p:custDataLst>
                <p:tags r:id="rId16"/>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975">
              <a:hlinkClick r:id="rId33" action="ppaction://hlinksldjump"/>
            </p:cNvPr>
            <p:cNvSpPr txBox="1"/>
            <p:nvPr>
              <p:custDataLst>
                <p:tags r:id="rId17"/>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9" name="Divider5"/>
            <p:cNvCxnSpPr/>
            <p:nvPr>
              <p:custDataLst>
                <p:tags r:id="rId18"/>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73">
              <a:hlinkClick r:id="rId34" action="ppaction://hlinksldjump"/>
            </p:cNvPr>
            <p:cNvSpPr txBox="1"/>
            <p:nvPr>
              <p:custDataLst>
                <p:tags r:id="rId19"/>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1" name="Divider6"/>
            <p:cNvCxnSpPr/>
            <p:nvPr>
              <p:custDataLst>
                <p:tags r:id="rId20"/>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737">
              <a:hlinkClick r:id="rId35" action="ppaction://hlinksldjump"/>
            </p:cNvPr>
            <p:cNvSpPr txBox="1"/>
            <p:nvPr>
              <p:custDataLst>
                <p:tags r:id="rId21"/>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3" name="Divider7"/>
            <p:cNvCxnSpPr/>
            <p:nvPr>
              <p:custDataLst>
                <p:tags r:id="rId22"/>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8">
              <a:hlinkClick r:id="rId36" action="ppaction://hlinksldjump"/>
            </p:cNvPr>
            <p:cNvSpPr txBox="1"/>
            <p:nvPr>
              <p:custDataLst>
                <p:tags r:id="rId23"/>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5" name="Divider8"/>
            <p:cNvCxnSpPr/>
            <p:nvPr>
              <p:custDataLst>
                <p:tags r:id="rId24"/>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5">
              <a:hlinkClick r:id="rId37" action="ppaction://hlinksldjump"/>
            </p:cNvPr>
            <p:cNvSpPr txBox="1"/>
            <p:nvPr>
              <p:custDataLst>
                <p:tags r:id="rId25"/>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7845249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Grid" hidden="1"/>
          <p:cNvGrpSpPr/>
          <p:nvPr>
            <p:custDataLst>
              <p:tags r:id="rId2"/>
            </p:custDataLst>
          </p:nvPr>
        </p:nvGrpSpPr>
        <p:grpSpPr>
          <a:xfrm>
            <a:off x="530352" y="612648"/>
            <a:ext cx="8997696" cy="6848856"/>
            <a:chOff x="530352" y="612648"/>
            <a:chExt cx="8997696" cy="6848856"/>
          </a:xfrm>
        </p:grpSpPr>
        <p:grpSp>
          <p:nvGrpSpPr>
            <p:cNvPr id="85" name="Group 84" hidden="1"/>
            <p:cNvGrpSpPr/>
            <p:nvPr userDrawn="1"/>
          </p:nvGrpSpPr>
          <p:grpSpPr>
            <a:xfrm>
              <a:off x="530352" y="7159752"/>
              <a:ext cx="8997696" cy="301752"/>
              <a:chOff x="530352" y="7159752"/>
              <a:chExt cx="8997696" cy="301752"/>
            </a:xfrm>
          </p:grpSpPr>
          <p:sp>
            <p:nvSpPr>
              <p:cNvPr id="13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13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13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86" name="Group 85" hidden="1"/>
            <p:cNvGrpSpPr/>
            <p:nvPr userDrawn="1"/>
          </p:nvGrpSpPr>
          <p:grpSpPr>
            <a:xfrm>
              <a:off x="530352" y="1066800"/>
              <a:ext cx="8997696" cy="835152"/>
              <a:chOff x="530352" y="1066800"/>
              <a:chExt cx="8997696" cy="835152"/>
            </a:xfrm>
          </p:grpSpPr>
          <p:sp>
            <p:nvSpPr>
              <p:cNvPr id="13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13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8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8" name="Group 600" hidden="1"/>
            <p:cNvGrpSpPr/>
            <p:nvPr userDrawn="1"/>
          </p:nvGrpSpPr>
          <p:grpSpPr>
            <a:xfrm>
              <a:off x="533400" y="6245352"/>
              <a:ext cx="8994648" cy="688848"/>
              <a:chOff x="533400" y="6013704"/>
              <a:chExt cx="8994648" cy="688848"/>
            </a:xfrm>
          </p:grpSpPr>
          <p:sp>
            <p:nvSpPr>
              <p:cNvPr id="12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9" name="Group 500" hidden="1"/>
            <p:cNvGrpSpPr/>
            <p:nvPr userDrawn="1"/>
          </p:nvGrpSpPr>
          <p:grpSpPr>
            <a:xfrm>
              <a:off x="533400" y="5407152"/>
              <a:ext cx="8994648" cy="688848"/>
              <a:chOff x="533400" y="5026152"/>
              <a:chExt cx="8994648" cy="688848"/>
            </a:xfrm>
          </p:grpSpPr>
          <p:sp>
            <p:nvSpPr>
              <p:cNvPr id="11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2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0" name="Group 400" hidden="1"/>
            <p:cNvGrpSpPr/>
            <p:nvPr userDrawn="1"/>
          </p:nvGrpSpPr>
          <p:grpSpPr>
            <a:xfrm>
              <a:off x="533400" y="4568952"/>
              <a:ext cx="8994648" cy="688848"/>
              <a:chOff x="533400" y="4038600"/>
              <a:chExt cx="8994648" cy="688848"/>
            </a:xfrm>
          </p:grpSpPr>
          <p:sp>
            <p:nvSpPr>
              <p:cNvPr id="11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1" name="Group 300" hidden="1"/>
            <p:cNvGrpSpPr/>
            <p:nvPr userDrawn="1"/>
          </p:nvGrpSpPr>
          <p:grpSpPr>
            <a:xfrm>
              <a:off x="533400" y="3730752"/>
              <a:ext cx="8994648" cy="688848"/>
              <a:chOff x="533400" y="3041904"/>
              <a:chExt cx="8994648" cy="688848"/>
            </a:xfrm>
          </p:grpSpPr>
          <p:sp>
            <p:nvSpPr>
              <p:cNvPr id="10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1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2" name="Group 200" hidden="1"/>
            <p:cNvGrpSpPr/>
            <p:nvPr userDrawn="1"/>
          </p:nvGrpSpPr>
          <p:grpSpPr>
            <a:xfrm>
              <a:off x="533400" y="2892552"/>
              <a:ext cx="8994648" cy="688848"/>
              <a:chOff x="533400" y="1066800"/>
              <a:chExt cx="8994648" cy="688848"/>
            </a:xfrm>
          </p:grpSpPr>
          <p:sp>
            <p:nvSpPr>
              <p:cNvPr id="10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0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3" name="Group 100" hidden="1"/>
            <p:cNvGrpSpPr/>
            <p:nvPr userDrawn="1"/>
          </p:nvGrpSpPr>
          <p:grpSpPr>
            <a:xfrm>
              <a:off x="533400" y="2054352"/>
              <a:ext cx="8994648" cy="688848"/>
              <a:chOff x="533400" y="2054352"/>
              <a:chExt cx="8994648" cy="688848"/>
            </a:xfrm>
          </p:grpSpPr>
          <p:sp>
            <p:nvSpPr>
              <p:cNvPr id="9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9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graphicFrame>
        <p:nvGraphicFramePr>
          <p:cNvPr id="2" name="Table 1"/>
          <p:cNvGraphicFramePr>
            <a:graphicFrameLocks noGrp="1"/>
          </p:cNvGraphicFramePr>
          <p:nvPr>
            <p:custDataLst>
              <p:tags r:id="rId3"/>
            </p:custDataLst>
            <p:extLst>
              <p:ext uri="{D42A27DB-BD31-4B8C-83A1-F6EECF244321}">
                <p14:modId xmlns:p14="http://schemas.microsoft.com/office/powerpoint/2010/main" val="2402739034"/>
              </p:ext>
            </p:extLst>
          </p:nvPr>
        </p:nvGraphicFramePr>
        <p:xfrm>
          <a:off x="3589200" y="1029600"/>
          <a:ext cx="5940923" cy="5056632"/>
        </p:xfrm>
        <a:graphic>
          <a:graphicData uri="http://schemas.openxmlformats.org/drawingml/2006/table">
            <a:tbl>
              <a:tblPr>
                <a:tableStyleId>{2D5ABB26-0587-4C30-8999-92F81FD0307C}</a:tableStyleId>
              </a:tblPr>
              <a:tblGrid>
                <a:gridCol w="4672636">
                  <a:extLst>
                    <a:ext uri="{9D8B030D-6E8A-4147-A177-3AD203B41FA5}">
                      <a16:colId xmlns:a16="http://schemas.microsoft.com/office/drawing/2014/main" val="20000"/>
                    </a:ext>
                  </a:extLst>
                </a:gridCol>
                <a:gridCol w="1268287">
                  <a:extLst>
                    <a:ext uri="{9D8B030D-6E8A-4147-A177-3AD203B41FA5}">
                      <a16:colId xmlns:a16="http://schemas.microsoft.com/office/drawing/2014/main" val="20001"/>
                    </a:ext>
                  </a:extLst>
                </a:gridCol>
              </a:tblGrid>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Smart ribbon in Excel</a:t>
                      </a:r>
                    </a:p>
                  </a:txBody>
                  <a:tcPr marL="0" marR="0" marT="36576" marB="36576" horzOverflow="overflow">
                    <a:lnL>
                      <a:noFill/>
                    </a:lnL>
                    <a:lnR>
                      <a:noFill/>
                    </a:lnR>
                    <a:lnT w="12700" cap="sq" cmpd="sng" algn="ctr">
                      <a:solidFill>
                        <a:schemeClr val="tx1">
                          <a:alpha val="0"/>
                        </a:schemeClr>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38</a:t>
                      </a:r>
                    </a:p>
                  </a:txBody>
                  <a:tcPr marL="0" marR="0" marT="36576" marB="36576" horzOverflow="overflow">
                    <a:lnL>
                      <a:noFill/>
                    </a:lnL>
                    <a:lnR>
                      <a:noFill/>
                    </a:lnR>
                    <a:lnT w="12700" cap="sq" cmpd="sng" algn="ctr">
                      <a:solidFill>
                        <a:schemeClr val="tx1">
                          <a:alpha val="0"/>
                        </a:schemeClr>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860530031"/>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2 	Fix slow Excel files </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308395506"/>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3 	CAGRs issues in Excel</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40</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985236096"/>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4 	Push Smart styles into Excel template</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41</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580877656"/>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5 	Move chart to a different worksheet</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42</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255751715"/>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6 	Fix Heading Styles function</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855730633"/>
                  </a:ext>
                </a:extLst>
              </a:tr>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Word</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44</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694341300"/>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Smart ribbon in Word </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35182241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2 	Change cover page style</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46</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623780676"/>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3 	Insert pictures, diagrams, Excel tables, etc. </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922183225"/>
                  </a:ext>
                </a:extLst>
              </a:tr>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Visio</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48</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536353279"/>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Smart ribbon for Visio </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427262718"/>
                  </a:ext>
                </a:extLst>
              </a:tr>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Others</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50</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119169240"/>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Smart Library</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51</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84745535"/>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2 	Change colour scheme</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60751134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3 	Change template language</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54</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550478747"/>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4 	Use PDF &amp; Send</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862668661"/>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5 	New way to update templates</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58</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612786123"/>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6 	Restore missing templates</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261936189"/>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7 	Display issues in Office 2013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61</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692582781"/>
                  </a:ext>
                </a:extLst>
              </a:tr>
              <a:tr h="182880">
                <a:tc>
                  <a:txBody>
                    <a:bodyPr/>
                    <a:lstStyle/>
                    <a:p>
                      <a:pPr marL="548640" marR="0" lvl="0" indent="-548640" algn="l" defTabSz="548640" rtl="0" eaLnBrk="1" fontAlgn="base" latinLnBrk="0" hangingPunct="1">
                        <a:lnSpc>
                          <a:spcPct val="100000"/>
                        </a:lnSpc>
                        <a:spcBef>
                          <a:spcPct val="0"/>
                        </a:spcBef>
                        <a:spcAft>
                          <a:spcPct val="0"/>
                        </a:spcAft>
                        <a:buClrTx/>
                        <a:buSzTx/>
                        <a:buFontTx/>
                        <a:buNone/>
                        <a:tabLst>
                          <a:tab pos="54864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Smart in MS Office 64-bit</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62</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671865381"/>
                  </a:ext>
                </a:extLst>
              </a:tr>
            </a:tbl>
          </a:graphicData>
        </a:graphic>
      </p:graphicFrame>
      <p:sp>
        <p:nvSpPr>
          <p:cNvPr id="4" name="Rectangle 3"/>
          <p:cNvSpPr>
            <a:spLocks noGrp="1"/>
          </p:cNvSpPr>
          <p:nvPr>
            <p:custDataLst>
              <p:tags r:id="rId4"/>
            </p:custDataLst>
          </p:nvPr>
        </p:nvSpPr>
        <p:spPr>
          <a:xfrm>
            <a:off x="529200" y="1004399"/>
            <a:ext cx="2901600" cy="838800"/>
          </a:xfrm>
          <a:prstGeom prst="rect">
            <a:avLst/>
          </a:prstGeom>
        </p:spPr>
        <p:txBody>
          <a:bodyPr vert="horz" wrap="square" lIns="0" tIns="0" rIns="0" bIns="0" rtlCol="0">
            <a:noAutofit/>
          </a:bodyPr>
          <a:lstStyle>
            <a:lvl1pPr marL="0" marR="0" indent="0" algn="l" defTabSz="1019175" rtl="0" eaLnBrk="1" fontAlgn="base" latinLnBrk="0" hangingPunct="1">
              <a:lnSpc>
                <a:spcPct val="100000"/>
              </a:lnSpc>
              <a:spcBef>
                <a:spcPts val="0"/>
              </a:spcBef>
              <a:spcAft>
                <a:spcPts val="0"/>
              </a:spcAft>
              <a:buClr>
                <a:srgbClr val="000000"/>
              </a:buClr>
              <a:buSzTx/>
              <a:buFont typeface="Wingdings" pitchFamily="2" charset="2"/>
              <a:buNone/>
              <a:tabLst/>
              <a:defRPr sz="11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0"/>
              </a:spcAft>
              <a:buClr>
                <a:srgbClr val="000000"/>
              </a:buClr>
              <a:buSzTx/>
              <a:buFont typeface="Times New Roman" pitchFamily="18" charset="0"/>
              <a:buChar char="•"/>
              <a:tabLst/>
              <a:defRPr sz="1100" kern="1200">
                <a:solidFill>
                  <a:schemeClr val="tx1"/>
                </a:solidFill>
                <a:latin typeface="Georgia" pitchFamily="18" charset="0"/>
                <a:ea typeface="+mn-ea"/>
                <a:cs typeface="+mn-cs"/>
              </a:defRPr>
            </a:lvl2pPr>
            <a:lvl3pPr marL="475488" marR="0" indent="-227013" algn="l" defTabSz="1019175" rtl="0" eaLnBrk="1" fontAlgn="base" latinLnBrk="0" hangingPunct="1">
              <a:lnSpc>
                <a:spcPct val="100000"/>
              </a:lnSpc>
              <a:spcBef>
                <a:spcPts val="0"/>
              </a:spcBef>
              <a:spcAft>
                <a:spcPts val="0"/>
              </a:spcAft>
              <a:buClr>
                <a:srgbClr val="000000"/>
              </a:buClr>
              <a:buSzTx/>
              <a:buFont typeface="Arial" pitchFamily="34" charset="0"/>
              <a:buChar char="-"/>
              <a:tabLst/>
              <a:defRPr sz="1100" kern="1200">
                <a:solidFill>
                  <a:schemeClr val="tx1"/>
                </a:solidFill>
                <a:latin typeface="Georgia" pitchFamily="18" charset="0"/>
                <a:ea typeface="+mn-ea"/>
                <a:cs typeface="+mn-cs"/>
              </a:defRPr>
            </a:lvl3pPr>
            <a:lvl4pPr marL="685800" marR="0" indent="-237744"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0"/>
              </a:spcAft>
              <a:buClr>
                <a:srgbClr val="000000"/>
              </a:buClr>
              <a:buSzTx/>
              <a:buFont typeface="Georgia" pitchFamily="18" charset="0"/>
              <a:buChar char="›"/>
              <a:tabLst/>
              <a:defRPr sz="1100" kern="1200" baseline="0">
                <a:solidFill>
                  <a:schemeClr val="tx1"/>
                </a:solidFill>
                <a:latin typeface="Georgia" pitchFamily="18" charset="0"/>
                <a:ea typeface="+mn-ea"/>
                <a:cs typeface="+mn-cs"/>
              </a:defRPr>
            </a:lvl5pPr>
            <a:lvl6pPr marL="237744" indent="-237744"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75488"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82625"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0">
              <a:spcBef>
                <a:spcPct val="0"/>
              </a:spcBef>
              <a:defRPr/>
            </a:pPr>
            <a:r>
              <a:rPr lang="en-GB" sz="3200" b="1" i="1" dirty="0">
                <a:solidFill>
                  <a:schemeClr val="tx2"/>
                </a:solidFill>
              </a:rPr>
              <a:t>Contents</a:t>
            </a:r>
          </a:p>
        </p:txBody>
      </p:sp>
      <p:sp>
        <p:nvSpPr>
          <p:cNvPr id="1058"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a:t>
            </a:r>
            <a:endParaRPr lang="en-GB" sz="900" noProof="1"/>
          </a:p>
        </p:txBody>
      </p:sp>
      <p:sp>
        <p:nvSpPr>
          <p:cNvPr id="1059"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3" name="TextBox 2">
            <a:hlinkClick r:id="rId164" action="ppaction://hlinksldjump"/>
          </p:cNvPr>
          <p:cNvSpPr txBox="1"/>
          <p:nvPr>
            <p:custDataLst>
              <p:tags r:id="rId7"/>
            </p:custDataLst>
          </p:nvPr>
        </p:nvSpPr>
        <p:spPr>
          <a:xfrm>
            <a:off x="3589200" y="109310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 name="TextBox 4">
            <a:hlinkClick r:id="rId164" action="ppaction://hlinksldjump"/>
          </p:cNvPr>
          <p:cNvSpPr txBox="1"/>
          <p:nvPr>
            <p:custDataLst>
              <p:tags r:id="rId8"/>
            </p:custDataLst>
          </p:nvPr>
        </p:nvSpPr>
        <p:spPr>
          <a:xfrm>
            <a:off x="3589200" y="109310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6" name="TextBox 5">
            <a:hlinkClick r:id="rId165" action="ppaction://hlinksldjump"/>
          </p:cNvPr>
          <p:cNvSpPr txBox="1"/>
          <p:nvPr>
            <p:custDataLst>
              <p:tags r:id="rId9"/>
            </p:custDataLst>
          </p:nvPr>
        </p:nvSpPr>
        <p:spPr>
          <a:xfrm>
            <a:off x="3589200" y="133389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 name="TextBox 6">
            <a:hlinkClick r:id="rId165" action="ppaction://hlinksldjump"/>
          </p:cNvPr>
          <p:cNvSpPr txBox="1"/>
          <p:nvPr>
            <p:custDataLst>
              <p:tags r:id="rId10"/>
            </p:custDataLst>
          </p:nvPr>
        </p:nvSpPr>
        <p:spPr>
          <a:xfrm>
            <a:off x="3589200" y="133389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8" name="TextBox 7">
            <a:hlinkClick r:id="rId166" action="ppaction://hlinksldjump"/>
          </p:cNvPr>
          <p:cNvSpPr txBox="1"/>
          <p:nvPr>
            <p:custDataLst>
              <p:tags r:id="rId11"/>
            </p:custDataLst>
          </p:nvPr>
        </p:nvSpPr>
        <p:spPr>
          <a:xfrm>
            <a:off x="3589200" y="157468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9" name="TextBox 8">
            <a:hlinkClick r:id="rId166" action="ppaction://hlinksldjump"/>
          </p:cNvPr>
          <p:cNvSpPr txBox="1"/>
          <p:nvPr>
            <p:custDataLst>
              <p:tags r:id="rId12"/>
            </p:custDataLst>
          </p:nvPr>
        </p:nvSpPr>
        <p:spPr>
          <a:xfrm>
            <a:off x="3589200" y="157468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0" name="TextBox 9">
            <a:hlinkClick r:id="rId167" action="ppaction://hlinksldjump"/>
          </p:cNvPr>
          <p:cNvSpPr txBox="1"/>
          <p:nvPr>
            <p:custDataLst>
              <p:tags r:id="rId13"/>
            </p:custDataLst>
          </p:nvPr>
        </p:nvSpPr>
        <p:spPr>
          <a:xfrm>
            <a:off x="3589200" y="181547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1" name="TextBox 10">
            <a:hlinkClick r:id="rId167" action="ppaction://hlinksldjump"/>
          </p:cNvPr>
          <p:cNvSpPr txBox="1"/>
          <p:nvPr>
            <p:custDataLst>
              <p:tags r:id="rId14"/>
            </p:custDataLst>
          </p:nvPr>
        </p:nvSpPr>
        <p:spPr>
          <a:xfrm>
            <a:off x="3589200" y="181547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2" name="TextBox 11">
            <a:hlinkClick r:id="rId168" action="ppaction://hlinksldjump"/>
          </p:cNvPr>
          <p:cNvSpPr txBox="1"/>
          <p:nvPr>
            <p:custDataLst>
              <p:tags r:id="rId15"/>
            </p:custDataLst>
          </p:nvPr>
        </p:nvSpPr>
        <p:spPr>
          <a:xfrm>
            <a:off x="3589200" y="205626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3" name="TextBox 12">
            <a:hlinkClick r:id="rId168" action="ppaction://hlinksldjump"/>
          </p:cNvPr>
          <p:cNvSpPr txBox="1"/>
          <p:nvPr>
            <p:custDataLst>
              <p:tags r:id="rId16"/>
            </p:custDataLst>
          </p:nvPr>
        </p:nvSpPr>
        <p:spPr>
          <a:xfrm>
            <a:off x="3589200" y="205626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4" name="TextBox 13">
            <a:hlinkClick r:id="rId169" action="ppaction://hlinksldjump"/>
          </p:cNvPr>
          <p:cNvSpPr txBox="1"/>
          <p:nvPr>
            <p:custDataLst>
              <p:tags r:id="rId17"/>
            </p:custDataLst>
          </p:nvPr>
        </p:nvSpPr>
        <p:spPr>
          <a:xfrm>
            <a:off x="3589200" y="229706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5" name="TextBox 14">
            <a:hlinkClick r:id="rId169" action="ppaction://hlinksldjump"/>
          </p:cNvPr>
          <p:cNvSpPr txBox="1"/>
          <p:nvPr>
            <p:custDataLst>
              <p:tags r:id="rId18"/>
            </p:custDataLst>
          </p:nvPr>
        </p:nvSpPr>
        <p:spPr>
          <a:xfrm>
            <a:off x="3589200" y="229706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6" name="TextBox 15">
            <a:hlinkClick r:id="rId170" action="ppaction://hlinksldjump"/>
          </p:cNvPr>
          <p:cNvSpPr txBox="1"/>
          <p:nvPr>
            <p:custDataLst>
              <p:tags r:id="rId19"/>
            </p:custDataLst>
          </p:nvPr>
        </p:nvSpPr>
        <p:spPr>
          <a:xfrm>
            <a:off x="3589200" y="253785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7" name="TextBox 16">
            <a:hlinkClick r:id="rId170" action="ppaction://hlinksldjump"/>
          </p:cNvPr>
          <p:cNvSpPr txBox="1"/>
          <p:nvPr>
            <p:custDataLst>
              <p:tags r:id="rId20"/>
            </p:custDataLst>
          </p:nvPr>
        </p:nvSpPr>
        <p:spPr>
          <a:xfrm>
            <a:off x="3589200" y="253785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8" name="TextBox 17">
            <a:hlinkClick r:id="rId171" action="ppaction://hlinksldjump"/>
          </p:cNvPr>
          <p:cNvSpPr txBox="1"/>
          <p:nvPr>
            <p:custDataLst>
              <p:tags r:id="rId21"/>
            </p:custDataLst>
          </p:nvPr>
        </p:nvSpPr>
        <p:spPr>
          <a:xfrm>
            <a:off x="3589200" y="277864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19" name="TextBox 18">
            <a:hlinkClick r:id="rId171" action="ppaction://hlinksldjump"/>
          </p:cNvPr>
          <p:cNvSpPr txBox="1"/>
          <p:nvPr>
            <p:custDataLst>
              <p:tags r:id="rId22"/>
            </p:custDataLst>
          </p:nvPr>
        </p:nvSpPr>
        <p:spPr>
          <a:xfrm>
            <a:off x="3589200" y="277864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0" name="TextBox 19">
            <a:hlinkClick r:id="rId172" action="ppaction://hlinksldjump"/>
          </p:cNvPr>
          <p:cNvSpPr txBox="1"/>
          <p:nvPr>
            <p:custDataLst>
              <p:tags r:id="rId23"/>
            </p:custDataLst>
          </p:nvPr>
        </p:nvSpPr>
        <p:spPr>
          <a:xfrm>
            <a:off x="3589200" y="301943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1" name="TextBox 20">
            <a:hlinkClick r:id="rId172" action="ppaction://hlinksldjump"/>
          </p:cNvPr>
          <p:cNvSpPr txBox="1"/>
          <p:nvPr>
            <p:custDataLst>
              <p:tags r:id="rId24"/>
            </p:custDataLst>
          </p:nvPr>
        </p:nvSpPr>
        <p:spPr>
          <a:xfrm>
            <a:off x="3589200" y="301943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2" name="TextBox 21">
            <a:hlinkClick r:id="rId173" action="ppaction://hlinksldjump"/>
          </p:cNvPr>
          <p:cNvSpPr txBox="1"/>
          <p:nvPr>
            <p:custDataLst>
              <p:tags r:id="rId25"/>
            </p:custDataLst>
          </p:nvPr>
        </p:nvSpPr>
        <p:spPr>
          <a:xfrm>
            <a:off x="3589200" y="326022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3" name="TextBox 22">
            <a:hlinkClick r:id="rId173" action="ppaction://hlinksldjump"/>
          </p:cNvPr>
          <p:cNvSpPr txBox="1"/>
          <p:nvPr>
            <p:custDataLst>
              <p:tags r:id="rId26"/>
            </p:custDataLst>
          </p:nvPr>
        </p:nvSpPr>
        <p:spPr>
          <a:xfrm>
            <a:off x="3589200" y="326022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4" name="TextBox 23">
            <a:hlinkClick r:id="rId174" action="ppaction://hlinksldjump"/>
          </p:cNvPr>
          <p:cNvSpPr txBox="1"/>
          <p:nvPr>
            <p:custDataLst>
              <p:tags r:id="rId27"/>
            </p:custDataLst>
          </p:nvPr>
        </p:nvSpPr>
        <p:spPr>
          <a:xfrm>
            <a:off x="3589200" y="350102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5" name="TextBox 24">
            <a:hlinkClick r:id="rId174" action="ppaction://hlinksldjump"/>
          </p:cNvPr>
          <p:cNvSpPr txBox="1"/>
          <p:nvPr>
            <p:custDataLst>
              <p:tags r:id="rId28"/>
            </p:custDataLst>
          </p:nvPr>
        </p:nvSpPr>
        <p:spPr>
          <a:xfrm>
            <a:off x="3589200" y="350102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6" name="TextBox 25">
            <a:hlinkClick r:id="rId175" action="ppaction://hlinksldjump"/>
          </p:cNvPr>
          <p:cNvSpPr txBox="1"/>
          <p:nvPr>
            <p:custDataLst>
              <p:tags r:id="rId29"/>
            </p:custDataLst>
          </p:nvPr>
        </p:nvSpPr>
        <p:spPr>
          <a:xfrm>
            <a:off x="3589200" y="374181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7" name="TextBox 26">
            <a:hlinkClick r:id="rId175" action="ppaction://hlinksldjump"/>
          </p:cNvPr>
          <p:cNvSpPr txBox="1"/>
          <p:nvPr>
            <p:custDataLst>
              <p:tags r:id="rId30"/>
            </p:custDataLst>
          </p:nvPr>
        </p:nvSpPr>
        <p:spPr>
          <a:xfrm>
            <a:off x="3589200" y="374181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8" name="TextBox 27">
            <a:hlinkClick r:id="rId176" action="ppaction://hlinksldjump"/>
          </p:cNvPr>
          <p:cNvSpPr txBox="1"/>
          <p:nvPr>
            <p:custDataLst>
              <p:tags r:id="rId31"/>
            </p:custDataLst>
          </p:nvPr>
        </p:nvSpPr>
        <p:spPr>
          <a:xfrm>
            <a:off x="3589200" y="398260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29" name="TextBox 28">
            <a:hlinkClick r:id="rId176" action="ppaction://hlinksldjump"/>
          </p:cNvPr>
          <p:cNvSpPr txBox="1"/>
          <p:nvPr>
            <p:custDataLst>
              <p:tags r:id="rId32"/>
            </p:custDataLst>
          </p:nvPr>
        </p:nvSpPr>
        <p:spPr>
          <a:xfrm>
            <a:off x="3589200" y="398260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30" name="TextBox 29">
            <a:hlinkClick r:id="rId177" action="ppaction://hlinksldjump"/>
          </p:cNvPr>
          <p:cNvSpPr txBox="1"/>
          <p:nvPr>
            <p:custDataLst>
              <p:tags r:id="rId33"/>
            </p:custDataLst>
          </p:nvPr>
        </p:nvSpPr>
        <p:spPr>
          <a:xfrm>
            <a:off x="3589200" y="422339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31" name="TextBox 30">
            <a:hlinkClick r:id="rId177" action="ppaction://hlinksldjump"/>
          </p:cNvPr>
          <p:cNvSpPr txBox="1"/>
          <p:nvPr>
            <p:custDataLst>
              <p:tags r:id="rId34"/>
            </p:custDataLst>
          </p:nvPr>
        </p:nvSpPr>
        <p:spPr>
          <a:xfrm>
            <a:off x="3589200" y="422339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48" name="TextBox 447">
            <a:hlinkClick r:id="rId178" action="ppaction://hlinksldjump"/>
          </p:cNvPr>
          <p:cNvSpPr txBox="1"/>
          <p:nvPr>
            <p:custDataLst>
              <p:tags r:id="rId35"/>
            </p:custDataLst>
          </p:nvPr>
        </p:nvSpPr>
        <p:spPr>
          <a:xfrm>
            <a:off x="3589200" y="446418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49" name="TextBox 448">
            <a:hlinkClick r:id="rId178" action="ppaction://hlinksldjump"/>
          </p:cNvPr>
          <p:cNvSpPr txBox="1"/>
          <p:nvPr>
            <p:custDataLst>
              <p:tags r:id="rId36"/>
            </p:custDataLst>
          </p:nvPr>
        </p:nvSpPr>
        <p:spPr>
          <a:xfrm>
            <a:off x="3589200" y="446418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0" name="TextBox 449">
            <a:hlinkClick r:id="rId179" action="ppaction://hlinksldjump"/>
          </p:cNvPr>
          <p:cNvSpPr txBox="1"/>
          <p:nvPr>
            <p:custDataLst>
              <p:tags r:id="rId37"/>
            </p:custDataLst>
          </p:nvPr>
        </p:nvSpPr>
        <p:spPr>
          <a:xfrm>
            <a:off x="3589200" y="470498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1" name="TextBox 450">
            <a:hlinkClick r:id="rId179" action="ppaction://hlinksldjump"/>
          </p:cNvPr>
          <p:cNvSpPr txBox="1"/>
          <p:nvPr>
            <p:custDataLst>
              <p:tags r:id="rId38"/>
            </p:custDataLst>
          </p:nvPr>
        </p:nvSpPr>
        <p:spPr>
          <a:xfrm>
            <a:off x="3589200" y="470498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2" name="TextBox 451">
            <a:hlinkClick r:id="rId180" action="ppaction://hlinksldjump"/>
          </p:cNvPr>
          <p:cNvSpPr txBox="1"/>
          <p:nvPr>
            <p:custDataLst>
              <p:tags r:id="rId39"/>
            </p:custDataLst>
          </p:nvPr>
        </p:nvSpPr>
        <p:spPr>
          <a:xfrm>
            <a:off x="3589200" y="494577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8" name="TextBox 467">
            <a:hlinkClick r:id="rId180" action="ppaction://hlinksldjump"/>
          </p:cNvPr>
          <p:cNvSpPr txBox="1"/>
          <p:nvPr>
            <p:custDataLst>
              <p:tags r:id="rId40"/>
            </p:custDataLst>
          </p:nvPr>
        </p:nvSpPr>
        <p:spPr>
          <a:xfrm>
            <a:off x="3589200" y="494577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9" name="TextBox 468">
            <a:hlinkClick r:id="rId181" action="ppaction://hlinksldjump"/>
          </p:cNvPr>
          <p:cNvSpPr txBox="1"/>
          <p:nvPr>
            <p:custDataLst>
              <p:tags r:id="rId41"/>
            </p:custDataLst>
          </p:nvPr>
        </p:nvSpPr>
        <p:spPr>
          <a:xfrm>
            <a:off x="3589200" y="518656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0" name="TextBox 469">
            <a:hlinkClick r:id="rId181" action="ppaction://hlinksldjump"/>
          </p:cNvPr>
          <p:cNvSpPr txBox="1"/>
          <p:nvPr>
            <p:custDataLst>
              <p:tags r:id="rId42"/>
            </p:custDataLst>
          </p:nvPr>
        </p:nvSpPr>
        <p:spPr>
          <a:xfrm>
            <a:off x="3589200" y="518656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1" name="TextBox 470">
            <a:hlinkClick r:id="rId182" action="ppaction://hlinksldjump"/>
          </p:cNvPr>
          <p:cNvSpPr txBox="1"/>
          <p:nvPr>
            <p:custDataLst>
              <p:tags r:id="rId43"/>
            </p:custDataLst>
          </p:nvPr>
        </p:nvSpPr>
        <p:spPr>
          <a:xfrm>
            <a:off x="3589200" y="542735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2" name="TextBox 471">
            <a:hlinkClick r:id="rId182" action="ppaction://hlinksldjump"/>
          </p:cNvPr>
          <p:cNvSpPr txBox="1"/>
          <p:nvPr>
            <p:custDataLst>
              <p:tags r:id="rId44"/>
            </p:custDataLst>
          </p:nvPr>
        </p:nvSpPr>
        <p:spPr>
          <a:xfrm>
            <a:off x="3589200" y="542735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3" name="TextBox 472">
            <a:hlinkClick r:id="rId183" action="ppaction://hlinksldjump"/>
          </p:cNvPr>
          <p:cNvSpPr txBox="1"/>
          <p:nvPr>
            <p:custDataLst>
              <p:tags r:id="rId45"/>
            </p:custDataLst>
          </p:nvPr>
        </p:nvSpPr>
        <p:spPr>
          <a:xfrm>
            <a:off x="3589200" y="566814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4" name="TextBox 473">
            <a:hlinkClick r:id="rId183" action="ppaction://hlinksldjump"/>
          </p:cNvPr>
          <p:cNvSpPr txBox="1"/>
          <p:nvPr>
            <p:custDataLst>
              <p:tags r:id="rId46"/>
            </p:custDataLst>
          </p:nvPr>
        </p:nvSpPr>
        <p:spPr>
          <a:xfrm>
            <a:off x="3589200" y="5668148"/>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5" name="TextBox 474">
            <a:hlinkClick r:id="rId184" action="ppaction://hlinksldjump"/>
          </p:cNvPr>
          <p:cNvSpPr txBox="1"/>
          <p:nvPr>
            <p:custDataLst>
              <p:tags r:id="rId47"/>
            </p:custDataLst>
          </p:nvPr>
        </p:nvSpPr>
        <p:spPr>
          <a:xfrm>
            <a:off x="3589200" y="590894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6" name="TextBox 475">
            <a:hlinkClick r:id="rId184" action="ppaction://hlinksldjump"/>
          </p:cNvPr>
          <p:cNvSpPr txBox="1"/>
          <p:nvPr>
            <p:custDataLst>
              <p:tags r:id="rId48"/>
            </p:custDataLst>
          </p:nvPr>
        </p:nvSpPr>
        <p:spPr>
          <a:xfrm>
            <a:off x="3589200" y="5908940"/>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7" name="TextBox 476">
            <a:hlinkClick r:id="rId185" action="ppaction://hlinksldjump"/>
          </p:cNvPr>
          <p:cNvSpPr txBox="1"/>
          <p:nvPr>
            <p:custDataLst>
              <p:tags r:id="rId49"/>
            </p:custDataLst>
          </p:nvPr>
        </p:nvSpPr>
        <p:spPr>
          <a:xfrm>
            <a:off x="3589200" y="614973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8" name="TextBox 477">
            <a:hlinkClick r:id="rId185" action="ppaction://hlinksldjump"/>
          </p:cNvPr>
          <p:cNvSpPr txBox="1"/>
          <p:nvPr>
            <p:custDataLst>
              <p:tags r:id="rId50"/>
            </p:custDataLst>
          </p:nvPr>
        </p:nvSpPr>
        <p:spPr>
          <a:xfrm>
            <a:off x="3589200" y="6149732"/>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79" name="TextBox 478">
            <a:hlinkClick r:id="rId186" action="ppaction://hlinksldjump"/>
          </p:cNvPr>
          <p:cNvSpPr txBox="1"/>
          <p:nvPr>
            <p:custDataLst>
              <p:tags r:id="rId51"/>
            </p:custDataLst>
          </p:nvPr>
        </p:nvSpPr>
        <p:spPr>
          <a:xfrm>
            <a:off x="3589200" y="639052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0" name="TextBox 479">
            <a:hlinkClick r:id="rId186" action="ppaction://hlinksldjump"/>
          </p:cNvPr>
          <p:cNvSpPr txBox="1"/>
          <p:nvPr>
            <p:custDataLst>
              <p:tags r:id="rId52"/>
            </p:custDataLst>
          </p:nvPr>
        </p:nvSpPr>
        <p:spPr>
          <a:xfrm>
            <a:off x="3589200" y="6390524"/>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1" name="TextBox 480">
            <a:hlinkClick r:id="rId187" action="ppaction://hlinksldjump"/>
          </p:cNvPr>
          <p:cNvSpPr txBox="1"/>
          <p:nvPr>
            <p:custDataLst>
              <p:tags r:id="rId53"/>
            </p:custDataLst>
          </p:nvPr>
        </p:nvSpPr>
        <p:spPr>
          <a:xfrm>
            <a:off x="3589200" y="663131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2" name="TextBox 481">
            <a:hlinkClick r:id="rId187" action="ppaction://hlinksldjump"/>
          </p:cNvPr>
          <p:cNvSpPr txBox="1"/>
          <p:nvPr>
            <p:custDataLst>
              <p:tags r:id="rId54"/>
            </p:custDataLst>
          </p:nvPr>
        </p:nvSpPr>
        <p:spPr>
          <a:xfrm>
            <a:off x="3589200" y="6631316"/>
            <a:ext cx="5940923"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grpSp>
        <p:nvGrpSpPr>
          <p:cNvPr id="483" name="Group 482"/>
          <p:cNvGrpSpPr/>
          <p:nvPr>
            <p:custDataLst>
              <p:tags r:id="rId55"/>
            </p:custDataLst>
          </p:nvPr>
        </p:nvGrpSpPr>
        <p:grpSpPr>
          <a:xfrm>
            <a:off x="4383887" y="704088"/>
            <a:ext cx="5136927" cy="138499"/>
            <a:chOff x="4383887" y="704088"/>
            <a:chExt cx="5136927" cy="138499"/>
          </a:xfrm>
        </p:grpSpPr>
        <p:sp>
          <p:nvSpPr>
            <p:cNvPr id="172" name="862">
              <a:hlinkClick r:id="rId188" action="ppaction://hlinksldjump"/>
            </p:cNvPr>
            <p:cNvSpPr txBox="1"/>
            <p:nvPr>
              <p:custDataLst>
                <p:tags r:id="rId146"/>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174" name="Divider1"/>
            <p:cNvCxnSpPr/>
            <p:nvPr>
              <p:custDataLst>
                <p:tags r:id="rId147"/>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75" name="963">
              <a:hlinkClick r:id="rId189" action="ppaction://hlinksldjump"/>
            </p:cNvPr>
            <p:cNvSpPr txBox="1"/>
            <p:nvPr>
              <p:custDataLst>
                <p:tags r:id="rId148"/>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177" name="Divider2"/>
            <p:cNvCxnSpPr/>
            <p:nvPr>
              <p:custDataLst>
                <p:tags r:id="rId149"/>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78" name="860">
              <a:hlinkClick r:id="rId190" action="ppaction://hlinksldjump"/>
            </p:cNvPr>
            <p:cNvSpPr txBox="1"/>
            <p:nvPr>
              <p:custDataLst>
                <p:tags r:id="rId150"/>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180" name="Divider3"/>
            <p:cNvCxnSpPr/>
            <p:nvPr>
              <p:custDataLst>
                <p:tags r:id="rId151"/>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81" name="859">
              <a:hlinkClick r:id="rId187" action="ppaction://hlinksldjump"/>
            </p:cNvPr>
            <p:cNvSpPr txBox="1"/>
            <p:nvPr>
              <p:custDataLst>
                <p:tags r:id="rId152"/>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83" name="Divider4"/>
            <p:cNvCxnSpPr/>
            <p:nvPr>
              <p:custDataLst>
                <p:tags r:id="rId153"/>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84" name="975">
              <a:hlinkClick r:id="rId171" action="ppaction://hlinksldjump"/>
            </p:cNvPr>
            <p:cNvSpPr txBox="1"/>
            <p:nvPr>
              <p:custDataLst>
                <p:tags r:id="rId154"/>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86" name="Divider5"/>
            <p:cNvCxnSpPr/>
            <p:nvPr>
              <p:custDataLst>
                <p:tags r:id="rId155"/>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87" name="873">
              <a:hlinkClick r:id="rId168" action="ppaction://hlinksldjump"/>
            </p:cNvPr>
            <p:cNvSpPr txBox="1"/>
            <p:nvPr>
              <p:custDataLst>
                <p:tags r:id="rId156"/>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89" name="Divider6"/>
            <p:cNvCxnSpPr/>
            <p:nvPr>
              <p:custDataLst>
                <p:tags r:id="rId157"/>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90" name="737">
              <a:hlinkClick r:id="rId165" action="ppaction://hlinksldjump"/>
            </p:cNvPr>
            <p:cNvSpPr txBox="1"/>
            <p:nvPr>
              <p:custDataLst>
                <p:tags r:id="rId158"/>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92" name="Divider7"/>
            <p:cNvCxnSpPr/>
            <p:nvPr>
              <p:custDataLst>
                <p:tags r:id="rId159"/>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93" name="888">
              <a:hlinkClick r:id="rId164" action="ppaction://hlinksldjump"/>
            </p:cNvPr>
            <p:cNvSpPr txBox="1"/>
            <p:nvPr>
              <p:custDataLst>
                <p:tags r:id="rId160"/>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95" name="Divider8"/>
            <p:cNvCxnSpPr/>
            <p:nvPr>
              <p:custDataLst>
                <p:tags r:id="rId161"/>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96" name="885">
              <a:hlinkClick r:id="rId191" action="ppaction://hlinksldjump"/>
            </p:cNvPr>
            <p:cNvSpPr txBox="1"/>
            <p:nvPr>
              <p:custDataLst>
                <p:tags r:id="rId162"/>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Contents</a:t>
              </a:r>
            </a:p>
          </p:txBody>
        </p:sp>
      </p:grpSp>
      <p:sp>
        <p:nvSpPr>
          <p:cNvPr id="484" name="TextBox 483">
            <a:hlinkClick r:id="rId164" action="ppaction://hlinksldjump"/>
          </p:cNvPr>
          <p:cNvSpPr txBox="1"/>
          <p:nvPr>
            <p:custDataLst>
              <p:tags r:id="rId56"/>
            </p:custDataLst>
          </p:nvPr>
        </p:nvSpPr>
        <p:spPr>
          <a:xfrm>
            <a:off x="3589200" y="109310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5" name="TextBox 484">
            <a:hlinkClick r:id="rId164" action="ppaction://hlinksldjump"/>
          </p:cNvPr>
          <p:cNvSpPr txBox="1"/>
          <p:nvPr>
            <p:custDataLst>
              <p:tags r:id="rId57"/>
            </p:custDataLst>
          </p:nvPr>
        </p:nvSpPr>
        <p:spPr>
          <a:xfrm>
            <a:off x="3589200" y="109310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6" name="TextBox 485">
            <a:hlinkClick r:id="rId165" action="ppaction://hlinksldjump"/>
          </p:cNvPr>
          <p:cNvSpPr txBox="1"/>
          <p:nvPr>
            <p:custDataLst>
              <p:tags r:id="rId58"/>
            </p:custDataLst>
          </p:nvPr>
        </p:nvSpPr>
        <p:spPr>
          <a:xfrm>
            <a:off x="3589200" y="133389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7" name="TextBox 486">
            <a:hlinkClick r:id="rId165" action="ppaction://hlinksldjump"/>
          </p:cNvPr>
          <p:cNvSpPr txBox="1"/>
          <p:nvPr>
            <p:custDataLst>
              <p:tags r:id="rId59"/>
            </p:custDataLst>
          </p:nvPr>
        </p:nvSpPr>
        <p:spPr>
          <a:xfrm>
            <a:off x="3589200" y="133389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8" name="TextBox 487">
            <a:hlinkClick r:id="rId166" action="ppaction://hlinksldjump"/>
          </p:cNvPr>
          <p:cNvSpPr txBox="1"/>
          <p:nvPr>
            <p:custDataLst>
              <p:tags r:id="rId60"/>
            </p:custDataLst>
          </p:nvPr>
        </p:nvSpPr>
        <p:spPr>
          <a:xfrm>
            <a:off x="3589200" y="157468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89" name="TextBox 488">
            <a:hlinkClick r:id="rId166" action="ppaction://hlinksldjump"/>
          </p:cNvPr>
          <p:cNvSpPr txBox="1"/>
          <p:nvPr>
            <p:custDataLst>
              <p:tags r:id="rId61"/>
            </p:custDataLst>
          </p:nvPr>
        </p:nvSpPr>
        <p:spPr>
          <a:xfrm>
            <a:off x="3589200" y="157468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0" name="TextBox 489">
            <a:hlinkClick r:id="rId167" action="ppaction://hlinksldjump"/>
          </p:cNvPr>
          <p:cNvSpPr txBox="1"/>
          <p:nvPr>
            <p:custDataLst>
              <p:tags r:id="rId62"/>
            </p:custDataLst>
          </p:nvPr>
        </p:nvSpPr>
        <p:spPr>
          <a:xfrm>
            <a:off x="3589200" y="181547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1" name="TextBox 490">
            <a:hlinkClick r:id="rId167" action="ppaction://hlinksldjump"/>
          </p:cNvPr>
          <p:cNvSpPr txBox="1"/>
          <p:nvPr>
            <p:custDataLst>
              <p:tags r:id="rId63"/>
            </p:custDataLst>
          </p:nvPr>
        </p:nvSpPr>
        <p:spPr>
          <a:xfrm>
            <a:off x="3589200" y="181547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2" name="TextBox 491">
            <a:hlinkClick r:id="rId168" action="ppaction://hlinksldjump"/>
          </p:cNvPr>
          <p:cNvSpPr txBox="1"/>
          <p:nvPr>
            <p:custDataLst>
              <p:tags r:id="rId64"/>
            </p:custDataLst>
          </p:nvPr>
        </p:nvSpPr>
        <p:spPr>
          <a:xfrm>
            <a:off x="3589200" y="205626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4" name="TextBox 493">
            <a:hlinkClick r:id="rId168" action="ppaction://hlinksldjump"/>
          </p:cNvPr>
          <p:cNvSpPr txBox="1"/>
          <p:nvPr>
            <p:custDataLst>
              <p:tags r:id="rId65"/>
            </p:custDataLst>
          </p:nvPr>
        </p:nvSpPr>
        <p:spPr>
          <a:xfrm>
            <a:off x="3589200" y="205626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64" name="TextBox 63">
            <a:hlinkClick r:id="rId169" action="ppaction://hlinksldjump"/>
          </p:cNvPr>
          <p:cNvSpPr txBox="1"/>
          <p:nvPr>
            <p:custDataLst>
              <p:tags r:id="rId66"/>
            </p:custDataLst>
          </p:nvPr>
        </p:nvSpPr>
        <p:spPr>
          <a:xfrm>
            <a:off x="3589200" y="229706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65" name="TextBox 64">
            <a:hlinkClick r:id="rId169" action="ppaction://hlinksldjump"/>
          </p:cNvPr>
          <p:cNvSpPr txBox="1"/>
          <p:nvPr>
            <p:custDataLst>
              <p:tags r:id="rId67"/>
            </p:custDataLst>
          </p:nvPr>
        </p:nvSpPr>
        <p:spPr>
          <a:xfrm>
            <a:off x="3589200" y="229706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66" name="TextBox 65">
            <a:hlinkClick r:id="rId170" action="ppaction://hlinksldjump"/>
          </p:cNvPr>
          <p:cNvSpPr txBox="1"/>
          <p:nvPr>
            <p:custDataLst>
              <p:tags r:id="rId68"/>
            </p:custDataLst>
          </p:nvPr>
        </p:nvSpPr>
        <p:spPr>
          <a:xfrm>
            <a:off x="3589200" y="253785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67" name="TextBox 66">
            <a:hlinkClick r:id="rId170" action="ppaction://hlinksldjump"/>
          </p:cNvPr>
          <p:cNvSpPr txBox="1"/>
          <p:nvPr>
            <p:custDataLst>
              <p:tags r:id="rId69"/>
            </p:custDataLst>
          </p:nvPr>
        </p:nvSpPr>
        <p:spPr>
          <a:xfrm>
            <a:off x="3589200" y="253785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68" name="TextBox 67">
            <a:hlinkClick r:id="rId171" action="ppaction://hlinksldjump"/>
          </p:cNvPr>
          <p:cNvSpPr txBox="1"/>
          <p:nvPr>
            <p:custDataLst>
              <p:tags r:id="rId70"/>
            </p:custDataLst>
          </p:nvPr>
        </p:nvSpPr>
        <p:spPr>
          <a:xfrm>
            <a:off x="3589200" y="277864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69" name="TextBox 68">
            <a:hlinkClick r:id="rId171" action="ppaction://hlinksldjump"/>
          </p:cNvPr>
          <p:cNvSpPr txBox="1"/>
          <p:nvPr>
            <p:custDataLst>
              <p:tags r:id="rId71"/>
            </p:custDataLst>
          </p:nvPr>
        </p:nvSpPr>
        <p:spPr>
          <a:xfrm>
            <a:off x="3589200" y="277864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0" name="TextBox 69">
            <a:hlinkClick r:id="rId172" action="ppaction://hlinksldjump"/>
          </p:cNvPr>
          <p:cNvSpPr txBox="1"/>
          <p:nvPr>
            <p:custDataLst>
              <p:tags r:id="rId72"/>
            </p:custDataLst>
          </p:nvPr>
        </p:nvSpPr>
        <p:spPr>
          <a:xfrm>
            <a:off x="3589200" y="301943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1" name="TextBox 70">
            <a:hlinkClick r:id="rId172" action="ppaction://hlinksldjump"/>
          </p:cNvPr>
          <p:cNvSpPr txBox="1"/>
          <p:nvPr>
            <p:custDataLst>
              <p:tags r:id="rId73"/>
            </p:custDataLst>
          </p:nvPr>
        </p:nvSpPr>
        <p:spPr>
          <a:xfrm>
            <a:off x="3589200" y="301943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2" name="TextBox 71">
            <a:hlinkClick r:id="rId173" action="ppaction://hlinksldjump"/>
          </p:cNvPr>
          <p:cNvSpPr txBox="1"/>
          <p:nvPr>
            <p:custDataLst>
              <p:tags r:id="rId74"/>
            </p:custDataLst>
          </p:nvPr>
        </p:nvSpPr>
        <p:spPr>
          <a:xfrm>
            <a:off x="3589200" y="326022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3" name="TextBox 72">
            <a:hlinkClick r:id="rId173" action="ppaction://hlinksldjump"/>
          </p:cNvPr>
          <p:cNvSpPr txBox="1"/>
          <p:nvPr>
            <p:custDataLst>
              <p:tags r:id="rId75"/>
            </p:custDataLst>
          </p:nvPr>
        </p:nvSpPr>
        <p:spPr>
          <a:xfrm>
            <a:off x="3589200" y="326022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4" name="TextBox 73">
            <a:hlinkClick r:id="rId174" action="ppaction://hlinksldjump"/>
          </p:cNvPr>
          <p:cNvSpPr txBox="1"/>
          <p:nvPr>
            <p:custDataLst>
              <p:tags r:id="rId76"/>
            </p:custDataLst>
          </p:nvPr>
        </p:nvSpPr>
        <p:spPr>
          <a:xfrm>
            <a:off x="3589200" y="350102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5" name="TextBox 74">
            <a:hlinkClick r:id="rId174" action="ppaction://hlinksldjump"/>
          </p:cNvPr>
          <p:cNvSpPr txBox="1"/>
          <p:nvPr>
            <p:custDataLst>
              <p:tags r:id="rId77"/>
            </p:custDataLst>
          </p:nvPr>
        </p:nvSpPr>
        <p:spPr>
          <a:xfrm>
            <a:off x="3589200" y="350102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6" name="TextBox 75">
            <a:hlinkClick r:id="rId175" action="ppaction://hlinksldjump"/>
          </p:cNvPr>
          <p:cNvSpPr txBox="1"/>
          <p:nvPr>
            <p:custDataLst>
              <p:tags r:id="rId78"/>
            </p:custDataLst>
          </p:nvPr>
        </p:nvSpPr>
        <p:spPr>
          <a:xfrm>
            <a:off x="3589200" y="374181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7" name="TextBox 76">
            <a:hlinkClick r:id="rId175" action="ppaction://hlinksldjump"/>
          </p:cNvPr>
          <p:cNvSpPr txBox="1"/>
          <p:nvPr>
            <p:custDataLst>
              <p:tags r:id="rId79"/>
            </p:custDataLst>
          </p:nvPr>
        </p:nvSpPr>
        <p:spPr>
          <a:xfrm>
            <a:off x="3589200" y="374181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8" name="TextBox 77">
            <a:hlinkClick r:id="rId176" action="ppaction://hlinksldjump"/>
          </p:cNvPr>
          <p:cNvSpPr txBox="1"/>
          <p:nvPr>
            <p:custDataLst>
              <p:tags r:id="rId80"/>
            </p:custDataLst>
          </p:nvPr>
        </p:nvSpPr>
        <p:spPr>
          <a:xfrm>
            <a:off x="3589200" y="398260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79" name="TextBox 78">
            <a:hlinkClick r:id="rId176" action="ppaction://hlinksldjump"/>
          </p:cNvPr>
          <p:cNvSpPr txBox="1"/>
          <p:nvPr>
            <p:custDataLst>
              <p:tags r:id="rId81"/>
            </p:custDataLst>
          </p:nvPr>
        </p:nvSpPr>
        <p:spPr>
          <a:xfrm>
            <a:off x="3589200" y="398260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80" name="TextBox 79">
            <a:hlinkClick r:id="rId177" action="ppaction://hlinksldjump"/>
          </p:cNvPr>
          <p:cNvSpPr txBox="1"/>
          <p:nvPr>
            <p:custDataLst>
              <p:tags r:id="rId82"/>
            </p:custDataLst>
          </p:nvPr>
        </p:nvSpPr>
        <p:spPr>
          <a:xfrm>
            <a:off x="3589200" y="422339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81" name="TextBox 80">
            <a:hlinkClick r:id="rId177" action="ppaction://hlinksldjump"/>
          </p:cNvPr>
          <p:cNvSpPr txBox="1"/>
          <p:nvPr>
            <p:custDataLst>
              <p:tags r:id="rId83"/>
            </p:custDataLst>
          </p:nvPr>
        </p:nvSpPr>
        <p:spPr>
          <a:xfrm>
            <a:off x="3589200" y="422339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82" name="TextBox 81">
            <a:hlinkClick r:id="rId178" action="ppaction://hlinksldjump"/>
          </p:cNvPr>
          <p:cNvSpPr txBox="1"/>
          <p:nvPr>
            <p:custDataLst>
              <p:tags r:id="rId84"/>
            </p:custDataLst>
          </p:nvPr>
        </p:nvSpPr>
        <p:spPr>
          <a:xfrm>
            <a:off x="3589200" y="446418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83" name="TextBox 82">
            <a:hlinkClick r:id="rId178" action="ppaction://hlinksldjump"/>
          </p:cNvPr>
          <p:cNvSpPr txBox="1"/>
          <p:nvPr>
            <p:custDataLst>
              <p:tags r:id="rId85"/>
            </p:custDataLst>
          </p:nvPr>
        </p:nvSpPr>
        <p:spPr>
          <a:xfrm>
            <a:off x="3589200" y="446418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28" name="TextBox 527">
            <a:hlinkClick r:id="rId179" action="ppaction://hlinksldjump"/>
          </p:cNvPr>
          <p:cNvSpPr txBox="1"/>
          <p:nvPr>
            <p:custDataLst>
              <p:tags r:id="rId86"/>
            </p:custDataLst>
          </p:nvPr>
        </p:nvSpPr>
        <p:spPr>
          <a:xfrm>
            <a:off x="3589200" y="470498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29" name="TextBox 528">
            <a:hlinkClick r:id="rId179" action="ppaction://hlinksldjump"/>
          </p:cNvPr>
          <p:cNvSpPr txBox="1"/>
          <p:nvPr>
            <p:custDataLst>
              <p:tags r:id="rId87"/>
            </p:custDataLst>
          </p:nvPr>
        </p:nvSpPr>
        <p:spPr>
          <a:xfrm>
            <a:off x="3589200" y="470498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0" name="TextBox 529">
            <a:hlinkClick r:id="rId180" action="ppaction://hlinksldjump"/>
          </p:cNvPr>
          <p:cNvSpPr txBox="1"/>
          <p:nvPr>
            <p:custDataLst>
              <p:tags r:id="rId88"/>
            </p:custDataLst>
          </p:nvPr>
        </p:nvSpPr>
        <p:spPr>
          <a:xfrm>
            <a:off x="3589200" y="494577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1" name="TextBox 530">
            <a:hlinkClick r:id="rId180" action="ppaction://hlinksldjump"/>
          </p:cNvPr>
          <p:cNvSpPr txBox="1"/>
          <p:nvPr>
            <p:custDataLst>
              <p:tags r:id="rId89"/>
            </p:custDataLst>
          </p:nvPr>
        </p:nvSpPr>
        <p:spPr>
          <a:xfrm>
            <a:off x="3589200" y="494577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2" name="TextBox 531">
            <a:hlinkClick r:id="rId181" action="ppaction://hlinksldjump"/>
          </p:cNvPr>
          <p:cNvSpPr txBox="1"/>
          <p:nvPr>
            <p:custDataLst>
              <p:tags r:id="rId90"/>
            </p:custDataLst>
          </p:nvPr>
        </p:nvSpPr>
        <p:spPr>
          <a:xfrm>
            <a:off x="3589200" y="518656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3" name="TextBox 532">
            <a:hlinkClick r:id="rId181" action="ppaction://hlinksldjump"/>
          </p:cNvPr>
          <p:cNvSpPr txBox="1"/>
          <p:nvPr>
            <p:custDataLst>
              <p:tags r:id="rId91"/>
            </p:custDataLst>
          </p:nvPr>
        </p:nvSpPr>
        <p:spPr>
          <a:xfrm>
            <a:off x="3589200" y="518656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4" name="TextBox 533">
            <a:hlinkClick r:id="rId182" action="ppaction://hlinksldjump"/>
          </p:cNvPr>
          <p:cNvSpPr txBox="1"/>
          <p:nvPr>
            <p:custDataLst>
              <p:tags r:id="rId92"/>
            </p:custDataLst>
          </p:nvPr>
        </p:nvSpPr>
        <p:spPr>
          <a:xfrm>
            <a:off x="3589200" y="542735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5" name="TextBox 534">
            <a:hlinkClick r:id="rId182" action="ppaction://hlinksldjump"/>
          </p:cNvPr>
          <p:cNvSpPr txBox="1"/>
          <p:nvPr>
            <p:custDataLst>
              <p:tags r:id="rId93"/>
            </p:custDataLst>
          </p:nvPr>
        </p:nvSpPr>
        <p:spPr>
          <a:xfrm>
            <a:off x="3589200" y="542735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6" name="TextBox 535">
            <a:hlinkClick r:id="rId183" action="ppaction://hlinksldjump"/>
          </p:cNvPr>
          <p:cNvSpPr txBox="1"/>
          <p:nvPr>
            <p:custDataLst>
              <p:tags r:id="rId94"/>
            </p:custDataLst>
          </p:nvPr>
        </p:nvSpPr>
        <p:spPr>
          <a:xfrm>
            <a:off x="3589200" y="566814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7" name="TextBox 536">
            <a:hlinkClick r:id="rId183" action="ppaction://hlinksldjump"/>
          </p:cNvPr>
          <p:cNvSpPr txBox="1"/>
          <p:nvPr>
            <p:custDataLst>
              <p:tags r:id="rId95"/>
            </p:custDataLst>
          </p:nvPr>
        </p:nvSpPr>
        <p:spPr>
          <a:xfrm>
            <a:off x="3589200" y="566814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8" name="TextBox 537">
            <a:hlinkClick r:id="rId184" action="ppaction://hlinksldjump"/>
          </p:cNvPr>
          <p:cNvSpPr txBox="1"/>
          <p:nvPr>
            <p:custDataLst>
              <p:tags r:id="rId96"/>
            </p:custDataLst>
          </p:nvPr>
        </p:nvSpPr>
        <p:spPr>
          <a:xfrm>
            <a:off x="3589200" y="590894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39" name="TextBox 538">
            <a:hlinkClick r:id="rId184" action="ppaction://hlinksldjump"/>
          </p:cNvPr>
          <p:cNvSpPr txBox="1"/>
          <p:nvPr>
            <p:custDataLst>
              <p:tags r:id="rId97"/>
            </p:custDataLst>
          </p:nvPr>
        </p:nvSpPr>
        <p:spPr>
          <a:xfrm>
            <a:off x="3589200" y="590894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40" name="TextBox 539">
            <a:hlinkClick r:id="rId185" action="ppaction://hlinksldjump"/>
          </p:cNvPr>
          <p:cNvSpPr txBox="1"/>
          <p:nvPr>
            <p:custDataLst>
              <p:tags r:id="rId98"/>
            </p:custDataLst>
          </p:nvPr>
        </p:nvSpPr>
        <p:spPr>
          <a:xfrm>
            <a:off x="3589200" y="614973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41" name="TextBox 540">
            <a:hlinkClick r:id="rId185" action="ppaction://hlinksldjump"/>
          </p:cNvPr>
          <p:cNvSpPr txBox="1"/>
          <p:nvPr>
            <p:custDataLst>
              <p:tags r:id="rId99"/>
            </p:custDataLst>
          </p:nvPr>
        </p:nvSpPr>
        <p:spPr>
          <a:xfrm>
            <a:off x="3589200" y="614973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42" name="TextBox 541">
            <a:hlinkClick r:id="rId186" action="ppaction://hlinksldjump"/>
          </p:cNvPr>
          <p:cNvSpPr txBox="1"/>
          <p:nvPr>
            <p:custDataLst>
              <p:tags r:id="rId100"/>
            </p:custDataLst>
          </p:nvPr>
        </p:nvSpPr>
        <p:spPr>
          <a:xfrm>
            <a:off x="3589200" y="639052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43" name="TextBox 542">
            <a:hlinkClick r:id="rId186" action="ppaction://hlinksldjump"/>
          </p:cNvPr>
          <p:cNvSpPr txBox="1"/>
          <p:nvPr>
            <p:custDataLst>
              <p:tags r:id="rId101"/>
            </p:custDataLst>
          </p:nvPr>
        </p:nvSpPr>
        <p:spPr>
          <a:xfrm>
            <a:off x="3589200" y="639052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76" name="TextBox 575">
            <a:hlinkClick r:id="rId187" action="ppaction://hlinksldjump"/>
          </p:cNvPr>
          <p:cNvSpPr txBox="1"/>
          <p:nvPr>
            <p:custDataLst>
              <p:tags r:id="rId102"/>
            </p:custDataLst>
          </p:nvPr>
        </p:nvSpPr>
        <p:spPr>
          <a:xfrm>
            <a:off x="3589200" y="663131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77" name="TextBox 576">
            <a:hlinkClick r:id="rId187" action="ppaction://hlinksldjump"/>
          </p:cNvPr>
          <p:cNvSpPr txBox="1"/>
          <p:nvPr>
            <p:custDataLst>
              <p:tags r:id="rId103"/>
            </p:custDataLst>
          </p:nvPr>
        </p:nvSpPr>
        <p:spPr>
          <a:xfrm>
            <a:off x="3589200" y="663131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3" name="TextBox 452">
            <a:hlinkClick r:id="rId192" action="ppaction://hlinksldjump"/>
          </p:cNvPr>
          <p:cNvSpPr txBox="1"/>
          <p:nvPr>
            <p:custDataLst>
              <p:tags r:id="rId104"/>
            </p:custDataLst>
          </p:nvPr>
        </p:nvSpPr>
        <p:spPr>
          <a:xfrm>
            <a:off x="3589200" y="109310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4" name="TextBox 453">
            <a:hlinkClick r:id="rId192" action="ppaction://hlinksldjump"/>
          </p:cNvPr>
          <p:cNvSpPr txBox="1"/>
          <p:nvPr>
            <p:custDataLst>
              <p:tags r:id="rId105"/>
            </p:custDataLst>
          </p:nvPr>
        </p:nvSpPr>
        <p:spPr>
          <a:xfrm>
            <a:off x="3589200" y="109310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5" name="TextBox 454">
            <a:hlinkClick r:id="rId193" action="ppaction://hlinksldjump"/>
          </p:cNvPr>
          <p:cNvSpPr txBox="1"/>
          <p:nvPr>
            <p:custDataLst>
              <p:tags r:id="rId106"/>
            </p:custDataLst>
          </p:nvPr>
        </p:nvSpPr>
        <p:spPr>
          <a:xfrm>
            <a:off x="3589200" y="133389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6" name="TextBox 455">
            <a:hlinkClick r:id="rId193" action="ppaction://hlinksldjump"/>
          </p:cNvPr>
          <p:cNvSpPr txBox="1"/>
          <p:nvPr>
            <p:custDataLst>
              <p:tags r:id="rId107"/>
            </p:custDataLst>
          </p:nvPr>
        </p:nvSpPr>
        <p:spPr>
          <a:xfrm>
            <a:off x="3589200" y="133389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7" name="TextBox 456">
            <a:hlinkClick r:id="rId194" action="ppaction://hlinksldjump"/>
          </p:cNvPr>
          <p:cNvSpPr txBox="1"/>
          <p:nvPr>
            <p:custDataLst>
              <p:tags r:id="rId108"/>
            </p:custDataLst>
          </p:nvPr>
        </p:nvSpPr>
        <p:spPr>
          <a:xfrm>
            <a:off x="3589200" y="157468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8" name="TextBox 457">
            <a:hlinkClick r:id="rId194" action="ppaction://hlinksldjump"/>
          </p:cNvPr>
          <p:cNvSpPr txBox="1"/>
          <p:nvPr>
            <p:custDataLst>
              <p:tags r:id="rId109"/>
            </p:custDataLst>
          </p:nvPr>
        </p:nvSpPr>
        <p:spPr>
          <a:xfrm>
            <a:off x="3589200" y="157468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59" name="TextBox 458">
            <a:hlinkClick r:id="rId195" action="ppaction://hlinksldjump"/>
          </p:cNvPr>
          <p:cNvSpPr txBox="1"/>
          <p:nvPr>
            <p:custDataLst>
              <p:tags r:id="rId110"/>
            </p:custDataLst>
          </p:nvPr>
        </p:nvSpPr>
        <p:spPr>
          <a:xfrm>
            <a:off x="3589200" y="181547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0" name="TextBox 459">
            <a:hlinkClick r:id="rId195" action="ppaction://hlinksldjump"/>
          </p:cNvPr>
          <p:cNvSpPr txBox="1"/>
          <p:nvPr>
            <p:custDataLst>
              <p:tags r:id="rId111"/>
            </p:custDataLst>
          </p:nvPr>
        </p:nvSpPr>
        <p:spPr>
          <a:xfrm>
            <a:off x="3589200" y="181547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1" name="TextBox 460">
            <a:hlinkClick r:id="rId196" action="ppaction://hlinksldjump"/>
          </p:cNvPr>
          <p:cNvSpPr txBox="1"/>
          <p:nvPr>
            <p:custDataLst>
              <p:tags r:id="rId112"/>
            </p:custDataLst>
          </p:nvPr>
        </p:nvSpPr>
        <p:spPr>
          <a:xfrm>
            <a:off x="3589200" y="205626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2" name="TextBox 461">
            <a:hlinkClick r:id="rId196" action="ppaction://hlinksldjump"/>
          </p:cNvPr>
          <p:cNvSpPr txBox="1"/>
          <p:nvPr>
            <p:custDataLst>
              <p:tags r:id="rId113"/>
            </p:custDataLst>
          </p:nvPr>
        </p:nvSpPr>
        <p:spPr>
          <a:xfrm>
            <a:off x="3589200" y="205626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3" name="TextBox 462">
            <a:hlinkClick r:id="rId197" action="ppaction://hlinksldjump"/>
          </p:cNvPr>
          <p:cNvSpPr txBox="1"/>
          <p:nvPr>
            <p:custDataLst>
              <p:tags r:id="rId114"/>
            </p:custDataLst>
          </p:nvPr>
        </p:nvSpPr>
        <p:spPr>
          <a:xfrm>
            <a:off x="3589200" y="229706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4" name="TextBox 463">
            <a:hlinkClick r:id="rId197" action="ppaction://hlinksldjump"/>
          </p:cNvPr>
          <p:cNvSpPr txBox="1"/>
          <p:nvPr>
            <p:custDataLst>
              <p:tags r:id="rId115"/>
            </p:custDataLst>
          </p:nvPr>
        </p:nvSpPr>
        <p:spPr>
          <a:xfrm>
            <a:off x="3589200" y="229706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5" name="TextBox 464">
            <a:hlinkClick r:id="rId190" action="ppaction://hlinksldjump"/>
          </p:cNvPr>
          <p:cNvSpPr txBox="1"/>
          <p:nvPr>
            <p:custDataLst>
              <p:tags r:id="rId116"/>
            </p:custDataLst>
          </p:nvPr>
        </p:nvSpPr>
        <p:spPr>
          <a:xfrm>
            <a:off x="3589200" y="253785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6" name="TextBox 465">
            <a:hlinkClick r:id="rId190" action="ppaction://hlinksldjump"/>
          </p:cNvPr>
          <p:cNvSpPr txBox="1"/>
          <p:nvPr>
            <p:custDataLst>
              <p:tags r:id="rId117"/>
            </p:custDataLst>
          </p:nvPr>
        </p:nvSpPr>
        <p:spPr>
          <a:xfrm>
            <a:off x="3589200" y="253785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67" name="TextBox 466">
            <a:hlinkClick r:id="rId198" action="ppaction://hlinksldjump"/>
          </p:cNvPr>
          <p:cNvSpPr txBox="1"/>
          <p:nvPr>
            <p:custDataLst>
              <p:tags r:id="rId118"/>
            </p:custDataLst>
          </p:nvPr>
        </p:nvSpPr>
        <p:spPr>
          <a:xfrm>
            <a:off x="3589200" y="277864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3" name="TextBox 492">
            <a:hlinkClick r:id="rId198" action="ppaction://hlinksldjump"/>
          </p:cNvPr>
          <p:cNvSpPr txBox="1"/>
          <p:nvPr>
            <p:custDataLst>
              <p:tags r:id="rId119"/>
            </p:custDataLst>
          </p:nvPr>
        </p:nvSpPr>
        <p:spPr>
          <a:xfrm>
            <a:off x="3589200" y="277864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5" name="TextBox 494">
            <a:hlinkClick r:id="rId199" action="ppaction://hlinksldjump"/>
          </p:cNvPr>
          <p:cNvSpPr txBox="1"/>
          <p:nvPr>
            <p:custDataLst>
              <p:tags r:id="rId120"/>
            </p:custDataLst>
          </p:nvPr>
        </p:nvSpPr>
        <p:spPr>
          <a:xfrm>
            <a:off x="3589200" y="301943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6" name="TextBox 495">
            <a:hlinkClick r:id="rId199" action="ppaction://hlinksldjump"/>
          </p:cNvPr>
          <p:cNvSpPr txBox="1"/>
          <p:nvPr>
            <p:custDataLst>
              <p:tags r:id="rId121"/>
            </p:custDataLst>
          </p:nvPr>
        </p:nvSpPr>
        <p:spPr>
          <a:xfrm>
            <a:off x="3589200" y="301943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7" name="TextBox 496">
            <a:hlinkClick r:id="rId200" action="ppaction://hlinksldjump"/>
          </p:cNvPr>
          <p:cNvSpPr txBox="1"/>
          <p:nvPr>
            <p:custDataLst>
              <p:tags r:id="rId122"/>
            </p:custDataLst>
          </p:nvPr>
        </p:nvSpPr>
        <p:spPr>
          <a:xfrm>
            <a:off x="3589200" y="326022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8" name="TextBox 497">
            <a:hlinkClick r:id="rId200" action="ppaction://hlinksldjump"/>
          </p:cNvPr>
          <p:cNvSpPr txBox="1"/>
          <p:nvPr>
            <p:custDataLst>
              <p:tags r:id="rId123"/>
            </p:custDataLst>
          </p:nvPr>
        </p:nvSpPr>
        <p:spPr>
          <a:xfrm>
            <a:off x="3589200" y="326022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499" name="TextBox 498">
            <a:hlinkClick r:id="rId189" action="ppaction://hlinksldjump"/>
          </p:cNvPr>
          <p:cNvSpPr txBox="1"/>
          <p:nvPr>
            <p:custDataLst>
              <p:tags r:id="rId124"/>
            </p:custDataLst>
          </p:nvPr>
        </p:nvSpPr>
        <p:spPr>
          <a:xfrm>
            <a:off x="3589200" y="350102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0" name="TextBox 499">
            <a:hlinkClick r:id="rId189" action="ppaction://hlinksldjump"/>
          </p:cNvPr>
          <p:cNvSpPr txBox="1"/>
          <p:nvPr>
            <p:custDataLst>
              <p:tags r:id="rId125"/>
            </p:custDataLst>
          </p:nvPr>
        </p:nvSpPr>
        <p:spPr>
          <a:xfrm>
            <a:off x="3589200" y="350102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1" name="TextBox 500">
            <a:hlinkClick r:id="rId201" action="ppaction://hlinksldjump"/>
          </p:cNvPr>
          <p:cNvSpPr txBox="1"/>
          <p:nvPr>
            <p:custDataLst>
              <p:tags r:id="rId126"/>
            </p:custDataLst>
          </p:nvPr>
        </p:nvSpPr>
        <p:spPr>
          <a:xfrm>
            <a:off x="3589200" y="374181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2" name="TextBox 501">
            <a:hlinkClick r:id="rId201" action="ppaction://hlinksldjump"/>
          </p:cNvPr>
          <p:cNvSpPr txBox="1"/>
          <p:nvPr>
            <p:custDataLst>
              <p:tags r:id="rId127"/>
            </p:custDataLst>
          </p:nvPr>
        </p:nvSpPr>
        <p:spPr>
          <a:xfrm>
            <a:off x="3589200" y="374181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3" name="TextBox 502">
            <a:hlinkClick r:id="rId188" action="ppaction://hlinksldjump"/>
          </p:cNvPr>
          <p:cNvSpPr txBox="1"/>
          <p:nvPr>
            <p:custDataLst>
              <p:tags r:id="rId128"/>
            </p:custDataLst>
          </p:nvPr>
        </p:nvSpPr>
        <p:spPr>
          <a:xfrm>
            <a:off x="3589200" y="398260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4" name="TextBox 503">
            <a:hlinkClick r:id="rId188" action="ppaction://hlinksldjump"/>
          </p:cNvPr>
          <p:cNvSpPr txBox="1"/>
          <p:nvPr>
            <p:custDataLst>
              <p:tags r:id="rId129"/>
            </p:custDataLst>
          </p:nvPr>
        </p:nvSpPr>
        <p:spPr>
          <a:xfrm>
            <a:off x="3589200" y="398260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5" name="TextBox 504">
            <a:hlinkClick r:id="rId202" action="ppaction://hlinksldjump"/>
          </p:cNvPr>
          <p:cNvSpPr txBox="1"/>
          <p:nvPr>
            <p:custDataLst>
              <p:tags r:id="rId130"/>
            </p:custDataLst>
          </p:nvPr>
        </p:nvSpPr>
        <p:spPr>
          <a:xfrm>
            <a:off x="3589200" y="422339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6" name="TextBox 505">
            <a:hlinkClick r:id="rId202" action="ppaction://hlinksldjump"/>
          </p:cNvPr>
          <p:cNvSpPr txBox="1"/>
          <p:nvPr>
            <p:custDataLst>
              <p:tags r:id="rId131"/>
            </p:custDataLst>
          </p:nvPr>
        </p:nvSpPr>
        <p:spPr>
          <a:xfrm>
            <a:off x="3589200" y="422339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7" name="TextBox 506">
            <a:hlinkClick r:id="rId203" action="ppaction://hlinksldjump"/>
          </p:cNvPr>
          <p:cNvSpPr txBox="1"/>
          <p:nvPr>
            <p:custDataLst>
              <p:tags r:id="rId132"/>
            </p:custDataLst>
          </p:nvPr>
        </p:nvSpPr>
        <p:spPr>
          <a:xfrm>
            <a:off x="3589200" y="446418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8" name="TextBox 507">
            <a:hlinkClick r:id="rId203" action="ppaction://hlinksldjump"/>
          </p:cNvPr>
          <p:cNvSpPr txBox="1"/>
          <p:nvPr>
            <p:custDataLst>
              <p:tags r:id="rId133"/>
            </p:custDataLst>
          </p:nvPr>
        </p:nvSpPr>
        <p:spPr>
          <a:xfrm>
            <a:off x="3589200" y="446418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09" name="TextBox 508">
            <a:hlinkClick r:id="rId204" action="ppaction://hlinksldjump"/>
          </p:cNvPr>
          <p:cNvSpPr txBox="1"/>
          <p:nvPr>
            <p:custDataLst>
              <p:tags r:id="rId134"/>
            </p:custDataLst>
          </p:nvPr>
        </p:nvSpPr>
        <p:spPr>
          <a:xfrm>
            <a:off x="3589200" y="470498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0" name="TextBox 509">
            <a:hlinkClick r:id="rId204" action="ppaction://hlinksldjump"/>
          </p:cNvPr>
          <p:cNvSpPr txBox="1"/>
          <p:nvPr>
            <p:custDataLst>
              <p:tags r:id="rId135"/>
            </p:custDataLst>
          </p:nvPr>
        </p:nvSpPr>
        <p:spPr>
          <a:xfrm>
            <a:off x="3589200" y="470498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1" name="TextBox 510">
            <a:hlinkClick r:id="rId205" action="ppaction://hlinksldjump"/>
          </p:cNvPr>
          <p:cNvSpPr txBox="1"/>
          <p:nvPr>
            <p:custDataLst>
              <p:tags r:id="rId136"/>
            </p:custDataLst>
          </p:nvPr>
        </p:nvSpPr>
        <p:spPr>
          <a:xfrm>
            <a:off x="3589200" y="494577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2" name="TextBox 511">
            <a:hlinkClick r:id="rId205" action="ppaction://hlinksldjump"/>
          </p:cNvPr>
          <p:cNvSpPr txBox="1"/>
          <p:nvPr>
            <p:custDataLst>
              <p:tags r:id="rId137"/>
            </p:custDataLst>
          </p:nvPr>
        </p:nvSpPr>
        <p:spPr>
          <a:xfrm>
            <a:off x="3589200" y="4945772"/>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3" name="TextBox 512">
            <a:hlinkClick r:id="rId206" action="ppaction://hlinksldjump"/>
          </p:cNvPr>
          <p:cNvSpPr txBox="1"/>
          <p:nvPr>
            <p:custDataLst>
              <p:tags r:id="rId138"/>
            </p:custDataLst>
          </p:nvPr>
        </p:nvSpPr>
        <p:spPr>
          <a:xfrm>
            <a:off x="3589200" y="518656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4" name="TextBox 513">
            <a:hlinkClick r:id="rId206" action="ppaction://hlinksldjump"/>
          </p:cNvPr>
          <p:cNvSpPr txBox="1"/>
          <p:nvPr>
            <p:custDataLst>
              <p:tags r:id="rId139"/>
            </p:custDataLst>
          </p:nvPr>
        </p:nvSpPr>
        <p:spPr>
          <a:xfrm>
            <a:off x="3589200" y="5186564"/>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5" name="TextBox 514">
            <a:hlinkClick r:id="rId207" action="ppaction://hlinksldjump"/>
          </p:cNvPr>
          <p:cNvSpPr txBox="1"/>
          <p:nvPr>
            <p:custDataLst>
              <p:tags r:id="rId140"/>
            </p:custDataLst>
          </p:nvPr>
        </p:nvSpPr>
        <p:spPr>
          <a:xfrm>
            <a:off x="3589200" y="542735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6" name="TextBox 515">
            <a:hlinkClick r:id="rId207" action="ppaction://hlinksldjump"/>
          </p:cNvPr>
          <p:cNvSpPr txBox="1"/>
          <p:nvPr>
            <p:custDataLst>
              <p:tags r:id="rId141"/>
            </p:custDataLst>
          </p:nvPr>
        </p:nvSpPr>
        <p:spPr>
          <a:xfrm>
            <a:off x="3589200" y="5427356"/>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7" name="TextBox 516">
            <a:hlinkClick r:id="rId208" action="ppaction://hlinksldjump"/>
          </p:cNvPr>
          <p:cNvSpPr txBox="1"/>
          <p:nvPr>
            <p:custDataLst>
              <p:tags r:id="rId142"/>
            </p:custDataLst>
          </p:nvPr>
        </p:nvSpPr>
        <p:spPr>
          <a:xfrm>
            <a:off x="3589200" y="566814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8" name="TextBox 517">
            <a:hlinkClick r:id="rId208" action="ppaction://hlinksldjump"/>
          </p:cNvPr>
          <p:cNvSpPr txBox="1"/>
          <p:nvPr>
            <p:custDataLst>
              <p:tags r:id="rId143"/>
            </p:custDataLst>
          </p:nvPr>
        </p:nvSpPr>
        <p:spPr>
          <a:xfrm>
            <a:off x="3589200" y="5668148"/>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19" name="TextBox 518">
            <a:hlinkClick r:id="rId209" action="ppaction://hlinksldjump"/>
          </p:cNvPr>
          <p:cNvSpPr txBox="1"/>
          <p:nvPr>
            <p:custDataLst>
              <p:tags r:id="rId144"/>
            </p:custDataLst>
          </p:nvPr>
        </p:nvSpPr>
        <p:spPr>
          <a:xfrm>
            <a:off x="3589200" y="590894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
        <p:nvSpPr>
          <p:cNvPr id="520" name="TextBox 519">
            <a:hlinkClick r:id="rId209" action="ppaction://hlinksldjump"/>
          </p:cNvPr>
          <p:cNvSpPr txBox="1"/>
          <p:nvPr>
            <p:custDataLst>
              <p:tags r:id="rId145"/>
            </p:custDataLst>
          </p:nvPr>
        </p:nvSpPr>
        <p:spPr>
          <a:xfrm>
            <a:off x="3589200" y="5908940"/>
            <a:ext cx="5940923" cy="169277"/>
          </a:xfrm>
          <a:prstGeom prst="rect">
            <a:avLst/>
          </a:prstGeom>
          <a:solidFill>
            <a:scrgbClr r="0" g="0" b="0">
              <a:alpha val="0"/>
            </a:scrgbClr>
          </a:solidFill>
          <a:ln>
            <a:noFill/>
          </a:ln>
        </p:spPr>
        <p:txBody>
          <a:bodyPr vert="horz" wrap="square" lIns="0" tIns="0" rIns="0" bIns="0" rtlCol="0">
            <a:spAutoFit/>
          </a:bodyPr>
          <a:lstStyle/>
          <a:p>
            <a:r>
              <a:rPr lang="en-GB" noProof="0" dirty="0" smtClean="0">
                <a:solidFill>
                  <a:schemeClr val="tx1"/>
                </a:solidFill>
                <a:latin typeface="Georgia" pitchFamily="18" charset="0"/>
                <a:cs typeface="Arial" pitchFamily="34" charset="0"/>
              </a:rPr>
              <a:t> </a:t>
            </a:r>
          </a:p>
        </p:txBody>
      </p:sp>
    </p:spTree>
    <p:custDataLst>
      <p:tags r:id="rId1"/>
    </p:custDataLst>
    <p:extLst>
      <p:ext uri="{BB962C8B-B14F-4D97-AF65-F5344CB8AC3E}">
        <p14:creationId xmlns:p14="http://schemas.microsoft.com/office/powerpoint/2010/main" val="126322356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60" name="Content Placeholder 59"/>
          <p:cNvSpPr>
            <a:spLocks noGrp="1"/>
          </p:cNvSpPr>
          <p:nvPr>
            <p:ph sz="quarter" idx="24"/>
            <p:custDataLst>
              <p:tags r:id="rId3"/>
            </p:custDataLst>
          </p:nvPr>
        </p:nvSpPr>
        <p:spPr/>
        <p:txBody>
          <a:bodyPr/>
          <a:lstStyle/>
          <a:p>
            <a:r>
              <a:rPr lang="en-GB" dirty="0" smtClean="0"/>
              <a:t>Please choose "Word Wrap" on the Smart ribbon and click “Overflowing Text”. This will be enabled only for layouts with one or two placeholders (ER: One, ER: Two, Content: One, Content: Two, Content: Large Left,)</a:t>
            </a:r>
          </a:p>
          <a:p>
            <a:endParaRPr lang="en-GB" dirty="0"/>
          </a:p>
        </p:txBody>
      </p:sp>
      <p:sp>
        <p:nvSpPr>
          <p:cNvPr id="2" name="Title 1"/>
          <p:cNvSpPr>
            <a:spLocks noGrp="1"/>
          </p:cNvSpPr>
          <p:nvPr>
            <p:ph type="title"/>
          </p:nvPr>
        </p:nvSpPr>
        <p:spPr/>
        <p:txBody>
          <a:bodyPr/>
          <a:lstStyle/>
          <a:p>
            <a:r>
              <a:rPr lang="en-GB" dirty="0"/>
              <a:t>How do I handle overflowing text</a:t>
            </a:r>
            <a:r>
              <a:rPr lang="en-GB" dirty="0" smtClean="0"/>
              <a:t>? (1/2)</a:t>
            </a:r>
            <a:endParaRPr lang="en-GB" dirty="0"/>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30</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11 Handle overflowing text</a:t>
            </a:r>
            <a:endParaRPr lang="en-GB" sz="900" noProof="1">
              <a:solidFill>
                <a:schemeClr val="tx1"/>
              </a:solidFill>
            </a:endParaRPr>
          </a:p>
        </p:txBody>
      </p:sp>
      <p:sp>
        <p:nvSpPr>
          <p:cNvPr id="64" name="TextBox 63"/>
          <p:cNvSpPr txBox="1"/>
          <p:nvPr/>
        </p:nvSpPr>
        <p:spPr>
          <a:xfrm>
            <a:off x="530351" y="4199205"/>
            <a:ext cx="4425697" cy="2708434"/>
          </a:xfrm>
          <a:prstGeom prst="rect">
            <a:avLst/>
          </a:prstGeom>
          <a:noFill/>
          <a:ln>
            <a:noFill/>
          </a:ln>
        </p:spPr>
        <p:txBody>
          <a:bodyPr wrap="square" lIns="0" tIns="0" rIns="0" bIns="0" rtlCol="0">
            <a:spAutoFit/>
          </a:bodyPr>
          <a:lstStyle/>
          <a:p>
            <a:r>
              <a:rPr lang="en-GB" sz="1600" dirty="0">
                <a:latin typeface="Georgia" pitchFamily="18" charset="0"/>
                <a:cs typeface="Arial" pitchFamily="34" charset="0"/>
              </a:rPr>
              <a:t>If you have a "Content One" slide, click "Wrap to following slide" and click OK.</a:t>
            </a: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r>
              <a:rPr lang="en-GB" sz="1600" dirty="0">
                <a:latin typeface="Georgia" pitchFamily="18" charset="0"/>
                <a:cs typeface="Arial" pitchFamily="34" charset="0"/>
              </a:rPr>
              <a:t>The overflowing text will be inserted into a new slide on the following page.</a:t>
            </a:r>
          </a:p>
        </p:txBody>
      </p:sp>
      <p:sp>
        <p:nvSpPr>
          <p:cNvPr id="67" name="TextBox 66"/>
          <p:cNvSpPr txBox="1"/>
          <p:nvPr/>
        </p:nvSpPr>
        <p:spPr>
          <a:xfrm>
            <a:off x="5102351" y="4199205"/>
            <a:ext cx="4425697" cy="2708434"/>
          </a:xfrm>
          <a:prstGeom prst="rect">
            <a:avLst/>
          </a:prstGeom>
          <a:noFill/>
          <a:ln>
            <a:noFill/>
          </a:ln>
        </p:spPr>
        <p:txBody>
          <a:bodyPr wrap="square" lIns="0" tIns="0" rIns="0" bIns="0" rtlCol="0">
            <a:spAutoFit/>
          </a:bodyPr>
          <a:lstStyle/>
          <a:p>
            <a:r>
              <a:rPr lang="en-GB" sz="1600" dirty="0">
                <a:latin typeface="Georgia" pitchFamily="18" charset="0"/>
                <a:cs typeface="Arial" pitchFamily="34" charset="0"/>
              </a:rPr>
              <a:t>If you have a "Content two" slide, click "Wrap to right hand column".</a:t>
            </a: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endParaRPr lang="en-GB" sz="1600" dirty="0">
              <a:latin typeface="Georgia" pitchFamily="18" charset="0"/>
              <a:cs typeface="Arial" pitchFamily="34" charset="0"/>
            </a:endParaRPr>
          </a:p>
          <a:p>
            <a:r>
              <a:rPr lang="en-GB" sz="1600" dirty="0">
                <a:latin typeface="Georgia" pitchFamily="18" charset="0"/>
                <a:cs typeface="Arial" pitchFamily="34" charset="0"/>
              </a:rPr>
              <a:t>The overflowing text will be displayed on the right hand column. </a:t>
            </a:r>
          </a:p>
        </p:txBody>
      </p:sp>
      <p:pic>
        <p:nvPicPr>
          <p:cNvPr id="2057" name="Picture 9" descr="C:\Users\PFERNA~1\AppData\Local\Temp\SNAGHTML23388d.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102351" y="4907811"/>
            <a:ext cx="3314700" cy="1200150"/>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C:\Users\PFERNA~1\AppData\Local\Temp\SNAGHTML23845c.PNG"/>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539496" y="4888761"/>
            <a:ext cx="3314700" cy="1200150"/>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58"/>
          <p:cNvPicPr>
            <a:picLocks noChangeAspect="1"/>
          </p:cNvPicPr>
          <p:nvPr/>
        </p:nvPicPr>
        <p:blipFill>
          <a:blip r:embed="rId28"/>
          <a:stretch>
            <a:fillRect/>
          </a:stretch>
        </p:blipFill>
        <p:spPr>
          <a:xfrm>
            <a:off x="530351" y="2892552"/>
            <a:ext cx="4419048" cy="1209524"/>
          </a:xfrm>
          <a:prstGeom prst="rect">
            <a:avLst/>
          </a:prstGeom>
        </p:spPr>
      </p:pic>
      <p:grpSp>
        <p:nvGrpSpPr>
          <p:cNvPr id="81" name="Group 80"/>
          <p:cNvGrpSpPr/>
          <p:nvPr>
            <p:custDataLst>
              <p:tags r:id="rId7"/>
            </p:custDataLst>
          </p:nvPr>
        </p:nvGrpSpPr>
        <p:grpSpPr>
          <a:xfrm>
            <a:off x="4383887" y="704088"/>
            <a:ext cx="5136927" cy="138499"/>
            <a:chOff x="4383887" y="704088"/>
            <a:chExt cx="5136927" cy="138499"/>
          </a:xfrm>
        </p:grpSpPr>
        <p:sp>
          <p:nvSpPr>
            <p:cNvPr id="82" name="862">
              <a:hlinkClick r:id="rId29"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3"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963">
              <a:hlinkClick r:id="rId30"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5"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60">
              <a:hlinkClick r:id="rId31"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7"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59">
              <a:hlinkClick r:id="rId32"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9"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975">
              <a:hlinkClick r:id="rId33"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91"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73">
              <a:hlinkClick r:id="rId34"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3"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737">
              <a:hlinkClick r:id="rId35"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5"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8">
              <a:hlinkClick r:id="rId36"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7"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8" name="885">
              <a:hlinkClick r:id="rId37"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4888908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Object 63" hidden="1"/>
          <p:cNvGraphicFramePr>
            <a:graphicFrameLocks noChangeAspect="1"/>
          </p:cNvGraphicFramePr>
          <p:nvPr>
            <p:custDataLst>
              <p:tags r:id="rId3"/>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4295" name="think-cell Slide" r:id="rId28" imgW="216" imgH="216" progId="TCLayout.ActiveDocument.1">
                  <p:embed/>
                </p:oleObj>
              </mc:Choice>
              <mc:Fallback>
                <p:oleObj name="think-cell Slide" r:id="rId28" imgW="216" imgH="216" progId="TCLayout.ActiveDocument.1">
                  <p:embed/>
                  <p:pic>
                    <p:nvPicPr>
                      <p:cNvPr id="64" name="Object 63" hidden="1"/>
                      <p:cNvPicPr/>
                      <p:nvPr/>
                    </p:nvPicPr>
                    <p:blipFill>
                      <a:blip r:embed="rId29"/>
                      <a:stretch>
                        <a:fillRect/>
                      </a:stretch>
                    </p:blipFill>
                    <p:spPr>
                      <a:xfrm>
                        <a:off x="1588" y="1588"/>
                        <a:ext cx="1587" cy="1587"/>
                      </a:xfrm>
                      <a:prstGeom prst="rect">
                        <a:avLst/>
                      </a:prstGeom>
                    </p:spPr>
                  </p:pic>
                </p:oleObj>
              </mc:Fallback>
            </mc:AlternateContent>
          </a:graphicData>
        </a:graphic>
      </p:graphicFrame>
      <p:sp>
        <p:nvSpPr>
          <p:cNvPr id="76" name="Content Placeholder 4"/>
          <p:cNvSpPr>
            <a:spLocks noGrp="1"/>
          </p:cNvSpPr>
          <p:nvPr/>
        </p:nvSpPr>
        <p:spPr>
          <a:xfrm>
            <a:off x="530352" y="2895600"/>
            <a:ext cx="4423869" cy="4100899"/>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1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1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1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1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1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1"/>
            <a:r>
              <a:rPr lang="en-GB" sz="1600" dirty="0"/>
              <a:t>Place the cursor at the point where you want to wrap the text and click on “At Cursor Point” from the “Word Wrap” drop down menu.</a:t>
            </a:r>
          </a:p>
          <a:p>
            <a:pPr lvl="1"/>
            <a:endParaRPr lang="en-GB" sz="1600" dirty="0"/>
          </a:p>
          <a:p>
            <a:pPr lvl="1"/>
            <a:endParaRPr lang="en-GB" sz="1600" dirty="0"/>
          </a:p>
          <a:p>
            <a:pPr lvl="1"/>
            <a:endParaRPr lang="en-GB" sz="1600" dirty="0"/>
          </a:p>
          <a:p>
            <a:pPr lvl="1"/>
            <a:endParaRPr lang="en-GB" sz="1600" dirty="0"/>
          </a:p>
          <a:p>
            <a:pPr lvl="1"/>
            <a:endParaRPr lang="en-GB" sz="1600" dirty="0"/>
          </a:p>
        </p:txBody>
      </p:sp>
      <p:grpSp>
        <p:nvGrpSpPr>
          <p:cNvPr id="4" name="Grid" hidden="1"/>
          <p:cNvGrpSpPr/>
          <p:nvPr>
            <p:custDataLst>
              <p:tags r:id="rId4"/>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sz="2400" dirty="0"/>
              <a:t>How do I handle overflowing text? </a:t>
            </a:r>
            <a:r>
              <a:rPr lang="en-GB" sz="2400" dirty="0" smtClean="0"/>
              <a:t>(2/2</a:t>
            </a:r>
            <a:r>
              <a:rPr lang="en-GB" sz="2400" dirty="0"/>
              <a:t>)</a:t>
            </a:r>
          </a:p>
        </p:txBody>
      </p:sp>
      <p:sp>
        <p:nvSpPr>
          <p:cNvPr id="3" name="Content Placeholder 2"/>
          <p:cNvSpPr>
            <a:spLocks noGrp="1"/>
          </p:cNvSpPr>
          <p:nvPr>
            <p:ph sz="quarter" idx="10"/>
            <p:custDataLst>
              <p:tags r:id="rId5"/>
            </p:custDataLst>
          </p:nvPr>
        </p:nvSpPr>
        <p:spPr>
          <a:xfrm>
            <a:off x="530352" y="2057400"/>
            <a:ext cx="8997696" cy="685800"/>
          </a:xfrm>
        </p:spPr>
        <p:txBody>
          <a:bodyPr/>
          <a:lstStyle/>
          <a:p>
            <a:r>
              <a:rPr lang="en-GB" sz="1600" dirty="0"/>
              <a:t>The updated “Word Wrap” feature now allows you to wrap text from a certain point on the placeholder to the following placeholder or slide. </a:t>
            </a:r>
          </a:p>
          <a:p>
            <a:endParaRPr lang="en-GB" sz="1600" dirty="0"/>
          </a:p>
          <a:p>
            <a:endParaRPr lang="en-GB" sz="1600" dirty="0"/>
          </a:p>
          <a:p>
            <a:endParaRPr lang="en-GB" sz="1600" dirty="0"/>
          </a:p>
          <a:p>
            <a:endParaRPr lang="en-GB" sz="1600" dirty="0"/>
          </a:p>
          <a:p>
            <a:endParaRPr lang="en-GB" sz="1600" dirty="0"/>
          </a:p>
        </p:txBody>
      </p:sp>
      <p:sp>
        <p:nvSpPr>
          <p:cNvPr id="60" name="Content Placeholder 59"/>
          <p:cNvSpPr>
            <a:spLocks noGrp="1"/>
          </p:cNvSpPr>
          <p:nvPr>
            <p:ph sz="quarter" idx="11"/>
          </p:nvPr>
        </p:nvSpPr>
        <p:spPr>
          <a:xfrm>
            <a:off x="5164154" y="2909770"/>
            <a:ext cx="4356660" cy="4024430"/>
          </a:xfrm>
        </p:spPr>
        <p:txBody>
          <a:bodyPr/>
          <a:lstStyle/>
          <a:p>
            <a:r>
              <a:rPr lang="en-GB" sz="1600" dirty="0"/>
              <a:t>“Wrap to right column” moves overflowing texts from where you put the cursor to the right hand placeholder.</a:t>
            </a:r>
          </a:p>
          <a:p>
            <a:endParaRPr lang="en-GB" sz="1600" dirty="0"/>
          </a:p>
          <a:p>
            <a:r>
              <a:rPr lang="en-GB" sz="1600" dirty="0"/>
              <a:t>“Wrap to following slide” moves overflowing texts from where you put the cursor to a new slide on the following page. </a:t>
            </a:r>
          </a:p>
          <a:p>
            <a:endParaRPr lang="en-GB" sz="1600" dirty="0"/>
          </a:p>
        </p:txBody>
      </p:sp>
      <p:sp>
        <p:nvSpPr>
          <p:cNvPr id="55"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11 Handle overflowing text</a:t>
            </a:r>
            <a:endParaRPr lang="en-GB" sz="900" noProof="1">
              <a:solidFill>
                <a:schemeClr val="tx1"/>
              </a:solidFill>
            </a:endParaRPr>
          </a:p>
        </p:txBody>
      </p:sp>
      <p:sp>
        <p:nvSpPr>
          <p:cNvPr id="56" name="Page Number"/>
          <p:cNvSpPr txBox="1"/>
          <p:nvPr>
            <p:custDataLst>
              <p:tags r:id="rId7"/>
            </p:custDataLst>
          </p:nvPr>
        </p:nvSpPr>
        <p:spPr>
          <a:xfrm>
            <a:off x="9208008" y="7315200"/>
            <a:ext cx="320040" cy="137160"/>
          </a:xfrm>
          <a:prstGeom prst="rect">
            <a:avLst/>
          </a:prstGeom>
          <a:noFill/>
        </p:spPr>
        <p:txBody>
          <a:bodyPr wrap="none" lIns="0" tIns="0" rIns="0" bIns="0" rtlCol="0">
            <a:noAutofit/>
          </a:bodyPr>
          <a:lstStyle/>
          <a:p>
            <a:pPr algn="r">
              <a:lnSpc>
                <a:spcPts val="1000"/>
              </a:lnSpc>
            </a:pPr>
            <a:r>
              <a:rPr lang="en-GB" sz="900" noProof="1" smtClean="0"/>
              <a:t>31</a:t>
            </a:r>
            <a:endParaRPr lang="en-GB" sz="900" noProof="1"/>
          </a:p>
        </p:txBody>
      </p:sp>
      <p:sp>
        <p:nvSpPr>
          <p:cNvPr id="57" name="Section Footer"/>
          <p:cNvSpPr txBox="1"/>
          <p:nvPr>
            <p:custDataLst>
              <p:tags r:id="rId8"/>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smtClean="0">
                <a:solidFill>
                  <a:schemeClr val="tx1"/>
                </a:solidFill>
              </a:rPr>
              <a:t>Smart technical FAQs</a:t>
            </a:r>
            <a:endParaRPr lang="en-GB" sz="900" noProof="1">
              <a:solidFill>
                <a:schemeClr val="tx1"/>
              </a:solidFill>
            </a:endParaRPr>
          </a:p>
        </p:txBody>
      </p:sp>
      <p:pic>
        <p:nvPicPr>
          <p:cNvPr id="1026" name="Picture 2" descr="C:\Users\PFERNA~1\AppData\Local\Temp\SNAGHTML375e56.PNG"/>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5244555" y="4867275"/>
            <a:ext cx="3314700" cy="1228725"/>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57"/>
          <p:cNvPicPr>
            <a:picLocks noChangeAspect="1"/>
          </p:cNvPicPr>
          <p:nvPr/>
        </p:nvPicPr>
        <p:blipFill>
          <a:blip r:embed="rId31"/>
          <a:stretch>
            <a:fillRect/>
          </a:stretch>
        </p:blipFill>
        <p:spPr>
          <a:xfrm>
            <a:off x="805027" y="3711702"/>
            <a:ext cx="4149193" cy="1055567"/>
          </a:xfrm>
          <a:prstGeom prst="rect">
            <a:avLst/>
          </a:prstGeom>
        </p:spPr>
      </p:pic>
      <p:grpSp>
        <p:nvGrpSpPr>
          <p:cNvPr id="81" name="Group 80"/>
          <p:cNvGrpSpPr/>
          <p:nvPr>
            <p:custDataLst>
              <p:tags r:id="rId9"/>
            </p:custDataLst>
          </p:nvPr>
        </p:nvGrpSpPr>
        <p:grpSpPr>
          <a:xfrm>
            <a:off x="4383887" y="704088"/>
            <a:ext cx="5136927" cy="138499"/>
            <a:chOff x="4383887" y="704088"/>
            <a:chExt cx="5136927" cy="138499"/>
          </a:xfrm>
        </p:grpSpPr>
        <p:sp>
          <p:nvSpPr>
            <p:cNvPr id="82" name="862">
              <a:hlinkClick r:id="rId32" action="ppaction://hlinksldjump"/>
            </p:cNvPr>
            <p:cNvSpPr txBox="1"/>
            <p:nvPr>
              <p:custDataLst>
                <p:tags r:id="rId10"/>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3" name="Divider1"/>
            <p:cNvCxnSpPr/>
            <p:nvPr>
              <p:custDataLst>
                <p:tags r:id="rId11"/>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963">
              <a:hlinkClick r:id="rId33" action="ppaction://hlinksldjump"/>
            </p:cNvPr>
            <p:cNvSpPr txBox="1"/>
            <p:nvPr>
              <p:custDataLst>
                <p:tags r:id="rId12"/>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5" name="Divider2"/>
            <p:cNvCxnSpPr/>
            <p:nvPr>
              <p:custDataLst>
                <p:tags r:id="rId13"/>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60">
              <a:hlinkClick r:id="rId34" action="ppaction://hlinksldjump"/>
            </p:cNvPr>
            <p:cNvSpPr txBox="1"/>
            <p:nvPr>
              <p:custDataLst>
                <p:tags r:id="rId14"/>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7" name="Divider3"/>
            <p:cNvCxnSpPr/>
            <p:nvPr>
              <p:custDataLst>
                <p:tags r:id="rId15"/>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59">
              <a:hlinkClick r:id="rId35" action="ppaction://hlinksldjump"/>
            </p:cNvPr>
            <p:cNvSpPr txBox="1"/>
            <p:nvPr>
              <p:custDataLst>
                <p:tags r:id="rId16"/>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9" name="Divider4"/>
            <p:cNvCxnSpPr/>
            <p:nvPr>
              <p:custDataLst>
                <p:tags r:id="rId17"/>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975">
              <a:hlinkClick r:id="rId36" action="ppaction://hlinksldjump"/>
            </p:cNvPr>
            <p:cNvSpPr txBox="1"/>
            <p:nvPr>
              <p:custDataLst>
                <p:tags r:id="rId18"/>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91" name="Divider5"/>
            <p:cNvCxnSpPr/>
            <p:nvPr>
              <p:custDataLst>
                <p:tags r:id="rId19"/>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73">
              <a:hlinkClick r:id="rId37" action="ppaction://hlinksldjump"/>
            </p:cNvPr>
            <p:cNvSpPr txBox="1"/>
            <p:nvPr>
              <p:custDataLst>
                <p:tags r:id="rId20"/>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3" name="Divider6"/>
            <p:cNvCxnSpPr/>
            <p:nvPr>
              <p:custDataLst>
                <p:tags r:id="rId21"/>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737">
              <a:hlinkClick r:id="rId38" action="ppaction://hlinksldjump"/>
            </p:cNvPr>
            <p:cNvSpPr txBox="1"/>
            <p:nvPr>
              <p:custDataLst>
                <p:tags r:id="rId22"/>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5" name="Divider7"/>
            <p:cNvCxnSpPr/>
            <p:nvPr>
              <p:custDataLst>
                <p:tags r:id="rId23"/>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8">
              <a:hlinkClick r:id="rId39" action="ppaction://hlinksldjump"/>
            </p:cNvPr>
            <p:cNvSpPr txBox="1"/>
            <p:nvPr>
              <p:custDataLst>
                <p:tags r:id="rId24"/>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7" name="Divider8"/>
            <p:cNvCxnSpPr/>
            <p:nvPr>
              <p:custDataLst>
                <p:tags r:id="rId25"/>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8" name="885">
              <a:hlinkClick r:id="rId40" action="ppaction://hlinksldjump"/>
            </p:cNvPr>
            <p:cNvSpPr txBox="1"/>
            <p:nvPr>
              <p:custDataLst>
                <p:tags r:id="rId26"/>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20360595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Why doesn't Word Wrap work in my presentation?</a:t>
            </a:r>
          </a:p>
        </p:txBody>
      </p:sp>
      <p:sp>
        <p:nvSpPr>
          <p:cNvPr id="3" name="Content Placeholder 2"/>
          <p:cNvSpPr>
            <a:spLocks noGrp="1"/>
          </p:cNvSpPr>
          <p:nvPr>
            <p:ph sz="quarter" idx="24"/>
            <p:custDataLst>
              <p:tags r:id="rId3"/>
            </p:custDataLst>
          </p:nvPr>
        </p:nvSpPr>
        <p:spPr/>
        <p:txBody>
          <a:bodyPr/>
          <a:lstStyle/>
          <a:p>
            <a:r>
              <a:rPr lang="en-GB" sz="1600" dirty="0"/>
              <a:t>Word Wrap is probably disabled. In order to enable it, please select the placeholder that should be "wrapped“. Go to the “Beta Tools" dropdown and click “Enable Word Wrap” to reactivate it.</a:t>
            </a:r>
          </a:p>
          <a:p>
            <a:r>
              <a:rPr lang="en-GB" sz="1600" dirty="0"/>
              <a:t> </a:t>
            </a:r>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r>
              <a:rPr lang="en-GB" sz="1600" dirty="0"/>
              <a:t>NB: For "Content Two" slides, select one placeholder at a time, then choose the “</a:t>
            </a:r>
            <a:r>
              <a:rPr lang="en-GB" dirty="0"/>
              <a:t>Enable </a:t>
            </a:r>
            <a:r>
              <a:rPr lang="en-GB" sz="1600" dirty="0"/>
              <a:t>Word Wrap.” Note that “Word Wrap” only works on slides with one or two placeholders.</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32</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12 Word Wrap not working</a:t>
            </a:r>
            <a:endParaRPr lang="en-GB" sz="900" noProof="1">
              <a:solidFill>
                <a:schemeClr val="tx1"/>
              </a:solidFill>
            </a:endParaRPr>
          </a:p>
        </p:txBody>
      </p:sp>
      <p:pic>
        <p:nvPicPr>
          <p:cNvPr id="32770" name="Picture 2" descr="C:\Users\PFERNA~1\AppData\Local\Temp\SNAGHTML6049be.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33400" y="2670239"/>
            <a:ext cx="2400300" cy="2924175"/>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7536436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to copy editable Excel tables into a Smart PPT?</a:t>
            </a:r>
          </a:p>
        </p:txBody>
      </p:sp>
      <p:sp>
        <p:nvSpPr>
          <p:cNvPr id="3" name="Content Placeholder 2"/>
          <p:cNvSpPr>
            <a:spLocks noGrp="1"/>
          </p:cNvSpPr>
          <p:nvPr>
            <p:ph sz="quarter" idx="24"/>
            <p:custDataLst>
              <p:tags r:id="rId3"/>
            </p:custDataLst>
          </p:nvPr>
        </p:nvSpPr>
        <p:spPr/>
        <p:txBody>
          <a:bodyPr/>
          <a:lstStyle/>
          <a:p>
            <a:r>
              <a:rPr lang="en-GB" sz="1800" dirty="0"/>
              <a:t>In PPT, click "Paste" on the smart ribbon.</a:t>
            </a:r>
          </a:p>
          <a:p>
            <a:endParaRPr lang="en-GB" sz="1800" dirty="0"/>
          </a:p>
          <a:p>
            <a:endParaRPr lang="en-GB" sz="1800" dirty="0"/>
          </a:p>
          <a:p>
            <a:endParaRPr lang="en-GB" sz="1800" dirty="0"/>
          </a:p>
          <a:p>
            <a:endParaRPr lang="en-GB" sz="1800" dirty="0"/>
          </a:p>
          <a:p>
            <a:r>
              <a:rPr lang="en-GB" sz="1800" dirty="0"/>
              <a:t>Excel will be opened. To import a specific Excel-Document, please open it.</a:t>
            </a:r>
          </a:p>
          <a:p>
            <a:r>
              <a:rPr lang="en-GB" sz="1800" dirty="0"/>
              <a:t>Highlight the cells you would like to import, click "To PPT" on the smart ribbon and choose "Insert Table (As a single worksheet Embedded Object)".</a:t>
            </a:r>
          </a:p>
          <a:p>
            <a:endParaRPr lang="en-GB" sz="1800" dirty="0"/>
          </a:p>
          <a:p>
            <a:endParaRPr lang="en-GB" sz="1800" dirty="0"/>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33</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13 Copy editable Excel tables </a:t>
            </a:r>
            <a:endParaRPr lang="en-GB" sz="900" noProof="1">
              <a:solidFill>
                <a:schemeClr val="tx1"/>
              </a:solidFill>
            </a:endParaRPr>
          </a:p>
        </p:txBody>
      </p:sp>
      <p:pic>
        <p:nvPicPr>
          <p:cNvPr id="58" name="Picture 57"/>
          <p:cNvPicPr>
            <a:picLocks noChangeAspect="1"/>
          </p:cNvPicPr>
          <p:nvPr/>
        </p:nvPicPr>
        <p:blipFill>
          <a:blip r:embed="rId26"/>
          <a:stretch>
            <a:fillRect/>
          </a:stretch>
        </p:blipFill>
        <p:spPr>
          <a:xfrm>
            <a:off x="533400" y="2406297"/>
            <a:ext cx="7600000" cy="1238095"/>
          </a:xfrm>
          <a:prstGeom prst="rect">
            <a:avLst/>
          </a:prstGeom>
        </p:spPr>
      </p:pic>
      <p:pic>
        <p:nvPicPr>
          <p:cNvPr id="59" name="Picture 58"/>
          <p:cNvPicPr>
            <a:picLocks noChangeAspect="1"/>
          </p:cNvPicPr>
          <p:nvPr/>
        </p:nvPicPr>
        <p:blipFill>
          <a:blip r:embed="rId27"/>
          <a:stretch>
            <a:fillRect/>
          </a:stretch>
        </p:blipFill>
        <p:spPr>
          <a:xfrm>
            <a:off x="549573" y="4876800"/>
            <a:ext cx="5876190" cy="1733333"/>
          </a:xfrm>
          <a:prstGeom prst="rect">
            <a:avLst/>
          </a:prstGeom>
        </p:spPr>
      </p:pic>
      <p:grpSp>
        <p:nvGrpSpPr>
          <p:cNvPr id="78" name="Group 77"/>
          <p:cNvGrpSpPr/>
          <p:nvPr>
            <p:custDataLst>
              <p:tags r:id="rId7"/>
            </p:custDataLst>
          </p:nvPr>
        </p:nvGrpSpPr>
        <p:grpSpPr>
          <a:xfrm>
            <a:off x="4383887" y="704088"/>
            <a:ext cx="5136927" cy="138499"/>
            <a:chOff x="4383887" y="704088"/>
            <a:chExt cx="5136927" cy="138499"/>
          </a:xfrm>
        </p:grpSpPr>
        <p:sp>
          <p:nvSpPr>
            <p:cNvPr id="79" name="862">
              <a:hlinkClick r:id="rId28"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0"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9"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2"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60">
              <a:hlinkClick r:id="rId30"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4"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59">
              <a:hlinkClick r:id="rId31"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6"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975">
              <a:hlinkClick r:id="rId32"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8"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873">
              <a:hlinkClick r:id="rId33"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0"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737">
              <a:hlinkClick r:id="rId34"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2"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8">
              <a:hlinkClick r:id="rId35"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4"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5">
              <a:hlinkClick r:id="rId36"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188125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to copy editable Excel tables into a Smart PPT?</a:t>
            </a:r>
          </a:p>
        </p:txBody>
      </p:sp>
      <p:sp>
        <p:nvSpPr>
          <p:cNvPr id="3" name="Content Placeholder 2"/>
          <p:cNvSpPr>
            <a:spLocks noGrp="1"/>
          </p:cNvSpPr>
          <p:nvPr>
            <p:ph sz="quarter" idx="24"/>
            <p:custDataLst>
              <p:tags r:id="rId3"/>
            </p:custDataLst>
          </p:nvPr>
        </p:nvSpPr>
        <p:spPr/>
        <p:txBody>
          <a:bodyPr/>
          <a:lstStyle/>
          <a:p>
            <a:r>
              <a:rPr lang="en-GB" dirty="0"/>
              <a:t>Now the cells are imported to PPT.</a:t>
            </a:r>
          </a:p>
          <a:p>
            <a:r>
              <a:rPr lang="en-GB" dirty="0"/>
              <a:t>In order to change contents, please double click the embedded object. A dashed frame will show up</a:t>
            </a:r>
          </a:p>
          <a:p>
            <a:endParaRPr lang="en-GB" dirty="0"/>
          </a:p>
          <a:p>
            <a:endParaRPr lang="en-GB" dirty="0"/>
          </a:p>
          <a:p>
            <a:endParaRPr lang="en-GB" dirty="0"/>
          </a:p>
          <a:p>
            <a:endParaRPr lang="en-GB" dirty="0"/>
          </a:p>
          <a:p>
            <a:r>
              <a:rPr lang="en-GB" dirty="0"/>
              <a:t>In order to change size, please click one on the embedded object and pull it to the size you want.</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34</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13 Copy editable Excel tables </a:t>
            </a:r>
            <a:endParaRPr lang="en-GB" sz="900" noProof="1">
              <a:solidFill>
                <a:schemeClr val="tx1"/>
              </a:solidFill>
            </a:endParaRPr>
          </a:p>
        </p:txBody>
      </p:sp>
      <p:pic>
        <p:nvPicPr>
          <p:cNvPr id="6147" name="Picture 3"/>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485775" y="2686050"/>
            <a:ext cx="2838450" cy="10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rotWithShape="1">
          <a:blip r:embed="rId27">
            <a:extLst>
              <a:ext uri="{28A0092B-C50C-407E-A947-70E740481C1C}">
                <a14:useLocalDpi xmlns:a14="http://schemas.microsoft.com/office/drawing/2010/main" val="0"/>
              </a:ext>
            </a:extLst>
          </a:blip>
          <a:srcRect t="1953"/>
          <a:stretch/>
        </p:blipFill>
        <p:spPr bwMode="auto">
          <a:xfrm>
            <a:off x="562708" y="4445303"/>
            <a:ext cx="3476625" cy="16249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8" name="Group 77"/>
          <p:cNvGrpSpPr/>
          <p:nvPr>
            <p:custDataLst>
              <p:tags r:id="rId7"/>
            </p:custDataLst>
          </p:nvPr>
        </p:nvGrpSpPr>
        <p:grpSpPr>
          <a:xfrm>
            <a:off x="4383887" y="704088"/>
            <a:ext cx="5136927" cy="138499"/>
            <a:chOff x="4383887" y="704088"/>
            <a:chExt cx="5136927" cy="138499"/>
          </a:xfrm>
        </p:grpSpPr>
        <p:sp>
          <p:nvSpPr>
            <p:cNvPr id="79" name="862">
              <a:hlinkClick r:id="rId28"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0"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9"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2"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60">
              <a:hlinkClick r:id="rId30"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4"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59">
              <a:hlinkClick r:id="rId31"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6"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975">
              <a:hlinkClick r:id="rId32"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8"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873">
              <a:hlinkClick r:id="rId33"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0"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737">
              <a:hlinkClick r:id="rId34"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2"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8">
              <a:hlinkClick r:id="rId35"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4"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5">
              <a:hlinkClick r:id="rId36"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3425696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do I resize an embedded table to 100%?</a:t>
            </a:r>
          </a:p>
        </p:txBody>
      </p:sp>
      <p:sp>
        <p:nvSpPr>
          <p:cNvPr id="55" name="Page Number"/>
          <p:cNvSpPr txBox="1"/>
          <p:nvPr>
            <p:custDataLst>
              <p:tags r:id="rId3"/>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35</a:t>
            </a:r>
            <a:endParaRPr lang="en-GB" sz="900" noProof="1"/>
          </a:p>
        </p:txBody>
      </p:sp>
      <p:sp>
        <p:nvSpPr>
          <p:cNvPr id="56" name="Section Footer"/>
          <p:cNvSpPr txBox="1"/>
          <p:nvPr>
            <p:custDataLst>
              <p:tags r:id="rId4"/>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5"/>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14 Resize an embedded object to 100%</a:t>
            </a:r>
            <a:endParaRPr lang="en-GB" sz="900" noProof="1">
              <a:solidFill>
                <a:schemeClr val="tx1"/>
              </a:solidFill>
            </a:endParaRPr>
          </a:p>
        </p:txBody>
      </p:sp>
      <p:sp>
        <p:nvSpPr>
          <p:cNvPr id="73" name="Content Placeholder 72"/>
          <p:cNvSpPr>
            <a:spLocks noGrp="1"/>
          </p:cNvSpPr>
          <p:nvPr>
            <p:ph sz="quarter" idx="24"/>
            <p:custDataLst>
              <p:tags r:id="rId6"/>
            </p:custDataLst>
          </p:nvPr>
        </p:nvSpPr>
        <p:spPr/>
        <p:txBody>
          <a:bodyPr/>
          <a:lstStyle/>
          <a:p>
            <a:pPr lvl="1"/>
            <a:r>
              <a:rPr lang="en-GB" sz="1800" dirty="0"/>
              <a:t>Click the "Resize to 100%" option under “Power Tools”. </a:t>
            </a:r>
          </a:p>
          <a:p>
            <a:pPr lvl="1"/>
            <a:r>
              <a:rPr lang="en-GB" sz="1800" dirty="0"/>
              <a:t>The selected item will then return to its original size.</a:t>
            </a:r>
          </a:p>
        </p:txBody>
      </p:sp>
      <p:pic>
        <p:nvPicPr>
          <p:cNvPr id="33794" name="Picture 2" descr="C:\Users\PFERNA~1\AppData\Local\Temp\SNAGHTML67e6d7.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685800" y="2892552"/>
            <a:ext cx="3114675" cy="2686050"/>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7084775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Content Placeholder 2"/>
          <p:cNvSpPr>
            <a:spLocks noGrp="1"/>
          </p:cNvSpPr>
          <p:nvPr>
            <p:ph sz="quarter" idx="24"/>
            <p:custDataLst>
              <p:tags r:id="rId3"/>
            </p:custDataLst>
          </p:nvPr>
        </p:nvSpPr>
        <p:spPr/>
        <p:txBody>
          <a:bodyPr/>
          <a:lstStyle/>
          <a:p>
            <a:pPr lvl="1"/>
            <a:r>
              <a:rPr lang="en-GB" dirty="0"/>
              <a:t>Always use the Smart bullet option found on the top-right hand corner of the Format group on the Smart ribbon (refer to figure below).</a:t>
            </a:r>
          </a:p>
          <a:p>
            <a:endParaRPr lang="en-GB" dirty="0"/>
          </a:p>
          <a:p>
            <a:endParaRPr lang="en-GB" dirty="0"/>
          </a:p>
          <a:p>
            <a:endParaRPr lang="en-GB" dirty="0"/>
          </a:p>
          <a:p>
            <a:endParaRPr lang="en-GB" dirty="0"/>
          </a:p>
          <a:p>
            <a:pPr lvl="1"/>
            <a:r>
              <a:rPr lang="en-GB" dirty="0"/>
              <a:t>If you use the default PowerPoint bullets, the bullets for the different levels do not retain the proper brand styles. </a:t>
            </a:r>
          </a:p>
          <a:p>
            <a:pPr lvl="1"/>
            <a:r>
              <a:rPr lang="en-GB" dirty="0"/>
              <a:t>If you accidentally used the Microsoft default bullets do the following: Choose the placeholder where you used the PowerPoint bullets styles and indent, then hit the Reset button from the Home ribbon (not Smart!)</a:t>
            </a:r>
          </a:p>
        </p:txBody>
      </p:sp>
      <p:sp>
        <p:nvSpPr>
          <p:cNvPr id="2" name="Title 1"/>
          <p:cNvSpPr>
            <a:spLocks noGrp="1"/>
          </p:cNvSpPr>
          <p:nvPr>
            <p:ph type="title"/>
          </p:nvPr>
        </p:nvSpPr>
        <p:spPr/>
        <p:txBody>
          <a:bodyPr/>
          <a:lstStyle/>
          <a:p>
            <a:r>
              <a:rPr lang="en-GB" dirty="0"/>
              <a:t>Why should I use Smart bullets instead of PowerPoint bullets?</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36</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15 Use Smart bullets</a:t>
            </a:r>
            <a:endParaRPr lang="en-GB" sz="900" noProof="1">
              <a:solidFill>
                <a:schemeClr val="tx1"/>
              </a:solidFill>
            </a:endParaRPr>
          </a:p>
        </p:txBody>
      </p:sp>
      <p:pic>
        <p:nvPicPr>
          <p:cNvPr id="60" name="Picture 59"/>
          <p:cNvPicPr>
            <a:picLocks noChangeAspect="1"/>
          </p:cNvPicPr>
          <p:nvPr/>
        </p:nvPicPr>
        <p:blipFill>
          <a:blip r:embed="rId26"/>
          <a:stretch>
            <a:fillRect/>
          </a:stretch>
        </p:blipFill>
        <p:spPr>
          <a:xfrm>
            <a:off x="1979676" y="5471712"/>
            <a:ext cx="3551228" cy="1120237"/>
          </a:xfrm>
          <a:prstGeom prst="rect">
            <a:avLst/>
          </a:prstGeom>
        </p:spPr>
      </p:pic>
      <p:sp>
        <p:nvSpPr>
          <p:cNvPr id="61" name="Oval 60"/>
          <p:cNvSpPr/>
          <p:nvPr/>
        </p:nvSpPr>
        <p:spPr>
          <a:xfrm>
            <a:off x="3829456" y="5907736"/>
            <a:ext cx="677875" cy="377952"/>
          </a:xfrm>
          <a:prstGeom prst="ellipse">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pic>
        <p:nvPicPr>
          <p:cNvPr id="58" name="Picture 57"/>
          <p:cNvPicPr>
            <a:picLocks noChangeAspect="1"/>
          </p:cNvPicPr>
          <p:nvPr/>
        </p:nvPicPr>
        <p:blipFill>
          <a:blip r:embed="rId27"/>
          <a:stretch>
            <a:fillRect/>
          </a:stretch>
        </p:blipFill>
        <p:spPr>
          <a:xfrm>
            <a:off x="762000" y="2581438"/>
            <a:ext cx="1085714" cy="1304762"/>
          </a:xfrm>
          <a:prstGeom prst="rect">
            <a:avLst/>
          </a:prstGeom>
        </p:spPr>
      </p:pic>
      <p:grpSp>
        <p:nvGrpSpPr>
          <p:cNvPr id="79" name="Group 78"/>
          <p:cNvGrpSpPr/>
          <p:nvPr>
            <p:custDataLst>
              <p:tags r:id="rId7"/>
            </p:custDataLst>
          </p:nvPr>
        </p:nvGrpSpPr>
        <p:grpSpPr>
          <a:xfrm>
            <a:off x="4383887" y="704088"/>
            <a:ext cx="5136927" cy="138499"/>
            <a:chOff x="4383887" y="704088"/>
            <a:chExt cx="5136927" cy="138499"/>
          </a:xfrm>
        </p:grpSpPr>
        <p:sp>
          <p:nvSpPr>
            <p:cNvPr id="80" name="862">
              <a:hlinkClick r:id="rId28"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1"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963">
              <a:hlinkClick r:id="rId29"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3"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60">
              <a:hlinkClick r:id="rId30"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5"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59">
              <a:hlinkClick r:id="rId31"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7"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975">
              <a:hlinkClick r:id="rId32"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PowerPoint</a:t>
              </a:r>
            </a:p>
          </p:txBody>
        </p:sp>
        <p:cxnSp>
          <p:nvCxnSpPr>
            <p:cNvPr id="89"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73">
              <a:hlinkClick r:id="rId33"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1"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737">
              <a:hlinkClick r:id="rId34"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3"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8">
              <a:hlinkClick r:id="rId35"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5"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5">
              <a:hlinkClick r:id="rId36"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52648529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2" y="612648"/>
            <a:ext cx="8997696" cy="6848856"/>
            <a:chOff x="530352" y="612648"/>
            <a:chExt cx="8997696" cy="6848856"/>
          </a:xfrm>
        </p:grpSpPr>
        <p:grpSp>
          <p:nvGrpSpPr>
            <p:cNvPr id="4" name="Group 3" hidden="1"/>
            <p:cNvGrpSpPr/>
            <p:nvPr userDrawn="1"/>
          </p:nvGrpSpPr>
          <p:grpSpPr>
            <a:xfrm>
              <a:off x="530352" y="7159752"/>
              <a:ext cx="8997696" cy="301752"/>
              <a:chOff x="530352" y="7159752"/>
              <a:chExt cx="8997696" cy="301752"/>
            </a:xfrm>
          </p:grpSpPr>
          <p:sp>
            <p:nvSpPr>
              <p:cNvPr id="51"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2"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5" name="Group 4" hidden="1"/>
            <p:cNvGrpSpPr/>
            <p:nvPr userDrawn="1"/>
          </p:nvGrpSpPr>
          <p:grpSpPr>
            <a:xfrm>
              <a:off x="530352" y="1066800"/>
              <a:ext cx="8997696" cy="835152"/>
              <a:chOff x="530352" y="1066800"/>
              <a:chExt cx="8997696" cy="835152"/>
            </a:xfrm>
          </p:grpSpPr>
          <p:sp>
            <p:nvSpPr>
              <p:cNvPr id="49"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0"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6"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userDrawn="1"/>
          </p:nvGrpSpPr>
          <p:grpSpPr>
            <a:xfrm>
              <a:off x="533400" y="6245352"/>
              <a:ext cx="8994648" cy="688848"/>
              <a:chOff x="533400" y="6013704"/>
              <a:chExt cx="8994648" cy="688848"/>
            </a:xfrm>
          </p:grpSpPr>
          <p:sp>
            <p:nvSpPr>
              <p:cNvPr id="43"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userDrawn="1"/>
          </p:nvGrpSpPr>
          <p:grpSpPr>
            <a:xfrm>
              <a:off x="533400" y="5407152"/>
              <a:ext cx="8994648" cy="688848"/>
              <a:chOff x="533400" y="5026152"/>
              <a:chExt cx="8994648" cy="688848"/>
            </a:xfrm>
          </p:grpSpPr>
          <p:sp>
            <p:nvSpPr>
              <p:cNvPr id="37"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400" hidden="1"/>
            <p:cNvGrpSpPr/>
            <p:nvPr userDrawn="1"/>
          </p:nvGrpSpPr>
          <p:grpSpPr>
            <a:xfrm>
              <a:off x="533400" y="4568952"/>
              <a:ext cx="8994648" cy="688848"/>
              <a:chOff x="533400" y="4038600"/>
              <a:chExt cx="8994648" cy="688848"/>
            </a:xfrm>
          </p:grpSpPr>
          <p:sp>
            <p:nvSpPr>
              <p:cNvPr id="31"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300" hidden="1"/>
            <p:cNvGrpSpPr/>
            <p:nvPr userDrawn="1"/>
          </p:nvGrpSpPr>
          <p:grpSpPr>
            <a:xfrm>
              <a:off x="533400" y="3730752"/>
              <a:ext cx="8994648" cy="688848"/>
              <a:chOff x="533400" y="3041904"/>
              <a:chExt cx="8994648" cy="688848"/>
            </a:xfrm>
          </p:grpSpPr>
          <p:sp>
            <p:nvSpPr>
              <p:cNvPr id="25"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200" hidden="1"/>
            <p:cNvGrpSpPr/>
            <p:nvPr userDrawn="1"/>
          </p:nvGrpSpPr>
          <p:grpSpPr>
            <a:xfrm>
              <a:off x="533400" y="2892552"/>
              <a:ext cx="8994648" cy="688848"/>
              <a:chOff x="533400" y="1066800"/>
              <a:chExt cx="8994648" cy="688848"/>
            </a:xfrm>
          </p:grpSpPr>
          <p:sp>
            <p:nvSpPr>
              <p:cNvPr id="19"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100" hidden="1"/>
            <p:cNvGrpSpPr/>
            <p:nvPr userDrawn="1"/>
          </p:nvGrpSpPr>
          <p:grpSpPr>
            <a:xfrm>
              <a:off x="533400" y="2054352"/>
              <a:ext cx="8994648" cy="688848"/>
              <a:chOff x="533400" y="2054352"/>
              <a:chExt cx="8994648" cy="688848"/>
            </a:xfrm>
          </p:grpSpPr>
          <p:sp>
            <p:nvSpPr>
              <p:cNvPr id="13"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4"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custDataLst>
              <p:tags r:id="rId3"/>
            </p:custDataLst>
          </p:nvPr>
        </p:nvSpPr>
        <p:spPr>
          <a:xfrm>
            <a:off x="529200" y="1004400"/>
            <a:ext cx="2891125" cy="461665"/>
          </a:xfrm>
        </p:spPr>
        <p:txBody>
          <a:bodyPr/>
          <a:lstStyle/>
          <a:p>
            <a:r>
              <a:rPr lang="en-GB" dirty="0"/>
              <a:t>Excel</a:t>
            </a:r>
          </a:p>
        </p:txBody>
      </p:sp>
      <p:sp>
        <p:nvSpPr>
          <p:cNvPr id="56" name="Section Header" hidden="1"/>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Excel</a:t>
            </a:r>
          </a:p>
        </p:txBody>
      </p:sp>
      <p:sp>
        <p:nvSpPr>
          <p:cNvPr id="92"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37</a:t>
            </a:r>
            <a:endParaRPr lang="en-GB" sz="900" noProof="1"/>
          </a:p>
        </p:txBody>
      </p:sp>
      <p:sp>
        <p:nvSpPr>
          <p:cNvPr id="93"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aphicFrame>
        <p:nvGraphicFramePr>
          <p:cNvPr id="88" name="Table 87"/>
          <p:cNvGraphicFramePr>
            <a:graphicFrameLocks noGrp="1"/>
          </p:cNvGraphicFramePr>
          <p:nvPr>
            <p:custDataLst>
              <p:tags r:id="rId7"/>
            </p:custDataLst>
            <p:extLst>
              <p:ext uri="{D42A27DB-BD31-4B8C-83A1-F6EECF244321}">
                <p14:modId xmlns:p14="http://schemas.microsoft.com/office/powerpoint/2010/main" val="4074202825"/>
              </p:ext>
            </p:extLst>
          </p:nvPr>
        </p:nvGraphicFramePr>
        <p:xfrm>
          <a:off x="3589200" y="1029600"/>
          <a:ext cx="5943600" cy="1685544"/>
        </p:xfrm>
        <a:graphic>
          <a:graphicData uri="http://schemas.openxmlformats.org/drawingml/2006/table">
            <a:tbl>
              <a:tblPr>
                <a:tableStyleId>{2D5ABB26-0587-4C30-8999-92F81FD0307C}</a:tableStyleId>
              </a:tblPr>
              <a:tblGrid>
                <a:gridCol w="4674742">
                  <a:extLst>
                    <a:ext uri="{9D8B030D-6E8A-4147-A177-3AD203B41FA5}">
                      <a16:colId xmlns:a16="http://schemas.microsoft.com/office/drawing/2014/main" val="20000"/>
                    </a:ext>
                  </a:extLst>
                </a:gridCol>
                <a:gridCol w="1268858">
                  <a:extLst>
                    <a:ext uri="{9D8B030D-6E8A-4147-A177-3AD203B41FA5}">
                      <a16:colId xmlns:a16="http://schemas.microsoft.com/office/drawing/2014/main" val="20001"/>
                    </a:ext>
                  </a:extLst>
                </a:gridCol>
              </a:tblGrid>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Excel</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37</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000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1 	Smart ribbon in Excel</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38</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872523503"/>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2 	Fix slow Excel files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39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740698535"/>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3 	CAGRs issues in Excel</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40</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66544457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4 	Push Smart styles into Excel template</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41</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406430476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5 	Move chart to a different worksheet</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42</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408815236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6 	Fix Heading Styles function</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60621357"/>
                  </a:ext>
                </a:extLst>
              </a:tr>
            </a:tbl>
          </a:graphicData>
        </a:graphic>
      </p:graphicFrame>
      <p:sp>
        <p:nvSpPr>
          <p:cNvPr id="224" name="TextBox 223">
            <a:hlinkClick r:id="rId41" action="ppaction://hlinksldjump"/>
          </p:cNvPr>
          <p:cNvSpPr txBox="1"/>
          <p:nvPr>
            <p:custDataLst>
              <p:tags r:id="rId8"/>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27" name="TextBox 226">
            <a:hlinkClick r:id="rId41" action="ppaction://hlinksldjump"/>
          </p:cNvPr>
          <p:cNvSpPr txBox="1"/>
          <p:nvPr>
            <p:custDataLst>
              <p:tags r:id="rId9"/>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0" name="TextBox 229">
            <a:hlinkClick r:id="rId42" action="ppaction://hlinksldjump"/>
          </p:cNvPr>
          <p:cNvSpPr txBox="1"/>
          <p:nvPr>
            <p:custDataLst>
              <p:tags r:id="rId10"/>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3" name="TextBox 232">
            <a:hlinkClick r:id="rId42" action="ppaction://hlinksldjump"/>
          </p:cNvPr>
          <p:cNvSpPr txBox="1"/>
          <p:nvPr>
            <p:custDataLst>
              <p:tags r:id="rId11"/>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6" name="TextBox 235">
            <a:hlinkClick r:id="rId43" action="ppaction://hlinksldjump"/>
          </p:cNvPr>
          <p:cNvSpPr txBox="1"/>
          <p:nvPr>
            <p:custDataLst>
              <p:tags r:id="rId12"/>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0" name="TextBox 239">
            <a:hlinkClick r:id="rId43" action="ppaction://hlinksldjump"/>
          </p:cNvPr>
          <p:cNvSpPr txBox="1"/>
          <p:nvPr>
            <p:custDataLst>
              <p:tags r:id="rId13"/>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1" name="TextBox 240">
            <a:hlinkClick r:id="rId44" action="ppaction://hlinksldjump"/>
          </p:cNvPr>
          <p:cNvSpPr txBox="1"/>
          <p:nvPr>
            <p:custDataLst>
              <p:tags r:id="rId14"/>
            </p:custDataLst>
          </p:nvPr>
        </p:nvSpPr>
        <p:spPr>
          <a:xfrm>
            <a:off x="3589200" y="181547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2" name="TextBox 241">
            <a:hlinkClick r:id="rId44" action="ppaction://hlinksldjump"/>
          </p:cNvPr>
          <p:cNvSpPr txBox="1"/>
          <p:nvPr>
            <p:custDataLst>
              <p:tags r:id="rId15"/>
            </p:custDataLst>
          </p:nvPr>
        </p:nvSpPr>
        <p:spPr>
          <a:xfrm>
            <a:off x="3589200" y="181547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3" name="TextBox 242">
            <a:hlinkClick r:id="rId45" action="ppaction://hlinksldjump"/>
          </p:cNvPr>
          <p:cNvSpPr txBox="1"/>
          <p:nvPr>
            <p:custDataLst>
              <p:tags r:id="rId16"/>
            </p:custDataLst>
          </p:nvPr>
        </p:nvSpPr>
        <p:spPr>
          <a:xfrm>
            <a:off x="3589200" y="205626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4" name="TextBox 243">
            <a:hlinkClick r:id="rId45" action="ppaction://hlinksldjump"/>
          </p:cNvPr>
          <p:cNvSpPr txBox="1"/>
          <p:nvPr>
            <p:custDataLst>
              <p:tags r:id="rId17"/>
            </p:custDataLst>
          </p:nvPr>
        </p:nvSpPr>
        <p:spPr>
          <a:xfrm>
            <a:off x="3589200" y="205626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5" name="TextBox 244">
            <a:hlinkClick r:id="rId46" action="ppaction://hlinksldjump"/>
          </p:cNvPr>
          <p:cNvSpPr txBox="1"/>
          <p:nvPr>
            <p:custDataLst>
              <p:tags r:id="rId18"/>
            </p:custDataLst>
          </p:nvPr>
        </p:nvSpPr>
        <p:spPr>
          <a:xfrm>
            <a:off x="3589200" y="229706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6" name="TextBox 245">
            <a:hlinkClick r:id="rId46" action="ppaction://hlinksldjump"/>
          </p:cNvPr>
          <p:cNvSpPr txBox="1"/>
          <p:nvPr>
            <p:custDataLst>
              <p:tags r:id="rId19"/>
            </p:custDataLst>
          </p:nvPr>
        </p:nvSpPr>
        <p:spPr>
          <a:xfrm>
            <a:off x="3589200" y="229706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7" name="TextBox 246">
            <a:hlinkClick r:id="rId47" action="ppaction://hlinksldjump"/>
          </p:cNvPr>
          <p:cNvSpPr txBox="1"/>
          <p:nvPr>
            <p:custDataLst>
              <p:tags r:id="rId20"/>
            </p:custDataLst>
          </p:nvPr>
        </p:nvSpPr>
        <p:spPr>
          <a:xfrm>
            <a:off x="3589200" y="253785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8" name="TextBox 247">
            <a:hlinkClick r:id="rId47" action="ppaction://hlinksldjump"/>
          </p:cNvPr>
          <p:cNvSpPr txBox="1"/>
          <p:nvPr>
            <p:custDataLst>
              <p:tags r:id="rId21"/>
            </p:custDataLst>
          </p:nvPr>
        </p:nvSpPr>
        <p:spPr>
          <a:xfrm>
            <a:off x="3589200" y="253785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grpSp>
        <p:nvGrpSpPr>
          <p:cNvPr id="249" name="Group 248"/>
          <p:cNvGrpSpPr/>
          <p:nvPr>
            <p:custDataLst>
              <p:tags r:id="rId22"/>
            </p:custDataLst>
          </p:nvPr>
        </p:nvGrpSpPr>
        <p:grpSpPr>
          <a:xfrm>
            <a:off x="4383887" y="704088"/>
            <a:ext cx="5136927" cy="138499"/>
            <a:chOff x="4383887" y="704088"/>
            <a:chExt cx="5136927" cy="138499"/>
          </a:xfrm>
        </p:grpSpPr>
        <p:sp>
          <p:nvSpPr>
            <p:cNvPr id="104" name="862">
              <a:hlinkClick r:id="rId48" action="ppaction://hlinksldjump"/>
            </p:cNvPr>
            <p:cNvSpPr txBox="1"/>
            <p:nvPr>
              <p:custDataLst>
                <p:tags r:id="rId23"/>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106" name="Divider1"/>
            <p:cNvCxnSpPr/>
            <p:nvPr>
              <p:custDataLst>
                <p:tags r:id="rId24"/>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7" name="963">
              <a:hlinkClick r:id="rId49" action="ppaction://hlinksldjump"/>
            </p:cNvPr>
            <p:cNvSpPr txBox="1"/>
            <p:nvPr>
              <p:custDataLst>
                <p:tags r:id="rId25"/>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109" name="Divider2"/>
            <p:cNvCxnSpPr/>
            <p:nvPr>
              <p:custDataLst>
                <p:tags r:id="rId26"/>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0" name="860">
              <a:hlinkClick r:id="rId50" action="ppaction://hlinksldjump"/>
            </p:cNvPr>
            <p:cNvSpPr txBox="1"/>
            <p:nvPr>
              <p:custDataLst>
                <p:tags r:id="rId27"/>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112" name="Divider3"/>
            <p:cNvCxnSpPr/>
            <p:nvPr>
              <p:custDataLst>
                <p:tags r:id="rId28"/>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3" name="859">
              <a:hlinkClick r:id="rId41" action="ppaction://hlinksldjump"/>
            </p:cNvPr>
            <p:cNvSpPr txBox="1"/>
            <p:nvPr>
              <p:custDataLst>
                <p:tags r:id="rId29"/>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Excel</a:t>
              </a:r>
            </a:p>
          </p:txBody>
        </p:sp>
        <p:cxnSp>
          <p:nvCxnSpPr>
            <p:cNvPr id="115" name="Divider4"/>
            <p:cNvCxnSpPr/>
            <p:nvPr>
              <p:custDataLst>
                <p:tags r:id="rId30"/>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6" name="975">
              <a:hlinkClick r:id="rId51" action="ppaction://hlinksldjump"/>
            </p:cNvPr>
            <p:cNvSpPr txBox="1"/>
            <p:nvPr>
              <p:custDataLst>
                <p:tags r:id="rId31"/>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18" name="Divider5"/>
            <p:cNvCxnSpPr/>
            <p:nvPr>
              <p:custDataLst>
                <p:tags r:id="rId32"/>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9" name="873">
              <a:hlinkClick r:id="rId52" action="ppaction://hlinksldjump"/>
            </p:cNvPr>
            <p:cNvSpPr txBox="1"/>
            <p:nvPr>
              <p:custDataLst>
                <p:tags r:id="rId33"/>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21" name="Divider6"/>
            <p:cNvCxnSpPr/>
            <p:nvPr>
              <p:custDataLst>
                <p:tags r:id="rId34"/>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2" name="737">
              <a:hlinkClick r:id="rId53" action="ppaction://hlinksldjump"/>
            </p:cNvPr>
            <p:cNvSpPr txBox="1"/>
            <p:nvPr>
              <p:custDataLst>
                <p:tags r:id="rId35"/>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24" name="Divider7"/>
            <p:cNvCxnSpPr/>
            <p:nvPr>
              <p:custDataLst>
                <p:tags r:id="rId36"/>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5" name="888">
              <a:hlinkClick r:id="rId54" action="ppaction://hlinksldjump"/>
            </p:cNvPr>
            <p:cNvSpPr txBox="1"/>
            <p:nvPr>
              <p:custDataLst>
                <p:tags r:id="rId37"/>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27" name="Divider8"/>
            <p:cNvCxnSpPr/>
            <p:nvPr>
              <p:custDataLst>
                <p:tags r:id="rId38"/>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8" name="885">
              <a:hlinkClick r:id="rId55" action="ppaction://hlinksldjump"/>
            </p:cNvPr>
            <p:cNvSpPr txBox="1"/>
            <p:nvPr>
              <p:custDataLst>
                <p:tags r:id="rId39"/>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21108923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8" name="Object 57" hidden="1"/>
          <p:cNvGraphicFramePr>
            <a:graphicFrameLocks noChangeAspect="1"/>
          </p:cNvGraphicFramePr>
          <p:nvPr>
            <p:custDataLst>
              <p:tags r:id="rId3"/>
            </p:custDataLst>
            <p:extLst>
              <p:ext uri="{D42A27DB-BD31-4B8C-83A1-F6EECF244321}">
                <p14:modId xmlns:p14="http://schemas.microsoft.com/office/powerpoint/2010/main" val="25836625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9553" name="think-cell Slide" r:id="rId27" imgW="270" imgH="270" progId="TCLayout.ActiveDocument.1">
                  <p:embed/>
                </p:oleObj>
              </mc:Choice>
              <mc:Fallback>
                <p:oleObj name="think-cell Slide" r:id="rId27" imgW="270" imgH="270" progId="TCLayout.ActiveDocument.1">
                  <p:embed/>
                  <p:pic>
                    <p:nvPicPr>
                      <p:cNvPr id="0" name=""/>
                      <p:cNvPicPr/>
                      <p:nvPr/>
                    </p:nvPicPr>
                    <p:blipFill>
                      <a:blip r:embed="rId28"/>
                      <a:stretch>
                        <a:fillRect/>
                      </a:stretch>
                    </p:blipFill>
                    <p:spPr>
                      <a:xfrm>
                        <a:off x="1588" y="1588"/>
                        <a:ext cx="1587" cy="1587"/>
                      </a:xfrm>
                      <a:prstGeom prst="rect">
                        <a:avLst/>
                      </a:prstGeom>
                    </p:spPr>
                  </p:pic>
                </p:oleObj>
              </mc:Fallback>
            </mc:AlternateContent>
          </a:graphicData>
        </a:graphic>
      </p:graphicFrame>
      <p:grpSp>
        <p:nvGrpSpPr>
          <p:cNvPr id="4" name="Grid" hidden="1"/>
          <p:cNvGrpSpPr/>
          <p:nvPr>
            <p:custDataLst>
              <p:tags r:id="rId4"/>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Smart ribbon in Excel</a:t>
            </a:r>
          </a:p>
        </p:txBody>
      </p:sp>
      <p:sp>
        <p:nvSpPr>
          <p:cNvPr id="55"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38</a:t>
            </a:r>
            <a:endParaRPr lang="en-GB" sz="900" noProof="1"/>
          </a:p>
        </p:txBody>
      </p:sp>
      <p:sp>
        <p:nvSpPr>
          <p:cNvPr id="56"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7"/>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Smart ribbon in Excel</a:t>
            </a:r>
          </a:p>
        </p:txBody>
      </p:sp>
      <p:sp>
        <p:nvSpPr>
          <p:cNvPr id="75" name="Rectangle 74"/>
          <p:cNvSpPr/>
          <p:nvPr/>
        </p:nvSpPr>
        <p:spPr>
          <a:xfrm>
            <a:off x="4798491" y="2057400"/>
            <a:ext cx="2879597" cy="144780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950" b="1" dirty="0">
                <a:solidFill>
                  <a:schemeClr val="tx2"/>
                </a:solidFill>
              </a:rPr>
              <a:t>Grid </a:t>
            </a:r>
            <a:r>
              <a:rPr lang="en-GB" sz="950" dirty="0"/>
              <a:t>– Activate/deactivate grid </a:t>
            </a:r>
          </a:p>
          <a:p>
            <a:r>
              <a:rPr lang="en-GB" sz="950" b="1" dirty="0">
                <a:solidFill>
                  <a:schemeClr val="tx2"/>
                </a:solidFill>
              </a:rPr>
              <a:t>Cell style</a:t>
            </a:r>
            <a:r>
              <a:rPr lang="en-GB" sz="950" dirty="0"/>
              <a:t> – Quickly format a cell by choosing from pre-defined styles. You can also define your own cell styles. </a:t>
            </a:r>
          </a:p>
          <a:p>
            <a:r>
              <a:rPr lang="en-GB" sz="950" b="1" dirty="0">
                <a:solidFill>
                  <a:schemeClr val="tx2"/>
                </a:solidFill>
              </a:rPr>
              <a:t>Headers &amp; Footers</a:t>
            </a:r>
            <a:r>
              <a:rPr lang="en-GB" sz="950" dirty="0"/>
              <a:t> – Edit headers and footers of the selected worksheet and apply it to one or more additional worksheets in the workbook </a:t>
            </a:r>
          </a:p>
          <a:p>
            <a:r>
              <a:rPr lang="en-GB" sz="950" b="1" dirty="0">
                <a:solidFill>
                  <a:schemeClr val="tx2"/>
                </a:solidFill>
              </a:rPr>
              <a:t>Format for printing </a:t>
            </a:r>
            <a:r>
              <a:rPr lang="en-GB" sz="950" dirty="0"/>
              <a:t>– Format the current workbook for printing</a:t>
            </a:r>
          </a:p>
        </p:txBody>
      </p:sp>
      <p:sp>
        <p:nvSpPr>
          <p:cNvPr id="76" name="Rectangle 75"/>
          <p:cNvSpPr/>
          <p:nvPr/>
        </p:nvSpPr>
        <p:spPr>
          <a:xfrm>
            <a:off x="7801396" y="2057400"/>
            <a:ext cx="1720444" cy="144780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950" b="1" dirty="0">
                <a:solidFill>
                  <a:schemeClr val="tx2"/>
                </a:solidFill>
              </a:rPr>
              <a:t>PDF &amp; Send</a:t>
            </a:r>
            <a:r>
              <a:rPr lang="en-GB" sz="950" dirty="0"/>
              <a:t>– Convert workbook to password-protected read-only PDFs, add disclaimers and watermarks to e-mail the PDF to clients</a:t>
            </a:r>
          </a:p>
          <a:p>
            <a:r>
              <a:rPr lang="en-GB" sz="950" b="1" dirty="0">
                <a:solidFill>
                  <a:schemeClr val="tx2"/>
                </a:solidFill>
              </a:rPr>
              <a:t>Other Reports </a:t>
            </a:r>
            <a:r>
              <a:rPr lang="en-GB" sz="950" dirty="0"/>
              <a:t>– </a:t>
            </a:r>
            <a:r>
              <a:rPr lang="en-GB" sz="950" dirty="0" err="1"/>
              <a:t>DataPack</a:t>
            </a:r>
            <a:r>
              <a:rPr lang="en-GB" sz="950" dirty="0"/>
              <a:t> and List of Notes </a:t>
            </a:r>
          </a:p>
        </p:txBody>
      </p:sp>
      <p:sp>
        <p:nvSpPr>
          <p:cNvPr id="77" name="Rectangle 76"/>
          <p:cNvSpPr/>
          <p:nvPr/>
        </p:nvSpPr>
        <p:spPr>
          <a:xfrm>
            <a:off x="2103051" y="2057400"/>
            <a:ext cx="2581657" cy="144780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950" b="1" dirty="0">
                <a:solidFill>
                  <a:schemeClr val="tx2"/>
                </a:solidFill>
              </a:rPr>
              <a:t>Chart </a:t>
            </a:r>
            <a:r>
              <a:rPr lang="en-GB" sz="950" dirty="0"/>
              <a:t>– Insert charts, change date, title, etc.  </a:t>
            </a:r>
          </a:p>
          <a:p>
            <a:r>
              <a:rPr lang="en-GB" sz="950" b="1" dirty="0">
                <a:solidFill>
                  <a:schemeClr val="tx2"/>
                </a:solidFill>
              </a:rPr>
              <a:t>Note</a:t>
            </a:r>
            <a:r>
              <a:rPr lang="en-GB" sz="950" dirty="0"/>
              <a:t> – Add a Smart note to the worksheet that can be used to track issues, open items, outstanding requests or other information</a:t>
            </a:r>
          </a:p>
          <a:p>
            <a:r>
              <a:rPr lang="en-GB" sz="950" b="1" dirty="0">
                <a:solidFill>
                  <a:schemeClr val="tx2"/>
                </a:solidFill>
              </a:rPr>
              <a:t>Callout</a:t>
            </a:r>
            <a:r>
              <a:rPr lang="en-GB" sz="950" dirty="0"/>
              <a:t> – Insert a formatted callout </a:t>
            </a:r>
          </a:p>
          <a:p>
            <a:r>
              <a:rPr lang="en-GB" sz="950" b="1" dirty="0">
                <a:solidFill>
                  <a:schemeClr val="tx2"/>
                </a:solidFill>
              </a:rPr>
              <a:t>Symbols</a:t>
            </a:r>
            <a:r>
              <a:rPr lang="en-GB" sz="950" dirty="0"/>
              <a:t> – Insert symbols</a:t>
            </a:r>
          </a:p>
          <a:p>
            <a:r>
              <a:rPr lang="en-GB" sz="950" b="1" dirty="0">
                <a:solidFill>
                  <a:schemeClr val="tx2"/>
                </a:solidFill>
              </a:rPr>
              <a:t>Text Box</a:t>
            </a:r>
            <a:r>
              <a:rPr lang="en-GB" sz="950" dirty="0"/>
              <a:t> – Insert a text box </a:t>
            </a:r>
          </a:p>
        </p:txBody>
      </p:sp>
      <p:sp>
        <p:nvSpPr>
          <p:cNvPr id="78" name="Rectangle 77"/>
          <p:cNvSpPr/>
          <p:nvPr/>
        </p:nvSpPr>
        <p:spPr>
          <a:xfrm>
            <a:off x="4956048" y="5427896"/>
            <a:ext cx="2845348" cy="1506304"/>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950" b="1" dirty="0">
                <a:solidFill>
                  <a:schemeClr val="tx2"/>
                </a:solidFill>
              </a:rPr>
              <a:t>Total</a:t>
            </a:r>
            <a:r>
              <a:rPr lang="en-GB" sz="950" dirty="0"/>
              <a:t> –  Use the AutoSum function and apply the Smart total format</a:t>
            </a:r>
          </a:p>
          <a:p>
            <a:r>
              <a:rPr lang="en-GB" sz="950" b="1" dirty="0">
                <a:solidFill>
                  <a:schemeClr val="tx2"/>
                </a:solidFill>
              </a:rPr>
              <a:t>Subtotal </a:t>
            </a:r>
            <a:r>
              <a:rPr lang="en-GB" sz="950" dirty="0"/>
              <a:t>– Use the AutoSum function and apply the Smart </a:t>
            </a:r>
            <a:r>
              <a:rPr lang="en-GB" sz="950" dirty="0" err="1"/>
              <a:t>SubTotal</a:t>
            </a:r>
            <a:r>
              <a:rPr lang="en-GB" sz="950" dirty="0"/>
              <a:t> format</a:t>
            </a:r>
          </a:p>
          <a:p>
            <a:r>
              <a:rPr lang="en-GB" sz="950" b="1" dirty="0">
                <a:solidFill>
                  <a:schemeClr val="tx2"/>
                </a:solidFill>
              </a:rPr>
              <a:t>CAGR</a:t>
            </a:r>
            <a:r>
              <a:rPr lang="en-GB" sz="950" dirty="0"/>
              <a:t> – Use to calculate Compound Annual Growth Rate </a:t>
            </a:r>
          </a:p>
          <a:p>
            <a:r>
              <a:rPr lang="en-GB" sz="950" b="1" dirty="0">
                <a:solidFill>
                  <a:schemeClr val="tx2"/>
                </a:solidFill>
              </a:rPr>
              <a:t>Power tools</a:t>
            </a:r>
            <a:r>
              <a:rPr lang="en-GB" sz="950" dirty="0"/>
              <a:t> – Smart Power Tools </a:t>
            </a:r>
          </a:p>
          <a:p>
            <a:r>
              <a:rPr lang="en-GB" sz="950" b="1" dirty="0">
                <a:solidFill>
                  <a:schemeClr val="tx2"/>
                </a:solidFill>
              </a:rPr>
              <a:t>Beta tools</a:t>
            </a:r>
            <a:r>
              <a:rPr lang="en-GB" sz="950" dirty="0"/>
              <a:t> – Extra features and Smart’s icons for sharing beta functions to gather user feedback </a:t>
            </a:r>
          </a:p>
        </p:txBody>
      </p:sp>
      <p:sp>
        <p:nvSpPr>
          <p:cNvPr id="79" name="Rectangle 78"/>
          <p:cNvSpPr/>
          <p:nvPr/>
        </p:nvSpPr>
        <p:spPr>
          <a:xfrm>
            <a:off x="7993455" y="5427896"/>
            <a:ext cx="1543739" cy="1506304"/>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r>
              <a:rPr lang="en-GB" sz="1000" b="1" dirty="0">
                <a:solidFill>
                  <a:srgbClr val="821A1A"/>
                </a:solidFill>
              </a:rPr>
              <a:t>Guides</a:t>
            </a:r>
            <a:r>
              <a:rPr lang="en-GB" sz="1000" dirty="0">
                <a:solidFill>
                  <a:srgbClr val="000000"/>
                </a:solidFill>
              </a:rPr>
              <a:t> – Access Smart practice aids and links to key resources</a:t>
            </a:r>
          </a:p>
          <a:p>
            <a:pPr lvl="0"/>
            <a:r>
              <a:rPr lang="en-GB" sz="1000" b="1" dirty="0">
                <a:solidFill>
                  <a:srgbClr val="821A1A"/>
                </a:solidFill>
              </a:rPr>
              <a:t>Help</a:t>
            </a:r>
            <a:r>
              <a:rPr lang="en-GB" sz="1000" dirty="0">
                <a:solidFill>
                  <a:srgbClr val="000000"/>
                </a:solidFill>
              </a:rPr>
              <a:t> –  Access Smart technical help and links to other resources</a:t>
            </a:r>
          </a:p>
        </p:txBody>
      </p:sp>
      <p:sp>
        <p:nvSpPr>
          <p:cNvPr id="80" name="Rectangle 79"/>
          <p:cNvSpPr/>
          <p:nvPr/>
        </p:nvSpPr>
        <p:spPr>
          <a:xfrm>
            <a:off x="519621" y="5283992"/>
            <a:ext cx="3518979" cy="1719242"/>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950" b="1" dirty="0">
                <a:solidFill>
                  <a:schemeClr val="tx2"/>
                </a:solidFill>
              </a:rPr>
              <a:t>Workbook</a:t>
            </a:r>
            <a:r>
              <a:rPr lang="en-GB" sz="950" dirty="0"/>
              <a:t> -  Open templates</a:t>
            </a:r>
          </a:p>
          <a:p>
            <a:r>
              <a:rPr lang="en-GB" sz="950" b="1" dirty="0">
                <a:solidFill>
                  <a:schemeClr val="tx2"/>
                </a:solidFill>
              </a:rPr>
              <a:t>Sheet</a:t>
            </a:r>
            <a:r>
              <a:rPr lang="en-GB" sz="950" dirty="0"/>
              <a:t> –  Add a new sheet to the workbook</a:t>
            </a:r>
          </a:p>
          <a:p>
            <a:r>
              <a:rPr lang="en-GB" sz="950" b="1" dirty="0">
                <a:solidFill>
                  <a:schemeClr val="tx2"/>
                </a:solidFill>
              </a:rPr>
              <a:t>Smart Library</a:t>
            </a:r>
            <a:r>
              <a:rPr lang="en-GB" sz="950" dirty="0"/>
              <a:t> – Import maps and diagrams from the library</a:t>
            </a:r>
          </a:p>
          <a:p>
            <a:r>
              <a:rPr lang="en-GB" sz="950" b="1" dirty="0">
                <a:solidFill>
                  <a:schemeClr val="tx2"/>
                </a:solidFill>
              </a:rPr>
              <a:t>Properties</a:t>
            </a:r>
            <a:r>
              <a:rPr lang="en-GB" sz="950" dirty="0"/>
              <a:t> – Change date, title, colour palette, TOC style, etc. </a:t>
            </a:r>
          </a:p>
          <a:p>
            <a:r>
              <a:rPr lang="en-GB" sz="950" b="1" dirty="0">
                <a:solidFill>
                  <a:schemeClr val="tx2"/>
                </a:solidFill>
              </a:rPr>
              <a:t>Update</a:t>
            </a:r>
            <a:r>
              <a:rPr lang="en-GB" sz="950" dirty="0"/>
              <a:t> – Update the Index worksheet or add an Index to a workbook that doesn’t have one. Updates the formatting of Scope Reconciliation workbooks</a:t>
            </a:r>
          </a:p>
          <a:p>
            <a:r>
              <a:rPr lang="en-GB" sz="950" b="1" dirty="0">
                <a:solidFill>
                  <a:schemeClr val="tx2"/>
                </a:solidFill>
              </a:rPr>
              <a:t>Index</a:t>
            </a:r>
            <a:r>
              <a:rPr lang="en-GB" sz="950" dirty="0"/>
              <a:t> – Go to the index worksheet in workbooks containing an Index or add an Index to a workbook that doesn’t have one</a:t>
            </a:r>
          </a:p>
          <a:p>
            <a:r>
              <a:rPr lang="en-GB" sz="950" b="1" dirty="0">
                <a:solidFill>
                  <a:schemeClr val="tx2"/>
                </a:solidFill>
              </a:rPr>
              <a:t>To PPT</a:t>
            </a:r>
            <a:r>
              <a:rPr lang="en-GB" sz="950" dirty="0"/>
              <a:t> – Export tables/charts to PPT </a:t>
            </a:r>
          </a:p>
        </p:txBody>
      </p:sp>
      <p:pic>
        <p:nvPicPr>
          <p:cNvPr id="92" name="Picture 91"/>
          <p:cNvPicPr>
            <a:picLocks noChangeAspect="1"/>
          </p:cNvPicPr>
          <p:nvPr/>
        </p:nvPicPr>
        <p:blipFill>
          <a:blip r:embed="rId29"/>
          <a:stretch>
            <a:fillRect/>
          </a:stretch>
        </p:blipFill>
        <p:spPr>
          <a:xfrm>
            <a:off x="519621" y="3746259"/>
            <a:ext cx="9017573" cy="1084821"/>
          </a:xfrm>
          <a:prstGeom prst="rect">
            <a:avLst/>
          </a:prstGeom>
        </p:spPr>
      </p:pic>
      <p:cxnSp>
        <p:nvCxnSpPr>
          <p:cNvPr id="97" name="Straight Connector 96"/>
          <p:cNvCxnSpPr>
            <a:cxnSpLocks/>
          </p:cNvCxnSpPr>
          <p:nvPr/>
        </p:nvCxnSpPr>
        <p:spPr>
          <a:xfrm>
            <a:off x="2438400" y="4903412"/>
            <a:ext cx="0" cy="3805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a:cxnSpLocks/>
          </p:cNvCxnSpPr>
          <p:nvPr/>
        </p:nvCxnSpPr>
        <p:spPr>
          <a:xfrm flipH="1" flipV="1">
            <a:off x="542925" y="4903411"/>
            <a:ext cx="2809875" cy="1"/>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a:cxnSpLocks/>
          </p:cNvCxnSpPr>
          <p:nvPr/>
        </p:nvCxnSpPr>
        <p:spPr>
          <a:xfrm>
            <a:off x="7086600" y="4831080"/>
            <a:ext cx="0" cy="59681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a:cxnSpLocks/>
          </p:cNvCxnSpPr>
          <p:nvPr/>
        </p:nvCxnSpPr>
        <p:spPr>
          <a:xfrm>
            <a:off x="9119166" y="4831080"/>
            <a:ext cx="0" cy="596816"/>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a:cxnSpLocks/>
          </p:cNvCxnSpPr>
          <p:nvPr/>
        </p:nvCxnSpPr>
        <p:spPr>
          <a:xfrm>
            <a:off x="8273287" y="3505200"/>
            <a:ext cx="0" cy="911352"/>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a:cxnSpLocks/>
          </p:cNvCxnSpPr>
          <p:nvPr/>
        </p:nvCxnSpPr>
        <p:spPr>
          <a:xfrm>
            <a:off x="5509594" y="3505200"/>
            <a:ext cx="0" cy="10972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a:cxnSpLocks/>
          </p:cNvCxnSpPr>
          <p:nvPr/>
        </p:nvCxnSpPr>
        <p:spPr>
          <a:xfrm>
            <a:off x="4038600" y="3505200"/>
            <a:ext cx="0" cy="10972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90" name="Group 89"/>
          <p:cNvGrpSpPr/>
          <p:nvPr>
            <p:custDataLst>
              <p:tags r:id="rId8"/>
            </p:custDataLst>
          </p:nvPr>
        </p:nvGrpSpPr>
        <p:grpSpPr>
          <a:xfrm>
            <a:off x="4383887" y="704088"/>
            <a:ext cx="5136927" cy="138499"/>
            <a:chOff x="4383887" y="704088"/>
            <a:chExt cx="5136927" cy="138499"/>
          </a:xfrm>
        </p:grpSpPr>
        <p:sp>
          <p:nvSpPr>
            <p:cNvPr id="91" name="862">
              <a:hlinkClick r:id="rId30" action="ppaction://hlinksldjump"/>
            </p:cNvPr>
            <p:cNvSpPr txBox="1"/>
            <p:nvPr>
              <p:custDataLst>
                <p:tags r:id="rId9"/>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93" name="Divider1"/>
            <p:cNvCxnSpPr/>
            <p:nvPr>
              <p:custDataLst>
                <p:tags r:id="rId10"/>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963">
              <a:hlinkClick r:id="rId31" action="ppaction://hlinksldjump"/>
            </p:cNvPr>
            <p:cNvSpPr txBox="1"/>
            <p:nvPr>
              <p:custDataLst>
                <p:tags r:id="rId11"/>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95" name="Divider2"/>
            <p:cNvCxnSpPr/>
            <p:nvPr>
              <p:custDataLst>
                <p:tags r:id="rId12"/>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60">
              <a:hlinkClick r:id="rId32" action="ppaction://hlinksldjump"/>
            </p:cNvPr>
            <p:cNvSpPr txBox="1"/>
            <p:nvPr>
              <p:custDataLst>
                <p:tags r:id="rId13"/>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98" name="Divider3"/>
            <p:cNvCxnSpPr/>
            <p:nvPr>
              <p:custDataLst>
                <p:tags r:id="rId14"/>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0" name="859">
              <a:hlinkClick r:id="rId33" action="ppaction://hlinksldjump"/>
            </p:cNvPr>
            <p:cNvSpPr txBox="1"/>
            <p:nvPr>
              <p:custDataLst>
                <p:tags r:id="rId15"/>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Excel</a:t>
              </a:r>
            </a:p>
          </p:txBody>
        </p:sp>
        <p:cxnSp>
          <p:nvCxnSpPr>
            <p:cNvPr id="101" name="Divider4"/>
            <p:cNvCxnSpPr/>
            <p:nvPr>
              <p:custDataLst>
                <p:tags r:id="rId16"/>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2" name="975">
              <a:hlinkClick r:id="rId34" action="ppaction://hlinksldjump"/>
            </p:cNvPr>
            <p:cNvSpPr txBox="1"/>
            <p:nvPr>
              <p:custDataLst>
                <p:tags r:id="rId17"/>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04" name="Divider5"/>
            <p:cNvCxnSpPr/>
            <p:nvPr>
              <p:custDataLst>
                <p:tags r:id="rId18"/>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5" name="873">
              <a:hlinkClick r:id="rId35" action="ppaction://hlinksldjump"/>
            </p:cNvPr>
            <p:cNvSpPr txBox="1"/>
            <p:nvPr>
              <p:custDataLst>
                <p:tags r:id="rId19"/>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08" name="Divider6"/>
            <p:cNvCxnSpPr/>
            <p:nvPr>
              <p:custDataLst>
                <p:tags r:id="rId20"/>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9" name="737">
              <a:hlinkClick r:id="rId36" action="ppaction://hlinksldjump"/>
            </p:cNvPr>
            <p:cNvSpPr txBox="1"/>
            <p:nvPr>
              <p:custDataLst>
                <p:tags r:id="rId21"/>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11" name="Divider7"/>
            <p:cNvCxnSpPr/>
            <p:nvPr>
              <p:custDataLst>
                <p:tags r:id="rId22"/>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2" name="888">
              <a:hlinkClick r:id="rId37" action="ppaction://hlinksldjump"/>
            </p:cNvPr>
            <p:cNvSpPr txBox="1"/>
            <p:nvPr>
              <p:custDataLst>
                <p:tags r:id="rId23"/>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13" name="Divider8"/>
            <p:cNvCxnSpPr/>
            <p:nvPr>
              <p:custDataLst>
                <p:tags r:id="rId24"/>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5" name="885">
              <a:hlinkClick r:id="rId38" action="ppaction://hlinksldjump"/>
            </p:cNvPr>
            <p:cNvSpPr txBox="1"/>
            <p:nvPr>
              <p:custDataLst>
                <p:tags r:id="rId25"/>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24185284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pPr>
              <a:spcAft>
                <a:spcPts val="1000"/>
              </a:spcAft>
            </a:pPr>
            <a:r>
              <a:rPr lang="en-GB" sz="1800" dirty="0"/>
              <a:t>Users may face slowness in Excel files with Smart.</a:t>
            </a:r>
          </a:p>
          <a:p>
            <a:pPr>
              <a:spcAft>
                <a:spcPts val="1000"/>
              </a:spcAft>
            </a:pPr>
            <a:r>
              <a:rPr lang="en-GB" sz="1800" dirty="0"/>
              <a:t>This is particularly the case where lots of tabs have been copied in from other Excel files. </a:t>
            </a:r>
          </a:p>
          <a:p>
            <a:pPr>
              <a:spcAft>
                <a:spcPts val="1000"/>
              </a:spcAft>
            </a:pPr>
            <a:r>
              <a:rPr lang="en-GB" sz="1800" dirty="0"/>
              <a:t>Please follow the below steps to resolve the Excel slowness issue:</a:t>
            </a:r>
          </a:p>
          <a:p>
            <a:pPr lvl="1">
              <a:spcAft>
                <a:spcPts val="1000"/>
              </a:spcAft>
            </a:pPr>
            <a:r>
              <a:rPr lang="en-GB" sz="1800" dirty="0"/>
              <a:t>Open Excel</a:t>
            </a:r>
          </a:p>
          <a:p>
            <a:pPr lvl="1">
              <a:spcAft>
                <a:spcPts val="1000"/>
              </a:spcAft>
            </a:pPr>
            <a:r>
              <a:rPr lang="en-GB" sz="1800" dirty="0"/>
              <a:t>Click on Smart Tab</a:t>
            </a:r>
          </a:p>
          <a:p>
            <a:pPr lvl="1">
              <a:spcAft>
                <a:spcPts val="1000"/>
              </a:spcAft>
            </a:pPr>
            <a:r>
              <a:rPr lang="en-GB" sz="1800" dirty="0"/>
              <a:t>Click on "Cell Styles" menu and select "Remove Unused Styles" option, which should help return these files to normal.    </a:t>
            </a:r>
          </a:p>
          <a:p>
            <a:pPr marL="228600" lvl="1" indent="0">
              <a:spcAft>
                <a:spcPts val="1000"/>
              </a:spcAft>
              <a:buNone/>
            </a:pPr>
            <a:r>
              <a:rPr lang="en-GB" sz="1800" dirty="0"/>
              <a:t>(OR)</a:t>
            </a:r>
          </a:p>
          <a:p>
            <a:pPr lvl="1">
              <a:spcAft>
                <a:spcPts val="1000"/>
              </a:spcAft>
            </a:pPr>
            <a:r>
              <a:rPr lang="en-GB" sz="1800" dirty="0"/>
              <a:t>You can also use the "Fix Corrupt Excel </a:t>
            </a:r>
            <a:br>
              <a:rPr lang="en-GB" sz="1800" dirty="0"/>
            </a:br>
            <a:r>
              <a:rPr lang="en-GB" sz="1800" dirty="0"/>
              <a:t>Files" function under Smart's Help icon.</a:t>
            </a:r>
          </a:p>
        </p:txBody>
      </p:sp>
      <p:sp>
        <p:nvSpPr>
          <p:cNvPr id="4" name="Title 3"/>
          <p:cNvSpPr>
            <a:spLocks noGrp="1"/>
          </p:cNvSpPr>
          <p:nvPr>
            <p:ph type="title"/>
          </p:nvPr>
        </p:nvSpPr>
        <p:spPr/>
        <p:txBody>
          <a:bodyPr/>
          <a:lstStyle/>
          <a:p>
            <a:r>
              <a:rPr lang="en-GB" dirty="0"/>
              <a:t>How to fix slow excel files – Microsoft issue</a:t>
            </a:r>
          </a:p>
        </p:txBody>
      </p:sp>
      <p:sp>
        <p:nvSpPr>
          <p:cNvPr id="59"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39</a:t>
            </a:r>
            <a:endParaRPr lang="en-GB" sz="900" noProof="1"/>
          </a:p>
        </p:txBody>
      </p:sp>
      <p:sp>
        <p:nvSpPr>
          <p:cNvPr id="71" name="Section Footer"/>
          <p:cNvSpPr txBox="1"/>
          <p:nvPr>
            <p:custDataLst>
              <p:tags r:id="rId5"/>
            </p:custDataLst>
          </p:nvPr>
        </p:nvSpPr>
        <p:spPr>
          <a:xfrm>
            <a:off x="530351"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75" name="Section Header"/>
          <p:cNvSpPr txBox="1"/>
          <p:nvPr>
            <p:custDataLst>
              <p:tags r:id="rId6"/>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2 Fix slow Excel files </a:t>
            </a:r>
          </a:p>
        </p:txBody>
      </p:sp>
      <p:pic>
        <p:nvPicPr>
          <p:cNvPr id="14" name="Picture 13"/>
          <p:cNvPicPr>
            <a:picLocks noChangeAspect="1"/>
          </p:cNvPicPr>
          <p:nvPr/>
        </p:nvPicPr>
        <p:blipFill>
          <a:blip r:embed="rId26"/>
          <a:stretch>
            <a:fillRect/>
          </a:stretch>
        </p:blipFill>
        <p:spPr>
          <a:xfrm>
            <a:off x="5998088" y="4997439"/>
            <a:ext cx="2161905" cy="1942857"/>
          </a:xfrm>
          <a:prstGeom prst="rect">
            <a:avLst/>
          </a:prstGeom>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9325355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sz="2400" i="1" dirty="0"/>
              <a:t>Smart at a glance</a:t>
            </a:r>
          </a:p>
        </p:txBody>
      </p:sp>
      <p:sp>
        <p:nvSpPr>
          <p:cNvPr id="3" name="Text Placeholder 2"/>
          <p:cNvSpPr>
            <a:spLocks noGrp="1"/>
          </p:cNvSpPr>
          <p:nvPr>
            <p:ph type="body" sz="quarter" idx="30"/>
          </p:nvPr>
        </p:nvSpPr>
        <p:spPr/>
        <p:txBody>
          <a:bodyPr/>
          <a:lstStyle/>
          <a:p>
            <a:r>
              <a:rPr lang="en-GB" dirty="0"/>
              <a:t>It’s a software for creating client deliverables – used globally by Advisory and Tax! Microsoft Office made robust and tailored for PwC. </a:t>
            </a:r>
          </a:p>
          <a:p>
            <a:endParaRPr lang="en-GB" dirty="0"/>
          </a:p>
        </p:txBody>
      </p:sp>
      <p:sp>
        <p:nvSpPr>
          <p:cNvPr id="55" name="Page Number"/>
          <p:cNvSpPr txBox="1"/>
          <p:nvPr>
            <p:custDataLst>
              <p:tags r:id="rId3"/>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a:t>
            </a:r>
            <a:endParaRPr lang="en-GB" sz="900" noProof="1"/>
          </a:p>
        </p:txBody>
      </p:sp>
      <p:sp>
        <p:nvSpPr>
          <p:cNvPr id="56" name="Section Footer"/>
          <p:cNvSpPr txBox="1"/>
          <p:nvPr>
            <p:custDataLst>
              <p:tags r:id="rId4"/>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hidden="1"/>
          <p:cNvSpPr txBox="1"/>
          <p:nvPr>
            <p:custDataLst>
              <p:tags r:id="rId5"/>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Smart at a glance</a:t>
            </a:r>
          </a:p>
        </p:txBody>
      </p:sp>
      <p:sp>
        <p:nvSpPr>
          <p:cNvPr id="60" name="Text Placeholder"/>
          <p:cNvSpPr>
            <a:spLocks noGrp="1"/>
          </p:cNvSpPr>
          <p:nvPr/>
        </p:nvSpPr>
        <p:spPr>
          <a:xfrm>
            <a:off x="530353" y="2054352"/>
            <a:ext cx="4423868" cy="4876800"/>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6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6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6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20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20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20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2000" b="1" kern="1200" baseline="0" noProof="0" dirty="0" smtClean="0">
                <a:solidFill>
                  <a:schemeClr val="tx2"/>
                </a:solidFill>
                <a:latin typeface="Georgia" pitchFamily="18" charset="0"/>
                <a:ea typeface="+mn-ea"/>
                <a:cs typeface="+mn-cs"/>
              </a:defRPr>
            </a:lvl9pPr>
          </a:lstStyle>
          <a:p>
            <a:pPr lvl="1"/>
            <a:r>
              <a:rPr lang="en-GB" dirty="0"/>
              <a:t>add-in for PowerPoint, Excel and Word automating frequently used functions and making them more enhanced, easily accessed via the ribbon</a:t>
            </a:r>
          </a:p>
          <a:p>
            <a:pPr lvl="1"/>
            <a:r>
              <a:rPr lang="en-GB" dirty="0"/>
              <a:t>uses built-in globally consistent and firm branded templates so staff don’t need to worry about formats or layouts and concentrate on what reports, proposals or presentations to produce for clients</a:t>
            </a:r>
          </a:p>
          <a:p>
            <a:pPr lvl="1"/>
            <a:r>
              <a:rPr lang="en-GB" dirty="0"/>
              <a:t>increases the consistency of our client’s experience of working with PwC whilst simplifying the creation of high quality reports and proposals</a:t>
            </a:r>
          </a:p>
          <a:p>
            <a:pPr lvl="1"/>
            <a:r>
              <a:rPr lang="en-GB" dirty="0"/>
              <a:t>includes risk management disclaimers and language</a:t>
            </a:r>
          </a:p>
          <a:p>
            <a:pPr defTabSz="1018824">
              <a:spcBef>
                <a:spcPct val="0"/>
              </a:spcBef>
            </a:pPr>
            <a:endParaRPr lang="en-GB" dirty="0"/>
          </a:p>
        </p:txBody>
      </p:sp>
      <p:pic>
        <p:nvPicPr>
          <p:cNvPr id="64" name="Picture 3"/>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4966934" y="2362200"/>
            <a:ext cx="4796903" cy="3427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48" name="Group 447"/>
          <p:cNvGrpSpPr/>
          <p:nvPr>
            <p:custDataLst>
              <p:tags r:id="rId6"/>
            </p:custDataLst>
          </p:nvPr>
        </p:nvGrpSpPr>
        <p:grpSpPr>
          <a:xfrm>
            <a:off x="4383887" y="704088"/>
            <a:ext cx="5136927" cy="138499"/>
            <a:chOff x="4383887" y="704088"/>
            <a:chExt cx="5136927" cy="138499"/>
          </a:xfrm>
        </p:grpSpPr>
        <p:sp>
          <p:nvSpPr>
            <p:cNvPr id="78" name="862">
              <a:hlinkClick r:id="rId26" action="ppaction://hlinksldjump"/>
            </p:cNvPr>
            <p:cNvSpPr txBox="1"/>
            <p:nvPr>
              <p:custDataLst>
                <p:tags r:id="rId7"/>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0" name="Divider1"/>
            <p:cNvCxnSpPr/>
            <p:nvPr>
              <p:custDataLst>
                <p:tags r:id="rId8"/>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7" action="ppaction://hlinksldjump"/>
            </p:cNvPr>
            <p:cNvSpPr txBox="1"/>
            <p:nvPr>
              <p:custDataLst>
                <p:tags r:id="rId9"/>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3" name="Divider2"/>
            <p:cNvCxnSpPr/>
            <p:nvPr>
              <p:custDataLst>
                <p:tags r:id="rId10"/>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60">
              <a:hlinkClick r:id="rId28" action="ppaction://hlinksldjump"/>
            </p:cNvPr>
            <p:cNvSpPr txBox="1"/>
            <p:nvPr>
              <p:custDataLst>
                <p:tags r:id="rId11"/>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6" name="Divider3"/>
            <p:cNvCxnSpPr/>
            <p:nvPr>
              <p:custDataLst>
                <p:tags r:id="rId12"/>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59">
              <a:hlinkClick r:id="rId29" action="ppaction://hlinksldjump"/>
            </p:cNvPr>
            <p:cNvSpPr txBox="1"/>
            <p:nvPr>
              <p:custDataLst>
                <p:tags r:id="rId13"/>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9" name="Divider4"/>
            <p:cNvCxnSpPr/>
            <p:nvPr>
              <p:custDataLst>
                <p:tags r:id="rId14"/>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975">
              <a:hlinkClick r:id="rId30" action="ppaction://hlinksldjump"/>
            </p:cNvPr>
            <p:cNvSpPr txBox="1"/>
            <p:nvPr>
              <p:custDataLst>
                <p:tags r:id="rId15"/>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2" name="Divider5"/>
            <p:cNvCxnSpPr/>
            <p:nvPr>
              <p:custDataLst>
                <p:tags r:id="rId16"/>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73">
              <a:hlinkClick r:id="rId31" action="ppaction://hlinksldjump"/>
            </p:cNvPr>
            <p:cNvSpPr txBox="1"/>
            <p:nvPr>
              <p:custDataLst>
                <p:tags r:id="rId17"/>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5" name="Divider6"/>
            <p:cNvCxnSpPr/>
            <p:nvPr>
              <p:custDataLst>
                <p:tags r:id="rId18"/>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737">
              <a:hlinkClick r:id="rId32" action="ppaction://hlinksldjump"/>
            </p:cNvPr>
            <p:cNvSpPr txBox="1"/>
            <p:nvPr>
              <p:custDataLst>
                <p:tags r:id="rId19"/>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8" name="Divider7"/>
            <p:cNvCxnSpPr/>
            <p:nvPr>
              <p:custDataLst>
                <p:tags r:id="rId20"/>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9" name="888">
              <a:hlinkClick r:id="rId33" action="ppaction://hlinksldjump"/>
            </p:cNvPr>
            <p:cNvSpPr txBox="1"/>
            <p:nvPr>
              <p:custDataLst>
                <p:tags r:id="rId21"/>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Smart at a glance</a:t>
              </a:r>
            </a:p>
          </p:txBody>
        </p:sp>
        <p:cxnSp>
          <p:nvCxnSpPr>
            <p:cNvPr id="101" name="Divider8"/>
            <p:cNvCxnSpPr/>
            <p:nvPr>
              <p:custDataLst>
                <p:tags r:id="rId22"/>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2" name="885">
              <a:hlinkClick r:id="rId34" action="ppaction://hlinksldjump"/>
            </p:cNvPr>
            <p:cNvSpPr txBox="1"/>
            <p:nvPr>
              <p:custDataLst>
                <p:tags r:id="rId23"/>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829714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endParaRPr lang="en-GB" dirty="0"/>
          </a:p>
          <a:p>
            <a:endParaRPr lang="en-GB" dirty="0"/>
          </a:p>
          <a:p>
            <a:endParaRPr lang="en-GB" dirty="0"/>
          </a:p>
          <a:p>
            <a:endParaRPr lang="en-GB" dirty="0"/>
          </a:p>
        </p:txBody>
      </p:sp>
      <p:sp>
        <p:nvSpPr>
          <p:cNvPr id="4" name="Title 3"/>
          <p:cNvSpPr>
            <a:spLocks noGrp="1"/>
          </p:cNvSpPr>
          <p:nvPr>
            <p:ph type="title"/>
          </p:nvPr>
        </p:nvSpPr>
        <p:spPr/>
        <p:txBody>
          <a:bodyPr/>
          <a:lstStyle/>
          <a:p>
            <a:r>
              <a:rPr lang="en-GB" dirty="0"/>
              <a:t>CAGRs issues in Excel</a:t>
            </a:r>
          </a:p>
        </p:txBody>
      </p:sp>
      <p:sp>
        <p:nvSpPr>
          <p:cNvPr id="59"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40</a:t>
            </a:r>
            <a:endParaRPr lang="en-GB" sz="900" noProof="1"/>
          </a:p>
        </p:txBody>
      </p:sp>
      <p:sp>
        <p:nvSpPr>
          <p:cNvPr id="71" name="Section Footer"/>
          <p:cNvSpPr txBox="1"/>
          <p:nvPr>
            <p:custDataLst>
              <p:tags r:id="rId5"/>
            </p:custDataLst>
          </p:nvPr>
        </p:nvSpPr>
        <p:spPr>
          <a:xfrm>
            <a:off x="530351"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75" name="Section Header"/>
          <p:cNvSpPr txBox="1"/>
          <p:nvPr>
            <p:custDataLst>
              <p:tags r:id="rId6"/>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3 CAGRs issues in Excel</a:t>
            </a:r>
          </a:p>
        </p:txBody>
      </p:sp>
      <p:sp>
        <p:nvSpPr>
          <p:cNvPr id="111" name="Content Placeholder 2"/>
          <p:cNvSpPr>
            <a:spLocks noGrp="1"/>
          </p:cNvSpPr>
          <p:nvPr/>
        </p:nvSpPr>
        <p:spPr>
          <a:xfrm>
            <a:off x="533398" y="2054351"/>
            <a:ext cx="9003793" cy="4885944"/>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8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8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8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8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8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r>
              <a:rPr lang="en-GB" sz="1600" dirty="0"/>
              <a:t>Users may face CAGRs issues in Excel. Smart functions such as CAGRs, DSO, DIO etc., do not calculate correctly when old Dealtool is opened in new version</a:t>
            </a:r>
            <a:r>
              <a:rPr lang="en-GB" sz="1600" dirty="0" smtClean="0"/>
              <a:t>. This </a:t>
            </a:r>
            <a:r>
              <a:rPr lang="en-GB" sz="1600" dirty="0"/>
              <a:t>is easily fixed by selecting the "Update Functions" option from the Tools panel</a:t>
            </a:r>
            <a:r>
              <a:rPr lang="en-GB" sz="1600" dirty="0" smtClean="0"/>
              <a:t>. Follow the below instructions to fix the issue.</a:t>
            </a:r>
          </a:p>
          <a:p>
            <a:pPr marL="349250" lvl="1" indent="-342900">
              <a:buFont typeface="+mj-lt"/>
              <a:buAutoNum type="arabicPeriod"/>
            </a:pPr>
            <a:r>
              <a:rPr lang="en-GB" sz="1600" dirty="0" smtClean="0"/>
              <a:t>Click </a:t>
            </a:r>
            <a:r>
              <a:rPr lang="en-GB" sz="1600" dirty="0"/>
              <a:t>Smart</a:t>
            </a:r>
          </a:p>
          <a:p>
            <a:pPr marL="349250" lvl="1" indent="-342900">
              <a:buFont typeface="+mj-lt"/>
              <a:buAutoNum type="arabicPeriod"/>
            </a:pPr>
            <a:r>
              <a:rPr lang="en-GB" sz="1600" dirty="0"/>
              <a:t>Select Tools</a:t>
            </a:r>
          </a:p>
          <a:p>
            <a:pPr marL="349250" lvl="1" indent="-342900">
              <a:buFont typeface="+mj-lt"/>
              <a:buAutoNum type="arabicPeriod"/>
            </a:pPr>
            <a:r>
              <a:rPr lang="en-GB" sz="1600" dirty="0"/>
              <a:t>Select Update functions</a:t>
            </a:r>
            <a:r>
              <a:rPr lang="en-GB" sz="1600" dirty="0" smtClean="0"/>
              <a:t>.</a:t>
            </a:r>
          </a:p>
          <a:p>
            <a:pPr marL="582300" lvl="2" indent="-342900">
              <a:buFont typeface="+mj-lt"/>
              <a:buAutoNum type="arabicPeriod"/>
            </a:pPr>
            <a:endParaRPr lang="en-GB" sz="1600" dirty="0" smtClean="0"/>
          </a:p>
          <a:p>
            <a:pPr marL="6350" lvl="1" indent="0">
              <a:buNone/>
            </a:pPr>
            <a:r>
              <a:rPr lang="en-US" sz="1600" dirty="0" smtClean="0"/>
              <a:t>Also, </a:t>
            </a:r>
            <a:r>
              <a:rPr lang="en-US" sz="1600" dirty="0"/>
              <a:t>y</a:t>
            </a:r>
            <a:r>
              <a:rPr lang="en-US" sz="1600" dirty="0" smtClean="0"/>
              <a:t>ou </a:t>
            </a:r>
            <a:r>
              <a:rPr lang="en-US" sz="1600" dirty="0"/>
              <a:t>can now send </a:t>
            </a:r>
            <a:r>
              <a:rPr lang="en-US" sz="1600" dirty="0" err="1"/>
              <a:t>datapacks</a:t>
            </a:r>
            <a:r>
              <a:rPr lang="en-US" sz="1600" dirty="0"/>
              <a:t> with CAGR calculations to clients without losing </a:t>
            </a:r>
            <a:r>
              <a:rPr lang="en-US" sz="1600" dirty="0" smtClean="0"/>
              <a:t>them! </a:t>
            </a:r>
          </a:p>
        </p:txBody>
      </p:sp>
      <p:sp>
        <p:nvSpPr>
          <p:cNvPr id="82" name="Content Placeholder 2"/>
          <p:cNvSpPr>
            <a:spLocks noGrp="1"/>
          </p:cNvSpPr>
          <p:nvPr/>
        </p:nvSpPr>
        <p:spPr>
          <a:xfrm>
            <a:off x="533399" y="6053235"/>
            <a:ext cx="9006841" cy="609600"/>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6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6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6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20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20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20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2000" b="1" kern="1200" baseline="0" noProof="0" dirty="0" smtClean="0">
                <a:solidFill>
                  <a:schemeClr val="tx2"/>
                </a:solidFill>
                <a:latin typeface="Georgia" pitchFamily="18" charset="0"/>
                <a:ea typeface="+mn-ea"/>
                <a:cs typeface="+mn-cs"/>
              </a:defRPr>
            </a:lvl9pPr>
          </a:lstStyle>
          <a:p>
            <a:r>
              <a:rPr lang="en-GB" noProof="0" dirty="0"/>
              <a:t>NB: The DSO, DIO, </a:t>
            </a:r>
            <a:r>
              <a:rPr lang="en-GB" noProof="0" dirty="0" err="1"/>
              <a:t>etc</a:t>
            </a:r>
            <a:r>
              <a:rPr lang="en-GB" noProof="0" dirty="0"/>
              <a:t> functions is no longer available in Smart v5. The “Update CAGR” function under Power Tools will update the workbook to fix CAGR that references the wrong workbook. This is </a:t>
            </a:r>
            <a:r>
              <a:rPr lang="en-GB" noProof="0" dirty="0" smtClean="0"/>
              <a:t>particularly </a:t>
            </a:r>
            <a:r>
              <a:rPr lang="en-GB" noProof="0" dirty="0"/>
              <a:t>useful when upgrading a workbook from an old version of Smart to a new </a:t>
            </a:r>
            <a:r>
              <a:rPr lang="en-GB" noProof="0" dirty="0" smtClean="0"/>
              <a:t>version. </a:t>
            </a:r>
            <a:endParaRPr lang="en-GB" noProof="0" dirty="0"/>
          </a:p>
        </p:txBody>
      </p:sp>
      <p:grpSp>
        <p:nvGrpSpPr>
          <p:cNvPr id="78" name="Group 77"/>
          <p:cNvGrpSpPr/>
          <p:nvPr>
            <p:custDataLst>
              <p:tags r:id="rId7"/>
            </p:custDataLst>
          </p:nvPr>
        </p:nvGrpSpPr>
        <p:grpSpPr>
          <a:xfrm>
            <a:off x="4383887" y="704088"/>
            <a:ext cx="5136927" cy="138499"/>
            <a:chOff x="4383887" y="704088"/>
            <a:chExt cx="5136927" cy="138499"/>
          </a:xfrm>
        </p:grpSpPr>
        <p:sp>
          <p:nvSpPr>
            <p:cNvPr id="79" name="862">
              <a:hlinkClick r:id="rId26"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0"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7"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3"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60">
              <a:hlinkClick r:id="rId28"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5"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59">
              <a:hlinkClick r:id="rId29"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Excel</a:t>
              </a:r>
            </a:p>
          </p:txBody>
        </p:sp>
        <p:cxnSp>
          <p:nvCxnSpPr>
            <p:cNvPr id="87"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975">
              <a:hlinkClick r:id="rId30"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9"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73">
              <a:hlinkClick r:id="rId31"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1"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737">
              <a:hlinkClick r:id="rId32"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3"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8">
              <a:hlinkClick r:id="rId33"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5"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5">
              <a:hlinkClick r:id="rId34"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2750648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id" hidden="1"/>
          <p:cNvGrpSpPr/>
          <p:nvPr>
            <p:custDataLst>
              <p:tags r:id="rId2"/>
            </p:custDataLst>
          </p:nvPr>
        </p:nvGrpSpPr>
        <p:grpSpPr>
          <a:xfrm>
            <a:off x="530352" y="612648"/>
            <a:ext cx="8997696" cy="6848856"/>
            <a:chOff x="530352" y="612648"/>
            <a:chExt cx="8997696" cy="6848856"/>
          </a:xfrm>
        </p:grpSpPr>
        <p:grpSp>
          <p:nvGrpSpPr>
            <p:cNvPr id="6" name="Group 5" hidden="1"/>
            <p:cNvGrpSpPr/>
            <p:nvPr userDrawn="1"/>
          </p:nvGrpSpPr>
          <p:grpSpPr>
            <a:xfrm>
              <a:off x="530352" y="7159752"/>
              <a:ext cx="8997696" cy="301752"/>
              <a:chOff x="530352" y="7159752"/>
              <a:chExt cx="8997696" cy="301752"/>
            </a:xfrm>
          </p:grpSpPr>
          <p:sp>
            <p:nvSpPr>
              <p:cNvPr id="53"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7" name="Group 6" hidden="1"/>
            <p:cNvGrpSpPr/>
            <p:nvPr userDrawn="1"/>
          </p:nvGrpSpPr>
          <p:grpSpPr>
            <a:xfrm>
              <a:off x="530352" y="1066800"/>
              <a:ext cx="8997696" cy="835152"/>
              <a:chOff x="530352" y="1066800"/>
              <a:chExt cx="8997696" cy="835152"/>
            </a:xfrm>
          </p:grpSpPr>
          <p:sp>
            <p:nvSpPr>
              <p:cNvPr id="51"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2"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8"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9" name="Group 600" hidden="1"/>
            <p:cNvGrpSpPr/>
            <p:nvPr userDrawn="1"/>
          </p:nvGrpSpPr>
          <p:grpSpPr>
            <a:xfrm>
              <a:off x="533400" y="6245352"/>
              <a:ext cx="8994648" cy="688848"/>
              <a:chOff x="533400" y="6013704"/>
              <a:chExt cx="8994648" cy="688848"/>
            </a:xfrm>
          </p:grpSpPr>
          <p:sp>
            <p:nvSpPr>
              <p:cNvPr id="45"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500" hidden="1"/>
            <p:cNvGrpSpPr/>
            <p:nvPr userDrawn="1"/>
          </p:nvGrpSpPr>
          <p:grpSpPr>
            <a:xfrm>
              <a:off x="533400" y="5407152"/>
              <a:ext cx="8994648" cy="688848"/>
              <a:chOff x="533400" y="5026152"/>
              <a:chExt cx="8994648" cy="688848"/>
            </a:xfrm>
          </p:grpSpPr>
          <p:sp>
            <p:nvSpPr>
              <p:cNvPr id="39"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400" hidden="1"/>
            <p:cNvGrpSpPr/>
            <p:nvPr userDrawn="1"/>
          </p:nvGrpSpPr>
          <p:grpSpPr>
            <a:xfrm>
              <a:off x="533400" y="4568952"/>
              <a:ext cx="8994648" cy="688848"/>
              <a:chOff x="533400" y="4038600"/>
              <a:chExt cx="8994648" cy="688848"/>
            </a:xfrm>
          </p:grpSpPr>
          <p:sp>
            <p:nvSpPr>
              <p:cNvPr id="33"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300" hidden="1"/>
            <p:cNvGrpSpPr/>
            <p:nvPr userDrawn="1"/>
          </p:nvGrpSpPr>
          <p:grpSpPr>
            <a:xfrm>
              <a:off x="533400" y="3730752"/>
              <a:ext cx="8994648" cy="688848"/>
              <a:chOff x="533400" y="3041904"/>
              <a:chExt cx="8994648" cy="688848"/>
            </a:xfrm>
          </p:grpSpPr>
          <p:sp>
            <p:nvSpPr>
              <p:cNvPr id="27"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200" hidden="1"/>
            <p:cNvGrpSpPr/>
            <p:nvPr userDrawn="1"/>
          </p:nvGrpSpPr>
          <p:grpSpPr>
            <a:xfrm>
              <a:off x="533400" y="2892552"/>
              <a:ext cx="8994648" cy="688848"/>
              <a:chOff x="533400" y="1066800"/>
              <a:chExt cx="8994648" cy="688848"/>
            </a:xfrm>
          </p:grpSpPr>
          <p:sp>
            <p:nvSpPr>
              <p:cNvPr id="21"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4" name="Group 100" hidden="1"/>
            <p:cNvGrpSpPr/>
            <p:nvPr userDrawn="1"/>
          </p:nvGrpSpPr>
          <p:grpSpPr>
            <a:xfrm>
              <a:off x="533400" y="2054352"/>
              <a:ext cx="8994648" cy="688848"/>
              <a:chOff x="533400" y="2054352"/>
              <a:chExt cx="8994648" cy="688848"/>
            </a:xfrm>
          </p:grpSpPr>
          <p:sp>
            <p:nvSpPr>
              <p:cNvPr id="15"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Content Placeholder 2"/>
          <p:cNvSpPr>
            <a:spLocks noGrp="1"/>
          </p:cNvSpPr>
          <p:nvPr>
            <p:ph sz="quarter" idx="24"/>
            <p:custDataLst>
              <p:tags r:id="rId3"/>
            </p:custDataLst>
          </p:nvPr>
        </p:nvSpPr>
        <p:spPr/>
        <p:txBody>
          <a:bodyPr/>
          <a:lstStyle/>
          <a:p>
            <a:r>
              <a:rPr lang="en-GB" dirty="0"/>
              <a:t>If you have an excel template with complicated calculations and excel model, you can push Smart styles into it rather than copying it into a new template </a:t>
            </a:r>
          </a:p>
          <a:p>
            <a:pPr marL="342900" indent="-342900">
              <a:buFont typeface="+mj-lt"/>
              <a:buAutoNum type="arabicPeriod"/>
            </a:pPr>
            <a:r>
              <a:rPr lang="en-GB" dirty="0"/>
              <a:t>Go to Smart Ribbon – Power Tools – Apply Style </a:t>
            </a:r>
            <a:endParaRPr lang="en-GB" dirty="0" smtClean="0"/>
          </a:p>
          <a:p>
            <a:pPr marL="342900" indent="-342900">
              <a:buFont typeface="+mj-lt"/>
              <a:buAutoNum type="arabicPeriod"/>
            </a:pPr>
            <a:r>
              <a:rPr lang="en-GB" dirty="0" smtClean="0"/>
              <a:t>Go </a:t>
            </a:r>
            <a:r>
              <a:rPr lang="en-GB" dirty="0"/>
              <a:t>to the Properties Menu – Click  Apply Smart Style </a:t>
            </a:r>
          </a:p>
          <a:p>
            <a:pPr marL="342900" indent="-342900">
              <a:buFont typeface="+mj-lt"/>
              <a:buAutoNum type="arabicPeriod"/>
            </a:pPr>
            <a:r>
              <a:rPr lang="en-GB" dirty="0"/>
              <a:t>Choose appropriate Colour Palette and click OK</a:t>
            </a:r>
          </a:p>
        </p:txBody>
      </p:sp>
      <p:sp>
        <p:nvSpPr>
          <p:cNvPr id="2" name="Title 1"/>
          <p:cNvSpPr>
            <a:spLocks noGrp="1"/>
          </p:cNvSpPr>
          <p:nvPr>
            <p:ph type="title"/>
          </p:nvPr>
        </p:nvSpPr>
        <p:spPr/>
        <p:txBody>
          <a:bodyPr/>
          <a:lstStyle/>
          <a:p>
            <a:r>
              <a:rPr lang="en-GB" dirty="0"/>
              <a:t>How to push Smart styles into Excel template</a:t>
            </a:r>
          </a:p>
        </p:txBody>
      </p:sp>
      <p:sp>
        <p:nvSpPr>
          <p:cNvPr id="56"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41</a:t>
            </a:r>
            <a:endParaRPr lang="en-GB" sz="900" noProof="1"/>
          </a:p>
        </p:txBody>
      </p:sp>
      <p:sp>
        <p:nvSpPr>
          <p:cNvPr id="57"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8"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4 Push Smart styles into Excel template</a:t>
            </a:r>
          </a:p>
        </p:txBody>
      </p:sp>
      <p:pic>
        <p:nvPicPr>
          <p:cNvPr id="226" name="Content Placeholder 225"/>
          <p:cNvPicPr>
            <a:picLocks noGrp="1" noChangeAspect="1"/>
          </p:cNvPicPr>
          <p:nvPr>
            <p:ph sz="quarter" idx="25"/>
          </p:nvPr>
        </p:nvPicPr>
        <p:blipFill>
          <a:blip r:embed="rId26"/>
          <a:stretch>
            <a:fillRect/>
          </a:stretch>
        </p:blipFill>
        <p:spPr>
          <a:xfrm>
            <a:off x="5102225" y="2093572"/>
            <a:ext cx="4425950" cy="2251070"/>
          </a:xfrm>
          <a:prstGeom prst="rect">
            <a:avLst/>
          </a:prstGeom>
        </p:spPr>
      </p:pic>
      <p:pic>
        <p:nvPicPr>
          <p:cNvPr id="227" name="Picture 226"/>
          <p:cNvPicPr>
            <a:picLocks noChangeAspect="1"/>
          </p:cNvPicPr>
          <p:nvPr/>
        </p:nvPicPr>
        <p:blipFill>
          <a:blip r:embed="rId27"/>
          <a:stretch>
            <a:fillRect/>
          </a:stretch>
        </p:blipFill>
        <p:spPr>
          <a:xfrm>
            <a:off x="5107230" y="4572000"/>
            <a:ext cx="4420139" cy="2248115"/>
          </a:xfrm>
          <a:prstGeom prst="rect">
            <a:avLst/>
          </a:prstGeom>
        </p:spPr>
      </p:pic>
      <p:grpSp>
        <p:nvGrpSpPr>
          <p:cNvPr id="78" name="Group 77"/>
          <p:cNvGrpSpPr/>
          <p:nvPr>
            <p:custDataLst>
              <p:tags r:id="rId7"/>
            </p:custDataLst>
          </p:nvPr>
        </p:nvGrpSpPr>
        <p:grpSpPr>
          <a:xfrm>
            <a:off x="4383887" y="704088"/>
            <a:ext cx="5136927" cy="138499"/>
            <a:chOff x="4383887" y="704088"/>
            <a:chExt cx="5136927" cy="138499"/>
          </a:xfrm>
        </p:grpSpPr>
        <p:sp>
          <p:nvSpPr>
            <p:cNvPr id="79" name="862">
              <a:hlinkClick r:id="rId28"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0"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9"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2"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60">
              <a:hlinkClick r:id="rId30"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4"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59">
              <a:hlinkClick r:id="rId31"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Excel</a:t>
              </a:r>
            </a:p>
          </p:txBody>
        </p:sp>
        <p:cxnSp>
          <p:nvCxnSpPr>
            <p:cNvPr id="86"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975">
              <a:hlinkClick r:id="rId32"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8"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873">
              <a:hlinkClick r:id="rId33"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0"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737">
              <a:hlinkClick r:id="rId34"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2"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8">
              <a:hlinkClick r:id="rId35"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4"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5">
              <a:hlinkClick r:id="rId36"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93378687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58" name="Content Placeholder 57"/>
          <p:cNvSpPr>
            <a:spLocks noGrp="1"/>
          </p:cNvSpPr>
          <p:nvPr>
            <p:ph sz="quarter" idx="24"/>
          </p:nvPr>
        </p:nvSpPr>
        <p:spPr/>
        <p:txBody>
          <a:bodyPr/>
          <a:lstStyle/>
          <a:p>
            <a:pPr marL="349250" lvl="1" indent="-342900">
              <a:buFont typeface="+mj-lt"/>
              <a:buAutoNum type="arabicPeriod"/>
            </a:pPr>
            <a:r>
              <a:rPr lang="en-GB" sz="1400" dirty="0"/>
              <a:t>Create your chart the usual way by using the "Chard Wizard".</a:t>
            </a:r>
          </a:p>
          <a:p>
            <a:pPr marL="349250" lvl="1" indent="-342900">
              <a:buFont typeface="+mj-lt"/>
              <a:buAutoNum type="arabicPeriod"/>
            </a:pPr>
            <a:endParaRPr lang="en-GB" sz="1400" dirty="0"/>
          </a:p>
          <a:p>
            <a:pPr marL="349250" lvl="1" indent="-342900">
              <a:buFont typeface="+mj-lt"/>
              <a:buAutoNum type="arabicPeriod"/>
            </a:pPr>
            <a:r>
              <a:rPr lang="en-GB" sz="1400" dirty="0"/>
              <a:t>Insert a new blank worksheet from the worksheet dropdown in the Smart tab (this is the place where your new chart will be moved).</a:t>
            </a:r>
          </a:p>
          <a:p>
            <a:pPr marL="349250" lvl="1" indent="-342900">
              <a:buFont typeface="+mj-lt"/>
              <a:buAutoNum type="arabicPeriod"/>
            </a:pPr>
            <a:endParaRPr lang="en-GB" sz="1400" dirty="0"/>
          </a:p>
          <a:p>
            <a:pPr marL="349250" lvl="1" indent="-342900">
              <a:buFont typeface="+mj-lt"/>
              <a:buAutoNum type="arabicPeriod"/>
            </a:pPr>
            <a:r>
              <a:rPr lang="en-GB" sz="1400" dirty="0"/>
              <a:t>Move the chart created in step 1 to the blank worksheet by using the "Move Chart" function.</a:t>
            </a:r>
            <a:br>
              <a:rPr lang="en-GB" sz="1400" dirty="0"/>
            </a:br>
            <a:r>
              <a:rPr lang="en-GB" sz="1400" dirty="0"/>
              <a:t>Select the chart &gt; Go to Smart Chart tab &gt; click Move Chart </a:t>
            </a:r>
          </a:p>
          <a:p>
            <a:pPr marL="349250" lvl="1" indent="-342900">
              <a:buFont typeface="+mj-lt"/>
              <a:buAutoNum type="arabicPeriod"/>
            </a:pPr>
            <a:endParaRPr lang="en-GB" sz="1400" dirty="0"/>
          </a:p>
          <a:p>
            <a:pPr marL="349250" lvl="1" indent="-342900">
              <a:buFont typeface="+mj-lt"/>
              <a:buAutoNum type="arabicPeriod"/>
            </a:pPr>
            <a:endParaRPr lang="en-GB" sz="1400" dirty="0"/>
          </a:p>
          <a:p>
            <a:pPr marL="349250" lvl="1" indent="-342900">
              <a:buFont typeface="+mj-lt"/>
              <a:buAutoNum type="arabicPeriod"/>
            </a:pPr>
            <a:endParaRPr lang="en-GB" sz="1400" dirty="0"/>
          </a:p>
          <a:p>
            <a:pPr marL="342900" indent="-342900">
              <a:buFont typeface="+mj-lt"/>
              <a:buAutoNum type="arabicPeriod"/>
            </a:pPr>
            <a:endParaRPr lang="en-GB" sz="1400" dirty="0"/>
          </a:p>
        </p:txBody>
      </p:sp>
      <p:sp>
        <p:nvSpPr>
          <p:cNvPr id="3" name="Title 2"/>
          <p:cNvSpPr>
            <a:spLocks noGrp="1"/>
          </p:cNvSpPr>
          <p:nvPr>
            <p:ph type="title"/>
          </p:nvPr>
        </p:nvSpPr>
        <p:spPr/>
        <p:txBody>
          <a:bodyPr/>
          <a:lstStyle/>
          <a:p>
            <a:r>
              <a:rPr lang="en-GB" dirty="0"/>
              <a:t>How to move a chart to different worksheet?</a:t>
            </a:r>
          </a:p>
        </p:txBody>
      </p:sp>
      <p:sp>
        <p:nvSpPr>
          <p:cNvPr id="57" name="Section Header"/>
          <p:cNvSpPr txBox="1"/>
          <p:nvPr>
            <p:custDataLst>
              <p:tags r:id="rId3"/>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5 Move chart to a different worksheet</a:t>
            </a:r>
            <a:endParaRPr lang="en-GB" sz="900" noProof="1">
              <a:solidFill>
                <a:schemeClr val="tx1"/>
              </a:solidFill>
            </a:endParaRPr>
          </a:p>
        </p:txBody>
      </p:sp>
      <p:sp>
        <p:nvSpPr>
          <p:cNvPr id="102" name="Content Placeholder 2"/>
          <p:cNvSpPr>
            <a:spLocks noGrp="1"/>
          </p:cNvSpPr>
          <p:nvPr/>
        </p:nvSpPr>
        <p:spPr>
          <a:xfrm>
            <a:off x="530351" y="2057400"/>
            <a:ext cx="9006841" cy="381000"/>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20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20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20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20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20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20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20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20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2000" b="1" kern="1200" baseline="0" noProof="0" dirty="0" smtClean="0">
                <a:solidFill>
                  <a:schemeClr val="tx2"/>
                </a:solidFill>
                <a:latin typeface="Georgia" pitchFamily="18" charset="0"/>
                <a:ea typeface="+mn-ea"/>
                <a:cs typeface="+mn-cs"/>
              </a:defRPr>
            </a:lvl9pPr>
          </a:lstStyle>
          <a:p>
            <a:endParaRPr lang="en-GB" noProof="0" dirty="0"/>
          </a:p>
        </p:txBody>
      </p:sp>
      <p:sp>
        <p:nvSpPr>
          <p:cNvPr id="99"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42</a:t>
            </a:r>
            <a:endParaRPr lang="en-GB" sz="900" noProof="1"/>
          </a:p>
        </p:txBody>
      </p:sp>
      <p:sp>
        <p:nvSpPr>
          <p:cNvPr id="100"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pic>
        <p:nvPicPr>
          <p:cNvPr id="2" name="Picture 1"/>
          <p:cNvPicPr>
            <a:picLocks noChangeAspect="1"/>
          </p:cNvPicPr>
          <p:nvPr/>
        </p:nvPicPr>
        <p:blipFill rotWithShape="1">
          <a:blip r:embed="rId25"/>
          <a:srcRect l="34936"/>
          <a:stretch/>
        </p:blipFill>
        <p:spPr>
          <a:xfrm>
            <a:off x="6504628" y="2082927"/>
            <a:ext cx="3110654" cy="1228571"/>
          </a:xfrm>
          <a:prstGeom prst="rect">
            <a:avLst/>
          </a:prstGeom>
        </p:spPr>
      </p:pic>
      <p:pic>
        <p:nvPicPr>
          <p:cNvPr id="60" name="Picture 59"/>
          <p:cNvPicPr>
            <a:picLocks noChangeAspect="1"/>
          </p:cNvPicPr>
          <p:nvPr/>
        </p:nvPicPr>
        <p:blipFill>
          <a:blip r:embed="rId26"/>
          <a:stretch>
            <a:fillRect/>
          </a:stretch>
        </p:blipFill>
        <p:spPr>
          <a:xfrm>
            <a:off x="901667" y="4160982"/>
            <a:ext cx="4537069" cy="1095988"/>
          </a:xfrm>
          <a:prstGeom prst="rect">
            <a:avLst/>
          </a:prstGeom>
        </p:spPr>
      </p:pic>
      <p:pic>
        <p:nvPicPr>
          <p:cNvPr id="34818" name="Picture 2" descr="C:\Users\PFERNA~1\AppData\Local\Temp\SNAGHTML90ff57.PNG"/>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908479" y="5335305"/>
            <a:ext cx="3739721" cy="1644188"/>
          </a:xfrm>
          <a:prstGeom prst="rect">
            <a:avLst/>
          </a:prstGeom>
          <a:noFill/>
          <a:extLst>
            <a:ext uri="{909E8E84-426E-40DD-AFC4-6F175D3DCCD1}">
              <a14:hiddenFill xmlns:a14="http://schemas.microsoft.com/office/drawing/2010/main">
                <a:solidFill>
                  <a:srgbClr val="FFFFFF"/>
                </a:solidFill>
              </a14:hiddenFill>
            </a:ext>
          </a:extLst>
        </p:spPr>
      </p:pic>
      <p:grpSp>
        <p:nvGrpSpPr>
          <p:cNvPr id="80" name="Group 79"/>
          <p:cNvGrpSpPr/>
          <p:nvPr>
            <p:custDataLst>
              <p:tags r:id="rId6"/>
            </p:custDataLst>
          </p:nvPr>
        </p:nvGrpSpPr>
        <p:grpSpPr>
          <a:xfrm>
            <a:off x="4383887" y="704088"/>
            <a:ext cx="5136927" cy="138499"/>
            <a:chOff x="4383887" y="704088"/>
            <a:chExt cx="5136927" cy="138499"/>
          </a:xfrm>
        </p:grpSpPr>
        <p:sp>
          <p:nvSpPr>
            <p:cNvPr id="81" name="862">
              <a:hlinkClick r:id="rId28" action="ppaction://hlinksldjump"/>
            </p:cNvPr>
            <p:cNvSpPr txBox="1"/>
            <p:nvPr>
              <p:custDataLst>
                <p:tags r:id="rId7"/>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2" name="Divider1"/>
            <p:cNvCxnSpPr/>
            <p:nvPr>
              <p:custDataLst>
                <p:tags r:id="rId8"/>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963">
              <a:hlinkClick r:id="rId29" action="ppaction://hlinksldjump"/>
            </p:cNvPr>
            <p:cNvSpPr txBox="1"/>
            <p:nvPr>
              <p:custDataLst>
                <p:tags r:id="rId9"/>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4" name="Divider2"/>
            <p:cNvCxnSpPr/>
            <p:nvPr>
              <p:custDataLst>
                <p:tags r:id="rId10"/>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60">
              <a:hlinkClick r:id="rId30" action="ppaction://hlinksldjump"/>
            </p:cNvPr>
            <p:cNvSpPr txBox="1"/>
            <p:nvPr>
              <p:custDataLst>
                <p:tags r:id="rId11"/>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6" name="Divider3"/>
            <p:cNvCxnSpPr/>
            <p:nvPr>
              <p:custDataLst>
                <p:tags r:id="rId12"/>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59">
              <a:hlinkClick r:id="rId31" action="ppaction://hlinksldjump"/>
            </p:cNvPr>
            <p:cNvSpPr txBox="1"/>
            <p:nvPr>
              <p:custDataLst>
                <p:tags r:id="rId13"/>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Excel</a:t>
              </a:r>
            </a:p>
          </p:txBody>
        </p:sp>
        <p:cxnSp>
          <p:nvCxnSpPr>
            <p:cNvPr id="88" name="Divider4"/>
            <p:cNvCxnSpPr/>
            <p:nvPr>
              <p:custDataLst>
                <p:tags r:id="rId14"/>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975">
              <a:hlinkClick r:id="rId32" action="ppaction://hlinksldjump"/>
            </p:cNvPr>
            <p:cNvSpPr txBox="1"/>
            <p:nvPr>
              <p:custDataLst>
                <p:tags r:id="rId15"/>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0" name="Divider5"/>
            <p:cNvCxnSpPr/>
            <p:nvPr>
              <p:custDataLst>
                <p:tags r:id="rId16"/>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73">
              <a:hlinkClick r:id="rId33" action="ppaction://hlinksldjump"/>
            </p:cNvPr>
            <p:cNvSpPr txBox="1"/>
            <p:nvPr>
              <p:custDataLst>
                <p:tags r:id="rId17"/>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2" name="Divider6"/>
            <p:cNvCxnSpPr/>
            <p:nvPr>
              <p:custDataLst>
                <p:tags r:id="rId18"/>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737">
              <a:hlinkClick r:id="rId34" action="ppaction://hlinksldjump"/>
            </p:cNvPr>
            <p:cNvSpPr txBox="1"/>
            <p:nvPr>
              <p:custDataLst>
                <p:tags r:id="rId19"/>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4" name="Divider7"/>
            <p:cNvCxnSpPr/>
            <p:nvPr>
              <p:custDataLst>
                <p:tags r:id="rId20"/>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8">
              <a:hlinkClick r:id="rId35" action="ppaction://hlinksldjump"/>
            </p:cNvPr>
            <p:cNvSpPr txBox="1"/>
            <p:nvPr>
              <p:custDataLst>
                <p:tags r:id="rId21"/>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6" name="Divider8"/>
            <p:cNvCxnSpPr/>
            <p:nvPr>
              <p:custDataLst>
                <p:tags r:id="rId22"/>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885">
              <a:hlinkClick r:id="rId36" action="ppaction://hlinksldjump"/>
            </p:cNvPr>
            <p:cNvSpPr txBox="1"/>
            <p:nvPr>
              <p:custDataLst>
                <p:tags r:id="rId23"/>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426533144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r>
              <a:rPr lang="en-US" dirty="0"/>
              <a:t>The function corrects the heading style that gets converted to Accounting format – a Microsoft Excel bug!</a:t>
            </a:r>
          </a:p>
          <a:p>
            <a:r>
              <a:rPr lang="en-US" dirty="0" smtClean="0"/>
              <a:t>As </a:t>
            </a:r>
            <a:r>
              <a:rPr lang="en-US" dirty="0"/>
              <a:t>the function name suggests, this only works for formatting cells with data that are meant to be used as headings styles  i.e. Title, Smart Subtitle 1 and Smart Subtitle 2</a:t>
            </a:r>
            <a:r>
              <a:rPr lang="en-US" dirty="0" smtClean="0"/>
              <a:t>.</a:t>
            </a:r>
          </a:p>
          <a:p>
            <a:r>
              <a:rPr lang="en-US" dirty="0"/>
              <a:t>Once the cells are fixed using Fix Heading Styles option, the Smart styles needs to be reapplied to the cells.</a:t>
            </a:r>
            <a:endParaRPr lang="en-GB" dirty="0"/>
          </a:p>
        </p:txBody>
      </p:sp>
      <p:pic>
        <p:nvPicPr>
          <p:cNvPr id="59" name="Content Placeholder 58"/>
          <p:cNvPicPr>
            <a:picLocks noGrp="1" noChangeAspect="1"/>
          </p:cNvPicPr>
          <p:nvPr>
            <p:ph sz="quarter" idx="25"/>
          </p:nvPr>
        </p:nvPicPr>
        <p:blipFill>
          <a:blip r:embed="rId26"/>
          <a:stretch>
            <a:fillRect/>
          </a:stretch>
        </p:blipFill>
        <p:spPr>
          <a:xfrm>
            <a:off x="6733157" y="2057400"/>
            <a:ext cx="2684911" cy="4883150"/>
          </a:xfrm>
          <a:prstGeom prst="rect">
            <a:avLst/>
          </a:prstGeom>
        </p:spPr>
      </p:pic>
      <p:sp>
        <p:nvSpPr>
          <p:cNvPr id="3" name="Title 2"/>
          <p:cNvSpPr>
            <a:spLocks noGrp="1"/>
          </p:cNvSpPr>
          <p:nvPr>
            <p:ph type="title"/>
          </p:nvPr>
        </p:nvSpPr>
        <p:spPr/>
        <p:txBody>
          <a:bodyPr/>
          <a:lstStyle/>
          <a:p>
            <a:r>
              <a:rPr lang="en-US" dirty="0"/>
              <a:t>Use the Fix Heading Styles function</a:t>
            </a:r>
            <a:endParaRPr lang="en-GB" dirty="0"/>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43</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smtClean="0">
                <a:solidFill>
                  <a:schemeClr val="tx1"/>
                </a:solidFill>
              </a:rPr>
              <a:t>Smart technical FAQs</a:t>
            </a:r>
            <a:endParaRPr lang="en-GB" sz="900" noProof="1">
              <a:solidFill>
                <a:schemeClr val="tx1"/>
              </a:solidFill>
            </a:endParaRP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US" sz="900" noProof="1" smtClean="0">
                <a:solidFill>
                  <a:schemeClr val="tx1"/>
                </a:solidFill>
              </a:rPr>
              <a:t>6 Fix Heading Styles function</a:t>
            </a:r>
            <a:endParaRPr lang="en-GB" sz="900" noProof="1">
              <a:solidFill>
                <a:schemeClr val="tx1"/>
              </a:solidFill>
            </a:endParaRPr>
          </a:p>
        </p:txBody>
      </p:sp>
      <p:grpSp>
        <p:nvGrpSpPr>
          <p:cNvPr id="60" name="Group 59"/>
          <p:cNvGrpSpPr/>
          <p:nvPr>
            <p:custDataLst>
              <p:tags r:id="rId7"/>
            </p:custDataLst>
          </p:nvPr>
        </p:nvGrpSpPr>
        <p:grpSpPr>
          <a:xfrm>
            <a:off x="4383887" y="704088"/>
            <a:ext cx="5136927" cy="138499"/>
            <a:chOff x="4383887" y="704088"/>
            <a:chExt cx="5136927" cy="138499"/>
          </a:xfrm>
        </p:grpSpPr>
        <p:sp>
          <p:nvSpPr>
            <p:cNvPr id="61"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62"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63"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64"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65"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66"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67"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Excel</a:t>
              </a:r>
            </a:p>
          </p:txBody>
        </p:sp>
        <p:cxnSp>
          <p:nvCxnSpPr>
            <p:cNvPr id="68"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69"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70"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1"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72"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3"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74"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5"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76"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7"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4761636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2" y="612648"/>
            <a:ext cx="8997696" cy="6848856"/>
            <a:chOff x="530352" y="612648"/>
            <a:chExt cx="8997696" cy="6848856"/>
          </a:xfrm>
        </p:grpSpPr>
        <p:grpSp>
          <p:nvGrpSpPr>
            <p:cNvPr id="4" name="Group 3" hidden="1"/>
            <p:cNvGrpSpPr/>
            <p:nvPr userDrawn="1"/>
          </p:nvGrpSpPr>
          <p:grpSpPr>
            <a:xfrm>
              <a:off x="530352" y="7159752"/>
              <a:ext cx="8997696" cy="301752"/>
              <a:chOff x="530352" y="7159752"/>
              <a:chExt cx="8997696" cy="301752"/>
            </a:xfrm>
          </p:grpSpPr>
          <p:sp>
            <p:nvSpPr>
              <p:cNvPr id="51"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2"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5" name="Group 4" hidden="1"/>
            <p:cNvGrpSpPr/>
            <p:nvPr userDrawn="1"/>
          </p:nvGrpSpPr>
          <p:grpSpPr>
            <a:xfrm>
              <a:off x="530352" y="1066800"/>
              <a:ext cx="8997696" cy="835152"/>
              <a:chOff x="530352" y="1066800"/>
              <a:chExt cx="8997696" cy="835152"/>
            </a:xfrm>
          </p:grpSpPr>
          <p:sp>
            <p:nvSpPr>
              <p:cNvPr id="49"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0"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6"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userDrawn="1"/>
          </p:nvGrpSpPr>
          <p:grpSpPr>
            <a:xfrm>
              <a:off x="533400" y="6245352"/>
              <a:ext cx="8994648" cy="688848"/>
              <a:chOff x="533400" y="6013704"/>
              <a:chExt cx="8994648" cy="688848"/>
            </a:xfrm>
          </p:grpSpPr>
          <p:sp>
            <p:nvSpPr>
              <p:cNvPr id="43"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userDrawn="1"/>
          </p:nvGrpSpPr>
          <p:grpSpPr>
            <a:xfrm>
              <a:off x="533400" y="5407152"/>
              <a:ext cx="8994648" cy="688848"/>
              <a:chOff x="533400" y="5026152"/>
              <a:chExt cx="8994648" cy="688848"/>
            </a:xfrm>
          </p:grpSpPr>
          <p:sp>
            <p:nvSpPr>
              <p:cNvPr id="37"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400" hidden="1"/>
            <p:cNvGrpSpPr/>
            <p:nvPr userDrawn="1"/>
          </p:nvGrpSpPr>
          <p:grpSpPr>
            <a:xfrm>
              <a:off x="533400" y="4568952"/>
              <a:ext cx="8994648" cy="688848"/>
              <a:chOff x="533400" y="4038600"/>
              <a:chExt cx="8994648" cy="688848"/>
            </a:xfrm>
          </p:grpSpPr>
          <p:sp>
            <p:nvSpPr>
              <p:cNvPr id="31"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300" hidden="1"/>
            <p:cNvGrpSpPr/>
            <p:nvPr userDrawn="1"/>
          </p:nvGrpSpPr>
          <p:grpSpPr>
            <a:xfrm>
              <a:off x="533400" y="3730752"/>
              <a:ext cx="8994648" cy="688848"/>
              <a:chOff x="533400" y="3041904"/>
              <a:chExt cx="8994648" cy="688848"/>
            </a:xfrm>
          </p:grpSpPr>
          <p:sp>
            <p:nvSpPr>
              <p:cNvPr id="25"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200" hidden="1"/>
            <p:cNvGrpSpPr/>
            <p:nvPr userDrawn="1"/>
          </p:nvGrpSpPr>
          <p:grpSpPr>
            <a:xfrm>
              <a:off x="533400" y="2892552"/>
              <a:ext cx="8994648" cy="688848"/>
              <a:chOff x="533400" y="1066800"/>
              <a:chExt cx="8994648" cy="688848"/>
            </a:xfrm>
          </p:grpSpPr>
          <p:sp>
            <p:nvSpPr>
              <p:cNvPr id="19"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100" hidden="1"/>
            <p:cNvGrpSpPr/>
            <p:nvPr userDrawn="1"/>
          </p:nvGrpSpPr>
          <p:grpSpPr>
            <a:xfrm>
              <a:off x="533400" y="2054352"/>
              <a:ext cx="8994648" cy="688848"/>
              <a:chOff x="533400" y="2054352"/>
              <a:chExt cx="8994648" cy="688848"/>
            </a:xfrm>
          </p:grpSpPr>
          <p:sp>
            <p:nvSpPr>
              <p:cNvPr id="13"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4"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custDataLst>
              <p:tags r:id="rId3"/>
            </p:custDataLst>
          </p:nvPr>
        </p:nvSpPr>
        <p:spPr>
          <a:xfrm>
            <a:off x="529200" y="1004400"/>
            <a:ext cx="2891125" cy="461665"/>
          </a:xfrm>
        </p:spPr>
        <p:txBody>
          <a:bodyPr/>
          <a:lstStyle/>
          <a:p>
            <a:r>
              <a:rPr lang="en-GB" dirty="0"/>
              <a:t>Word</a:t>
            </a:r>
          </a:p>
        </p:txBody>
      </p:sp>
      <p:sp>
        <p:nvSpPr>
          <p:cNvPr id="56" name="Section Header" hidden="1"/>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Word</a:t>
            </a:r>
          </a:p>
        </p:txBody>
      </p:sp>
      <p:sp>
        <p:nvSpPr>
          <p:cNvPr id="86"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44</a:t>
            </a:r>
            <a:endParaRPr lang="en-GB" sz="900" noProof="1"/>
          </a:p>
        </p:txBody>
      </p:sp>
      <p:sp>
        <p:nvSpPr>
          <p:cNvPr id="87"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aphicFrame>
        <p:nvGraphicFramePr>
          <p:cNvPr id="84" name="Table 83"/>
          <p:cNvGraphicFramePr>
            <a:graphicFrameLocks noGrp="1"/>
          </p:cNvGraphicFramePr>
          <p:nvPr>
            <p:custDataLst>
              <p:tags r:id="rId7"/>
            </p:custDataLst>
            <p:extLst>
              <p:ext uri="{D42A27DB-BD31-4B8C-83A1-F6EECF244321}">
                <p14:modId xmlns:p14="http://schemas.microsoft.com/office/powerpoint/2010/main" val="2322648339"/>
              </p:ext>
            </p:extLst>
          </p:nvPr>
        </p:nvGraphicFramePr>
        <p:xfrm>
          <a:off x="3589200" y="1029600"/>
          <a:ext cx="5943600" cy="963168"/>
        </p:xfrm>
        <a:graphic>
          <a:graphicData uri="http://schemas.openxmlformats.org/drawingml/2006/table">
            <a:tbl>
              <a:tblPr>
                <a:tableStyleId>{2D5ABB26-0587-4C30-8999-92F81FD0307C}</a:tableStyleId>
              </a:tblPr>
              <a:tblGrid>
                <a:gridCol w="4674742">
                  <a:extLst>
                    <a:ext uri="{9D8B030D-6E8A-4147-A177-3AD203B41FA5}">
                      <a16:colId xmlns:a16="http://schemas.microsoft.com/office/drawing/2014/main" val="20000"/>
                    </a:ext>
                  </a:extLst>
                </a:gridCol>
                <a:gridCol w="1268858">
                  <a:extLst>
                    <a:ext uri="{9D8B030D-6E8A-4147-A177-3AD203B41FA5}">
                      <a16:colId xmlns:a16="http://schemas.microsoft.com/office/drawing/2014/main" val="20001"/>
                    </a:ext>
                  </a:extLst>
                </a:gridCol>
              </a:tblGrid>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Word</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44</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000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1 	Smart ribbon in Word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5834041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2 	Change cover page style</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46</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576505266"/>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fr-FR" sz="1100" b="0" i="0" u="none" strike="noStrike" kern="1200" cap="none" normalizeH="0" baseline="0" noProof="1" smtClean="0">
                          <a:ln>
                            <a:noFill/>
                          </a:ln>
                          <a:solidFill>
                            <a:srgbClr val="000000"/>
                          </a:solidFill>
                          <a:effectLst/>
                          <a:latin typeface="Georgia" pitchFamily="18" charset="0"/>
                          <a:ea typeface="+mn-ea"/>
                          <a:cs typeface="+mn-cs"/>
                        </a:rPr>
                        <a:t>3 	Insert pictures, diagrams, Excel tables, etc. </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47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856038149"/>
                  </a:ext>
                </a:extLst>
              </a:tr>
            </a:tbl>
          </a:graphicData>
        </a:graphic>
      </p:graphicFrame>
      <p:sp>
        <p:nvSpPr>
          <p:cNvPr id="226" name="TextBox 225">
            <a:hlinkClick r:id="rId35" action="ppaction://hlinksldjump"/>
          </p:cNvPr>
          <p:cNvSpPr txBox="1"/>
          <p:nvPr>
            <p:custDataLst>
              <p:tags r:id="rId8"/>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0" name="TextBox 229">
            <a:hlinkClick r:id="rId35" action="ppaction://hlinksldjump"/>
          </p:cNvPr>
          <p:cNvSpPr txBox="1"/>
          <p:nvPr>
            <p:custDataLst>
              <p:tags r:id="rId9"/>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1" name="TextBox 230">
            <a:hlinkClick r:id="rId36" action="ppaction://hlinksldjump"/>
          </p:cNvPr>
          <p:cNvSpPr txBox="1"/>
          <p:nvPr>
            <p:custDataLst>
              <p:tags r:id="rId10"/>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2" name="TextBox 231">
            <a:hlinkClick r:id="rId36" action="ppaction://hlinksldjump"/>
          </p:cNvPr>
          <p:cNvSpPr txBox="1"/>
          <p:nvPr>
            <p:custDataLst>
              <p:tags r:id="rId11"/>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3" name="TextBox 232">
            <a:hlinkClick r:id="rId37" action="ppaction://hlinksldjump"/>
          </p:cNvPr>
          <p:cNvSpPr txBox="1"/>
          <p:nvPr>
            <p:custDataLst>
              <p:tags r:id="rId12"/>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4" name="TextBox 233">
            <a:hlinkClick r:id="rId37" action="ppaction://hlinksldjump"/>
          </p:cNvPr>
          <p:cNvSpPr txBox="1"/>
          <p:nvPr>
            <p:custDataLst>
              <p:tags r:id="rId13"/>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5" name="TextBox 234">
            <a:hlinkClick r:id="rId38" action="ppaction://hlinksldjump"/>
          </p:cNvPr>
          <p:cNvSpPr txBox="1"/>
          <p:nvPr>
            <p:custDataLst>
              <p:tags r:id="rId14"/>
            </p:custDataLst>
          </p:nvPr>
        </p:nvSpPr>
        <p:spPr>
          <a:xfrm>
            <a:off x="3589200" y="181547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36" name="TextBox 235">
            <a:hlinkClick r:id="rId38" action="ppaction://hlinksldjump"/>
          </p:cNvPr>
          <p:cNvSpPr txBox="1"/>
          <p:nvPr>
            <p:custDataLst>
              <p:tags r:id="rId15"/>
            </p:custDataLst>
          </p:nvPr>
        </p:nvSpPr>
        <p:spPr>
          <a:xfrm>
            <a:off x="3589200" y="181547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grpSp>
        <p:nvGrpSpPr>
          <p:cNvPr id="237" name="Group 236"/>
          <p:cNvGrpSpPr/>
          <p:nvPr>
            <p:custDataLst>
              <p:tags r:id="rId16"/>
            </p:custDataLst>
          </p:nvPr>
        </p:nvGrpSpPr>
        <p:grpSpPr>
          <a:xfrm>
            <a:off x="4383887" y="704088"/>
            <a:ext cx="5136927" cy="138499"/>
            <a:chOff x="4383887" y="704088"/>
            <a:chExt cx="5136927" cy="138499"/>
          </a:xfrm>
        </p:grpSpPr>
        <p:sp>
          <p:nvSpPr>
            <p:cNvPr id="94" name="862">
              <a:hlinkClick r:id="rId39" action="ppaction://hlinksldjump"/>
            </p:cNvPr>
            <p:cNvSpPr txBox="1"/>
            <p:nvPr>
              <p:custDataLst>
                <p:tags r:id="rId17"/>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96" name="Divider1"/>
            <p:cNvCxnSpPr/>
            <p:nvPr>
              <p:custDataLst>
                <p:tags r:id="rId18"/>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963">
              <a:hlinkClick r:id="rId40" action="ppaction://hlinksldjump"/>
            </p:cNvPr>
            <p:cNvSpPr txBox="1"/>
            <p:nvPr>
              <p:custDataLst>
                <p:tags r:id="rId19"/>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99" name="Divider2"/>
            <p:cNvCxnSpPr/>
            <p:nvPr>
              <p:custDataLst>
                <p:tags r:id="rId20"/>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0" name="860">
              <a:hlinkClick r:id="rId35" action="ppaction://hlinksldjump"/>
            </p:cNvPr>
            <p:cNvSpPr txBox="1"/>
            <p:nvPr>
              <p:custDataLst>
                <p:tags r:id="rId21"/>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Word</a:t>
              </a:r>
            </a:p>
          </p:txBody>
        </p:sp>
        <p:cxnSp>
          <p:nvCxnSpPr>
            <p:cNvPr id="102" name="Divider3"/>
            <p:cNvCxnSpPr/>
            <p:nvPr>
              <p:custDataLst>
                <p:tags r:id="rId22"/>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3" name="859">
              <a:hlinkClick r:id="rId41" action="ppaction://hlinksldjump"/>
            </p:cNvPr>
            <p:cNvSpPr txBox="1"/>
            <p:nvPr>
              <p:custDataLst>
                <p:tags r:id="rId23"/>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05" name="Divider4"/>
            <p:cNvCxnSpPr/>
            <p:nvPr>
              <p:custDataLst>
                <p:tags r:id="rId24"/>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6" name="975">
              <a:hlinkClick r:id="rId42" action="ppaction://hlinksldjump"/>
            </p:cNvPr>
            <p:cNvSpPr txBox="1"/>
            <p:nvPr>
              <p:custDataLst>
                <p:tags r:id="rId25"/>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08" name="Divider5"/>
            <p:cNvCxnSpPr/>
            <p:nvPr>
              <p:custDataLst>
                <p:tags r:id="rId26"/>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9" name="873">
              <a:hlinkClick r:id="rId43" action="ppaction://hlinksldjump"/>
            </p:cNvPr>
            <p:cNvSpPr txBox="1"/>
            <p:nvPr>
              <p:custDataLst>
                <p:tags r:id="rId27"/>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11" name="Divider6"/>
            <p:cNvCxnSpPr/>
            <p:nvPr>
              <p:custDataLst>
                <p:tags r:id="rId28"/>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2" name="737">
              <a:hlinkClick r:id="rId44" action="ppaction://hlinksldjump"/>
            </p:cNvPr>
            <p:cNvSpPr txBox="1"/>
            <p:nvPr>
              <p:custDataLst>
                <p:tags r:id="rId29"/>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14" name="Divider7"/>
            <p:cNvCxnSpPr/>
            <p:nvPr>
              <p:custDataLst>
                <p:tags r:id="rId30"/>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5" name="888">
              <a:hlinkClick r:id="rId45" action="ppaction://hlinksldjump"/>
            </p:cNvPr>
            <p:cNvSpPr txBox="1"/>
            <p:nvPr>
              <p:custDataLst>
                <p:tags r:id="rId31"/>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17" name="Divider8"/>
            <p:cNvCxnSpPr/>
            <p:nvPr>
              <p:custDataLst>
                <p:tags r:id="rId32"/>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8" name="885">
              <a:hlinkClick r:id="rId46" action="ppaction://hlinksldjump"/>
            </p:cNvPr>
            <p:cNvSpPr txBox="1"/>
            <p:nvPr>
              <p:custDataLst>
                <p:tags r:id="rId33"/>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401090099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p:custDataLst>
              <p:tags r:id="rId3"/>
            </p:custDataLst>
            <p:extLst>
              <p:ext uri="{D42A27DB-BD31-4B8C-83A1-F6EECF244321}">
                <p14:modId xmlns:p14="http://schemas.microsoft.com/office/powerpoint/2010/main" val="45980617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6481" name="think-cell Slide" r:id="rId27" imgW="270" imgH="270" progId="TCLayout.ActiveDocument.1">
                  <p:embed/>
                </p:oleObj>
              </mc:Choice>
              <mc:Fallback>
                <p:oleObj name="think-cell Slide" r:id="rId27" imgW="270" imgH="270" progId="TCLayout.ActiveDocument.1">
                  <p:embed/>
                  <p:pic>
                    <p:nvPicPr>
                      <p:cNvPr id="0" name=""/>
                      <p:cNvPicPr/>
                      <p:nvPr/>
                    </p:nvPicPr>
                    <p:blipFill>
                      <a:blip r:embed="rId28"/>
                      <a:stretch>
                        <a:fillRect/>
                      </a:stretch>
                    </p:blipFill>
                    <p:spPr>
                      <a:xfrm>
                        <a:off x="1588" y="1588"/>
                        <a:ext cx="1587" cy="1587"/>
                      </a:xfrm>
                      <a:prstGeom prst="rect">
                        <a:avLst/>
                      </a:prstGeom>
                    </p:spPr>
                  </p:pic>
                </p:oleObj>
              </mc:Fallback>
            </mc:AlternateContent>
          </a:graphicData>
        </a:graphic>
      </p:graphicFrame>
      <p:grpSp>
        <p:nvGrpSpPr>
          <p:cNvPr id="4" name="Grid" hidden="1"/>
          <p:cNvGrpSpPr/>
          <p:nvPr>
            <p:custDataLst>
              <p:tags r:id="rId4"/>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Smart ribbon in Word </a:t>
            </a:r>
          </a:p>
        </p:txBody>
      </p:sp>
      <p:sp>
        <p:nvSpPr>
          <p:cNvPr id="55"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45</a:t>
            </a:r>
            <a:endParaRPr lang="en-GB" sz="900" noProof="1"/>
          </a:p>
        </p:txBody>
      </p:sp>
      <p:sp>
        <p:nvSpPr>
          <p:cNvPr id="56"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7"/>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Smart ribbon in Word </a:t>
            </a:r>
          </a:p>
        </p:txBody>
      </p:sp>
      <p:sp>
        <p:nvSpPr>
          <p:cNvPr id="102" name="Rectangle 101"/>
          <p:cNvSpPr/>
          <p:nvPr/>
        </p:nvSpPr>
        <p:spPr>
          <a:xfrm>
            <a:off x="3646371" y="2162697"/>
            <a:ext cx="2615697" cy="1642243"/>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000" b="1" dirty="0">
                <a:solidFill>
                  <a:schemeClr val="tx2"/>
                </a:solidFill>
              </a:rPr>
              <a:t>Table</a:t>
            </a:r>
            <a:r>
              <a:rPr lang="en-GB" sz="1000" dirty="0">
                <a:solidFill>
                  <a:schemeClr val="tx2"/>
                </a:solidFill>
              </a:rPr>
              <a:t> – </a:t>
            </a:r>
            <a:r>
              <a:rPr lang="en-GB" sz="1000" dirty="0"/>
              <a:t>Create table </a:t>
            </a:r>
          </a:p>
          <a:p>
            <a:r>
              <a:rPr lang="en-GB" sz="1000" b="1" dirty="0">
                <a:solidFill>
                  <a:schemeClr val="tx2"/>
                </a:solidFill>
              </a:rPr>
              <a:t>Caption</a:t>
            </a:r>
            <a:r>
              <a:rPr lang="en-GB" sz="1000" dirty="0">
                <a:solidFill>
                  <a:schemeClr val="tx2"/>
                </a:solidFill>
              </a:rPr>
              <a:t> – </a:t>
            </a:r>
            <a:r>
              <a:rPr lang="en-GB" sz="1000" dirty="0"/>
              <a:t>Insert caption to a figure/table</a:t>
            </a:r>
            <a:r>
              <a:rPr lang="en-GB" sz="1000" dirty="0">
                <a:solidFill>
                  <a:schemeClr val="tx2"/>
                </a:solidFill>
              </a:rPr>
              <a:t> </a:t>
            </a:r>
          </a:p>
          <a:p>
            <a:r>
              <a:rPr lang="en-GB" sz="1000" b="1" dirty="0">
                <a:solidFill>
                  <a:schemeClr val="tx2"/>
                </a:solidFill>
              </a:rPr>
              <a:t>Source</a:t>
            </a:r>
            <a:r>
              <a:rPr lang="en-GB" sz="1000" dirty="0">
                <a:solidFill>
                  <a:schemeClr val="tx2"/>
                </a:solidFill>
              </a:rPr>
              <a:t> – </a:t>
            </a:r>
            <a:r>
              <a:rPr lang="en-GB" sz="1000" dirty="0"/>
              <a:t>Insert source to a figure/table </a:t>
            </a:r>
          </a:p>
          <a:p>
            <a:r>
              <a:rPr lang="en-GB" sz="1000" b="1" dirty="0">
                <a:solidFill>
                  <a:schemeClr val="tx2"/>
                </a:solidFill>
              </a:rPr>
              <a:t>Smart parts </a:t>
            </a:r>
            <a:r>
              <a:rPr lang="en-GB" sz="1000" dirty="0">
                <a:solidFill>
                  <a:schemeClr val="tx2"/>
                </a:solidFill>
              </a:rPr>
              <a:t>– </a:t>
            </a:r>
            <a:r>
              <a:rPr lang="en-GB" sz="1000" dirty="0"/>
              <a:t>Insert text box, watermarks</a:t>
            </a:r>
          </a:p>
          <a:p>
            <a:r>
              <a:rPr lang="en-GB" sz="1000" b="1" dirty="0">
                <a:solidFill>
                  <a:schemeClr val="tx2"/>
                </a:solidFill>
              </a:rPr>
              <a:t>X-reference</a:t>
            </a:r>
            <a:r>
              <a:rPr lang="en-GB" sz="1000" dirty="0">
                <a:solidFill>
                  <a:schemeClr val="tx2"/>
                </a:solidFill>
              </a:rPr>
              <a:t> – </a:t>
            </a:r>
            <a:r>
              <a:rPr lang="en-GB" sz="1000" dirty="0"/>
              <a:t>Insert hyperlink, reference</a:t>
            </a:r>
          </a:p>
          <a:p>
            <a:r>
              <a:rPr lang="en-GB" sz="1000" b="1" dirty="0">
                <a:solidFill>
                  <a:schemeClr val="tx2"/>
                </a:solidFill>
              </a:rPr>
              <a:t>Symbols</a:t>
            </a:r>
            <a:r>
              <a:rPr lang="en-GB" sz="1000" dirty="0">
                <a:solidFill>
                  <a:schemeClr val="tx2"/>
                </a:solidFill>
              </a:rPr>
              <a:t> – </a:t>
            </a:r>
            <a:r>
              <a:rPr lang="en-GB" sz="1000" dirty="0"/>
              <a:t>Insert symbols </a:t>
            </a:r>
          </a:p>
        </p:txBody>
      </p:sp>
      <p:sp>
        <p:nvSpPr>
          <p:cNvPr id="103" name="Rectangle 102"/>
          <p:cNvSpPr/>
          <p:nvPr/>
        </p:nvSpPr>
        <p:spPr>
          <a:xfrm>
            <a:off x="4194735" y="5648325"/>
            <a:ext cx="2607764" cy="129540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000" b="1" dirty="0">
                <a:solidFill>
                  <a:schemeClr val="tx2"/>
                </a:solidFill>
              </a:rPr>
              <a:t>Body Text – </a:t>
            </a:r>
            <a:r>
              <a:rPr lang="en-GB" sz="1000" dirty="0"/>
              <a:t>Reset style </a:t>
            </a:r>
          </a:p>
          <a:p>
            <a:r>
              <a:rPr lang="en-GB" sz="1000" b="1" dirty="0">
                <a:solidFill>
                  <a:schemeClr val="tx2"/>
                </a:solidFill>
              </a:rPr>
              <a:t>Heading </a:t>
            </a:r>
            <a:r>
              <a:rPr lang="en-GB" sz="1000" dirty="0">
                <a:solidFill>
                  <a:schemeClr val="tx2"/>
                </a:solidFill>
              </a:rPr>
              <a:t>– </a:t>
            </a:r>
            <a:r>
              <a:rPr lang="en-GB" sz="1000" dirty="0"/>
              <a:t>Format heading </a:t>
            </a:r>
          </a:p>
          <a:p>
            <a:r>
              <a:rPr lang="en-GB" sz="1000" b="1" dirty="0">
                <a:solidFill>
                  <a:schemeClr val="tx2"/>
                </a:solidFill>
              </a:rPr>
              <a:t>List styles</a:t>
            </a:r>
            <a:r>
              <a:rPr lang="en-GB" sz="1000" dirty="0">
                <a:solidFill>
                  <a:schemeClr val="tx2"/>
                </a:solidFill>
              </a:rPr>
              <a:t> – </a:t>
            </a:r>
            <a:r>
              <a:rPr lang="en-GB" sz="1000" dirty="0"/>
              <a:t>Add pre-formatted bulleted or numbered lists</a:t>
            </a:r>
          </a:p>
          <a:p>
            <a:r>
              <a:rPr lang="en-GB" sz="1000" b="1" dirty="0">
                <a:solidFill>
                  <a:schemeClr val="tx2"/>
                </a:solidFill>
              </a:rPr>
              <a:t>Table style</a:t>
            </a:r>
            <a:r>
              <a:rPr lang="en-GB" sz="1000" dirty="0">
                <a:solidFill>
                  <a:schemeClr val="tx2"/>
                </a:solidFill>
              </a:rPr>
              <a:t> – </a:t>
            </a:r>
            <a:r>
              <a:rPr lang="en-GB" sz="1000" dirty="0"/>
              <a:t>Change table style </a:t>
            </a:r>
          </a:p>
          <a:p>
            <a:r>
              <a:rPr lang="en-GB" sz="1000" b="1" dirty="0">
                <a:solidFill>
                  <a:schemeClr val="tx2"/>
                </a:solidFill>
              </a:rPr>
              <a:t>Promote</a:t>
            </a:r>
            <a:r>
              <a:rPr lang="en-GB" sz="1000" dirty="0">
                <a:solidFill>
                  <a:schemeClr val="tx2"/>
                </a:solidFill>
              </a:rPr>
              <a:t> – </a:t>
            </a:r>
            <a:r>
              <a:rPr lang="en-GB" sz="1000" dirty="0"/>
              <a:t>Change list style to upper level </a:t>
            </a:r>
            <a:r>
              <a:rPr lang="en-GB" sz="1000" dirty="0">
                <a:solidFill>
                  <a:schemeClr val="tx2"/>
                </a:solidFill>
              </a:rPr>
              <a:t> </a:t>
            </a:r>
          </a:p>
          <a:p>
            <a:r>
              <a:rPr lang="en-GB" sz="1000" b="1" dirty="0">
                <a:solidFill>
                  <a:schemeClr val="tx2"/>
                </a:solidFill>
              </a:rPr>
              <a:t>Demote</a:t>
            </a:r>
            <a:r>
              <a:rPr lang="en-GB" sz="1000" dirty="0">
                <a:solidFill>
                  <a:schemeClr val="tx2"/>
                </a:solidFill>
              </a:rPr>
              <a:t> – </a:t>
            </a:r>
            <a:r>
              <a:rPr lang="en-GB" sz="1000" dirty="0"/>
              <a:t>Change list style to lower level  </a:t>
            </a:r>
          </a:p>
        </p:txBody>
      </p:sp>
      <p:sp>
        <p:nvSpPr>
          <p:cNvPr id="104" name="Rectangle 103"/>
          <p:cNvSpPr/>
          <p:nvPr/>
        </p:nvSpPr>
        <p:spPr>
          <a:xfrm>
            <a:off x="6478830" y="2162697"/>
            <a:ext cx="1524610" cy="1642243"/>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000" b="1" dirty="0">
                <a:solidFill>
                  <a:schemeClr val="tx2"/>
                </a:solidFill>
              </a:rPr>
              <a:t>Set Address – </a:t>
            </a:r>
            <a:r>
              <a:rPr lang="en-GB" sz="1000" dirty="0"/>
              <a:t>Set the office location for your template</a:t>
            </a:r>
          </a:p>
          <a:p>
            <a:r>
              <a:rPr lang="en-GB" sz="1000" b="1" dirty="0">
                <a:solidFill>
                  <a:schemeClr val="tx2"/>
                </a:solidFill>
              </a:rPr>
              <a:t>Power Tools – </a:t>
            </a:r>
            <a:r>
              <a:rPr lang="en-GB" sz="1000" dirty="0"/>
              <a:t>Smart Power Tools</a:t>
            </a:r>
          </a:p>
          <a:p>
            <a:r>
              <a:rPr lang="en-GB" sz="1000" b="1" dirty="0">
                <a:solidFill>
                  <a:schemeClr val="tx2"/>
                </a:solidFill>
              </a:rPr>
              <a:t>Beta Tool – </a:t>
            </a:r>
            <a:r>
              <a:rPr lang="en-GB" sz="1000" dirty="0"/>
              <a:t>Extra features and Smart’s icon for sharing beta functions to gather user feedback</a:t>
            </a:r>
          </a:p>
        </p:txBody>
      </p:sp>
      <p:sp>
        <p:nvSpPr>
          <p:cNvPr id="105" name="Rectangle 104"/>
          <p:cNvSpPr/>
          <p:nvPr/>
        </p:nvSpPr>
        <p:spPr>
          <a:xfrm>
            <a:off x="8298191" y="5648325"/>
            <a:ext cx="1239002" cy="129540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000" b="1" dirty="0">
                <a:solidFill>
                  <a:schemeClr val="tx2"/>
                </a:solidFill>
              </a:rPr>
              <a:t>Guides</a:t>
            </a:r>
            <a:r>
              <a:rPr lang="en-GB" sz="1000" dirty="0"/>
              <a:t> – Access Smart practice aids and links to key resources</a:t>
            </a:r>
          </a:p>
          <a:p>
            <a:r>
              <a:rPr lang="en-GB" sz="1000" b="1" dirty="0">
                <a:solidFill>
                  <a:schemeClr val="tx2"/>
                </a:solidFill>
              </a:rPr>
              <a:t>Help</a:t>
            </a:r>
            <a:r>
              <a:rPr lang="en-GB" sz="1000" dirty="0"/>
              <a:t> –  Access Smart technical help and links to other resources</a:t>
            </a:r>
          </a:p>
        </p:txBody>
      </p:sp>
      <p:sp>
        <p:nvSpPr>
          <p:cNvPr id="106" name="Rectangle 105"/>
          <p:cNvSpPr/>
          <p:nvPr/>
        </p:nvSpPr>
        <p:spPr>
          <a:xfrm>
            <a:off x="571500" y="2162697"/>
            <a:ext cx="2789739" cy="1642243"/>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000" b="1" dirty="0">
                <a:solidFill>
                  <a:schemeClr val="tx2"/>
                </a:solidFill>
              </a:rPr>
              <a:t>Front Cover – </a:t>
            </a:r>
            <a:r>
              <a:rPr lang="en-GB" sz="1000" dirty="0"/>
              <a:t>Change cover page  </a:t>
            </a:r>
          </a:p>
          <a:p>
            <a:r>
              <a:rPr lang="en-GB" sz="1000" b="1" dirty="0">
                <a:solidFill>
                  <a:schemeClr val="tx2"/>
                </a:solidFill>
              </a:rPr>
              <a:t>New page </a:t>
            </a:r>
            <a:r>
              <a:rPr lang="en-GB" sz="1000" dirty="0">
                <a:solidFill>
                  <a:schemeClr val="tx2"/>
                </a:solidFill>
              </a:rPr>
              <a:t>– </a:t>
            </a:r>
            <a:r>
              <a:rPr lang="en-GB" sz="1000" dirty="0"/>
              <a:t>Insert preformatted pages</a:t>
            </a:r>
          </a:p>
          <a:p>
            <a:r>
              <a:rPr lang="en-GB" sz="1000" b="1" dirty="0">
                <a:solidFill>
                  <a:schemeClr val="tx2"/>
                </a:solidFill>
              </a:rPr>
              <a:t>Section Break – </a:t>
            </a:r>
            <a:r>
              <a:rPr lang="en-GB" sz="1000" dirty="0"/>
              <a:t>Insert a section break unlinked to previous page   </a:t>
            </a:r>
          </a:p>
          <a:p>
            <a:r>
              <a:rPr lang="en-GB" sz="1000" b="1" dirty="0">
                <a:solidFill>
                  <a:schemeClr val="tx2"/>
                </a:solidFill>
              </a:rPr>
              <a:t>Columns</a:t>
            </a:r>
            <a:r>
              <a:rPr lang="en-GB" sz="1000" dirty="0">
                <a:solidFill>
                  <a:schemeClr val="tx2"/>
                </a:solidFill>
              </a:rPr>
              <a:t> – </a:t>
            </a:r>
            <a:r>
              <a:rPr lang="en-GB" sz="1000" dirty="0"/>
              <a:t>Choose number of column </a:t>
            </a:r>
          </a:p>
          <a:p>
            <a:r>
              <a:rPr lang="en-GB" sz="1000" b="1" dirty="0">
                <a:solidFill>
                  <a:schemeClr val="tx2"/>
                </a:solidFill>
              </a:rPr>
              <a:t>Page Size</a:t>
            </a:r>
            <a:r>
              <a:rPr lang="en-GB" sz="1000" dirty="0">
                <a:solidFill>
                  <a:schemeClr val="tx2"/>
                </a:solidFill>
              </a:rPr>
              <a:t> – </a:t>
            </a:r>
            <a:r>
              <a:rPr lang="en-GB" sz="1000" dirty="0"/>
              <a:t>Choose between A4 and letter</a:t>
            </a:r>
          </a:p>
          <a:p>
            <a:r>
              <a:rPr lang="en-GB" sz="1000" b="1" dirty="0">
                <a:solidFill>
                  <a:schemeClr val="tx2"/>
                </a:solidFill>
              </a:rPr>
              <a:t>Smart</a:t>
            </a:r>
            <a:r>
              <a:rPr lang="en-GB" sz="1000" dirty="0">
                <a:solidFill>
                  <a:schemeClr val="tx2"/>
                </a:solidFill>
              </a:rPr>
              <a:t> </a:t>
            </a:r>
            <a:r>
              <a:rPr lang="en-GB" sz="1000" b="1" dirty="0">
                <a:solidFill>
                  <a:schemeClr val="tx2"/>
                </a:solidFill>
              </a:rPr>
              <a:t>Library</a:t>
            </a:r>
            <a:r>
              <a:rPr lang="en-GB" sz="1000" dirty="0">
                <a:solidFill>
                  <a:schemeClr val="tx2"/>
                </a:solidFill>
              </a:rPr>
              <a:t> – </a:t>
            </a:r>
            <a:r>
              <a:rPr lang="en-GB" sz="1000" dirty="0"/>
              <a:t>Insert maps and other diagrams from library</a:t>
            </a:r>
          </a:p>
          <a:p>
            <a:r>
              <a:rPr lang="en-GB" sz="1000" b="1" dirty="0">
                <a:solidFill>
                  <a:schemeClr val="tx2"/>
                </a:solidFill>
              </a:rPr>
              <a:t>Zoom </a:t>
            </a:r>
            <a:r>
              <a:rPr lang="en-GB" sz="1000" dirty="0"/>
              <a:t>functions for single page, a few pages and multiple pages </a:t>
            </a:r>
          </a:p>
        </p:txBody>
      </p:sp>
      <p:sp>
        <p:nvSpPr>
          <p:cNvPr id="107" name="Rectangle 106"/>
          <p:cNvSpPr/>
          <p:nvPr/>
        </p:nvSpPr>
        <p:spPr>
          <a:xfrm>
            <a:off x="8298190" y="2162697"/>
            <a:ext cx="1229858" cy="1642243"/>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000" b="1" dirty="0">
                <a:solidFill>
                  <a:schemeClr val="tx2"/>
                </a:solidFill>
              </a:rPr>
              <a:t>PDF &amp; Send – </a:t>
            </a:r>
            <a:r>
              <a:rPr lang="en-GB" sz="1000" dirty="0"/>
              <a:t>Convert documents to PDFs, allowing passwords, disclaimers and watermarks to be inserted</a:t>
            </a:r>
          </a:p>
        </p:txBody>
      </p:sp>
      <p:sp>
        <p:nvSpPr>
          <p:cNvPr id="126" name="Rectangle 125"/>
          <p:cNvSpPr/>
          <p:nvPr/>
        </p:nvSpPr>
        <p:spPr>
          <a:xfrm>
            <a:off x="6866961" y="5648325"/>
            <a:ext cx="1366216" cy="129540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000" b="1" dirty="0">
                <a:solidFill>
                  <a:schemeClr val="tx2"/>
                </a:solidFill>
              </a:rPr>
              <a:t>Select Parts</a:t>
            </a:r>
            <a:r>
              <a:rPr lang="en-GB" sz="1000" dirty="0"/>
              <a:t> </a:t>
            </a:r>
            <a:r>
              <a:rPr lang="en-GB" sz="1000" dirty="0">
                <a:solidFill>
                  <a:schemeClr val="tx2"/>
                </a:solidFill>
              </a:rPr>
              <a:t>–</a:t>
            </a:r>
            <a:r>
              <a:rPr lang="en-GB" sz="1000" dirty="0"/>
              <a:t> Select the current section or complete section </a:t>
            </a:r>
          </a:p>
          <a:p>
            <a:r>
              <a:rPr lang="en-GB" sz="1000" b="1" dirty="0">
                <a:solidFill>
                  <a:schemeClr val="tx2"/>
                </a:solidFill>
              </a:rPr>
              <a:t>Pull Out</a:t>
            </a:r>
            <a:r>
              <a:rPr lang="en-GB" sz="1000" dirty="0"/>
              <a:t> </a:t>
            </a:r>
            <a:r>
              <a:rPr lang="en-GB" sz="1000" dirty="0">
                <a:solidFill>
                  <a:schemeClr val="tx2"/>
                </a:solidFill>
              </a:rPr>
              <a:t>–</a:t>
            </a:r>
            <a:r>
              <a:rPr lang="en-GB" sz="1000" dirty="0"/>
              <a:t> Apply Pull Out styles to selected text</a:t>
            </a:r>
          </a:p>
        </p:txBody>
      </p:sp>
      <p:pic>
        <p:nvPicPr>
          <p:cNvPr id="58" name="Picture 57"/>
          <p:cNvPicPr>
            <a:picLocks noChangeAspect="1"/>
          </p:cNvPicPr>
          <p:nvPr/>
        </p:nvPicPr>
        <p:blipFill>
          <a:blip r:embed="rId29"/>
          <a:stretch>
            <a:fillRect/>
          </a:stretch>
        </p:blipFill>
        <p:spPr>
          <a:xfrm>
            <a:off x="533400" y="4199970"/>
            <a:ext cx="8985504" cy="941550"/>
          </a:xfrm>
          <a:prstGeom prst="rect">
            <a:avLst/>
          </a:prstGeom>
        </p:spPr>
      </p:pic>
      <p:cxnSp>
        <p:nvCxnSpPr>
          <p:cNvPr id="108" name="Straight Connector 107"/>
          <p:cNvCxnSpPr>
            <a:cxnSpLocks/>
          </p:cNvCxnSpPr>
          <p:nvPr/>
        </p:nvCxnSpPr>
        <p:spPr>
          <a:xfrm>
            <a:off x="3200400" y="3804940"/>
            <a:ext cx="0" cy="118616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50" name="Straight Connector 2049"/>
          <p:cNvCxnSpPr/>
          <p:nvPr/>
        </p:nvCxnSpPr>
        <p:spPr>
          <a:xfrm>
            <a:off x="552450" y="5254752"/>
            <a:ext cx="165735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a:cxnSpLocks/>
          </p:cNvCxnSpPr>
          <p:nvPr/>
        </p:nvCxnSpPr>
        <p:spPr>
          <a:xfrm>
            <a:off x="1380948" y="5257800"/>
            <a:ext cx="1" cy="40005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049" name="Rectangle 2048"/>
          <p:cNvSpPr/>
          <p:nvPr/>
        </p:nvSpPr>
        <p:spPr>
          <a:xfrm>
            <a:off x="552450" y="5612751"/>
            <a:ext cx="2071179" cy="129540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GB" sz="1000" b="1" dirty="0">
                <a:solidFill>
                  <a:schemeClr val="tx2"/>
                </a:solidFill>
              </a:rPr>
              <a:t>Document</a:t>
            </a:r>
            <a:r>
              <a:rPr lang="en-GB" sz="1000" dirty="0"/>
              <a:t> </a:t>
            </a:r>
            <a:r>
              <a:rPr lang="en-GB" sz="1000" dirty="0">
                <a:solidFill>
                  <a:schemeClr val="tx2"/>
                </a:solidFill>
              </a:rPr>
              <a:t>–</a:t>
            </a:r>
            <a:r>
              <a:rPr lang="en-GB" sz="1000" dirty="0"/>
              <a:t>  Open templates </a:t>
            </a:r>
          </a:p>
          <a:p>
            <a:r>
              <a:rPr lang="en-GB" sz="1000" b="1" dirty="0">
                <a:solidFill>
                  <a:schemeClr val="tx2"/>
                </a:solidFill>
              </a:rPr>
              <a:t>Properties</a:t>
            </a:r>
            <a:r>
              <a:rPr lang="en-GB" sz="1000" dirty="0"/>
              <a:t> – Change date, title, colour palette, TOC style, etc. </a:t>
            </a:r>
          </a:p>
          <a:p>
            <a:r>
              <a:rPr lang="en-GB" sz="1000" b="1" dirty="0">
                <a:solidFill>
                  <a:schemeClr val="tx2"/>
                </a:solidFill>
              </a:rPr>
              <a:t>Update</a:t>
            </a:r>
            <a:r>
              <a:rPr lang="en-GB" sz="1000" dirty="0"/>
              <a:t> – Update TOC</a:t>
            </a:r>
          </a:p>
          <a:p>
            <a:r>
              <a:rPr lang="en-GB" sz="1000" b="1" dirty="0">
                <a:solidFill>
                  <a:schemeClr val="tx2"/>
                </a:solidFill>
              </a:rPr>
              <a:t>Navigation</a:t>
            </a:r>
            <a:r>
              <a:rPr lang="en-GB" sz="1000" dirty="0"/>
              <a:t> </a:t>
            </a:r>
            <a:r>
              <a:rPr lang="en-GB" sz="1000" dirty="0">
                <a:solidFill>
                  <a:schemeClr val="tx2"/>
                </a:solidFill>
              </a:rPr>
              <a:t>–</a:t>
            </a:r>
            <a:r>
              <a:rPr lang="en-GB" sz="1000" dirty="0"/>
              <a:t> Move around your document</a:t>
            </a:r>
          </a:p>
          <a:p>
            <a:r>
              <a:rPr lang="en-GB" sz="1000" b="1" dirty="0">
                <a:solidFill>
                  <a:schemeClr val="tx2"/>
                </a:solidFill>
              </a:rPr>
              <a:t>Paste – </a:t>
            </a:r>
            <a:r>
              <a:rPr lang="en-GB" sz="1000" dirty="0"/>
              <a:t>as picture, object, unformatted text</a:t>
            </a:r>
          </a:p>
        </p:txBody>
      </p:sp>
      <p:cxnSp>
        <p:nvCxnSpPr>
          <p:cNvPr id="114" name="Straight Connector 113"/>
          <p:cNvCxnSpPr>
            <a:cxnSpLocks/>
          </p:cNvCxnSpPr>
          <p:nvPr/>
        </p:nvCxnSpPr>
        <p:spPr>
          <a:xfrm>
            <a:off x="4800600" y="3804940"/>
            <a:ext cx="0" cy="118616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a:cxnSpLocks/>
          </p:cNvCxnSpPr>
          <p:nvPr/>
        </p:nvCxnSpPr>
        <p:spPr>
          <a:xfrm>
            <a:off x="6172200" y="5141520"/>
            <a:ext cx="0" cy="506805"/>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a:cxnSpLocks/>
          </p:cNvCxnSpPr>
          <p:nvPr/>
        </p:nvCxnSpPr>
        <p:spPr>
          <a:xfrm>
            <a:off x="8077200" y="5141520"/>
            <a:ext cx="0" cy="506805"/>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a:cxnSpLocks/>
          </p:cNvCxnSpPr>
          <p:nvPr/>
        </p:nvCxnSpPr>
        <p:spPr>
          <a:xfrm>
            <a:off x="7296548" y="3804940"/>
            <a:ext cx="0" cy="118616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a:cxnSpLocks/>
          </p:cNvCxnSpPr>
          <p:nvPr/>
        </p:nvCxnSpPr>
        <p:spPr>
          <a:xfrm>
            <a:off x="8561321" y="3804940"/>
            <a:ext cx="0" cy="84326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a:cxnSpLocks/>
          </p:cNvCxnSpPr>
          <p:nvPr/>
        </p:nvCxnSpPr>
        <p:spPr>
          <a:xfrm>
            <a:off x="9204452" y="5141520"/>
            <a:ext cx="0" cy="506805"/>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94" name="Group 93"/>
          <p:cNvGrpSpPr/>
          <p:nvPr>
            <p:custDataLst>
              <p:tags r:id="rId8"/>
            </p:custDataLst>
          </p:nvPr>
        </p:nvGrpSpPr>
        <p:grpSpPr>
          <a:xfrm>
            <a:off x="4383887" y="704088"/>
            <a:ext cx="5136927" cy="138499"/>
            <a:chOff x="4383887" y="704088"/>
            <a:chExt cx="5136927" cy="138499"/>
          </a:xfrm>
        </p:grpSpPr>
        <p:sp>
          <p:nvSpPr>
            <p:cNvPr id="95" name="862">
              <a:hlinkClick r:id="rId30" action="ppaction://hlinksldjump"/>
            </p:cNvPr>
            <p:cNvSpPr txBox="1"/>
            <p:nvPr>
              <p:custDataLst>
                <p:tags r:id="rId9"/>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96" name="Divider1"/>
            <p:cNvCxnSpPr/>
            <p:nvPr>
              <p:custDataLst>
                <p:tags r:id="rId10"/>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963">
              <a:hlinkClick r:id="rId31" action="ppaction://hlinksldjump"/>
            </p:cNvPr>
            <p:cNvSpPr txBox="1"/>
            <p:nvPr>
              <p:custDataLst>
                <p:tags r:id="rId11"/>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98" name="Divider2"/>
            <p:cNvCxnSpPr/>
            <p:nvPr>
              <p:custDataLst>
                <p:tags r:id="rId12"/>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9" name="860">
              <a:hlinkClick r:id="rId32" action="ppaction://hlinksldjump"/>
            </p:cNvPr>
            <p:cNvSpPr txBox="1"/>
            <p:nvPr>
              <p:custDataLst>
                <p:tags r:id="rId13"/>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Word</a:t>
              </a:r>
            </a:p>
          </p:txBody>
        </p:sp>
        <p:cxnSp>
          <p:nvCxnSpPr>
            <p:cNvPr id="100" name="Divider3"/>
            <p:cNvCxnSpPr/>
            <p:nvPr>
              <p:custDataLst>
                <p:tags r:id="rId14"/>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1" name="859">
              <a:hlinkClick r:id="rId33" action="ppaction://hlinksldjump"/>
            </p:cNvPr>
            <p:cNvSpPr txBox="1"/>
            <p:nvPr>
              <p:custDataLst>
                <p:tags r:id="rId15"/>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10" name="Divider4"/>
            <p:cNvCxnSpPr/>
            <p:nvPr>
              <p:custDataLst>
                <p:tags r:id="rId16"/>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1" name="975">
              <a:hlinkClick r:id="rId34" action="ppaction://hlinksldjump"/>
            </p:cNvPr>
            <p:cNvSpPr txBox="1"/>
            <p:nvPr>
              <p:custDataLst>
                <p:tags r:id="rId17"/>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12" name="Divider5"/>
            <p:cNvCxnSpPr/>
            <p:nvPr>
              <p:custDataLst>
                <p:tags r:id="rId18"/>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3" name="873">
              <a:hlinkClick r:id="rId35" action="ppaction://hlinksldjump"/>
            </p:cNvPr>
            <p:cNvSpPr txBox="1"/>
            <p:nvPr>
              <p:custDataLst>
                <p:tags r:id="rId19"/>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15" name="Divider6"/>
            <p:cNvCxnSpPr/>
            <p:nvPr>
              <p:custDataLst>
                <p:tags r:id="rId20"/>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6" name="737">
              <a:hlinkClick r:id="rId36" action="ppaction://hlinksldjump"/>
            </p:cNvPr>
            <p:cNvSpPr txBox="1"/>
            <p:nvPr>
              <p:custDataLst>
                <p:tags r:id="rId21"/>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22" name="Divider7"/>
            <p:cNvCxnSpPr/>
            <p:nvPr>
              <p:custDataLst>
                <p:tags r:id="rId22"/>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3" name="888">
              <a:hlinkClick r:id="rId37" action="ppaction://hlinksldjump"/>
            </p:cNvPr>
            <p:cNvSpPr txBox="1"/>
            <p:nvPr>
              <p:custDataLst>
                <p:tags r:id="rId23"/>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24" name="Divider8"/>
            <p:cNvCxnSpPr/>
            <p:nvPr>
              <p:custDataLst>
                <p:tags r:id="rId24"/>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5" name="885">
              <a:hlinkClick r:id="rId38" action="ppaction://hlinksldjump"/>
            </p:cNvPr>
            <p:cNvSpPr txBox="1"/>
            <p:nvPr>
              <p:custDataLst>
                <p:tags r:id="rId25"/>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114757740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do I change the cover page style in Word?</a:t>
            </a:r>
          </a:p>
        </p:txBody>
      </p:sp>
      <p:sp>
        <p:nvSpPr>
          <p:cNvPr id="3" name="Content Placeholder 2"/>
          <p:cNvSpPr>
            <a:spLocks noGrp="1"/>
          </p:cNvSpPr>
          <p:nvPr>
            <p:ph sz="quarter" idx="24"/>
            <p:custDataLst>
              <p:tags r:id="rId3"/>
            </p:custDataLst>
          </p:nvPr>
        </p:nvSpPr>
        <p:spPr/>
        <p:txBody>
          <a:bodyPr/>
          <a:lstStyle/>
          <a:p>
            <a:r>
              <a:rPr lang="en-GB" dirty="0"/>
              <a:t>Make sure you’re using a report template</a:t>
            </a:r>
          </a:p>
          <a:p>
            <a:r>
              <a:rPr lang="en-GB" dirty="0"/>
              <a:t>Click on the “Front Cover” drop down button and you will get the different Cover page options. Make sure your cursor is placed outside the title and subtitle options on the cover for the “Front Cover” option to be active. </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46</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2 Change cover page style</a:t>
            </a:r>
          </a:p>
        </p:txBody>
      </p:sp>
      <p:pic>
        <p:nvPicPr>
          <p:cNvPr id="58" name="Picture 57"/>
          <p:cNvPicPr>
            <a:picLocks noChangeAspect="1"/>
          </p:cNvPicPr>
          <p:nvPr/>
        </p:nvPicPr>
        <p:blipFill rotWithShape="1">
          <a:blip r:embed="rId26"/>
          <a:srcRect b="4471"/>
          <a:stretch/>
        </p:blipFill>
        <p:spPr>
          <a:xfrm>
            <a:off x="5392641" y="3268239"/>
            <a:ext cx="3427509" cy="3621208"/>
          </a:xfrm>
          <a:prstGeom prst="rect">
            <a:avLst/>
          </a:prstGeom>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7749218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can I insert pictures, diagrams, Excel tables, etc. in Word?</a:t>
            </a:r>
          </a:p>
        </p:txBody>
      </p:sp>
      <p:sp>
        <p:nvSpPr>
          <p:cNvPr id="3" name="Content Placeholder 2"/>
          <p:cNvSpPr>
            <a:spLocks noGrp="1"/>
          </p:cNvSpPr>
          <p:nvPr>
            <p:ph sz="quarter" idx="24"/>
            <p:custDataLst>
              <p:tags r:id="rId3"/>
            </p:custDataLst>
          </p:nvPr>
        </p:nvSpPr>
        <p:spPr/>
        <p:txBody>
          <a:bodyPr/>
          <a:lstStyle/>
          <a:p>
            <a:pPr lvl="1"/>
            <a:r>
              <a:rPr lang="en-GB" dirty="0"/>
              <a:t>Pictures, diagrams, Excel tables, etc. should be inserted via the "Paste"-Button in the Smart Ribbon.</a:t>
            </a:r>
          </a:p>
          <a:p>
            <a:pPr lvl="1"/>
            <a:endParaRPr lang="en-GB" dirty="0"/>
          </a:p>
          <a:p>
            <a:pPr lvl="1"/>
            <a:endParaRPr lang="en-GB" dirty="0"/>
          </a:p>
          <a:p>
            <a:pPr lvl="1"/>
            <a:endParaRPr lang="en-GB" dirty="0"/>
          </a:p>
          <a:p>
            <a:pPr lvl="1"/>
            <a:endParaRPr lang="en-GB" dirty="0"/>
          </a:p>
          <a:p>
            <a:pPr lvl="1"/>
            <a:endParaRPr lang="en-GB" dirty="0"/>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47</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3 Insert pictures, diagrams, Excel tables, etc. </a:t>
            </a:r>
          </a:p>
        </p:txBody>
      </p:sp>
      <p:pic>
        <p:nvPicPr>
          <p:cNvPr id="36866" name="Picture 2" descr="C:\Users\PFERNA~1\AppData\Local\Temp\SNAGHTMLb692b1.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762000" y="2763964"/>
            <a:ext cx="4581525" cy="1933575"/>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4517869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 name="Object 70" hidden="1"/>
          <p:cNvGraphicFramePr>
            <a:graphicFrameLocks noChangeAspect="1"/>
          </p:cNvGraphicFramePr>
          <p:nvPr>
            <p:custDataLst>
              <p:tags r:id="rId3"/>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1224" name="think-cell Slide" r:id="rId27" imgW="270" imgH="270" progId="TCLayout.ActiveDocument.1">
                  <p:embed/>
                </p:oleObj>
              </mc:Choice>
              <mc:Fallback>
                <p:oleObj name="think-cell Slide" r:id="rId27" imgW="270" imgH="270" progId="TCLayout.ActiveDocument.1">
                  <p:embed/>
                  <p:pic>
                    <p:nvPicPr>
                      <p:cNvPr id="71" name="Object 70" hidden="1"/>
                      <p:cNvPicPr/>
                      <p:nvPr/>
                    </p:nvPicPr>
                    <p:blipFill>
                      <a:blip r:embed="rId28"/>
                      <a:stretch>
                        <a:fillRect/>
                      </a:stretch>
                    </p:blipFill>
                    <p:spPr>
                      <a:xfrm>
                        <a:off x="1588" y="1588"/>
                        <a:ext cx="1587" cy="1587"/>
                      </a:xfrm>
                      <a:prstGeom prst="rect">
                        <a:avLst/>
                      </a:prstGeom>
                    </p:spPr>
                  </p:pic>
                </p:oleObj>
              </mc:Fallback>
            </mc:AlternateContent>
          </a:graphicData>
        </a:graphic>
      </p:graphicFrame>
      <p:grpSp>
        <p:nvGrpSpPr>
          <p:cNvPr id="4" name="Grid" hidden="1"/>
          <p:cNvGrpSpPr/>
          <p:nvPr>
            <p:custDataLst>
              <p:tags r:id="rId4"/>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pic>
        <p:nvPicPr>
          <p:cNvPr id="58" name="Content Placeholder 57"/>
          <p:cNvPicPr>
            <a:picLocks noGrp="1" noChangeAspect="1"/>
          </p:cNvPicPr>
          <p:nvPr>
            <p:ph sz="quarter" idx="24"/>
          </p:nvPr>
        </p:nvPicPr>
        <p:blipFill>
          <a:blip r:embed="rId29"/>
          <a:stretch>
            <a:fillRect/>
          </a:stretch>
        </p:blipFill>
        <p:spPr>
          <a:xfrm>
            <a:off x="2238724" y="3918022"/>
            <a:ext cx="5580952" cy="1161905"/>
          </a:xfrm>
        </p:spPr>
      </p:pic>
      <p:sp>
        <p:nvSpPr>
          <p:cNvPr id="3" name="Title 2"/>
          <p:cNvSpPr>
            <a:spLocks noGrp="1"/>
          </p:cNvSpPr>
          <p:nvPr>
            <p:ph type="title"/>
          </p:nvPr>
        </p:nvSpPr>
        <p:spPr/>
        <p:txBody>
          <a:bodyPr/>
          <a:lstStyle/>
          <a:p>
            <a:r>
              <a:rPr lang="en-GB" dirty="0"/>
              <a:t>Smart ribbon in Visio</a:t>
            </a:r>
          </a:p>
        </p:txBody>
      </p:sp>
      <p:sp>
        <p:nvSpPr>
          <p:cNvPr id="55"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48</a:t>
            </a:r>
            <a:endParaRPr lang="en-GB" sz="900" noProof="1"/>
          </a:p>
        </p:txBody>
      </p:sp>
      <p:sp>
        <p:nvSpPr>
          <p:cNvPr id="56"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hidden="1"/>
          <p:cNvSpPr txBox="1"/>
          <p:nvPr>
            <p:custDataLst>
              <p:tags r:id="rId7"/>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Visio</a:t>
            </a:r>
          </a:p>
        </p:txBody>
      </p:sp>
      <p:sp>
        <p:nvSpPr>
          <p:cNvPr id="66" name="Rectangle 65"/>
          <p:cNvSpPr/>
          <p:nvPr/>
        </p:nvSpPr>
        <p:spPr>
          <a:xfrm>
            <a:off x="1371601" y="5568976"/>
            <a:ext cx="2514599" cy="707886"/>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r>
              <a:rPr lang="en-GB" sz="1000" b="1" dirty="0">
                <a:solidFill>
                  <a:schemeClr val="tx2"/>
                </a:solidFill>
              </a:rPr>
              <a:t>Layouts </a:t>
            </a:r>
            <a:r>
              <a:rPr lang="en-GB" sz="1000" dirty="0"/>
              <a:t>-  3 layout options are available </a:t>
            </a:r>
          </a:p>
          <a:p>
            <a:r>
              <a:rPr lang="en-GB" sz="1000" dirty="0"/>
              <a:t>Smart Full Placeholder </a:t>
            </a:r>
          </a:p>
          <a:p>
            <a:r>
              <a:rPr lang="en-GB" sz="1000" dirty="0"/>
              <a:t>Smart Half Placeholder </a:t>
            </a:r>
          </a:p>
          <a:p>
            <a:r>
              <a:rPr lang="en-GB" sz="1000" dirty="0"/>
              <a:t>Smart Quarter Placeholder </a:t>
            </a:r>
          </a:p>
        </p:txBody>
      </p:sp>
      <p:sp>
        <p:nvSpPr>
          <p:cNvPr id="67" name="Rectangle 66"/>
          <p:cNvSpPr/>
          <p:nvPr/>
        </p:nvSpPr>
        <p:spPr>
          <a:xfrm>
            <a:off x="3889481" y="3009646"/>
            <a:ext cx="2604579" cy="553998"/>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r>
              <a:rPr lang="en-GB" sz="1000" b="1" dirty="0">
                <a:solidFill>
                  <a:schemeClr val="tx2"/>
                </a:solidFill>
              </a:rPr>
              <a:t>To PPT </a:t>
            </a:r>
            <a:r>
              <a:rPr lang="en-GB" sz="1000" dirty="0"/>
              <a:t>-  paste a Visio diagram into PowerPoint as a Picture, Object, and Shape</a:t>
            </a:r>
          </a:p>
        </p:txBody>
      </p:sp>
      <p:cxnSp>
        <p:nvCxnSpPr>
          <p:cNvPr id="70" name="Straight Connector 69"/>
          <p:cNvCxnSpPr/>
          <p:nvPr/>
        </p:nvCxnSpPr>
        <p:spPr>
          <a:xfrm flipH="1">
            <a:off x="2673889" y="3528332"/>
            <a:ext cx="1" cy="13716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65" name="Rectangle 64"/>
          <p:cNvSpPr/>
          <p:nvPr/>
        </p:nvSpPr>
        <p:spPr>
          <a:xfrm>
            <a:off x="1371601" y="3163534"/>
            <a:ext cx="2362200" cy="400110"/>
          </a:xfrm>
          <a:prstGeom prst="rect">
            <a:avLst/>
          </a:prstGeom>
          <a:solidFill>
            <a:schemeClr val="bg1"/>
          </a:solidFill>
          <a:ln w="9525">
            <a:solidFill>
              <a:schemeClr val="tx2"/>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r>
              <a:rPr lang="en-GB" sz="1000" b="1" dirty="0">
                <a:solidFill>
                  <a:schemeClr val="tx2"/>
                </a:solidFill>
              </a:rPr>
              <a:t>New</a:t>
            </a:r>
            <a:r>
              <a:rPr lang="en-GB" sz="1000" dirty="0"/>
              <a:t> -  Open new templates</a:t>
            </a:r>
          </a:p>
          <a:p>
            <a:r>
              <a:rPr lang="en-GB" sz="1000" b="1" dirty="0">
                <a:solidFill>
                  <a:schemeClr val="tx2"/>
                </a:solidFill>
              </a:rPr>
              <a:t>Stencils</a:t>
            </a:r>
            <a:r>
              <a:rPr lang="en-GB" sz="1000" dirty="0"/>
              <a:t> - Opens all available stencils  </a:t>
            </a:r>
          </a:p>
        </p:txBody>
      </p:sp>
      <p:cxnSp>
        <p:nvCxnSpPr>
          <p:cNvPr id="72" name="Straight Connector 71"/>
          <p:cNvCxnSpPr/>
          <p:nvPr/>
        </p:nvCxnSpPr>
        <p:spPr>
          <a:xfrm>
            <a:off x="3429610" y="5079927"/>
            <a:ext cx="1" cy="48904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flipH="1">
            <a:off x="4038600" y="3528332"/>
            <a:ext cx="1" cy="13716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77" name="Content Placeholder 2"/>
          <p:cNvSpPr>
            <a:spLocks noGrp="1"/>
          </p:cNvSpPr>
          <p:nvPr/>
        </p:nvSpPr>
        <p:spPr>
          <a:xfrm>
            <a:off x="533400" y="2057400"/>
            <a:ext cx="9003792" cy="381000"/>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6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6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6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20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20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20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2000" b="1" kern="1200" baseline="0" noProof="0" dirty="0" smtClean="0">
                <a:solidFill>
                  <a:schemeClr val="tx2"/>
                </a:solidFill>
                <a:latin typeface="Georgia" pitchFamily="18" charset="0"/>
                <a:ea typeface="+mn-ea"/>
                <a:cs typeface="+mn-cs"/>
              </a:defRPr>
            </a:lvl9pPr>
          </a:lstStyle>
          <a:p>
            <a:r>
              <a:rPr lang="en-GB" noProof="0" dirty="0"/>
              <a:t>Smart for Visio is available only in Smart v4.5 or higher </a:t>
            </a:r>
          </a:p>
        </p:txBody>
      </p:sp>
      <p:grpSp>
        <p:nvGrpSpPr>
          <p:cNvPr id="2" name="Group 1"/>
          <p:cNvGrpSpPr/>
          <p:nvPr>
            <p:custDataLst>
              <p:tags r:id="rId8"/>
            </p:custDataLst>
          </p:nvPr>
        </p:nvGrpSpPr>
        <p:grpSpPr>
          <a:xfrm>
            <a:off x="4383887" y="704088"/>
            <a:ext cx="5136927" cy="138499"/>
            <a:chOff x="4383887" y="704088"/>
            <a:chExt cx="5136927" cy="138499"/>
          </a:xfrm>
        </p:grpSpPr>
        <p:sp>
          <p:nvSpPr>
            <p:cNvPr id="84" name="862">
              <a:hlinkClick r:id="rId30" action="ppaction://hlinksldjump"/>
            </p:cNvPr>
            <p:cNvSpPr txBox="1"/>
            <p:nvPr>
              <p:custDataLst>
                <p:tags r:id="rId9"/>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6" name="Divider1"/>
            <p:cNvCxnSpPr/>
            <p:nvPr>
              <p:custDataLst>
                <p:tags r:id="rId10"/>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963">
              <a:hlinkClick r:id="rId31" action="ppaction://hlinksldjump"/>
            </p:cNvPr>
            <p:cNvSpPr txBox="1"/>
            <p:nvPr>
              <p:custDataLst>
                <p:tags r:id="rId11"/>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Visio</a:t>
              </a:r>
            </a:p>
          </p:txBody>
        </p:sp>
        <p:cxnSp>
          <p:nvCxnSpPr>
            <p:cNvPr id="89" name="Divider2"/>
            <p:cNvCxnSpPr/>
            <p:nvPr>
              <p:custDataLst>
                <p:tags r:id="rId12"/>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60">
              <a:hlinkClick r:id="rId32" action="ppaction://hlinksldjump"/>
            </p:cNvPr>
            <p:cNvSpPr txBox="1"/>
            <p:nvPr>
              <p:custDataLst>
                <p:tags r:id="rId13"/>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92" name="Divider3"/>
            <p:cNvCxnSpPr/>
            <p:nvPr>
              <p:custDataLst>
                <p:tags r:id="rId14"/>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59">
              <a:hlinkClick r:id="rId33" action="ppaction://hlinksldjump"/>
            </p:cNvPr>
            <p:cNvSpPr txBox="1"/>
            <p:nvPr>
              <p:custDataLst>
                <p:tags r:id="rId15"/>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95" name="Divider4"/>
            <p:cNvCxnSpPr/>
            <p:nvPr>
              <p:custDataLst>
                <p:tags r:id="rId16"/>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975">
              <a:hlinkClick r:id="rId34" action="ppaction://hlinksldjump"/>
            </p:cNvPr>
            <p:cNvSpPr txBox="1"/>
            <p:nvPr>
              <p:custDataLst>
                <p:tags r:id="rId17"/>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8" name="Divider5"/>
            <p:cNvCxnSpPr/>
            <p:nvPr>
              <p:custDataLst>
                <p:tags r:id="rId18"/>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9" name="873">
              <a:hlinkClick r:id="rId35" action="ppaction://hlinksldjump"/>
            </p:cNvPr>
            <p:cNvSpPr txBox="1"/>
            <p:nvPr>
              <p:custDataLst>
                <p:tags r:id="rId19"/>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01" name="Divider6"/>
            <p:cNvCxnSpPr/>
            <p:nvPr>
              <p:custDataLst>
                <p:tags r:id="rId20"/>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2" name="737">
              <a:hlinkClick r:id="rId36" action="ppaction://hlinksldjump"/>
            </p:cNvPr>
            <p:cNvSpPr txBox="1"/>
            <p:nvPr>
              <p:custDataLst>
                <p:tags r:id="rId21"/>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04" name="Divider7"/>
            <p:cNvCxnSpPr/>
            <p:nvPr>
              <p:custDataLst>
                <p:tags r:id="rId22"/>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5" name="888">
              <a:hlinkClick r:id="rId37" action="ppaction://hlinksldjump"/>
            </p:cNvPr>
            <p:cNvSpPr txBox="1"/>
            <p:nvPr>
              <p:custDataLst>
                <p:tags r:id="rId23"/>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07" name="Divider8"/>
            <p:cNvCxnSpPr/>
            <p:nvPr>
              <p:custDataLst>
                <p:tags r:id="rId24"/>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8" name="885">
              <a:hlinkClick r:id="rId38" action="ppaction://hlinksldjump"/>
            </p:cNvPr>
            <p:cNvSpPr txBox="1"/>
            <p:nvPr>
              <p:custDataLst>
                <p:tags r:id="rId25"/>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32035343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7" name="Object 66" hidden="1"/>
          <p:cNvGraphicFramePr>
            <a:graphicFrameLocks noChangeAspect="1"/>
          </p:cNvGraphicFramePr>
          <p:nvPr>
            <p:custDataLst>
              <p:tags r:id="rId3"/>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2248" name="think-cell Slide" r:id="rId29" imgW="270" imgH="270" progId="TCLayout.ActiveDocument.1">
                  <p:embed/>
                </p:oleObj>
              </mc:Choice>
              <mc:Fallback>
                <p:oleObj name="think-cell Slide" r:id="rId29" imgW="270" imgH="270" progId="TCLayout.ActiveDocument.1">
                  <p:embed/>
                  <p:pic>
                    <p:nvPicPr>
                      <p:cNvPr id="67" name="Object 66" hidden="1"/>
                      <p:cNvPicPr/>
                      <p:nvPr/>
                    </p:nvPicPr>
                    <p:blipFill>
                      <a:blip r:embed="rId30"/>
                      <a:stretch>
                        <a:fillRect/>
                      </a:stretch>
                    </p:blipFill>
                    <p:spPr>
                      <a:xfrm>
                        <a:off x="1588" y="1588"/>
                        <a:ext cx="1587" cy="1587"/>
                      </a:xfrm>
                      <a:prstGeom prst="rect">
                        <a:avLst/>
                      </a:prstGeom>
                    </p:spPr>
                  </p:pic>
                </p:oleObj>
              </mc:Fallback>
            </mc:AlternateContent>
          </a:graphicData>
        </a:graphic>
      </p:graphicFrame>
      <p:grpSp>
        <p:nvGrpSpPr>
          <p:cNvPr id="4" name="Grid" hidden="1"/>
          <p:cNvGrpSpPr/>
          <p:nvPr>
            <p:custDataLst>
              <p:tags r:id="rId4"/>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Title 2"/>
          <p:cNvSpPr>
            <a:spLocks noGrp="1"/>
          </p:cNvSpPr>
          <p:nvPr>
            <p:ph type="title"/>
          </p:nvPr>
        </p:nvSpPr>
        <p:spPr/>
        <p:txBody>
          <a:bodyPr/>
          <a:lstStyle/>
          <a:p>
            <a:r>
              <a:rPr lang="en-GB" dirty="0"/>
              <a:t>Smart ribbon for Visio </a:t>
            </a:r>
          </a:p>
        </p:txBody>
      </p:sp>
      <p:sp>
        <p:nvSpPr>
          <p:cNvPr id="96" name="Content Placeholder 95"/>
          <p:cNvSpPr>
            <a:spLocks noGrp="1"/>
          </p:cNvSpPr>
          <p:nvPr>
            <p:ph sz="quarter" idx="24"/>
            <p:custDataLst>
              <p:tags r:id="rId5"/>
            </p:custDataLst>
          </p:nvPr>
        </p:nvSpPr>
        <p:spPr/>
        <p:txBody>
          <a:bodyPr/>
          <a:lstStyle/>
          <a:p>
            <a:r>
              <a:rPr lang="en-GB" sz="1600" b="1" dirty="0">
                <a:solidFill>
                  <a:schemeClr val="tx2"/>
                </a:solidFill>
              </a:rPr>
              <a:t>New templates: </a:t>
            </a:r>
            <a:r>
              <a:rPr lang="en-GB" sz="1600" dirty="0"/>
              <a:t>You can see the list of new Visio templates from the New drop down </a:t>
            </a:r>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pPr>
              <a:spcAft>
                <a:spcPts val="1800"/>
              </a:spcAft>
            </a:pPr>
            <a:endParaRPr lang="en-GB" sz="1600" dirty="0"/>
          </a:p>
          <a:p>
            <a:r>
              <a:rPr lang="en-GB" sz="1600" b="1" dirty="0">
                <a:solidFill>
                  <a:schemeClr val="tx2"/>
                </a:solidFill>
              </a:rPr>
              <a:t>Layouts: </a:t>
            </a:r>
            <a:r>
              <a:rPr lang="en-GB" sz="1600" dirty="0"/>
              <a:t>3 layout options are available </a:t>
            </a:r>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a:p>
            <a:endParaRPr lang="en-GB" sz="1600" dirty="0"/>
          </a:p>
        </p:txBody>
      </p:sp>
      <p:sp>
        <p:nvSpPr>
          <p:cNvPr id="55" name="Content Placeholder 54"/>
          <p:cNvSpPr>
            <a:spLocks noGrp="1"/>
          </p:cNvSpPr>
          <p:nvPr>
            <p:ph sz="quarter" idx="25"/>
            <p:custDataLst>
              <p:tags r:id="rId6"/>
            </p:custDataLst>
          </p:nvPr>
        </p:nvSpPr>
        <p:spPr/>
        <p:txBody>
          <a:bodyPr/>
          <a:lstStyle/>
          <a:p>
            <a:r>
              <a:rPr lang="en-GB" sz="1600" b="1" dirty="0">
                <a:solidFill>
                  <a:schemeClr val="tx2"/>
                </a:solidFill>
              </a:rPr>
              <a:t>Stencils: </a:t>
            </a:r>
            <a:r>
              <a:rPr lang="en-GB" sz="1600" dirty="0"/>
              <a:t>Opens all the available stencils in Smart</a:t>
            </a:r>
          </a:p>
          <a:p>
            <a:endParaRPr lang="en-GB" sz="1600" dirty="0"/>
          </a:p>
          <a:p>
            <a:endParaRPr lang="en-GB" sz="1600" dirty="0"/>
          </a:p>
          <a:p>
            <a:endParaRPr lang="en-GB" sz="1600" dirty="0"/>
          </a:p>
          <a:p>
            <a:endParaRPr lang="en-GB" sz="1600" dirty="0"/>
          </a:p>
          <a:p>
            <a:endParaRPr lang="en-GB" sz="1600" dirty="0"/>
          </a:p>
          <a:p>
            <a:endParaRPr lang="en-GB" sz="1600" dirty="0"/>
          </a:p>
          <a:p>
            <a:r>
              <a:rPr lang="en-GB" sz="1600" dirty="0"/>
              <a:t>You can paste a Visio diagram into PowerPoint as a Picture, Object, and Shape using the </a:t>
            </a:r>
            <a:r>
              <a:rPr lang="en-GB" sz="1600" b="1" dirty="0">
                <a:solidFill>
                  <a:schemeClr val="tx2"/>
                </a:solidFill>
              </a:rPr>
              <a:t>“To PPT” </a:t>
            </a:r>
            <a:r>
              <a:rPr lang="en-GB" sz="1600" dirty="0"/>
              <a:t>button in the Smart Ribbon </a:t>
            </a:r>
          </a:p>
          <a:p>
            <a:endParaRPr lang="en-GB" sz="1600" dirty="0"/>
          </a:p>
        </p:txBody>
      </p:sp>
      <p:sp>
        <p:nvSpPr>
          <p:cNvPr id="57" name="Section Header"/>
          <p:cNvSpPr txBox="1"/>
          <p:nvPr>
            <p:custDataLst>
              <p:tags r:id="rId7"/>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 Smart ribbon for Visio </a:t>
            </a:r>
            <a:endParaRPr lang="en-GB" sz="900" noProof="1">
              <a:solidFill>
                <a:schemeClr val="tx1"/>
              </a:solidFill>
            </a:endParaRPr>
          </a:p>
        </p:txBody>
      </p:sp>
      <p:sp>
        <p:nvSpPr>
          <p:cNvPr id="98" name="Section Footer"/>
          <p:cNvSpPr txBox="1"/>
          <p:nvPr>
            <p:custDataLst>
              <p:tags r:id="rId8"/>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127" name="Page Number"/>
          <p:cNvSpPr txBox="1"/>
          <p:nvPr>
            <p:custDataLst>
              <p:tags r:id="rId9"/>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49</a:t>
            </a:r>
            <a:endParaRPr lang="en-GB" sz="900" noProof="1"/>
          </a:p>
        </p:txBody>
      </p:sp>
      <p:pic>
        <p:nvPicPr>
          <p:cNvPr id="100" name="Picture 99"/>
          <p:cNvPicPr>
            <a:picLocks noChangeAspect="1"/>
          </p:cNvPicPr>
          <p:nvPr/>
        </p:nvPicPr>
        <p:blipFill>
          <a:blip r:embed="rId31"/>
          <a:stretch>
            <a:fillRect/>
          </a:stretch>
        </p:blipFill>
        <p:spPr>
          <a:xfrm>
            <a:off x="5102352" y="5490061"/>
            <a:ext cx="3987730" cy="1211877"/>
          </a:xfrm>
          <a:prstGeom prst="rect">
            <a:avLst/>
          </a:prstGeom>
        </p:spPr>
      </p:pic>
      <p:pic>
        <p:nvPicPr>
          <p:cNvPr id="56" name="Picture 55"/>
          <p:cNvPicPr>
            <a:picLocks noChangeAspect="1"/>
          </p:cNvPicPr>
          <p:nvPr/>
        </p:nvPicPr>
        <p:blipFill>
          <a:blip r:embed="rId32"/>
          <a:stretch>
            <a:fillRect/>
          </a:stretch>
        </p:blipFill>
        <p:spPr>
          <a:xfrm>
            <a:off x="557135" y="5635033"/>
            <a:ext cx="1731819" cy="1305263"/>
          </a:xfrm>
          <a:prstGeom prst="rect">
            <a:avLst/>
          </a:prstGeom>
        </p:spPr>
      </p:pic>
      <p:pic>
        <p:nvPicPr>
          <p:cNvPr id="58" name="Picture 57"/>
          <p:cNvPicPr>
            <a:picLocks noChangeAspect="1"/>
          </p:cNvPicPr>
          <p:nvPr/>
        </p:nvPicPr>
        <p:blipFill>
          <a:blip r:embed="rId33"/>
          <a:stretch>
            <a:fillRect/>
          </a:stretch>
        </p:blipFill>
        <p:spPr>
          <a:xfrm>
            <a:off x="530351" y="2708648"/>
            <a:ext cx="2926833" cy="2475162"/>
          </a:xfrm>
          <a:prstGeom prst="rect">
            <a:avLst/>
          </a:prstGeom>
        </p:spPr>
      </p:pic>
      <p:pic>
        <p:nvPicPr>
          <p:cNvPr id="60" name="Picture 59"/>
          <p:cNvPicPr>
            <a:picLocks noChangeAspect="1"/>
          </p:cNvPicPr>
          <p:nvPr/>
        </p:nvPicPr>
        <p:blipFill>
          <a:blip r:embed="rId34"/>
          <a:stretch>
            <a:fillRect/>
          </a:stretch>
        </p:blipFill>
        <p:spPr>
          <a:xfrm>
            <a:off x="5098115" y="2618105"/>
            <a:ext cx="2971429" cy="1657143"/>
          </a:xfrm>
          <a:prstGeom prst="rect">
            <a:avLst/>
          </a:prstGeom>
        </p:spPr>
      </p:pic>
      <p:grpSp>
        <p:nvGrpSpPr>
          <p:cNvPr id="82" name="Group 81"/>
          <p:cNvGrpSpPr/>
          <p:nvPr>
            <p:custDataLst>
              <p:tags r:id="rId10"/>
            </p:custDataLst>
          </p:nvPr>
        </p:nvGrpSpPr>
        <p:grpSpPr>
          <a:xfrm>
            <a:off x="4383887" y="704088"/>
            <a:ext cx="5136927" cy="138499"/>
            <a:chOff x="4383887" y="704088"/>
            <a:chExt cx="5136927" cy="138499"/>
          </a:xfrm>
        </p:grpSpPr>
        <p:sp>
          <p:nvSpPr>
            <p:cNvPr id="83" name="862">
              <a:hlinkClick r:id="rId35" action="ppaction://hlinksldjump"/>
            </p:cNvPr>
            <p:cNvSpPr txBox="1"/>
            <p:nvPr>
              <p:custDataLst>
                <p:tags r:id="rId11"/>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4" name="Divider1"/>
            <p:cNvCxnSpPr/>
            <p:nvPr>
              <p:custDataLst>
                <p:tags r:id="rId12"/>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63">
              <a:hlinkClick r:id="rId36" action="ppaction://hlinksldjump"/>
            </p:cNvPr>
            <p:cNvSpPr txBox="1"/>
            <p:nvPr>
              <p:custDataLst>
                <p:tags r:id="rId13"/>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Visio</a:t>
              </a:r>
            </a:p>
          </p:txBody>
        </p:sp>
        <p:cxnSp>
          <p:nvCxnSpPr>
            <p:cNvPr id="86" name="Divider2"/>
            <p:cNvCxnSpPr/>
            <p:nvPr>
              <p:custDataLst>
                <p:tags r:id="rId14"/>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60">
              <a:hlinkClick r:id="rId37" action="ppaction://hlinksldjump"/>
            </p:cNvPr>
            <p:cNvSpPr txBox="1"/>
            <p:nvPr>
              <p:custDataLst>
                <p:tags r:id="rId15"/>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8" name="Divider3"/>
            <p:cNvCxnSpPr/>
            <p:nvPr>
              <p:custDataLst>
                <p:tags r:id="rId16"/>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859">
              <a:hlinkClick r:id="rId38" action="ppaction://hlinksldjump"/>
            </p:cNvPr>
            <p:cNvSpPr txBox="1"/>
            <p:nvPr>
              <p:custDataLst>
                <p:tags r:id="rId17"/>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90" name="Divider4"/>
            <p:cNvCxnSpPr/>
            <p:nvPr>
              <p:custDataLst>
                <p:tags r:id="rId18"/>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975">
              <a:hlinkClick r:id="rId39" action="ppaction://hlinksldjump"/>
            </p:cNvPr>
            <p:cNvSpPr txBox="1"/>
            <p:nvPr>
              <p:custDataLst>
                <p:tags r:id="rId19"/>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2" name="Divider5"/>
            <p:cNvCxnSpPr/>
            <p:nvPr>
              <p:custDataLst>
                <p:tags r:id="rId20"/>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73">
              <a:hlinkClick r:id="rId40" action="ppaction://hlinksldjump"/>
            </p:cNvPr>
            <p:cNvSpPr txBox="1"/>
            <p:nvPr>
              <p:custDataLst>
                <p:tags r:id="rId21"/>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4" name="Divider6"/>
            <p:cNvCxnSpPr/>
            <p:nvPr>
              <p:custDataLst>
                <p:tags r:id="rId22"/>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737">
              <a:hlinkClick r:id="rId41" action="ppaction://hlinksldjump"/>
            </p:cNvPr>
            <p:cNvSpPr txBox="1"/>
            <p:nvPr>
              <p:custDataLst>
                <p:tags r:id="rId23"/>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7" name="Divider7"/>
            <p:cNvCxnSpPr/>
            <p:nvPr>
              <p:custDataLst>
                <p:tags r:id="rId24"/>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9" name="888">
              <a:hlinkClick r:id="rId42" action="ppaction://hlinksldjump"/>
            </p:cNvPr>
            <p:cNvSpPr txBox="1"/>
            <p:nvPr>
              <p:custDataLst>
                <p:tags r:id="rId25"/>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01" name="Divider8"/>
            <p:cNvCxnSpPr/>
            <p:nvPr>
              <p:custDataLst>
                <p:tags r:id="rId26"/>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2" name="885">
              <a:hlinkClick r:id="rId43" action="ppaction://hlinksldjump"/>
            </p:cNvPr>
            <p:cNvSpPr txBox="1"/>
            <p:nvPr>
              <p:custDataLst>
                <p:tags r:id="rId27"/>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31449697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6" name="Object 55" hidden="1"/>
          <p:cNvGraphicFramePr>
            <a:graphicFrameLocks noChangeAspect="1"/>
          </p:cNvGraphicFramePr>
          <p:nvPr>
            <p:custDataLst>
              <p:tags r:id="rId3"/>
            </p:custDataLst>
            <p:extLst>
              <p:ext uri="{D42A27DB-BD31-4B8C-83A1-F6EECF244321}">
                <p14:modId xmlns:p14="http://schemas.microsoft.com/office/powerpoint/2010/main" val="210512375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316" name="think-cell Slide" r:id="rId27" imgW="270" imgH="270" progId="TCLayout.ActiveDocument.1">
                  <p:embed/>
                </p:oleObj>
              </mc:Choice>
              <mc:Fallback>
                <p:oleObj name="think-cell Slide" r:id="rId27" imgW="270" imgH="270" progId="TCLayout.ActiveDocument.1">
                  <p:embed/>
                  <p:pic>
                    <p:nvPicPr>
                      <p:cNvPr id="0" name=""/>
                      <p:cNvPicPr/>
                      <p:nvPr/>
                    </p:nvPicPr>
                    <p:blipFill>
                      <a:blip r:embed="rId28"/>
                      <a:stretch>
                        <a:fillRect/>
                      </a:stretch>
                    </p:blipFill>
                    <p:spPr>
                      <a:xfrm>
                        <a:off x="1588" y="1588"/>
                        <a:ext cx="1587" cy="1587"/>
                      </a:xfrm>
                      <a:prstGeom prst="rect">
                        <a:avLst/>
                      </a:prstGeom>
                    </p:spPr>
                  </p:pic>
                </p:oleObj>
              </mc:Fallback>
            </mc:AlternateContent>
          </a:graphicData>
        </a:graphic>
      </p:graphicFrame>
      <p:grpSp>
        <p:nvGrpSpPr>
          <p:cNvPr id="4" name="Grid" hidden="1"/>
          <p:cNvGrpSpPr/>
          <p:nvPr>
            <p:custDataLst>
              <p:tags r:id="rId4"/>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0"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p:nvGrpSpPr>
          <p:grpSpPr>
            <a:xfrm>
              <a:off x="533400" y="6245352"/>
              <a:ext cx="8994648" cy="688848"/>
              <a:chOff x="533400" y="6013704"/>
              <a:chExt cx="8994648" cy="688848"/>
            </a:xfrm>
          </p:grpSpPr>
          <p:sp>
            <p:nvSpPr>
              <p:cNvPr id="44"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p:nvGrpSpPr>
          <p:grpSpPr>
            <a:xfrm>
              <a:off x="533400" y="5407152"/>
              <a:ext cx="8994648" cy="688848"/>
              <a:chOff x="533400" y="5026152"/>
              <a:chExt cx="8994648" cy="688848"/>
            </a:xfrm>
          </p:grpSpPr>
          <p:sp>
            <p:nvSpPr>
              <p:cNvPr id="38"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2"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6"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0"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4"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57" name="Content Placeholder 56"/>
          <p:cNvSpPr>
            <a:spLocks noGrp="1"/>
          </p:cNvSpPr>
          <p:nvPr>
            <p:ph sz="quarter" idx="24"/>
          </p:nvPr>
        </p:nvSpPr>
        <p:spPr/>
        <p:txBody>
          <a:bodyPr/>
          <a:lstStyle/>
          <a:p>
            <a:r>
              <a:rPr lang="en-GB" sz="1400" b="1" dirty="0">
                <a:solidFill>
                  <a:schemeClr val="tx2"/>
                </a:solidFill>
              </a:rPr>
              <a:t>Who uses Smart?</a:t>
            </a:r>
          </a:p>
          <a:p>
            <a:pPr lvl="1">
              <a:buFont typeface="Arial" pitchFamily="34" charset="0"/>
              <a:buChar char="•"/>
            </a:pPr>
            <a:r>
              <a:rPr lang="en-GB" sz="1400" b="1" dirty="0"/>
              <a:t>Advisory: </a:t>
            </a:r>
            <a:r>
              <a:rPr lang="en-GB" sz="1400" dirty="0"/>
              <a:t>Deals globally and parts of Consulting</a:t>
            </a:r>
          </a:p>
          <a:p>
            <a:pPr lvl="1">
              <a:buFont typeface="Arial" pitchFamily="34" charset="0"/>
              <a:buChar char="•"/>
            </a:pPr>
            <a:r>
              <a:rPr lang="en-GB" sz="1400" b="1" dirty="0"/>
              <a:t>Tax: </a:t>
            </a:r>
            <a:r>
              <a:rPr lang="en-GB" sz="1400" dirty="0"/>
              <a:t>Globally mandatory</a:t>
            </a:r>
          </a:p>
          <a:p>
            <a:pPr lvl="1">
              <a:buFont typeface="Arial" pitchFamily="34" charset="0"/>
              <a:buChar char="•"/>
            </a:pPr>
            <a:r>
              <a:rPr lang="en-GB" sz="1400" b="1" dirty="0"/>
              <a:t>Assurance:</a:t>
            </a:r>
            <a:r>
              <a:rPr lang="en-GB" sz="1400" dirty="0"/>
              <a:t>  2 territories namely France and Switzerland along with a few small territories</a:t>
            </a:r>
          </a:p>
          <a:p>
            <a:pPr lvl="1">
              <a:buFont typeface="Arial" pitchFamily="34" charset="0"/>
              <a:buChar char="•"/>
            </a:pPr>
            <a:endParaRPr lang="en-GB" sz="1400" dirty="0"/>
          </a:p>
          <a:p>
            <a:r>
              <a:rPr lang="en-GB" sz="1400" b="1" dirty="0">
                <a:solidFill>
                  <a:schemeClr val="tx2"/>
                </a:solidFill>
                <a:latin typeface="Georgia"/>
              </a:rPr>
              <a:t>Latest version</a:t>
            </a:r>
          </a:p>
          <a:p>
            <a:pPr lvl="1"/>
            <a:r>
              <a:rPr lang="en-GB" sz="1400" dirty="0">
                <a:latin typeface="Georgia"/>
                <a:sym typeface="Georgia"/>
              </a:rPr>
              <a:t>Version 5.0 is GOLD</a:t>
            </a:r>
            <a:br>
              <a:rPr lang="en-GB" sz="1400" dirty="0">
                <a:latin typeface="Georgia"/>
                <a:sym typeface="Georgia"/>
              </a:rPr>
            </a:br>
            <a:r>
              <a:rPr lang="en-GB" sz="1400" dirty="0">
                <a:latin typeface="Georgia"/>
                <a:sym typeface="Georgia"/>
              </a:rPr>
              <a:t>Build is 5.0.5.800</a:t>
            </a:r>
          </a:p>
          <a:p>
            <a:pPr marL="342900" indent="-342900">
              <a:buFont typeface="Georgia"/>
              <a:buChar char="•"/>
            </a:pPr>
            <a:endParaRPr lang="en-GB" sz="1400" dirty="0">
              <a:latin typeface="Georgia"/>
              <a:sym typeface="Georgia"/>
            </a:endParaRPr>
          </a:p>
          <a:p>
            <a:pPr marL="342900" indent="-342900">
              <a:buFont typeface="Georgia"/>
              <a:buChar char="•"/>
            </a:pPr>
            <a:endParaRPr lang="en-GB" sz="1400" dirty="0">
              <a:latin typeface="Georgia"/>
              <a:sym typeface="Georgia"/>
            </a:endParaRPr>
          </a:p>
          <a:p>
            <a:pPr marL="342900" indent="-342900">
              <a:buFont typeface="Georgia"/>
              <a:buChar char="•"/>
            </a:pPr>
            <a:endParaRPr lang="en-GB" sz="1400" dirty="0">
              <a:latin typeface="Georgia"/>
              <a:sym typeface="Georgia"/>
            </a:endParaRPr>
          </a:p>
          <a:p>
            <a:pPr marL="342900" indent="-342900">
              <a:buFont typeface="Georgia"/>
              <a:buChar char="•"/>
            </a:pPr>
            <a:endParaRPr lang="en-GB" sz="1400" dirty="0">
              <a:latin typeface="Georgia"/>
              <a:sym typeface="Georgia"/>
            </a:endParaRPr>
          </a:p>
          <a:p>
            <a:pPr lvl="1"/>
            <a:r>
              <a:rPr lang="en-GB" sz="1400" dirty="0">
                <a:latin typeface="Georgia"/>
                <a:sym typeface="Georgia"/>
              </a:rPr>
              <a:t>Compatible with Windows 7, 8 and 10. Works on Office 2013 and 2016 32-bit and 64-bit. All other pre-requisites should be in the territory pc</a:t>
            </a:r>
          </a:p>
          <a:p>
            <a:pPr lvl="1"/>
            <a:r>
              <a:rPr lang="en-GB" sz="1400" dirty="0">
                <a:latin typeface="Georgia"/>
                <a:sym typeface="Georgia"/>
              </a:rPr>
              <a:t>Use our </a:t>
            </a:r>
            <a:r>
              <a:rPr lang="en-GB" sz="1400" dirty="0">
                <a:latin typeface="Georgia"/>
                <a:sym typeface="Georgia"/>
                <a:hlinkClick r:id="rId29"/>
              </a:rPr>
              <a:t>Smart Tracker</a:t>
            </a:r>
            <a:r>
              <a:rPr lang="en-GB" sz="1400" dirty="0">
                <a:latin typeface="Georgia"/>
                <a:sym typeface="Georgia"/>
              </a:rPr>
              <a:t> for up-to-date territory roll-out implementation!</a:t>
            </a:r>
          </a:p>
          <a:p>
            <a:pPr lvl="1">
              <a:buFont typeface="Arial" pitchFamily="34" charset="0"/>
              <a:buChar char="•"/>
            </a:pPr>
            <a:endParaRPr lang="en-GB" sz="1400" dirty="0"/>
          </a:p>
          <a:p>
            <a:pPr lvl="1">
              <a:buFont typeface="Arial" pitchFamily="34" charset="0"/>
              <a:buChar char="•"/>
            </a:pPr>
            <a:endParaRPr lang="en-GB" sz="1400" dirty="0"/>
          </a:p>
          <a:p>
            <a:pPr lvl="1"/>
            <a:endParaRPr lang="en-GB" sz="1400" b="1" dirty="0">
              <a:solidFill>
                <a:schemeClr val="tx2"/>
              </a:solidFill>
            </a:endParaRPr>
          </a:p>
          <a:p>
            <a:endParaRPr lang="en-GB" sz="1400" dirty="0"/>
          </a:p>
        </p:txBody>
      </p:sp>
      <p:sp>
        <p:nvSpPr>
          <p:cNvPr id="3" name="Content Placeholder 2"/>
          <p:cNvSpPr>
            <a:spLocks noGrp="1"/>
          </p:cNvSpPr>
          <p:nvPr>
            <p:ph sz="quarter" idx="25"/>
          </p:nvPr>
        </p:nvSpPr>
        <p:spPr/>
        <p:txBody>
          <a:bodyPr/>
          <a:lstStyle/>
          <a:p>
            <a:r>
              <a:rPr lang="en-GB" sz="1400" b="1" dirty="0">
                <a:solidFill>
                  <a:schemeClr val="tx2"/>
                </a:solidFill>
                <a:latin typeface="Georgia"/>
              </a:rPr>
              <a:t>Benefits</a:t>
            </a:r>
          </a:p>
          <a:p>
            <a:pPr lvl="1"/>
            <a:r>
              <a:rPr lang="en-GB" sz="1400" dirty="0">
                <a:latin typeface="Georgia"/>
                <a:sym typeface="Georgia"/>
              </a:rPr>
              <a:t>Consistency world-wide</a:t>
            </a:r>
          </a:p>
          <a:p>
            <a:pPr lvl="1"/>
            <a:r>
              <a:rPr lang="en-GB" sz="1400" dirty="0">
                <a:latin typeface="Georgia"/>
                <a:sym typeface="Georgia"/>
              </a:rPr>
              <a:t>Quality – structured approach to help build best practices</a:t>
            </a:r>
            <a:r>
              <a:rPr lang="en-GB" sz="1400" dirty="0">
                <a:latin typeface="Georgia"/>
              </a:rPr>
              <a:t> </a:t>
            </a:r>
          </a:p>
          <a:p>
            <a:pPr lvl="1"/>
            <a:r>
              <a:rPr lang="en-GB" sz="1400" dirty="0">
                <a:latin typeface="Georgia"/>
                <a:sym typeface="Georgia"/>
              </a:rPr>
              <a:t>Efficiency – automates repetitive functions </a:t>
            </a:r>
            <a:r>
              <a:rPr lang="en-GB" sz="1400" dirty="0">
                <a:latin typeface="Georgia"/>
              </a:rPr>
              <a:t>allowing the teams to focus on client issues</a:t>
            </a:r>
            <a:endParaRPr lang="en-GB" sz="1400" dirty="0">
              <a:latin typeface="Georgia"/>
              <a:sym typeface="Georgia"/>
            </a:endParaRPr>
          </a:p>
          <a:p>
            <a:pPr lvl="1"/>
            <a:r>
              <a:rPr lang="en-GB" sz="1400" dirty="0">
                <a:latin typeface="Georgia"/>
                <a:sym typeface="Georgia"/>
              </a:rPr>
              <a:t>Risk Management – preformatted templates that have the latest territory disclaimers</a:t>
            </a:r>
          </a:p>
          <a:p>
            <a:pPr lvl="1"/>
            <a:r>
              <a:rPr lang="en-GB" sz="1400" dirty="0">
                <a:latin typeface="Georgia"/>
                <a:sym typeface="Georgia"/>
              </a:rPr>
              <a:t>Collaboration – promotes</a:t>
            </a:r>
            <a:r>
              <a:rPr lang="en-GB" sz="1400" dirty="0">
                <a:latin typeface="Georgia"/>
              </a:rPr>
              <a:t> international collaboration. X-border teams follow the same approach and talk the same language by using the global standard. </a:t>
            </a:r>
          </a:p>
          <a:p>
            <a:pPr lvl="1"/>
            <a:r>
              <a:rPr lang="en-GB" sz="1400" dirty="0">
                <a:latin typeface="Georgia"/>
                <a:sym typeface="Georgia"/>
              </a:rPr>
              <a:t>Brand – </a:t>
            </a:r>
            <a:r>
              <a:rPr lang="en-GB" sz="1400" dirty="0">
                <a:latin typeface="Georgia"/>
              </a:rPr>
              <a:t>enhances our profile as the leading international advisors, in accordance with our global brand promise and identity</a:t>
            </a:r>
          </a:p>
        </p:txBody>
      </p:sp>
      <p:sp>
        <p:nvSpPr>
          <p:cNvPr id="2" name="Title 1"/>
          <p:cNvSpPr>
            <a:spLocks noGrp="1"/>
          </p:cNvSpPr>
          <p:nvPr>
            <p:ph type="title"/>
          </p:nvPr>
        </p:nvSpPr>
        <p:spPr>
          <a:xfrm>
            <a:off x="530352" y="1066800"/>
            <a:ext cx="8997696" cy="841248"/>
          </a:xfrm>
        </p:spPr>
        <p:txBody>
          <a:bodyPr/>
          <a:lstStyle/>
          <a:p>
            <a:r>
              <a:rPr lang="en-GB" dirty="0"/>
              <a:t>Smart at a glance</a:t>
            </a:r>
          </a:p>
        </p:txBody>
      </p:sp>
      <p:sp>
        <p:nvSpPr>
          <p:cNvPr id="132" name="Text Placeholder"/>
          <p:cNvSpPr>
            <a:spLocks noGrp="1"/>
          </p:cNvSpPr>
          <p:nvPr/>
        </p:nvSpPr>
        <p:spPr>
          <a:xfrm>
            <a:off x="530188" y="2092452"/>
            <a:ext cx="4423867" cy="4876800"/>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1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100" kern="1200">
                <a:solidFill>
                  <a:schemeClr val="tx1"/>
                </a:solidFill>
                <a:latin typeface="Georgia" pitchFamily="18" charset="0"/>
                <a:ea typeface="+mn-ea"/>
                <a:cs typeface="+mn-cs"/>
              </a:defRPr>
            </a:lvl2pPr>
            <a:lvl3pPr marL="475488" marR="0" indent="-227013"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100" kern="1200">
                <a:solidFill>
                  <a:schemeClr val="tx1"/>
                </a:solidFill>
                <a:latin typeface="Georgia" pitchFamily="18" charset="0"/>
                <a:ea typeface="+mn-ea"/>
                <a:cs typeface="+mn-cs"/>
              </a:defRPr>
            </a:lvl3pPr>
            <a:lvl4pPr marL="685800" marR="0" indent="-237744"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1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100" kern="1200" baseline="0">
                <a:solidFill>
                  <a:schemeClr val="tx1"/>
                </a:solidFill>
                <a:latin typeface="Georgia" pitchFamily="18" charset="0"/>
                <a:ea typeface="+mn-ea"/>
                <a:cs typeface="+mn-cs"/>
              </a:defRPr>
            </a:lvl5pPr>
            <a:lvl6pPr marL="237744" indent="-237744" algn="l" defTabSz="1018824" rtl="0" eaLnBrk="1" latinLnBrk="0" hangingPunct="1">
              <a:lnSpc>
                <a:spcPct val="100000"/>
              </a:lnSpc>
              <a:spcBef>
                <a:spcPts val="0"/>
              </a:spcBef>
              <a:spcAft>
                <a:spcPts val="0"/>
              </a:spcAft>
              <a:buFont typeface="+mj-lt"/>
              <a:buAutoNum type="arabicPeriod"/>
              <a:defRPr lang="en-GB" sz="1100" kern="1200" baseline="0" noProof="0" dirty="0" smtClean="0">
                <a:solidFill>
                  <a:schemeClr val="tx1"/>
                </a:solidFill>
                <a:latin typeface="Georgia" pitchFamily="18" charset="0"/>
                <a:ea typeface="+mn-ea"/>
                <a:cs typeface="+mn-cs"/>
              </a:defRPr>
            </a:lvl6pPr>
            <a:lvl7pPr marL="475488" indent="-228600" algn="l" defTabSz="1018824" rtl="0" eaLnBrk="1" latinLnBrk="0" hangingPunct="1">
              <a:lnSpc>
                <a:spcPct val="100000"/>
              </a:lnSpc>
              <a:spcBef>
                <a:spcPts val="0"/>
              </a:spcBef>
              <a:spcAft>
                <a:spcPts val="0"/>
              </a:spcAft>
              <a:buFont typeface="+mj-lt"/>
              <a:buAutoNum type="alphaLcPeriod"/>
              <a:defRPr lang="en-GB" sz="1100" kern="1200" baseline="0" noProof="0" dirty="0" smtClean="0">
                <a:solidFill>
                  <a:schemeClr val="tx1"/>
                </a:solidFill>
                <a:latin typeface="Georgia" pitchFamily="18" charset="0"/>
                <a:ea typeface="+mn-ea"/>
                <a:cs typeface="+mn-cs"/>
              </a:defRPr>
            </a:lvl7pPr>
            <a:lvl8pPr marL="682625" indent="-228600" algn="l" defTabSz="1018824" rtl="0" eaLnBrk="1" latinLnBrk="0" hangingPunct="1">
              <a:lnSpc>
                <a:spcPct val="100000"/>
              </a:lnSpc>
              <a:spcBef>
                <a:spcPts val="0"/>
              </a:spcBef>
              <a:spcAft>
                <a:spcPts val="0"/>
              </a:spcAft>
              <a:buFont typeface="+mj-lt"/>
              <a:buAutoNum type="romanLcPeriod"/>
              <a:defRPr lang="en-GB" sz="11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1100" b="1" kern="1200" baseline="0" noProof="0" dirty="0" smtClean="0">
                <a:solidFill>
                  <a:schemeClr val="tx2"/>
                </a:solidFill>
                <a:latin typeface="Georgia" pitchFamily="18" charset="0"/>
                <a:ea typeface="+mn-ea"/>
                <a:cs typeface="+mn-cs"/>
              </a:defRPr>
            </a:lvl9pPr>
          </a:lstStyle>
          <a:p>
            <a:pPr lvl="1"/>
            <a:endParaRPr lang="en-GB" sz="1400" b="1" dirty="0">
              <a:solidFill>
                <a:schemeClr val="tx2"/>
              </a:solidFill>
            </a:endParaRPr>
          </a:p>
        </p:txBody>
      </p:sp>
      <p:sp>
        <p:nvSpPr>
          <p:cNvPr id="58"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a:t>
            </a:r>
            <a:endParaRPr lang="en-GB" sz="900" noProof="1"/>
          </a:p>
        </p:txBody>
      </p:sp>
      <p:sp>
        <p:nvSpPr>
          <p:cNvPr id="69" name="Section Footer"/>
          <p:cNvSpPr txBox="1"/>
          <p:nvPr>
            <p:custDataLst>
              <p:tags r:id="rId6"/>
            </p:custDataLst>
          </p:nvPr>
        </p:nvSpPr>
        <p:spPr>
          <a:xfrm>
            <a:off x="530351"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86" name="Section Header" hidden="1"/>
          <p:cNvSpPr txBox="1"/>
          <p:nvPr>
            <p:custDataLst>
              <p:tags r:id="rId7"/>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-1 Smart at a glance</a:t>
            </a:r>
          </a:p>
        </p:txBody>
      </p:sp>
      <p:sp>
        <p:nvSpPr>
          <p:cNvPr id="59" name="Rectangle 58"/>
          <p:cNvSpPr/>
          <p:nvPr/>
        </p:nvSpPr>
        <p:spPr>
          <a:xfrm>
            <a:off x="3351277" y="3666440"/>
            <a:ext cx="2625725" cy="815608"/>
          </a:xfrm>
          <a:prstGeom prst="rect">
            <a:avLst/>
          </a:prstGeom>
        </p:spPr>
        <p:txBody>
          <a:bodyPr wrap="square">
            <a:spAutoFit/>
          </a:bodyPr>
          <a:lstStyle/>
          <a:p>
            <a:pPr marL="6350" lvl="1" indent="0">
              <a:spcAft>
                <a:spcPts val="600"/>
              </a:spcAft>
              <a:buNone/>
            </a:pPr>
            <a:r>
              <a:rPr lang="en-GB" sz="1400" b="1" dirty="0">
                <a:solidFill>
                  <a:schemeClr val="tx2"/>
                </a:solidFill>
                <a:latin typeface="Georgia"/>
                <a:sym typeface="Georgia"/>
              </a:rPr>
              <a:t>If you are still on v4.5,</a:t>
            </a:r>
          </a:p>
          <a:p>
            <a:pPr marL="234950" lvl="1" indent="-228600" defTabSz="1019175" fontAlgn="base">
              <a:spcAft>
                <a:spcPts val="600"/>
              </a:spcAft>
              <a:buClr>
                <a:srgbClr val="000000"/>
              </a:buClr>
              <a:buFont typeface="Times New Roman" pitchFamily="18" charset="0"/>
              <a:buChar char="•"/>
            </a:pPr>
            <a:r>
              <a:rPr lang="en-GB" sz="1400" dirty="0">
                <a:latin typeface="Georgia"/>
                <a:sym typeface="Georgia"/>
              </a:rPr>
              <a:t>Version 4.5.6 is GOLD </a:t>
            </a:r>
            <a:br>
              <a:rPr lang="en-GB" sz="1400" dirty="0">
                <a:latin typeface="Georgia"/>
                <a:sym typeface="Georgia"/>
              </a:rPr>
            </a:br>
            <a:r>
              <a:rPr lang="en-GB" sz="1400" dirty="0">
                <a:latin typeface="Georgia"/>
                <a:sym typeface="Georgia"/>
              </a:rPr>
              <a:t>Build is 4.5.6.800</a:t>
            </a:r>
          </a:p>
        </p:txBody>
      </p:sp>
      <p:pic>
        <p:nvPicPr>
          <p:cNvPr id="192" name="Picture 191"/>
          <p:cNvPicPr>
            <a:picLocks noChangeAspect="1"/>
          </p:cNvPicPr>
          <p:nvPr/>
        </p:nvPicPr>
        <p:blipFill>
          <a:blip r:embed="rId30"/>
          <a:stretch>
            <a:fillRect/>
          </a:stretch>
        </p:blipFill>
        <p:spPr>
          <a:xfrm>
            <a:off x="3751499" y="4517100"/>
            <a:ext cx="1334125" cy="989351"/>
          </a:xfrm>
          <a:prstGeom prst="rect">
            <a:avLst/>
          </a:prstGeom>
        </p:spPr>
      </p:pic>
      <p:pic>
        <p:nvPicPr>
          <p:cNvPr id="2286" name="Picture 238" descr="C:\Users\PFERNA~1\AppData\Local\Temp\SNAGHTML1da91a.PNG"/>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806802" y="4496293"/>
            <a:ext cx="1251208" cy="1019503"/>
          </a:xfrm>
          <a:prstGeom prst="rect">
            <a:avLst/>
          </a:prstGeom>
          <a:noFill/>
          <a:extLst>
            <a:ext uri="{909E8E84-426E-40DD-AFC4-6F175D3DCCD1}">
              <a14:hiddenFill xmlns:a14="http://schemas.microsoft.com/office/drawing/2010/main">
                <a:solidFill>
                  <a:srgbClr val="FFFFFF"/>
                </a:solidFill>
              </a14:hiddenFill>
            </a:ext>
          </a:extLst>
        </p:spPr>
      </p:pic>
      <p:grpSp>
        <p:nvGrpSpPr>
          <p:cNvPr id="82" name="Group 81"/>
          <p:cNvGrpSpPr/>
          <p:nvPr>
            <p:custDataLst>
              <p:tags r:id="rId8"/>
            </p:custDataLst>
          </p:nvPr>
        </p:nvGrpSpPr>
        <p:grpSpPr>
          <a:xfrm>
            <a:off x="4383887" y="704088"/>
            <a:ext cx="5136927" cy="138499"/>
            <a:chOff x="4383887" y="704088"/>
            <a:chExt cx="5136927" cy="138499"/>
          </a:xfrm>
        </p:grpSpPr>
        <p:sp>
          <p:nvSpPr>
            <p:cNvPr id="83" name="862">
              <a:hlinkClick r:id="rId32" action="ppaction://hlinksldjump"/>
            </p:cNvPr>
            <p:cNvSpPr txBox="1"/>
            <p:nvPr>
              <p:custDataLst>
                <p:tags r:id="rId9"/>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4" name="Divider1"/>
            <p:cNvCxnSpPr/>
            <p:nvPr>
              <p:custDataLst>
                <p:tags r:id="rId10"/>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63">
              <a:hlinkClick r:id="rId33" action="ppaction://hlinksldjump"/>
            </p:cNvPr>
            <p:cNvSpPr txBox="1"/>
            <p:nvPr>
              <p:custDataLst>
                <p:tags r:id="rId11"/>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7" name="Divider2"/>
            <p:cNvCxnSpPr/>
            <p:nvPr>
              <p:custDataLst>
                <p:tags r:id="rId12"/>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60">
              <a:hlinkClick r:id="rId34" action="ppaction://hlinksldjump"/>
            </p:cNvPr>
            <p:cNvSpPr txBox="1"/>
            <p:nvPr>
              <p:custDataLst>
                <p:tags r:id="rId13"/>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9" name="Divider3"/>
            <p:cNvCxnSpPr/>
            <p:nvPr>
              <p:custDataLst>
                <p:tags r:id="rId14"/>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59">
              <a:hlinkClick r:id="rId35" action="ppaction://hlinksldjump"/>
            </p:cNvPr>
            <p:cNvSpPr txBox="1"/>
            <p:nvPr>
              <p:custDataLst>
                <p:tags r:id="rId15"/>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91" name="Divider4"/>
            <p:cNvCxnSpPr/>
            <p:nvPr>
              <p:custDataLst>
                <p:tags r:id="rId16"/>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975">
              <a:hlinkClick r:id="rId36" action="ppaction://hlinksldjump"/>
            </p:cNvPr>
            <p:cNvSpPr txBox="1"/>
            <p:nvPr>
              <p:custDataLst>
                <p:tags r:id="rId17"/>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3" name="Divider5"/>
            <p:cNvCxnSpPr/>
            <p:nvPr>
              <p:custDataLst>
                <p:tags r:id="rId18"/>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73">
              <a:hlinkClick r:id="rId37" action="ppaction://hlinksldjump"/>
            </p:cNvPr>
            <p:cNvSpPr txBox="1"/>
            <p:nvPr>
              <p:custDataLst>
                <p:tags r:id="rId19"/>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5" name="Divider6"/>
            <p:cNvCxnSpPr/>
            <p:nvPr>
              <p:custDataLst>
                <p:tags r:id="rId20"/>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737">
              <a:hlinkClick r:id="rId38" action="ppaction://hlinksldjump"/>
            </p:cNvPr>
            <p:cNvSpPr txBox="1"/>
            <p:nvPr>
              <p:custDataLst>
                <p:tags r:id="rId21"/>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7" name="Divider7"/>
            <p:cNvCxnSpPr/>
            <p:nvPr>
              <p:custDataLst>
                <p:tags r:id="rId22"/>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8" name="888">
              <a:hlinkClick r:id="rId39" action="ppaction://hlinksldjump"/>
            </p:cNvPr>
            <p:cNvSpPr txBox="1"/>
            <p:nvPr>
              <p:custDataLst>
                <p:tags r:id="rId23"/>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Smart at a glance</a:t>
              </a:r>
            </a:p>
          </p:txBody>
        </p:sp>
        <p:cxnSp>
          <p:nvCxnSpPr>
            <p:cNvPr id="99" name="Divider8"/>
            <p:cNvCxnSpPr/>
            <p:nvPr>
              <p:custDataLst>
                <p:tags r:id="rId24"/>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0" name="885">
              <a:hlinkClick r:id="rId40" action="ppaction://hlinksldjump"/>
            </p:cNvPr>
            <p:cNvSpPr txBox="1"/>
            <p:nvPr>
              <p:custDataLst>
                <p:tags r:id="rId25"/>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62452160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2" y="612648"/>
            <a:ext cx="8997696" cy="6848856"/>
            <a:chOff x="530352" y="612648"/>
            <a:chExt cx="8997696" cy="6848856"/>
          </a:xfrm>
        </p:grpSpPr>
        <p:grpSp>
          <p:nvGrpSpPr>
            <p:cNvPr id="4" name="Group 3" hidden="1"/>
            <p:cNvGrpSpPr/>
            <p:nvPr userDrawn="1"/>
          </p:nvGrpSpPr>
          <p:grpSpPr>
            <a:xfrm>
              <a:off x="530352" y="7159752"/>
              <a:ext cx="8997696" cy="301752"/>
              <a:chOff x="530352" y="7159752"/>
              <a:chExt cx="8997696" cy="301752"/>
            </a:xfrm>
          </p:grpSpPr>
          <p:sp>
            <p:nvSpPr>
              <p:cNvPr id="51"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2"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5" name="Group 4" hidden="1"/>
            <p:cNvGrpSpPr/>
            <p:nvPr userDrawn="1"/>
          </p:nvGrpSpPr>
          <p:grpSpPr>
            <a:xfrm>
              <a:off x="530352" y="1066800"/>
              <a:ext cx="8997696" cy="835152"/>
              <a:chOff x="530352" y="1066800"/>
              <a:chExt cx="8997696" cy="835152"/>
            </a:xfrm>
          </p:grpSpPr>
          <p:sp>
            <p:nvSpPr>
              <p:cNvPr id="49"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0"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6"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userDrawn="1"/>
          </p:nvGrpSpPr>
          <p:grpSpPr>
            <a:xfrm>
              <a:off x="533400" y="6245352"/>
              <a:ext cx="8994648" cy="688848"/>
              <a:chOff x="533400" y="6013704"/>
              <a:chExt cx="8994648" cy="688848"/>
            </a:xfrm>
          </p:grpSpPr>
          <p:sp>
            <p:nvSpPr>
              <p:cNvPr id="43"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userDrawn="1"/>
          </p:nvGrpSpPr>
          <p:grpSpPr>
            <a:xfrm>
              <a:off x="533400" y="5407152"/>
              <a:ext cx="8994648" cy="688848"/>
              <a:chOff x="533400" y="5026152"/>
              <a:chExt cx="8994648" cy="688848"/>
            </a:xfrm>
          </p:grpSpPr>
          <p:sp>
            <p:nvSpPr>
              <p:cNvPr id="37"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400" hidden="1"/>
            <p:cNvGrpSpPr/>
            <p:nvPr userDrawn="1"/>
          </p:nvGrpSpPr>
          <p:grpSpPr>
            <a:xfrm>
              <a:off x="533400" y="4568952"/>
              <a:ext cx="8994648" cy="688848"/>
              <a:chOff x="533400" y="4038600"/>
              <a:chExt cx="8994648" cy="688848"/>
            </a:xfrm>
          </p:grpSpPr>
          <p:sp>
            <p:nvSpPr>
              <p:cNvPr id="31"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300" hidden="1"/>
            <p:cNvGrpSpPr/>
            <p:nvPr userDrawn="1"/>
          </p:nvGrpSpPr>
          <p:grpSpPr>
            <a:xfrm>
              <a:off x="533400" y="3730752"/>
              <a:ext cx="8994648" cy="688848"/>
              <a:chOff x="533400" y="3041904"/>
              <a:chExt cx="8994648" cy="688848"/>
            </a:xfrm>
          </p:grpSpPr>
          <p:sp>
            <p:nvSpPr>
              <p:cNvPr id="25"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200" hidden="1"/>
            <p:cNvGrpSpPr/>
            <p:nvPr userDrawn="1"/>
          </p:nvGrpSpPr>
          <p:grpSpPr>
            <a:xfrm>
              <a:off x="533400" y="2892552"/>
              <a:ext cx="8994648" cy="688848"/>
              <a:chOff x="533400" y="1066800"/>
              <a:chExt cx="8994648" cy="688848"/>
            </a:xfrm>
          </p:grpSpPr>
          <p:sp>
            <p:nvSpPr>
              <p:cNvPr id="19"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100" hidden="1"/>
            <p:cNvGrpSpPr/>
            <p:nvPr userDrawn="1"/>
          </p:nvGrpSpPr>
          <p:grpSpPr>
            <a:xfrm>
              <a:off x="533400" y="2054352"/>
              <a:ext cx="8994648" cy="688848"/>
              <a:chOff x="533400" y="2054352"/>
              <a:chExt cx="8994648" cy="688848"/>
            </a:xfrm>
          </p:grpSpPr>
          <p:sp>
            <p:nvSpPr>
              <p:cNvPr id="13"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4"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custDataLst>
              <p:tags r:id="rId3"/>
            </p:custDataLst>
          </p:nvPr>
        </p:nvSpPr>
        <p:spPr>
          <a:xfrm>
            <a:off x="529200" y="1004400"/>
            <a:ext cx="2891125" cy="461665"/>
          </a:xfrm>
        </p:spPr>
        <p:txBody>
          <a:bodyPr/>
          <a:lstStyle/>
          <a:p>
            <a:r>
              <a:rPr lang="en-GB" dirty="0"/>
              <a:t>Others</a:t>
            </a:r>
          </a:p>
        </p:txBody>
      </p:sp>
      <p:sp>
        <p:nvSpPr>
          <p:cNvPr id="56" name="Section Header" hidden="1"/>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a:solidFill>
                  <a:schemeClr val="tx1"/>
                </a:solidFill>
              </a:rPr>
              <a:t>-1 Others</a:t>
            </a:r>
          </a:p>
        </p:txBody>
      </p:sp>
      <p:sp>
        <p:nvSpPr>
          <p:cNvPr id="90"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50</a:t>
            </a:r>
            <a:endParaRPr lang="en-GB" sz="900" noProof="1"/>
          </a:p>
        </p:txBody>
      </p:sp>
      <p:sp>
        <p:nvSpPr>
          <p:cNvPr id="91"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aphicFrame>
        <p:nvGraphicFramePr>
          <p:cNvPr id="92" name="Table 91"/>
          <p:cNvGraphicFramePr>
            <a:graphicFrameLocks noGrp="1"/>
          </p:cNvGraphicFramePr>
          <p:nvPr>
            <p:custDataLst>
              <p:tags r:id="rId7"/>
            </p:custDataLst>
            <p:extLst>
              <p:ext uri="{D42A27DB-BD31-4B8C-83A1-F6EECF244321}">
                <p14:modId xmlns:p14="http://schemas.microsoft.com/office/powerpoint/2010/main" val="356653494"/>
              </p:ext>
            </p:extLst>
          </p:nvPr>
        </p:nvGraphicFramePr>
        <p:xfrm>
          <a:off x="3589200" y="1029600"/>
          <a:ext cx="5943600" cy="1926336"/>
        </p:xfrm>
        <a:graphic>
          <a:graphicData uri="http://schemas.openxmlformats.org/drawingml/2006/table">
            <a:tbl>
              <a:tblPr>
                <a:tableStyleId>{2D5ABB26-0587-4C30-8999-92F81FD0307C}</a:tableStyleId>
              </a:tblPr>
              <a:tblGrid>
                <a:gridCol w="4674742">
                  <a:extLst>
                    <a:ext uri="{9D8B030D-6E8A-4147-A177-3AD203B41FA5}">
                      <a16:colId xmlns:a16="http://schemas.microsoft.com/office/drawing/2014/main" val="20000"/>
                    </a:ext>
                  </a:extLst>
                </a:gridCol>
                <a:gridCol w="1268858">
                  <a:extLst>
                    <a:ext uri="{9D8B030D-6E8A-4147-A177-3AD203B41FA5}">
                      <a16:colId xmlns:a16="http://schemas.microsoft.com/office/drawing/2014/main" val="20001"/>
                    </a:ext>
                  </a:extLst>
                </a:gridCol>
              </a:tblGrid>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Others</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50</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000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Smart Library</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51</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504849538"/>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2 	Change colour scheme</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53</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461250533"/>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3 	Change template language</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54</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925488632"/>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4 	Use PDF &amp; Send</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55</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733290961"/>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5 	New way to update templates</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58</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893115385"/>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6 	Restore missing templates</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59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087487297"/>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7 	Display issues in Office 2013</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61</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3463124449"/>
                  </a:ext>
                </a:extLst>
              </a:tr>
            </a:tbl>
          </a:graphicData>
        </a:graphic>
      </p:graphicFrame>
      <p:sp>
        <p:nvSpPr>
          <p:cNvPr id="225" name="TextBox 224">
            <a:hlinkClick r:id="rId43" action="ppaction://hlinksldjump"/>
          </p:cNvPr>
          <p:cNvSpPr txBox="1"/>
          <p:nvPr>
            <p:custDataLst>
              <p:tags r:id="rId8"/>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3" name="TextBox 242">
            <a:hlinkClick r:id="rId43" action="ppaction://hlinksldjump"/>
          </p:cNvPr>
          <p:cNvSpPr txBox="1"/>
          <p:nvPr>
            <p:custDataLst>
              <p:tags r:id="rId9"/>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6" name="TextBox 245">
            <a:hlinkClick r:id="rId44" action="ppaction://hlinksldjump"/>
          </p:cNvPr>
          <p:cNvSpPr txBox="1"/>
          <p:nvPr>
            <p:custDataLst>
              <p:tags r:id="rId10"/>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49" name="TextBox 248">
            <a:hlinkClick r:id="rId44" action="ppaction://hlinksldjump"/>
          </p:cNvPr>
          <p:cNvSpPr txBox="1"/>
          <p:nvPr>
            <p:custDataLst>
              <p:tags r:id="rId11"/>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52" name="TextBox 251">
            <a:hlinkClick r:id="rId45" action="ppaction://hlinksldjump"/>
          </p:cNvPr>
          <p:cNvSpPr txBox="1"/>
          <p:nvPr>
            <p:custDataLst>
              <p:tags r:id="rId12"/>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55" name="TextBox 254">
            <a:hlinkClick r:id="rId45" action="ppaction://hlinksldjump"/>
          </p:cNvPr>
          <p:cNvSpPr txBox="1"/>
          <p:nvPr>
            <p:custDataLst>
              <p:tags r:id="rId13"/>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4" name="TextBox 53">
            <a:hlinkClick r:id="rId46" action="ppaction://hlinksldjump"/>
          </p:cNvPr>
          <p:cNvSpPr txBox="1"/>
          <p:nvPr>
            <p:custDataLst>
              <p:tags r:id="rId14"/>
            </p:custDataLst>
          </p:nvPr>
        </p:nvSpPr>
        <p:spPr>
          <a:xfrm>
            <a:off x="3589200" y="181547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5" name="TextBox 54">
            <a:hlinkClick r:id="rId46" action="ppaction://hlinksldjump"/>
          </p:cNvPr>
          <p:cNvSpPr txBox="1"/>
          <p:nvPr>
            <p:custDataLst>
              <p:tags r:id="rId15"/>
            </p:custDataLst>
          </p:nvPr>
        </p:nvSpPr>
        <p:spPr>
          <a:xfrm>
            <a:off x="3589200" y="1815476"/>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7" name="TextBox 56">
            <a:hlinkClick r:id="rId47" action="ppaction://hlinksldjump"/>
          </p:cNvPr>
          <p:cNvSpPr txBox="1"/>
          <p:nvPr>
            <p:custDataLst>
              <p:tags r:id="rId16"/>
            </p:custDataLst>
          </p:nvPr>
        </p:nvSpPr>
        <p:spPr>
          <a:xfrm>
            <a:off x="3589200" y="205626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8" name="TextBox 57">
            <a:hlinkClick r:id="rId47" action="ppaction://hlinksldjump"/>
          </p:cNvPr>
          <p:cNvSpPr txBox="1"/>
          <p:nvPr>
            <p:custDataLst>
              <p:tags r:id="rId17"/>
            </p:custDataLst>
          </p:nvPr>
        </p:nvSpPr>
        <p:spPr>
          <a:xfrm>
            <a:off x="3589200" y="2056268"/>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9" name="TextBox 58">
            <a:hlinkClick r:id="rId48" action="ppaction://hlinksldjump"/>
          </p:cNvPr>
          <p:cNvSpPr txBox="1"/>
          <p:nvPr>
            <p:custDataLst>
              <p:tags r:id="rId18"/>
            </p:custDataLst>
          </p:nvPr>
        </p:nvSpPr>
        <p:spPr>
          <a:xfrm>
            <a:off x="3589200" y="229706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0" name="TextBox 59">
            <a:hlinkClick r:id="rId48" action="ppaction://hlinksldjump"/>
          </p:cNvPr>
          <p:cNvSpPr txBox="1"/>
          <p:nvPr>
            <p:custDataLst>
              <p:tags r:id="rId19"/>
            </p:custDataLst>
          </p:nvPr>
        </p:nvSpPr>
        <p:spPr>
          <a:xfrm>
            <a:off x="3589200" y="229706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1" name="TextBox 60">
            <a:hlinkClick r:id="rId49" action="ppaction://hlinksldjump"/>
          </p:cNvPr>
          <p:cNvSpPr txBox="1"/>
          <p:nvPr>
            <p:custDataLst>
              <p:tags r:id="rId20"/>
            </p:custDataLst>
          </p:nvPr>
        </p:nvSpPr>
        <p:spPr>
          <a:xfrm>
            <a:off x="3589200" y="253785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2" name="TextBox 61">
            <a:hlinkClick r:id="rId49" action="ppaction://hlinksldjump"/>
          </p:cNvPr>
          <p:cNvSpPr txBox="1"/>
          <p:nvPr>
            <p:custDataLst>
              <p:tags r:id="rId21"/>
            </p:custDataLst>
          </p:nvPr>
        </p:nvSpPr>
        <p:spPr>
          <a:xfrm>
            <a:off x="3589200" y="253785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3" name="TextBox 62">
            <a:hlinkClick r:id="rId50" action="ppaction://hlinksldjump"/>
          </p:cNvPr>
          <p:cNvSpPr txBox="1"/>
          <p:nvPr>
            <p:custDataLst>
              <p:tags r:id="rId22"/>
            </p:custDataLst>
          </p:nvPr>
        </p:nvSpPr>
        <p:spPr>
          <a:xfrm>
            <a:off x="3589200" y="277864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258" name="TextBox 257">
            <a:hlinkClick r:id="rId50" action="ppaction://hlinksldjump"/>
          </p:cNvPr>
          <p:cNvSpPr txBox="1"/>
          <p:nvPr>
            <p:custDataLst>
              <p:tags r:id="rId23"/>
            </p:custDataLst>
          </p:nvPr>
        </p:nvSpPr>
        <p:spPr>
          <a:xfrm>
            <a:off x="3589200" y="277864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grpSp>
        <p:nvGrpSpPr>
          <p:cNvPr id="261" name="Group 260"/>
          <p:cNvGrpSpPr/>
          <p:nvPr>
            <p:custDataLst>
              <p:tags r:id="rId24"/>
            </p:custDataLst>
          </p:nvPr>
        </p:nvGrpSpPr>
        <p:grpSpPr>
          <a:xfrm>
            <a:off x="4383887" y="704088"/>
            <a:ext cx="5136927" cy="138499"/>
            <a:chOff x="4383887" y="704088"/>
            <a:chExt cx="5136927" cy="138499"/>
          </a:xfrm>
        </p:grpSpPr>
        <p:sp>
          <p:nvSpPr>
            <p:cNvPr id="110" name="862">
              <a:hlinkClick r:id="rId43" action="ppaction://hlinksldjump"/>
            </p:cNvPr>
            <p:cNvSpPr txBox="1"/>
            <p:nvPr>
              <p:custDataLst>
                <p:tags r:id="rId25"/>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112" name="Divider1"/>
            <p:cNvCxnSpPr/>
            <p:nvPr>
              <p:custDataLst>
                <p:tags r:id="rId26"/>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3" name="963">
              <a:hlinkClick r:id="rId51" action="ppaction://hlinksldjump"/>
            </p:cNvPr>
            <p:cNvSpPr txBox="1"/>
            <p:nvPr>
              <p:custDataLst>
                <p:tags r:id="rId27"/>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115" name="Divider2"/>
            <p:cNvCxnSpPr/>
            <p:nvPr>
              <p:custDataLst>
                <p:tags r:id="rId28"/>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6" name="860">
              <a:hlinkClick r:id="rId52" action="ppaction://hlinksldjump"/>
            </p:cNvPr>
            <p:cNvSpPr txBox="1"/>
            <p:nvPr>
              <p:custDataLst>
                <p:tags r:id="rId29"/>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118" name="Divider3"/>
            <p:cNvCxnSpPr/>
            <p:nvPr>
              <p:custDataLst>
                <p:tags r:id="rId30"/>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9" name="859">
              <a:hlinkClick r:id="rId53" action="ppaction://hlinksldjump"/>
            </p:cNvPr>
            <p:cNvSpPr txBox="1"/>
            <p:nvPr>
              <p:custDataLst>
                <p:tags r:id="rId31"/>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21" name="Divider4"/>
            <p:cNvCxnSpPr/>
            <p:nvPr>
              <p:custDataLst>
                <p:tags r:id="rId32"/>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2" name="975">
              <a:hlinkClick r:id="rId54" action="ppaction://hlinksldjump"/>
            </p:cNvPr>
            <p:cNvSpPr txBox="1"/>
            <p:nvPr>
              <p:custDataLst>
                <p:tags r:id="rId33"/>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24" name="Divider5"/>
            <p:cNvCxnSpPr/>
            <p:nvPr>
              <p:custDataLst>
                <p:tags r:id="rId34"/>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5" name="873">
              <a:hlinkClick r:id="rId55" action="ppaction://hlinksldjump"/>
            </p:cNvPr>
            <p:cNvSpPr txBox="1"/>
            <p:nvPr>
              <p:custDataLst>
                <p:tags r:id="rId35"/>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27" name="Divider6"/>
            <p:cNvCxnSpPr/>
            <p:nvPr>
              <p:custDataLst>
                <p:tags r:id="rId36"/>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28" name="737">
              <a:hlinkClick r:id="rId56" action="ppaction://hlinksldjump"/>
            </p:cNvPr>
            <p:cNvSpPr txBox="1"/>
            <p:nvPr>
              <p:custDataLst>
                <p:tags r:id="rId37"/>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30" name="Divider7"/>
            <p:cNvCxnSpPr/>
            <p:nvPr>
              <p:custDataLst>
                <p:tags r:id="rId38"/>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31" name="888">
              <a:hlinkClick r:id="rId57" action="ppaction://hlinksldjump"/>
            </p:cNvPr>
            <p:cNvSpPr txBox="1"/>
            <p:nvPr>
              <p:custDataLst>
                <p:tags r:id="rId39"/>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33" name="Divider8"/>
            <p:cNvCxnSpPr/>
            <p:nvPr>
              <p:custDataLst>
                <p:tags r:id="rId40"/>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34" name="885">
              <a:hlinkClick r:id="rId58" action="ppaction://hlinksldjump"/>
            </p:cNvPr>
            <p:cNvSpPr txBox="1"/>
            <p:nvPr>
              <p:custDataLst>
                <p:tags r:id="rId41"/>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52858523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3" name="Object 72" hidden="1"/>
          <p:cNvGraphicFramePr>
            <a:graphicFrameLocks noChangeAspect="1"/>
          </p:cNvGraphicFramePr>
          <p:nvPr>
            <p:custDataLst>
              <p:tags r:id="rId3"/>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5319" name="think-cell Slide" r:id="rId28" imgW="270" imgH="270" progId="TCLayout.ActiveDocument.1">
                  <p:embed/>
                </p:oleObj>
              </mc:Choice>
              <mc:Fallback>
                <p:oleObj name="think-cell Slide" r:id="rId28" imgW="270" imgH="270" progId="TCLayout.ActiveDocument.1">
                  <p:embed/>
                  <p:pic>
                    <p:nvPicPr>
                      <p:cNvPr id="73" name="Object 72" hidden="1"/>
                      <p:cNvPicPr/>
                      <p:nvPr/>
                    </p:nvPicPr>
                    <p:blipFill>
                      <a:blip r:embed="rId29"/>
                      <a:stretch>
                        <a:fillRect/>
                      </a:stretch>
                    </p:blipFill>
                    <p:spPr>
                      <a:xfrm>
                        <a:off x="1588" y="1588"/>
                        <a:ext cx="1587" cy="1587"/>
                      </a:xfrm>
                      <a:prstGeom prst="rect">
                        <a:avLst/>
                      </a:prstGeom>
                    </p:spPr>
                  </p:pic>
                </p:oleObj>
              </mc:Fallback>
            </mc:AlternateContent>
          </a:graphicData>
        </a:graphic>
      </p:graphicFrame>
      <p:pic>
        <p:nvPicPr>
          <p:cNvPr id="7170" name="Picture 7169"/>
          <p:cNvPicPr>
            <a:picLocks noChangeAspect="1"/>
          </p:cNvPicPr>
          <p:nvPr/>
        </p:nvPicPr>
        <p:blipFill>
          <a:blip r:embed="rId30"/>
          <a:stretch>
            <a:fillRect/>
          </a:stretch>
        </p:blipFill>
        <p:spPr>
          <a:xfrm>
            <a:off x="759896" y="5368867"/>
            <a:ext cx="2133333" cy="1571429"/>
          </a:xfrm>
          <a:prstGeom prst="rect">
            <a:avLst/>
          </a:prstGeom>
        </p:spPr>
      </p:pic>
      <p:pic>
        <p:nvPicPr>
          <p:cNvPr id="124" name="Picture 123"/>
          <p:cNvPicPr>
            <a:picLocks noChangeAspect="1"/>
          </p:cNvPicPr>
          <p:nvPr/>
        </p:nvPicPr>
        <p:blipFill>
          <a:blip r:embed="rId31"/>
          <a:stretch>
            <a:fillRect/>
          </a:stretch>
        </p:blipFill>
        <p:spPr>
          <a:xfrm>
            <a:off x="6097820" y="2038745"/>
            <a:ext cx="2541280" cy="4801354"/>
          </a:xfrm>
          <a:prstGeom prst="rect">
            <a:avLst/>
          </a:prstGeom>
        </p:spPr>
      </p:pic>
      <p:grpSp>
        <p:nvGrpSpPr>
          <p:cNvPr id="4" name="Grid" hidden="1"/>
          <p:cNvGrpSpPr/>
          <p:nvPr>
            <p:custDataLst>
              <p:tags r:id="rId4"/>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Title 2"/>
          <p:cNvSpPr>
            <a:spLocks noGrp="1"/>
          </p:cNvSpPr>
          <p:nvPr>
            <p:ph type="title"/>
          </p:nvPr>
        </p:nvSpPr>
        <p:spPr/>
        <p:txBody>
          <a:bodyPr/>
          <a:lstStyle/>
          <a:p>
            <a:r>
              <a:rPr lang="en-GB" dirty="0" smtClean="0"/>
              <a:t>How can you add your favourite slides to Smart Library</a:t>
            </a:r>
            <a:r>
              <a:rPr lang="en-GB" dirty="0"/>
              <a:t/>
            </a:r>
            <a:br>
              <a:rPr lang="en-GB" dirty="0"/>
            </a:br>
            <a:endParaRPr lang="en-GB" dirty="0"/>
          </a:p>
        </p:txBody>
      </p:sp>
      <p:sp>
        <p:nvSpPr>
          <p:cNvPr id="2" name="Content Placeholder 1"/>
          <p:cNvSpPr>
            <a:spLocks noGrp="1"/>
          </p:cNvSpPr>
          <p:nvPr>
            <p:ph sz="quarter" idx="24"/>
            <p:custDataLst>
              <p:tags r:id="rId5"/>
            </p:custDataLst>
          </p:nvPr>
        </p:nvSpPr>
        <p:spPr>
          <a:xfrm>
            <a:off x="530352" y="2057400"/>
            <a:ext cx="6355624" cy="4882896"/>
          </a:xfrm>
        </p:spPr>
        <p:txBody>
          <a:bodyPr/>
          <a:lstStyle/>
          <a:p>
            <a:pPr lvl="1">
              <a:spcAft>
                <a:spcPts val="800"/>
              </a:spcAft>
            </a:pPr>
            <a:r>
              <a:rPr lang="en-GB" sz="1400" dirty="0" smtClean="0"/>
              <a:t>To add your </a:t>
            </a:r>
            <a:r>
              <a:rPr lang="en-GB" sz="1400" dirty="0" err="1" smtClean="0"/>
              <a:t>favorite</a:t>
            </a:r>
            <a:r>
              <a:rPr lang="en-GB" sz="1400" dirty="0" smtClean="0"/>
              <a:t> slides/shapes to </a:t>
            </a:r>
            <a:r>
              <a:rPr lang="en-GB" sz="1400" b="1" dirty="0" err="1" smtClean="0">
                <a:solidFill>
                  <a:schemeClr val="tx2"/>
                </a:solidFill>
              </a:rPr>
              <a:t>Favorites</a:t>
            </a:r>
            <a:r>
              <a:rPr lang="en-GB" sz="1400" b="1" dirty="0" smtClean="0">
                <a:solidFill>
                  <a:schemeClr val="tx2"/>
                </a:solidFill>
              </a:rPr>
              <a:t>, </a:t>
            </a:r>
            <a:r>
              <a:rPr lang="en-GB" sz="1400" dirty="0" smtClean="0"/>
              <a:t>right click </a:t>
            </a:r>
            <a:r>
              <a:rPr lang="en-GB" sz="1400" dirty="0"/>
              <a:t>on </a:t>
            </a:r>
            <a:r>
              <a:rPr lang="en-GB" sz="1400" dirty="0" smtClean="0"/>
              <a:t>any </a:t>
            </a:r>
            <a:br>
              <a:rPr lang="en-GB" sz="1400" dirty="0" smtClean="0"/>
            </a:br>
            <a:r>
              <a:rPr lang="en-GB" sz="1400" dirty="0" smtClean="0"/>
              <a:t>slide </a:t>
            </a:r>
            <a:r>
              <a:rPr lang="en-GB" sz="1400" dirty="0"/>
              <a:t>from Standard Content/My Slides. </a:t>
            </a:r>
          </a:p>
          <a:p>
            <a:pPr lvl="1">
              <a:spcAft>
                <a:spcPts val="800"/>
              </a:spcAft>
            </a:pPr>
            <a:r>
              <a:rPr lang="en-GB" sz="1400" dirty="0"/>
              <a:t>To remove a favorite, right-click on the slide, </a:t>
            </a:r>
            <a:r>
              <a:rPr lang="en-GB" sz="1400" dirty="0" smtClean="0"/>
              <a:t/>
            </a:r>
            <a:br>
              <a:rPr lang="en-GB" sz="1400" dirty="0" smtClean="0"/>
            </a:br>
            <a:r>
              <a:rPr lang="en-GB" sz="1400" dirty="0" smtClean="0"/>
              <a:t>and </a:t>
            </a:r>
            <a:r>
              <a:rPr lang="en-GB" sz="1400" dirty="0"/>
              <a:t>click </a:t>
            </a:r>
            <a:r>
              <a:rPr lang="en-GB" sz="1400" dirty="0" smtClean="0"/>
              <a:t>‘</a:t>
            </a:r>
            <a:r>
              <a:rPr lang="en-GB" sz="1400" dirty="0"/>
              <a:t>Remove Favorite’</a:t>
            </a:r>
          </a:p>
          <a:p>
            <a:pPr lvl="1">
              <a:spcAft>
                <a:spcPts val="800"/>
              </a:spcAft>
            </a:pPr>
            <a:endParaRPr lang="en-GB" sz="1400" dirty="0"/>
          </a:p>
          <a:p>
            <a:pPr lvl="1">
              <a:spcAft>
                <a:spcPts val="800"/>
              </a:spcAft>
            </a:pPr>
            <a:endParaRPr lang="en-GB" sz="1400" dirty="0"/>
          </a:p>
          <a:p>
            <a:pPr lvl="1">
              <a:spcAft>
                <a:spcPts val="800"/>
              </a:spcAft>
            </a:pPr>
            <a:endParaRPr lang="en-GB" sz="1400" dirty="0"/>
          </a:p>
          <a:p>
            <a:pPr lvl="1">
              <a:spcAft>
                <a:spcPts val="800"/>
              </a:spcAft>
            </a:pPr>
            <a:endParaRPr lang="en-GB" sz="1400" dirty="0"/>
          </a:p>
          <a:p>
            <a:pPr lvl="1">
              <a:spcAft>
                <a:spcPts val="800"/>
              </a:spcAft>
            </a:pPr>
            <a:endParaRPr lang="en-GB" sz="1400" dirty="0"/>
          </a:p>
          <a:p>
            <a:pPr lvl="1">
              <a:spcAft>
                <a:spcPts val="800"/>
              </a:spcAft>
            </a:pPr>
            <a:endParaRPr lang="en-GB" sz="1400" dirty="0"/>
          </a:p>
          <a:p>
            <a:pPr lvl="1">
              <a:spcAft>
                <a:spcPts val="800"/>
              </a:spcAft>
            </a:pPr>
            <a:r>
              <a:rPr lang="en-GB" sz="1400" dirty="0"/>
              <a:t>To rename and/or reorganise, right-click and rename it. </a:t>
            </a:r>
          </a:p>
          <a:p>
            <a:pPr lvl="1">
              <a:spcAft>
                <a:spcPts val="800"/>
              </a:spcAft>
            </a:pPr>
            <a:endParaRPr lang="en-GB" sz="1400" dirty="0"/>
          </a:p>
          <a:p>
            <a:pPr lvl="1">
              <a:spcAft>
                <a:spcPts val="800"/>
              </a:spcAft>
            </a:pPr>
            <a:endParaRPr lang="en-GB" sz="1400" dirty="0"/>
          </a:p>
          <a:p>
            <a:pPr lvl="1">
              <a:spcAft>
                <a:spcPts val="800"/>
              </a:spcAft>
            </a:pPr>
            <a:endParaRPr lang="en-GB" sz="1400" dirty="0"/>
          </a:p>
          <a:p>
            <a:pPr lvl="1">
              <a:spcAft>
                <a:spcPts val="800"/>
              </a:spcAft>
            </a:pPr>
            <a:endParaRPr lang="en-GB" sz="1400" dirty="0"/>
          </a:p>
          <a:p>
            <a:pPr marL="228600">
              <a:spcAft>
                <a:spcPts val="800"/>
              </a:spcAft>
            </a:pPr>
            <a:endParaRPr lang="en-GB" sz="1400" dirty="0"/>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 Smart Library</a:t>
            </a:r>
            <a:endParaRPr lang="en-GB" sz="900" noProof="1">
              <a:solidFill>
                <a:schemeClr val="tx1"/>
              </a:solidFill>
            </a:endParaRPr>
          </a:p>
        </p:txBody>
      </p:sp>
      <p:sp>
        <p:nvSpPr>
          <p:cNvPr id="121" name="Oval 120"/>
          <p:cNvSpPr/>
          <p:nvPr/>
        </p:nvSpPr>
        <p:spPr>
          <a:xfrm>
            <a:off x="6784106" y="6281415"/>
            <a:ext cx="1761435" cy="300942"/>
          </a:xfrm>
          <a:prstGeom prst="ellipse">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pic>
        <p:nvPicPr>
          <p:cNvPr id="61" name="Picture 60"/>
          <p:cNvPicPr>
            <a:picLocks noChangeAspect="1"/>
          </p:cNvPicPr>
          <p:nvPr/>
        </p:nvPicPr>
        <p:blipFill>
          <a:blip r:embed="rId32"/>
          <a:stretch>
            <a:fillRect/>
          </a:stretch>
        </p:blipFill>
        <p:spPr>
          <a:xfrm>
            <a:off x="817771" y="3160933"/>
            <a:ext cx="2323809" cy="1647619"/>
          </a:xfrm>
          <a:prstGeom prst="rect">
            <a:avLst/>
          </a:prstGeom>
        </p:spPr>
      </p:pic>
      <p:sp>
        <p:nvSpPr>
          <p:cNvPr id="141" name="Oval 140"/>
          <p:cNvSpPr/>
          <p:nvPr/>
        </p:nvSpPr>
        <p:spPr>
          <a:xfrm>
            <a:off x="1376363" y="4498848"/>
            <a:ext cx="1414461" cy="300942"/>
          </a:xfrm>
          <a:prstGeom prst="ellipse">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84" name="Oval 83"/>
          <p:cNvSpPr/>
          <p:nvPr/>
        </p:nvSpPr>
        <p:spPr>
          <a:xfrm>
            <a:off x="1290981" y="6631370"/>
            <a:ext cx="1197575" cy="300942"/>
          </a:xfrm>
          <a:prstGeom prst="ellipse">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15" name="Section Footer"/>
          <p:cNvSpPr txBox="1"/>
          <p:nvPr>
            <p:custDataLst>
              <p:tags r:id="rId7"/>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152" name="Page Number"/>
          <p:cNvSpPr txBox="1"/>
          <p:nvPr>
            <p:custDataLst>
              <p:tags r:id="rId8"/>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51</a:t>
            </a:r>
            <a:endParaRPr lang="en-GB" sz="900" noProof="1"/>
          </a:p>
        </p:txBody>
      </p:sp>
      <p:pic>
        <p:nvPicPr>
          <p:cNvPr id="7171" name="Picture 7170"/>
          <p:cNvPicPr>
            <a:picLocks noChangeAspect="1"/>
          </p:cNvPicPr>
          <p:nvPr/>
        </p:nvPicPr>
        <p:blipFill>
          <a:blip r:embed="rId33"/>
          <a:stretch>
            <a:fillRect/>
          </a:stretch>
        </p:blipFill>
        <p:spPr>
          <a:xfrm>
            <a:off x="6158246" y="2898542"/>
            <a:ext cx="2408863" cy="1491201"/>
          </a:xfrm>
          <a:prstGeom prst="rect">
            <a:avLst/>
          </a:prstGeom>
        </p:spPr>
      </p:pic>
      <p:sp>
        <p:nvSpPr>
          <p:cNvPr id="63" name="Rectangle 62"/>
          <p:cNvSpPr/>
          <p:nvPr/>
        </p:nvSpPr>
        <p:spPr>
          <a:xfrm>
            <a:off x="6226698" y="2892130"/>
            <a:ext cx="1989288" cy="603424"/>
          </a:xfrm>
          <a:prstGeom prst="rect">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cxnSp>
        <p:nvCxnSpPr>
          <p:cNvPr id="1024" name="Straight Arrow Connector 1023"/>
          <p:cNvCxnSpPr>
            <a:stCxn id="121" idx="1"/>
          </p:cNvCxnSpPr>
          <p:nvPr/>
        </p:nvCxnSpPr>
        <p:spPr>
          <a:xfrm flipH="1" flipV="1">
            <a:off x="4598567" y="2302256"/>
            <a:ext cx="2443495" cy="4023231"/>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86" name="Group 85"/>
          <p:cNvGrpSpPr/>
          <p:nvPr>
            <p:custDataLst>
              <p:tags r:id="rId9"/>
            </p:custDataLst>
          </p:nvPr>
        </p:nvGrpSpPr>
        <p:grpSpPr>
          <a:xfrm>
            <a:off x="4383887" y="704088"/>
            <a:ext cx="5136927" cy="138499"/>
            <a:chOff x="4383887" y="704088"/>
            <a:chExt cx="5136927" cy="138499"/>
          </a:xfrm>
        </p:grpSpPr>
        <p:sp>
          <p:nvSpPr>
            <p:cNvPr id="87" name="862">
              <a:hlinkClick r:id="rId34" action="ppaction://hlinksldjump"/>
            </p:cNvPr>
            <p:cNvSpPr txBox="1"/>
            <p:nvPr>
              <p:custDataLst>
                <p:tags r:id="rId10"/>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88" name="Divider1"/>
            <p:cNvCxnSpPr/>
            <p:nvPr>
              <p:custDataLst>
                <p:tags r:id="rId11"/>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963">
              <a:hlinkClick r:id="rId35" action="ppaction://hlinksldjump"/>
            </p:cNvPr>
            <p:cNvSpPr txBox="1"/>
            <p:nvPr>
              <p:custDataLst>
                <p:tags r:id="rId12"/>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90" name="Divider2"/>
            <p:cNvCxnSpPr/>
            <p:nvPr>
              <p:custDataLst>
                <p:tags r:id="rId13"/>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60">
              <a:hlinkClick r:id="rId36" action="ppaction://hlinksldjump"/>
            </p:cNvPr>
            <p:cNvSpPr txBox="1"/>
            <p:nvPr>
              <p:custDataLst>
                <p:tags r:id="rId14"/>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92" name="Divider3"/>
            <p:cNvCxnSpPr/>
            <p:nvPr>
              <p:custDataLst>
                <p:tags r:id="rId15"/>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59">
              <a:hlinkClick r:id="rId37" action="ppaction://hlinksldjump"/>
            </p:cNvPr>
            <p:cNvSpPr txBox="1"/>
            <p:nvPr>
              <p:custDataLst>
                <p:tags r:id="rId16"/>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94" name="Divider4"/>
            <p:cNvCxnSpPr/>
            <p:nvPr>
              <p:custDataLst>
                <p:tags r:id="rId17"/>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975">
              <a:hlinkClick r:id="rId38" action="ppaction://hlinksldjump"/>
            </p:cNvPr>
            <p:cNvSpPr txBox="1"/>
            <p:nvPr>
              <p:custDataLst>
                <p:tags r:id="rId18"/>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6" name="Divider5"/>
            <p:cNvCxnSpPr/>
            <p:nvPr>
              <p:custDataLst>
                <p:tags r:id="rId19"/>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873">
              <a:hlinkClick r:id="rId39" action="ppaction://hlinksldjump"/>
            </p:cNvPr>
            <p:cNvSpPr txBox="1"/>
            <p:nvPr>
              <p:custDataLst>
                <p:tags r:id="rId20"/>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8" name="Divider6"/>
            <p:cNvCxnSpPr/>
            <p:nvPr>
              <p:custDataLst>
                <p:tags r:id="rId21"/>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9" name="737">
              <a:hlinkClick r:id="rId40" action="ppaction://hlinksldjump"/>
            </p:cNvPr>
            <p:cNvSpPr txBox="1"/>
            <p:nvPr>
              <p:custDataLst>
                <p:tags r:id="rId22"/>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00" name="Divider7"/>
            <p:cNvCxnSpPr/>
            <p:nvPr>
              <p:custDataLst>
                <p:tags r:id="rId23"/>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1" name="888">
              <a:hlinkClick r:id="rId41" action="ppaction://hlinksldjump"/>
            </p:cNvPr>
            <p:cNvSpPr txBox="1"/>
            <p:nvPr>
              <p:custDataLst>
                <p:tags r:id="rId24"/>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02" name="Divider8"/>
            <p:cNvCxnSpPr/>
            <p:nvPr>
              <p:custDataLst>
                <p:tags r:id="rId25"/>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3" name="885">
              <a:hlinkClick r:id="rId42" action="ppaction://hlinksldjump"/>
            </p:cNvPr>
            <p:cNvSpPr txBox="1"/>
            <p:nvPr>
              <p:custDataLst>
                <p:tags r:id="rId26"/>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232051930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Content Placeholder 102"/>
          <p:cNvPicPr>
            <a:picLocks noGrp="1" noChangeAspect="1"/>
          </p:cNvPicPr>
          <p:nvPr>
            <p:ph sz="quarter" idx="25"/>
          </p:nvPr>
        </p:nvPicPr>
        <p:blipFill rotWithShape="1">
          <a:blip r:embed="rId28"/>
          <a:srcRect b="21660"/>
          <a:stretch/>
        </p:blipFill>
        <p:spPr>
          <a:xfrm>
            <a:off x="6178767" y="2057400"/>
            <a:ext cx="2272865" cy="4883150"/>
          </a:xfrm>
          <a:prstGeom prst="rect">
            <a:avLst/>
          </a:prstGeom>
        </p:spPr>
      </p:pic>
      <p:graphicFrame>
        <p:nvGraphicFramePr>
          <p:cNvPr id="93" name="Object 92" hidden="1"/>
          <p:cNvGraphicFramePr>
            <a:graphicFrameLocks noChangeAspect="1"/>
          </p:cNvGraphicFramePr>
          <p:nvPr>
            <p:custDataLst>
              <p:tags r:id="rId3"/>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56350" name="think-cell Slide" r:id="rId29" imgW="270" imgH="270" progId="TCLayout.ActiveDocument.1">
                  <p:embed/>
                </p:oleObj>
              </mc:Choice>
              <mc:Fallback>
                <p:oleObj name="think-cell Slide" r:id="rId29" imgW="270" imgH="270" progId="TCLayout.ActiveDocument.1">
                  <p:embed/>
                  <p:pic>
                    <p:nvPicPr>
                      <p:cNvPr id="93" name="Object 92" hidden="1"/>
                      <p:cNvPicPr/>
                      <p:nvPr/>
                    </p:nvPicPr>
                    <p:blipFill>
                      <a:blip r:embed="rId30"/>
                      <a:stretch>
                        <a:fillRect/>
                      </a:stretch>
                    </p:blipFill>
                    <p:spPr>
                      <a:xfrm>
                        <a:off x="1588" y="1588"/>
                        <a:ext cx="1587" cy="1587"/>
                      </a:xfrm>
                      <a:prstGeom prst="rect">
                        <a:avLst/>
                      </a:prstGeom>
                    </p:spPr>
                  </p:pic>
                </p:oleObj>
              </mc:Fallback>
            </mc:AlternateContent>
          </a:graphicData>
        </a:graphic>
      </p:graphicFrame>
      <p:grpSp>
        <p:nvGrpSpPr>
          <p:cNvPr id="4" name="Grid" hidden="1"/>
          <p:cNvGrpSpPr/>
          <p:nvPr>
            <p:custDataLst>
              <p:tags r:id="rId4"/>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5"/>
            </p:custDataLst>
          </p:nvPr>
        </p:nvSpPr>
        <p:spPr>
          <a:xfrm>
            <a:off x="530351" y="2057400"/>
            <a:ext cx="5293135" cy="4882896"/>
          </a:xfrm>
        </p:spPr>
        <p:txBody>
          <a:bodyPr/>
          <a:lstStyle/>
          <a:p>
            <a:pPr lvl="1">
              <a:spcAft>
                <a:spcPts val="800"/>
              </a:spcAft>
            </a:pPr>
            <a:r>
              <a:rPr lang="en-GB" sz="1400" dirty="0"/>
              <a:t>Simply enter the text on the search box, then every slide or shape that has the text you used will show up on the task pane.</a:t>
            </a:r>
          </a:p>
          <a:p>
            <a:pPr marL="6350" lvl="1" indent="0">
              <a:spcAft>
                <a:spcPts val="800"/>
              </a:spcAft>
              <a:buNone/>
            </a:pPr>
            <a:r>
              <a:rPr lang="en-GB" sz="1400" dirty="0"/>
              <a:t> </a:t>
            </a:r>
          </a:p>
          <a:p>
            <a:pPr marL="228600" lvl="1" indent="0">
              <a:spcAft>
                <a:spcPts val="800"/>
              </a:spcAft>
              <a:buNone/>
            </a:pPr>
            <a:r>
              <a:rPr lang="en-GB" sz="1400" dirty="0"/>
              <a:t>To cancel search, click the red ‘x’ on right hand corner of the field that appears whenever text is entered into the search box</a:t>
            </a:r>
          </a:p>
          <a:p>
            <a:pPr lvl="1"/>
            <a:endParaRPr lang="en-GB" sz="1400" dirty="0"/>
          </a:p>
          <a:p>
            <a:pPr lvl="1"/>
            <a:r>
              <a:rPr lang="en-GB" sz="1400" dirty="0"/>
              <a:t>You can </a:t>
            </a:r>
            <a:r>
              <a:rPr lang="en-GB" sz="1400" i="1" dirty="0"/>
              <a:t>collapse/expand </a:t>
            </a:r>
            <a:r>
              <a:rPr lang="en-GB" sz="1400" dirty="0"/>
              <a:t>all the categories on the task pane (including the “Favorites” and “My slides</a:t>
            </a:r>
            <a:r>
              <a:rPr lang="en-GB" sz="1400" dirty="0" smtClean="0"/>
              <a:t>”) </a:t>
            </a:r>
          </a:p>
        </p:txBody>
      </p:sp>
      <p:sp>
        <p:nvSpPr>
          <p:cNvPr id="3" name="Title 2"/>
          <p:cNvSpPr>
            <a:spLocks noGrp="1"/>
          </p:cNvSpPr>
          <p:nvPr>
            <p:ph type="title"/>
          </p:nvPr>
        </p:nvSpPr>
        <p:spPr/>
        <p:txBody>
          <a:bodyPr/>
          <a:lstStyle/>
          <a:p>
            <a:r>
              <a:rPr lang="en-GB" dirty="0" smtClean="0"/>
              <a:t>How to find a particular slide/shape in Smart Library?</a:t>
            </a:r>
            <a:r>
              <a:rPr lang="en-GB" dirty="0"/>
              <a:t/>
            </a:r>
            <a:br>
              <a:rPr lang="en-GB" dirty="0"/>
            </a:br>
            <a:endParaRPr lang="en-GB" dirty="0"/>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 Smart Library</a:t>
            </a:r>
            <a:endParaRPr lang="en-GB" sz="900" noProof="1">
              <a:solidFill>
                <a:schemeClr val="tx1"/>
              </a:solidFill>
            </a:endParaRPr>
          </a:p>
        </p:txBody>
      </p:sp>
      <p:pic>
        <p:nvPicPr>
          <p:cNvPr id="115" name="Picture 114"/>
          <p:cNvPicPr>
            <a:picLocks noChangeAspect="1"/>
          </p:cNvPicPr>
          <p:nvPr/>
        </p:nvPicPr>
        <p:blipFill rotWithShape="1">
          <a:blip r:embed="rId31"/>
          <a:srcRect b="87576"/>
          <a:stretch/>
        </p:blipFill>
        <p:spPr>
          <a:xfrm>
            <a:off x="6479470" y="2038745"/>
            <a:ext cx="2541280" cy="596515"/>
          </a:xfrm>
          <a:prstGeom prst="rect">
            <a:avLst/>
          </a:prstGeom>
        </p:spPr>
      </p:pic>
      <p:sp>
        <p:nvSpPr>
          <p:cNvPr id="71" name="Rectangle 70"/>
          <p:cNvSpPr/>
          <p:nvPr/>
        </p:nvSpPr>
        <p:spPr>
          <a:xfrm>
            <a:off x="6204341" y="2625852"/>
            <a:ext cx="2221715" cy="266700"/>
          </a:xfrm>
          <a:prstGeom prst="rect">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cxnSp>
        <p:nvCxnSpPr>
          <p:cNvPr id="74" name="Straight Arrow Connector 73"/>
          <p:cNvCxnSpPr/>
          <p:nvPr/>
        </p:nvCxnSpPr>
        <p:spPr>
          <a:xfrm flipH="1" flipV="1">
            <a:off x="5699134" y="2384214"/>
            <a:ext cx="505207" cy="358986"/>
          </a:xfrm>
          <a:prstGeom prst="straightConnector1">
            <a:avLst/>
          </a:prstGeom>
          <a:noFill/>
          <a:ln w="6350">
            <a:solidFill>
              <a:srgbClr val="FF0000"/>
            </a:solidFill>
            <a:headEnd type="none"/>
            <a:tailEnd type="triangle" w="med" len="sm"/>
          </a:ln>
        </p:spPr>
      </p:cxnSp>
      <p:sp>
        <p:nvSpPr>
          <p:cNvPr id="95" name="Rectangle 94"/>
          <p:cNvSpPr/>
          <p:nvPr/>
        </p:nvSpPr>
        <p:spPr>
          <a:xfrm>
            <a:off x="7112408" y="2373004"/>
            <a:ext cx="558957" cy="204787"/>
          </a:xfrm>
          <a:prstGeom prst="rect">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cxnSp>
        <p:nvCxnSpPr>
          <p:cNvPr id="76" name="Elbow Connector 75"/>
          <p:cNvCxnSpPr>
            <a:stCxn id="95" idx="3"/>
          </p:cNvCxnSpPr>
          <p:nvPr/>
        </p:nvCxnSpPr>
        <p:spPr>
          <a:xfrm flipH="1">
            <a:off x="4300145" y="2475398"/>
            <a:ext cx="3371220" cy="1550582"/>
          </a:xfrm>
          <a:prstGeom prst="bentConnector3">
            <a:avLst>
              <a:gd name="adj1" fmla="val -6781"/>
            </a:avLst>
          </a:prstGeom>
          <a:noFill/>
          <a:ln w="6350">
            <a:solidFill>
              <a:srgbClr val="FF0000"/>
            </a:solidFill>
            <a:headEnd type="none"/>
            <a:tailEnd type="triangle" w="med" len="sm"/>
          </a:ln>
        </p:spPr>
      </p:cxnSp>
      <p:sp>
        <p:nvSpPr>
          <p:cNvPr id="105" name="Page Number"/>
          <p:cNvSpPr txBox="1"/>
          <p:nvPr>
            <p:custDataLst>
              <p:tags r:id="rId7"/>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52</a:t>
            </a:r>
            <a:endParaRPr lang="en-GB" sz="900" noProof="1"/>
          </a:p>
        </p:txBody>
      </p:sp>
      <p:sp>
        <p:nvSpPr>
          <p:cNvPr id="106" name="Section Footer"/>
          <p:cNvSpPr txBox="1"/>
          <p:nvPr>
            <p:custDataLst>
              <p:tags r:id="rId8"/>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83" name="Group 82"/>
          <p:cNvGrpSpPr/>
          <p:nvPr>
            <p:custDataLst>
              <p:tags r:id="rId9"/>
            </p:custDataLst>
          </p:nvPr>
        </p:nvGrpSpPr>
        <p:grpSpPr>
          <a:xfrm>
            <a:off x="4383887" y="704088"/>
            <a:ext cx="5136927" cy="138499"/>
            <a:chOff x="4383887" y="704088"/>
            <a:chExt cx="5136927" cy="138499"/>
          </a:xfrm>
        </p:grpSpPr>
        <p:sp>
          <p:nvSpPr>
            <p:cNvPr id="84" name="862">
              <a:hlinkClick r:id="rId32" action="ppaction://hlinksldjump"/>
            </p:cNvPr>
            <p:cNvSpPr txBox="1"/>
            <p:nvPr>
              <p:custDataLst>
                <p:tags r:id="rId10"/>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85" name="Divider1"/>
            <p:cNvCxnSpPr/>
            <p:nvPr>
              <p:custDataLst>
                <p:tags r:id="rId11"/>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63">
              <a:hlinkClick r:id="rId33" action="ppaction://hlinksldjump"/>
            </p:cNvPr>
            <p:cNvSpPr txBox="1"/>
            <p:nvPr>
              <p:custDataLst>
                <p:tags r:id="rId12"/>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7" name="Divider2"/>
            <p:cNvCxnSpPr/>
            <p:nvPr>
              <p:custDataLst>
                <p:tags r:id="rId13"/>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60">
              <a:hlinkClick r:id="rId34" action="ppaction://hlinksldjump"/>
            </p:cNvPr>
            <p:cNvSpPr txBox="1"/>
            <p:nvPr>
              <p:custDataLst>
                <p:tags r:id="rId14"/>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9" name="Divider3"/>
            <p:cNvCxnSpPr/>
            <p:nvPr>
              <p:custDataLst>
                <p:tags r:id="rId15"/>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59">
              <a:hlinkClick r:id="rId35" action="ppaction://hlinksldjump"/>
            </p:cNvPr>
            <p:cNvSpPr txBox="1"/>
            <p:nvPr>
              <p:custDataLst>
                <p:tags r:id="rId16"/>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91" name="Divider4"/>
            <p:cNvCxnSpPr/>
            <p:nvPr>
              <p:custDataLst>
                <p:tags r:id="rId17"/>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975">
              <a:hlinkClick r:id="rId36" action="ppaction://hlinksldjump"/>
            </p:cNvPr>
            <p:cNvSpPr txBox="1"/>
            <p:nvPr>
              <p:custDataLst>
                <p:tags r:id="rId18"/>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4" name="Divider5"/>
            <p:cNvCxnSpPr/>
            <p:nvPr>
              <p:custDataLst>
                <p:tags r:id="rId19"/>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73">
              <a:hlinkClick r:id="rId37" action="ppaction://hlinksldjump"/>
            </p:cNvPr>
            <p:cNvSpPr txBox="1"/>
            <p:nvPr>
              <p:custDataLst>
                <p:tags r:id="rId20"/>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7" name="Divider6"/>
            <p:cNvCxnSpPr/>
            <p:nvPr>
              <p:custDataLst>
                <p:tags r:id="rId21"/>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8" name="737">
              <a:hlinkClick r:id="rId38" action="ppaction://hlinksldjump"/>
            </p:cNvPr>
            <p:cNvSpPr txBox="1"/>
            <p:nvPr>
              <p:custDataLst>
                <p:tags r:id="rId22"/>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9" name="Divider7"/>
            <p:cNvCxnSpPr/>
            <p:nvPr>
              <p:custDataLst>
                <p:tags r:id="rId23"/>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0" name="888">
              <a:hlinkClick r:id="rId39" action="ppaction://hlinksldjump"/>
            </p:cNvPr>
            <p:cNvSpPr txBox="1"/>
            <p:nvPr>
              <p:custDataLst>
                <p:tags r:id="rId24"/>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01" name="Divider8"/>
            <p:cNvCxnSpPr/>
            <p:nvPr>
              <p:custDataLst>
                <p:tags r:id="rId25"/>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2" name="885">
              <a:hlinkClick r:id="rId40" action="ppaction://hlinksldjump"/>
            </p:cNvPr>
            <p:cNvSpPr txBox="1"/>
            <p:nvPr>
              <p:custDataLst>
                <p:tags r:id="rId26"/>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382540685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do I change the colour scheme in my presentation?</a:t>
            </a:r>
          </a:p>
        </p:txBody>
      </p:sp>
      <p:sp>
        <p:nvSpPr>
          <p:cNvPr id="3" name="Content Placeholder 2"/>
          <p:cNvSpPr>
            <a:spLocks noGrp="1"/>
          </p:cNvSpPr>
          <p:nvPr>
            <p:ph sz="quarter" idx="24"/>
            <p:custDataLst>
              <p:tags r:id="rId3"/>
            </p:custDataLst>
          </p:nvPr>
        </p:nvSpPr>
        <p:spPr/>
        <p:txBody>
          <a:bodyPr/>
          <a:lstStyle/>
          <a:p>
            <a:r>
              <a:rPr lang="en-GB" dirty="0"/>
              <a:t>If you would like to change the Colour Palette please click "Properties" on the Smart ribbon. Different colour Palettes are available in the dropdown menu.</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53</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2 Change colour scheme</a:t>
            </a:r>
            <a:endParaRPr lang="en-GB" sz="900" noProof="1">
              <a:solidFill>
                <a:schemeClr val="tx1"/>
              </a:solidFill>
            </a:endParaRPr>
          </a:p>
        </p:txBody>
      </p:sp>
      <p:pic>
        <p:nvPicPr>
          <p:cNvPr id="13314" name="Picture 2" descr="C:\Users\PFERNA~1\AppData\Local\Temp\SNAGHTML2027f95.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201125" y="2906268"/>
            <a:ext cx="6819900" cy="3790950"/>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93449723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can I change the template language in Smart?</a:t>
            </a:r>
          </a:p>
        </p:txBody>
      </p:sp>
      <p:sp>
        <p:nvSpPr>
          <p:cNvPr id="3" name="Content Placeholder 2"/>
          <p:cNvSpPr>
            <a:spLocks noGrp="1"/>
          </p:cNvSpPr>
          <p:nvPr>
            <p:ph sz="quarter" idx="24"/>
            <p:custDataLst>
              <p:tags r:id="rId3"/>
            </p:custDataLst>
          </p:nvPr>
        </p:nvSpPr>
        <p:spPr>
          <a:xfrm>
            <a:off x="530352" y="2057400"/>
            <a:ext cx="4425696" cy="4882896"/>
          </a:xfrm>
        </p:spPr>
        <p:txBody>
          <a:bodyPr/>
          <a:lstStyle/>
          <a:p>
            <a:pPr marL="342900" indent="-342900">
              <a:buFont typeface="+mj-lt"/>
              <a:buAutoNum type="arabicPeriod"/>
            </a:pPr>
            <a:r>
              <a:rPr lang="en-GB" sz="1800" dirty="0"/>
              <a:t>Language of template: Some parts of the templates are programmed into them and cannot be changed - such as the words "Table of Content", "Appendix" or "Section". You need to choose the template in the appropriate language when opening a new Smart document or presentation.</a:t>
            </a:r>
          </a:p>
          <a:p>
            <a:pPr marL="342900" indent="-342900">
              <a:spcAft>
                <a:spcPts val="1200"/>
              </a:spcAft>
              <a:buFont typeface="+mj-lt"/>
              <a:buAutoNum type="arabicPeriod"/>
            </a:pPr>
            <a:r>
              <a:rPr lang="en-GB" sz="1800" dirty="0"/>
              <a:t>Spell check: You can change the language for the spell check as shown below. When changing this setting, you only change the language of the spell check but not the wording in the template.</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54</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3 Change template language</a:t>
            </a:r>
            <a:endParaRPr lang="en-GB" sz="900" noProof="1">
              <a:solidFill>
                <a:schemeClr val="tx1"/>
              </a:solidFill>
            </a:endParaRPr>
          </a:p>
        </p:txBody>
      </p:sp>
      <p:pic>
        <p:nvPicPr>
          <p:cNvPr id="1031" name="Picture 7" descr="C:\Users\pfernandez047\Desktop\26-02-2014+13-56-37.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107230" y="2057400"/>
            <a:ext cx="4491390" cy="3972202"/>
          </a:xfrm>
          <a:prstGeom prst="rect">
            <a:avLst/>
          </a:prstGeom>
          <a:noFill/>
          <a:extLst>
            <a:ext uri="{909E8E84-426E-40DD-AFC4-6F175D3DCCD1}">
              <a14:hiddenFill xmlns:a14="http://schemas.microsoft.com/office/drawing/2010/main">
                <a:solidFill>
                  <a:srgbClr val="FFFFFF"/>
                </a:solidFill>
              </a14:hiddenFill>
            </a:ext>
          </a:extLst>
        </p:spPr>
      </p:pic>
      <p:sp>
        <p:nvSpPr>
          <p:cNvPr id="58" name="Rectangle 57"/>
          <p:cNvSpPr/>
          <p:nvPr/>
        </p:nvSpPr>
        <p:spPr>
          <a:xfrm>
            <a:off x="530352" y="6425759"/>
            <a:ext cx="5426486" cy="369332"/>
          </a:xfrm>
          <a:prstGeom prst="rect">
            <a:avLst/>
          </a:prstGeom>
        </p:spPr>
        <p:txBody>
          <a:bodyPr vert="horz" lIns="0" tIns="0" rIns="0" bIns="0" rtlCol="0">
            <a:noAutofit/>
          </a:bodyPr>
          <a:lstStyle/>
          <a:p>
            <a:pPr defTabSz="1019175" fontAlgn="base">
              <a:spcAft>
                <a:spcPts val="600"/>
              </a:spcAft>
              <a:buClr>
                <a:srgbClr val="000000"/>
              </a:buClr>
            </a:pPr>
            <a:r>
              <a:rPr lang="en-GB" sz="1800" b="1" dirty="0">
                <a:latin typeface="Georgia" pitchFamily="18" charset="0"/>
              </a:rPr>
              <a:t>NB</a:t>
            </a:r>
            <a:r>
              <a:rPr lang="en-GB" sz="1800" dirty="0">
                <a:latin typeface="Georgia" pitchFamily="18" charset="0"/>
              </a:rPr>
              <a:t>: Smart does not translate your deliverable.</a:t>
            </a:r>
          </a:p>
        </p:txBody>
      </p:sp>
      <p:grpSp>
        <p:nvGrpSpPr>
          <p:cNvPr id="78" name="Group 77"/>
          <p:cNvGrpSpPr/>
          <p:nvPr>
            <p:custDataLst>
              <p:tags r:id="rId7"/>
            </p:custDataLst>
          </p:nvPr>
        </p:nvGrpSpPr>
        <p:grpSpPr>
          <a:xfrm>
            <a:off x="4383887" y="704088"/>
            <a:ext cx="5136927" cy="138499"/>
            <a:chOff x="4383887" y="704088"/>
            <a:chExt cx="5136927" cy="138499"/>
          </a:xfrm>
        </p:grpSpPr>
        <p:sp>
          <p:nvSpPr>
            <p:cNvPr id="79"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80"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2"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4"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6"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8"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0"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2"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4"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78886237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nvPr>
        </p:nvSpPr>
        <p:spPr/>
        <p:txBody>
          <a:bodyPr/>
          <a:lstStyle/>
          <a:p>
            <a:r>
              <a:rPr lang="en-GB" dirty="0"/>
              <a:t>How do I use the "PDF &amp; Send" function? (1/3)</a:t>
            </a:r>
          </a:p>
        </p:txBody>
      </p:sp>
      <p:sp>
        <p:nvSpPr>
          <p:cNvPr id="3" name="Content Placeholder 2"/>
          <p:cNvSpPr>
            <a:spLocks noGrp="1"/>
          </p:cNvSpPr>
          <p:nvPr>
            <p:ph sz="quarter" idx="24"/>
            <p:custDataLst>
              <p:tags r:id="rId3"/>
            </p:custDataLst>
          </p:nvPr>
        </p:nvSpPr>
        <p:spPr/>
        <p:txBody>
          <a:bodyPr/>
          <a:lstStyle/>
          <a:p>
            <a:pPr lvl="1"/>
            <a:r>
              <a:rPr lang="en-GB" dirty="0"/>
              <a:t>The "PDF &amp; Send" function converts the report into a read-only PDF file with password protection for sending client deliverables.</a:t>
            </a:r>
          </a:p>
          <a:p>
            <a:pPr lvl="1"/>
            <a:r>
              <a:rPr lang="en-GB" dirty="0"/>
              <a:t>You can only print and add comments to the file after using this function. YOU WON'T BE ABLE TO EDIT THE FILE. </a:t>
            </a:r>
          </a:p>
          <a:p>
            <a:pPr lvl="1"/>
            <a:r>
              <a:rPr lang="en-GB" dirty="0"/>
              <a:t>It also inserts risk management disclaimers into the PDF file and email.</a:t>
            </a:r>
          </a:p>
        </p:txBody>
      </p:sp>
      <p:sp>
        <p:nvSpPr>
          <p:cNvPr id="76" name="Content Placeholder 75"/>
          <p:cNvSpPr>
            <a:spLocks noGrp="1"/>
          </p:cNvSpPr>
          <p:nvPr>
            <p:ph sz="quarter" idx="25"/>
            <p:custDataLst>
              <p:tags r:id="rId4"/>
            </p:custDataLst>
          </p:nvPr>
        </p:nvSpPr>
        <p:spPr/>
        <p:txBody>
          <a:bodyPr/>
          <a:lstStyle/>
          <a:p>
            <a:endParaRPr lang="en-GB" dirty="0"/>
          </a:p>
          <a:p>
            <a:endParaRPr lang="en-GB" dirty="0"/>
          </a:p>
          <a:p>
            <a:endParaRPr lang="en-GB" dirty="0"/>
          </a:p>
          <a:p>
            <a:endParaRPr lang="en-GB" dirty="0"/>
          </a:p>
          <a:p>
            <a:endParaRPr lang="en-GB" dirty="0"/>
          </a:p>
          <a:p>
            <a:endParaRPr lang="en-GB" dirty="0"/>
          </a:p>
          <a:p>
            <a:r>
              <a:rPr lang="en-GB" dirty="0"/>
              <a:t>PDF &amp; Send will prompt you to save the report before running it.</a:t>
            </a:r>
          </a:p>
        </p:txBody>
      </p:sp>
      <p:sp>
        <p:nvSpPr>
          <p:cNvPr id="55"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55</a:t>
            </a:r>
            <a:endParaRPr lang="en-GB" sz="900" noProof="1"/>
          </a:p>
        </p:txBody>
      </p:sp>
      <p:sp>
        <p:nvSpPr>
          <p:cNvPr id="56"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7"/>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4 Use PDF &amp; Send</a:t>
            </a:r>
            <a:endParaRPr lang="en-GB" sz="900" noProof="1">
              <a:solidFill>
                <a:schemeClr val="tx1"/>
              </a:solidFill>
            </a:endParaRPr>
          </a:p>
        </p:txBody>
      </p:sp>
      <p:pic>
        <p:nvPicPr>
          <p:cNvPr id="4100" name="Picture 4" descr="C:\Users\PFERNA~1\AppData\Local\Temp\SNAGHTMLa534b9.PNG"/>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5029200" y="4693826"/>
            <a:ext cx="4368288" cy="1551526"/>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2" descr="C:\Users\PFERNA~1\AppData\Local\Temp\SNAGHTML71276.PNG"/>
          <p:cNvPicPr>
            <a:picLocks noChangeAspect="1" noChangeArrowheads="1"/>
          </p:cNvPicPr>
          <p:nvPr/>
        </p:nvPicPr>
        <p:blipFill rotWithShape="1">
          <a:blip r:embed="rId28">
            <a:extLst>
              <a:ext uri="{28A0092B-C50C-407E-A947-70E740481C1C}">
                <a14:useLocalDpi xmlns:a14="http://schemas.microsoft.com/office/drawing/2010/main" val="0"/>
              </a:ext>
            </a:extLst>
          </a:blip>
          <a:srcRect l="52676" r="19497"/>
          <a:stretch/>
        </p:blipFill>
        <p:spPr bwMode="auto">
          <a:xfrm>
            <a:off x="5359399" y="2105588"/>
            <a:ext cx="3151121" cy="1190476"/>
          </a:xfrm>
          <a:prstGeom prst="rect">
            <a:avLst/>
          </a:prstGeom>
          <a:extLst>
            <a:ext uri="{909E8E84-426E-40DD-AFC4-6F175D3DCCD1}">
              <a14:hiddenFill xmlns:a14="http://schemas.microsoft.com/office/drawing/2010/main">
                <a:solidFill>
                  <a:srgbClr val="FFFFFF"/>
                </a:solidFill>
              </a14:hiddenFill>
            </a:ext>
          </a:extLst>
        </p:spPr>
      </p:pic>
      <p:sp>
        <p:nvSpPr>
          <p:cNvPr id="59" name="Rectangle 58"/>
          <p:cNvSpPr/>
          <p:nvPr/>
        </p:nvSpPr>
        <p:spPr>
          <a:xfrm>
            <a:off x="7924800" y="2302256"/>
            <a:ext cx="585720" cy="993808"/>
          </a:xfrm>
          <a:prstGeom prst="rect">
            <a:avLst/>
          </a:prstGeom>
          <a:noFill/>
          <a:ln w="190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grpSp>
        <p:nvGrpSpPr>
          <p:cNvPr id="80" name="Group 79"/>
          <p:cNvGrpSpPr/>
          <p:nvPr>
            <p:custDataLst>
              <p:tags r:id="rId8"/>
            </p:custDataLst>
          </p:nvPr>
        </p:nvGrpSpPr>
        <p:grpSpPr>
          <a:xfrm>
            <a:off x="4383887" y="704088"/>
            <a:ext cx="5136927" cy="138499"/>
            <a:chOff x="4383887" y="704088"/>
            <a:chExt cx="5136927" cy="138499"/>
          </a:xfrm>
        </p:grpSpPr>
        <p:sp>
          <p:nvSpPr>
            <p:cNvPr id="81" name="862">
              <a:hlinkClick r:id="rId29" action="ppaction://hlinksldjump"/>
            </p:cNvPr>
            <p:cNvSpPr txBox="1"/>
            <p:nvPr>
              <p:custDataLst>
                <p:tags r:id="rId9"/>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82" name="Divider1"/>
            <p:cNvCxnSpPr/>
            <p:nvPr>
              <p:custDataLst>
                <p:tags r:id="rId10"/>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963">
              <a:hlinkClick r:id="rId30" action="ppaction://hlinksldjump"/>
            </p:cNvPr>
            <p:cNvSpPr txBox="1"/>
            <p:nvPr>
              <p:custDataLst>
                <p:tags r:id="rId11"/>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5" name="Divider2"/>
            <p:cNvCxnSpPr/>
            <p:nvPr>
              <p:custDataLst>
                <p:tags r:id="rId12"/>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60">
              <a:hlinkClick r:id="rId31" action="ppaction://hlinksldjump"/>
            </p:cNvPr>
            <p:cNvSpPr txBox="1"/>
            <p:nvPr>
              <p:custDataLst>
                <p:tags r:id="rId13"/>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7" name="Divider3"/>
            <p:cNvCxnSpPr/>
            <p:nvPr>
              <p:custDataLst>
                <p:tags r:id="rId14"/>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59">
              <a:hlinkClick r:id="rId32" action="ppaction://hlinksldjump"/>
            </p:cNvPr>
            <p:cNvSpPr txBox="1"/>
            <p:nvPr>
              <p:custDataLst>
                <p:tags r:id="rId15"/>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9" name="Divider4"/>
            <p:cNvCxnSpPr/>
            <p:nvPr>
              <p:custDataLst>
                <p:tags r:id="rId16"/>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975">
              <a:hlinkClick r:id="rId33" action="ppaction://hlinksldjump"/>
            </p:cNvPr>
            <p:cNvSpPr txBox="1"/>
            <p:nvPr>
              <p:custDataLst>
                <p:tags r:id="rId17"/>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1" name="Divider5"/>
            <p:cNvCxnSpPr/>
            <p:nvPr>
              <p:custDataLst>
                <p:tags r:id="rId18"/>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73">
              <a:hlinkClick r:id="rId34" action="ppaction://hlinksldjump"/>
            </p:cNvPr>
            <p:cNvSpPr txBox="1"/>
            <p:nvPr>
              <p:custDataLst>
                <p:tags r:id="rId19"/>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3" name="Divider6"/>
            <p:cNvCxnSpPr/>
            <p:nvPr>
              <p:custDataLst>
                <p:tags r:id="rId20"/>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737">
              <a:hlinkClick r:id="rId35" action="ppaction://hlinksldjump"/>
            </p:cNvPr>
            <p:cNvSpPr txBox="1"/>
            <p:nvPr>
              <p:custDataLst>
                <p:tags r:id="rId21"/>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5" name="Divider7"/>
            <p:cNvCxnSpPr/>
            <p:nvPr>
              <p:custDataLst>
                <p:tags r:id="rId22"/>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8">
              <a:hlinkClick r:id="rId36" action="ppaction://hlinksldjump"/>
            </p:cNvPr>
            <p:cNvSpPr txBox="1"/>
            <p:nvPr>
              <p:custDataLst>
                <p:tags r:id="rId23"/>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7" name="Divider8"/>
            <p:cNvCxnSpPr/>
            <p:nvPr>
              <p:custDataLst>
                <p:tags r:id="rId24"/>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8" name="885">
              <a:hlinkClick r:id="rId37" action="ppaction://hlinksldjump"/>
            </p:cNvPr>
            <p:cNvSpPr txBox="1"/>
            <p:nvPr>
              <p:custDataLst>
                <p:tags r:id="rId25"/>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43286881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Content Placeholder 2"/>
          <p:cNvSpPr>
            <a:spLocks noGrp="1"/>
          </p:cNvSpPr>
          <p:nvPr>
            <p:ph sz="quarter" idx="24"/>
            <p:custDataLst>
              <p:tags r:id="rId3"/>
            </p:custDataLst>
          </p:nvPr>
        </p:nvSpPr>
        <p:spPr/>
        <p:txBody>
          <a:bodyPr anchor="t"/>
          <a:lstStyle/>
          <a:p>
            <a:r>
              <a:rPr lang="en-GB" sz="1100" dirty="0"/>
              <a:t>A dialog box appears asking you to enter the following fields:</a:t>
            </a:r>
          </a:p>
          <a:p>
            <a:pPr marL="266700" indent="-266700">
              <a:spcAft>
                <a:spcPts val="400"/>
              </a:spcAft>
              <a:buFont typeface="+mj-lt"/>
              <a:buAutoNum type="arabicPeriod"/>
            </a:pPr>
            <a:r>
              <a:rPr lang="en-GB" sz="1100" dirty="0"/>
              <a:t>File name (no .pdf required)</a:t>
            </a:r>
          </a:p>
          <a:p>
            <a:pPr marL="266700" indent="-266700">
              <a:spcAft>
                <a:spcPts val="400"/>
              </a:spcAft>
              <a:buFont typeface="+mj-lt"/>
              <a:buAutoNum type="arabicPeriod"/>
            </a:pPr>
            <a:r>
              <a:rPr lang="en-GB" sz="1100" dirty="0"/>
              <a:t>Password to open the PDF file (at least 6 characters)</a:t>
            </a:r>
          </a:p>
          <a:p>
            <a:pPr marL="266700" indent="-266700">
              <a:spcAft>
                <a:spcPts val="400"/>
              </a:spcAft>
              <a:buFont typeface="+mj-lt"/>
              <a:buAutoNum type="arabicPeriod"/>
            </a:pPr>
            <a:r>
              <a:rPr lang="en-GB" sz="1100" dirty="0"/>
              <a:t>Confirm password</a:t>
            </a:r>
          </a:p>
          <a:p>
            <a:pPr marL="266700" indent="-266700">
              <a:spcAft>
                <a:spcPts val="400"/>
              </a:spcAft>
              <a:buFont typeface="+mj-lt"/>
              <a:buAutoNum type="arabicPeriod"/>
            </a:pPr>
            <a:r>
              <a:rPr lang="en-GB" sz="1100" dirty="0"/>
              <a:t>Add a check mark for "Save PDF file" and leave the tick mark for "Attach PDF to email".</a:t>
            </a:r>
          </a:p>
          <a:p>
            <a:pPr marL="266700" indent="-266700">
              <a:spcAft>
                <a:spcPts val="400"/>
              </a:spcAft>
              <a:buFont typeface="+mj-lt"/>
              <a:buAutoNum type="arabicPeriod"/>
            </a:pPr>
            <a:r>
              <a:rPr lang="en-GB" sz="1100" dirty="0"/>
              <a:t>Select the email client, Lotus Notes or Google mail – this only applies to territories who have launched Google </a:t>
            </a:r>
          </a:p>
          <a:p>
            <a:pPr marL="266700" indent="-266700">
              <a:spcAft>
                <a:spcPts val="400"/>
              </a:spcAft>
              <a:buFont typeface="+mj-lt"/>
              <a:buAutoNum type="arabicPeriod"/>
            </a:pPr>
            <a:r>
              <a:rPr lang="en-GB" sz="1100" dirty="0"/>
              <a:t>Add a check mark if you would like to include the guidance boxes in your existing report</a:t>
            </a:r>
          </a:p>
          <a:p>
            <a:pPr marL="266700" indent="-266700">
              <a:spcAft>
                <a:spcPts val="400"/>
              </a:spcAft>
              <a:buFont typeface="+mj-lt"/>
              <a:buAutoNum type="arabicPeriod"/>
            </a:pPr>
            <a:r>
              <a:rPr lang="en-GB" sz="1100" dirty="0"/>
              <a:t>Confirm that you have the appropriate risk management options for the Select report disclaimer field, e.g. "Standard disclaimer". Choose the applicable disclaimer type for your business unit. The Select report disclaimer field is a dropdown menu that contains all available options for report disclaimer approved by your local risk management.</a:t>
            </a:r>
          </a:p>
          <a:p>
            <a:pPr marL="266700" indent="-266700">
              <a:spcAft>
                <a:spcPts val="400"/>
              </a:spcAft>
              <a:buFont typeface="+mj-lt"/>
              <a:buAutoNum type="arabicPeriod"/>
            </a:pPr>
            <a:r>
              <a:rPr lang="en-GB" sz="1100" dirty="0"/>
              <a:t>Confirm that you have the appropriate risk management options for the Select email disclaimer field, e.g. "Standard disclaimer" or "No disclaimer". Choose the applicable disclaimer type for your business.</a:t>
            </a:r>
          </a:p>
          <a:p>
            <a:pPr marL="266700" indent="-266700">
              <a:buFont typeface="+mj-lt"/>
              <a:buAutoNum type="arabicPeriod"/>
            </a:pPr>
            <a:r>
              <a:rPr lang="en-GB" sz="1100" dirty="0"/>
              <a:t>The "Select email disclaimer" field is a dropdown menu that contains all available options for email disclaimer approved by risk management. Email disclaimers are text contents, auto-generated on a draft memo when using "PDF &amp; Send". Enter the email disclaimer project name in the field (optional field) and click "Ok". </a:t>
            </a:r>
          </a:p>
        </p:txBody>
      </p:sp>
      <p:sp>
        <p:nvSpPr>
          <p:cNvPr id="2" name="Title 1"/>
          <p:cNvSpPr>
            <a:spLocks noGrp="1"/>
          </p:cNvSpPr>
          <p:nvPr>
            <p:ph type="title"/>
          </p:nvPr>
        </p:nvSpPr>
        <p:spPr/>
        <p:txBody>
          <a:bodyPr/>
          <a:lstStyle/>
          <a:p>
            <a:r>
              <a:rPr lang="en-GB" dirty="0"/>
              <a:t>How do I use the "PDF &amp; Send" function? (2/3)</a:t>
            </a:r>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56</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4 Use PDF &amp; Send</a:t>
            </a:r>
            <a:endParaRPr lang="en-GB" sz="900" noProof="1">
              <a:solidFill>
                <a:schemeClr val="tx1"/>
              </a:solidFill>
            </a:endParaRPr>
          </a:p>
        </p:txBody>
      </p:sp>
      <p:pic>
        <p:nvPicPr>
          <p:cNvPr id="37890" name="Picture 2" descr="C:\Users\PFERNA~1\AppData\Local\Temp\SNAGHTMLbf8114.PNG"/>
          <p:cNvPicPr>
            <a:picLocks noGrp="1" noChangeAspect="1" noChangeArrowheads="1"/>
          </p:cNvPicPr>
          <p:nvPr>
            <p:ph sz="quarter" idx="25"/>
          </p:nvPr>
        </p:nvPicPr>
        <p:blipFill>
          <a:blip r:embed="rId26">
            <a:extLst>
              <a:ext uri="{28A0092B-C50C-407E-A947-70E740481C1C}">
                <a14:useLocalDpi xmlns:a14="http://schemas.microsoft.com/office/drawing/2010/main" val="0"/>
              </a:ext>
            </a:extLst>
          </a:blip>
          <a:srcRect/>
          <a:stretch>
            <a:fillRect/>
          </a:stretch>
        </p:blipFill>
        <p:spPr bwMode="auto">
          <a:xfrm>
            <a:off x="5102225" y="2057400"/>
            <a:ext cx="4425950" cy="3443987"/>
          </a:xfrm>
          <a:prstGeom prst="rect">
            <a:avLst/>
          </a:prstGeom>
          <a:noFill/>
          <a:extLst>
            <a:ext uri="{909E8E84-426E-40DD-AFC4-6F175D3DCCD1}">
              <a14:hiddenFill xmlns:a14="http://schemas.microsoft.com/office/drawing/2010/main">
                <a:solidFill>
                  <a:srgbClr val="FFFFFF"/>
                </a:solidFill>
              </a14:hiddenFill>
            </a:ext>
          </a:extLst>
        </p:spPr>
      </p:pic>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423554845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7170" name="Content Placeholder 7169"/>
          <p:cNvSpPr>
            <a:spLocks noGrp="1"/>
          </p:cNvSpPr>
          <p:nvPr>
            <p:ph sz="quarter" idx="24"/>
          </p:nvPr>
        </p:nvSpPr>
        <p:spPr/>
        <p:txBody>
          <a:bodyPr/>
          <a:lstStyle/>
          <a:p>
            <a:r>
              <a:rPr lang="en-GB" sz="1500" dirty="0"/>
              <a:t>Once you fill in all the necessary fields in the Pack &amp; Send form, 2 draft emails will be created in your Google mail or Lotus Notes - </a:t>
            </a:r>
            <a:r>
              <a:rPr lang="en-GB" sz="1500" u="sng" dirty="0"/>
              <a:t>one with the PDF attachment</a:t>
            </a:r>
            <a:r>
              <a:rPr lang="en-GB" sz="1500" dirty="0"/>
              <a:t> and </a:t>
            </a:r>
            <a:r>
              <a:rPr lang="en-GB" sz="1500" u="sng" dirty="0"/>
              <a:t>another with the password</a:t>
            </a:r>
            <a:r>
              <a:rPr lang="en-GB" sz="1500" dirty="0"/>
              <a:t>. </a:t>
            </a:r>
          </a:p>
          <a:p>
            <a:r>
              <a:rPr lang="en-GB" sz="1500" dirty="0"/>
              <a:t>A pop-up informs you about the two emails created in the Drafts folder </a:t>
            </a:r>
          </a:p>
          <a:p>
            <a:endParaRPr lang="en-GB" sz="1500" dirty="0"/>
          </a:p>
          <a:p>
            <a:endParaRPr lang="en-GB" sz="1500" dirty="0"/>
          </a:p>
        </p:txBody>
      </p:sp>
      <p:sp>
        <p:nvSpPr>
          <p:cNvPr id="2" name="Title 1"/>
          <p:cNvSpPr>
            <a:spLocks noGrp="1"/>
          </p:cNvSpPr>
          <p:nvPr>
            <p:ph type="title"/>
          </p:nvPr>
        </p:nvSpPr>
        <p:spPr/>
        <p:txBody>
          <a:bodyPr/>
          <a:lstStyle/>
          <a:p>
            <a:r>
              <a:rPr lang="en-GB" dirty="0"/>
              <a:t>How do I use the "PDF &amp; Send" function? (3/3)</a:t>
            </a:r>
            <a:endParaRPr lang="en-GB" b="0" i="0" dirty="0"/>
          </a:p>
        </p:txBody>
      </p:sp>
      <p:sp>
        <p:nvSpPr>
          <p:cNvPr id="55" name="Page Number"/>
          <p:cNvSpPr txBox="1"/>
          <p:nvPr>
            <p:custDataLst>
              <p:tags r:id="rId3"/>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57</a:t>
            </a:r>
            <a:endParaRPr lang="en-GB" sz="900" noProof="1"/>
          </a:p>
        </p:txBody>
      </p:sp>
      <p:sp>
        <p:nvSpPr>
          <p:cNvPr id="56" name="Section Footer"/>
          <p:cNvSpPr txBox="1"/>
          <p:nvPr>
            <p:custDataLst>
              <p:tags r:id="rId4"/>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57" name="Section Header"/>
          <p:cNvSpPr txBox="1"/>
          <p:nvPr>
            <p:custDataLst>
              <p:tags r:id="rId5"/>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4 Use PDF &amp; Send</a:t>
            </a:r>
            <a:endParaRPr lang="en-GB" sz="900" noProof="1">
              <a:solidFill>
                <a:schemeClr val="tx1"/>
              </a:solidFill>
            </a:endParaRPr>
          </a:p>
        </p:txBody>
      </p:sp>
      <p:sp>
        <p:nvSpPr>
          <p:cNvPr id="88" name="Content Placeholder 2"/>
          <p:cNvSpPr>
            <a:spLocks noGrp="1"/>
          </p:cNvSpPr>
          <p:nvPr/>
        </p:nvSpPr>
        <p:spPr>
          <a:xfrm>
            <a:off x="533400" y="4054584"/>
            <a:ext cx="4346699" cy="2903308"/>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6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6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6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20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20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20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2000" b="1" kern="1200" baseline="0" noProof="0" dirty="0" smtClean="0">
                <a:solidFill>
                  <a:schemeClr val="tx2"/>
                </a:solidFill>
                <a:latin typeface="Georgia" pitchFamily="18" charset="0"/>
                <a:ea typeface="+mn-ea"/>
                <a:cs typeface="+mn-cs"/>
              </a:defRPr>
            </a:lvl9pPr>
          </a:lstStyle>
          <a:p>
            <a:r>
              <a:rPr lang="en-GB" sz="1500" dirty="0"/>
              <a:t>If you are using </a:t>
            </a:r>
            <a:r>
              <a:rPr lang="en-GB" sz="1500" b="1" dirty="0">
                <a:solidFill>
                  <a:schemeClr val="tx2"/>
                </a:solidFill>
              </a:rPr>
              <a:t>Lotus Notes </a:t>
            </a:r>
            <a:r>
              <a:rPr lang="en-GB" sz="1500" dirty="0"/>
              <a:t>to send your client deliverables, you will be asked to enter your Lotus Notes password.</a:t>
            </a:r>
            <a:endParaRPr lang="en-GB" sz="1500" noProof="0" dirty="0"/>
          </a:p>
        </p:txBody>
      </p:sp>
      <p:pic>
        <p:nvPicPr>
          <p:cNvPr id="90" name="Picture 6" descr="C:\Users\PFERNA~1\AppData\Local\Temp\SNAGHTMLb40c62.PNG"/>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530353" y="4841747"/>
            <a:ext cx="2899258" cy="1214015"/>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8" descr="C:\Users\PFERNA~1\AppData\Local\Temp\SNAGHTMLb58a29.PNG"/>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56965" y="2913196"/>
            <a:ext cx="2998433" cy="995084"/>
          </a:xfrm>
          <a:prstGeom prst="rect">
            <a:avLst/>
          </a:prstGeom>
          <a:noFill/>
          <a:extLst>
            <a:ext uri="{909E8E84-426E-40DD-AFC4-6F175D3DCCD1}">
              <a14:hiddenFill xmlns:a14="http://schemas.microsoft.com/office/drawing/2010/main">
                <a:solidFill>
                  <a:srgbClr val="FFFFFF"/>
                </a:solidFill>
              </a14:hiddenFill>
            </a:ext>
          </a:extLst>
        </p:spPr>
      </p:pic>
      <p:sp>
        <p:nvSpPr>
          <p:cNvPr id="92" name="Content Placeholder 2"/>
          <p:cNvSpPr>
            <a:spLocks noGrp="1"/>
          </p:cNvSpPr>
          <p:nvPr/>
        </p:nvSpPr>
        <p:spPr>
          <a:xfrm>
            <a:off x="5116551" y="4054584"/>
            <a:ext cx="4422648" cy="2903308"/>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16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16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16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16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20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20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20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2000" b="1" kern="1200" baseline="0" noProof="0" dirty="0" smtClean="0">
                <a:solidFill>
                  <a:schemeClr val="tx2"/>
                </a:solidFill>
                <a:latin typeface="Georgia" pitchFamily="18" charset="0"/>
                <a:ea typeface="+mn-ea"/>
                <a:cs typeface="+mn-cs"/>
              </a:defRPr>
            </a:lvl9pPr>
          </a:lstStyle>
          <a:p>
            <a:r>
              <a:rPr lang="en-GB" sz="1500" dirty="0"/>
              <a:t>If you are using </a:t>
            </a:r>
            <a:r>
              <a:rPr lang="en-GB" sz="1500" b="1" dirty="0">
                <a:solidFill>
                  <a:schemeClr val="tx2"/>
                </a:solidFill>
              </a:rPr>
              <a:t>Google mail</a:t>
            </a:r>
            <a:r>
              <a:rPr lang="en-GB" sz="1500" dirty="0">
                <a:solidFill>
                  <a:schemeClr val="tx2"/>
                </a:solidFill>
              </a:rPr>
              <a:t>,</a:t>
            </a:r>
            <a:r>
              <a:rPr lang="en-GB" sz="1500" b="1" dirty="0">
                <a:solidFill>
                  <a:schemeClr val="tx2"/>
                </a:solidFill>
              </a:rPr>
              <a:t> </a:t>
            </a:r>
            <a:r>
              <a:rPr lang="en-GB" sz="1500" dirty="0"/>
              <a:t>you can see the draft emails in the Drafts folder </a:t>
            </a:r>
          </a:p>
          <a:p>
            <a:endParaRPr lang="en-GB" sz="1500" dirty="0"/>
          </a:p>
          <a:p>
            <a:endParaRPr lang="en-GB" sz="1500" noProof="0" dirty="0"/>
          </a:p>
        </p:txBody>
      </p:sp>
      <p:pic>
        <p:nvPicPr>
          <p:cNvPr id="93" name="Picture 9"/>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556965" y="6106631"/>
            <a:ext cx="4323134" cy="8892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4" name="Picture 93"/>
          <p:cNvPicPr>
            <a:picLocks noChangeAspect="1"/>
          </p:cNvPicPr>
          <p:nvPr/>
        </p:nvPicPr>
        <p:blipFill>
          <a:blip r:embed="rId28"/>
          <a:stretch>
            <a:fillRect/>
          </a:stretch>
        </p:blipFill>
        <p:spPr>
          <a:xfrm>
            <a:off x="5088340" y="4683532"/>
            <a:ext cx="4479070" cy="349342"/>
          </a:xfrm>
          <a:prstGeom prst="rect">
            <a:avLst/>
          </a:prstGeom>
        </p:spPr>
      </p:pic>
      <p:grpSp>
        <p:nvGrpSpPr>
          <p:cNvPr id="82" name="Group 81"/>
          <p:cNvGrpSpPr/>
          <p:nvPr>
            <p:custDataLst>
              <p:tags r:id="rId6"/>
            </p:custDataLst>
          </p:nvPr>
        </p:nvGrpSpPr>
        <p:grpSpPr>
          <a:xfrm>
            <a:off x="4383887" y="704088"/>
            <a:ext cx="5136927" cy="138499"/>
            <a:chOff x="4383887" y="704088"/>
            <a:chExt cx="5136927" cy="138499"/>
          </a:xfrm>
        </p:grpSpPr>
        <p:sp>
          <p:nvSpPr>
            <p:cNvPr id="83" name="862">
              <a:hlinkClick r:id="rId29" action="ppaction://hlinksldjump"/>
            </p:cNvPr>
            <p:cNvSpPr txBox="1"/>
            <p:nvPr>
              <p:custDataLst>
                <p:tags r:id="rId7"/>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84" name="Divider1"/>
            <p:cNvCxnSpPr/>
            <p:nvPr>
              <p:custDataLst>
                <p:tags r:id="rId8"/>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63">
              <a:hlinkClick r:id="rId30" action="ppaction://hlinksldjump"/>
            </p:cNvPr>
            <p:cNvSpPr txBox="1"/>
            <p:nvPr>
              <p:custDataLst>
                <p:tags r:id="rId9"/>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6" name="Divider2"/>
            <p:cNvCxnSpPr/>
            <p:nvPr>
              <p:custDataLst>
                <p:tags r:id="rId10"/>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60">
              <a:hlinkClick r:id="rId31" action="ppaction://hlinksldjump"/>
            </p:cNvPr>
            <p:cNvSpPr txBox="1"/>
            <p:nvPr>
              <p:custDataLst>
                <p:tags r:id="rId11"/>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9" name="Divider3"/>
            <p:cNvCxnSpPr/>
            <p:nvPr>
              <p:custDataLst>
                <p:tags r:id="rId12"/>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59">
              <a:hlinkClick r:id="rId32" action="ppaction://hlinksldjump"/>
            </p:cNvPr>
            <p:cNvSpPr txBox="1"/>
            <p:nvPr>
              <p:custDataLst>
                <p:tags r:id="rId13"/>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96" name="Divider4"/>
            <p:cNvCxnSpPr/>
            <p:nvPr>
              <p:custDataLst>
                <p:tags r:id="rId14"/>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975">
              <a:hlinkClick r:id="rId33" action="ppaction://hlinksldjump"/>
            </p:cNvPr>
            <p:cNvSpPr txBox="1"/>
            <p:nvPr>
              <p:custDataLst>
                <p:tags r:id="rId15"/>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8" name="Divider5"/>
            <p:cNvCxnSpPr/>
            <p:nvPr>
              <p:custDataLst>
                <p:tags r:id="rId16"/>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9" name="873">
              <a:hlinkClick r:id="rId34" action="ppaction://hlinksldjump"/>
            </p:cNvPr>
            <p:cNvSpPr txBox="1"/>
            <p:nvPr>
              <p:custDataLst>
                <p:tags r:id="rId17"/>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00" name="Divider6"/>
            <p:cNvCxnSpPr/>
            <p:nvPr>
              <p:custDataLst>
                <p:tags r:id="rId18"/>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1" name="737">
              <a:hlinkClick r:id="rId35" action="ppaction://hlinksldjump"/>
            </p:cNvPr>
            <p:cNvSpPr txBox="1"/>
            <p:nvPr>
              <p:custDataLst>
                <p:tags r:id="rId19"/>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102" name="Divider7"/>
            <p:cNvCxnSpPr/>
            <p:nvPr>
              <p:custDataLst>
                <p:tags r:id="rId20"/>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3" name="888">
              <a:hlinkClick r:id="rId36" action="ppaction://hlinksldjump"/>
            </p:cNvPr>
            <p:cNvSpPr txBox="1"/>
            <p:nvPr>
              <p:custDataLst>
                <p:tags r:id="rId21"/>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04" name="Divider8"/>
            <p:cNvCxnSpPr/>
            <p:nvPr>
              <p:custDataLst>
                <p:tags r:id="rId22"/>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5" name="885">
              <a:hlinkClick r:id="rId37" action="ppaction://hlinksldjump"/>
            </p:cNvPr>
            <p:cNvSpPr txBox="1"/>
            <p:nvPr>
              <p:custDataLst>
                <p:tags r:id="rId23"/>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400641646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id" hidden="1"/>
          <p:cNvGrpSpPr/>
          <p:nvPr>
            <p:custDataLst>
              <p:tags r:id="rId2"/>
            </p:custDataLst>
          </p:nvPr>
        </p:nvGrpSpPr>
        <p:grpSpPr>
          <a:xfrm>
            <a:off x="530352" y="612648"/>
            <a:ext cx="8997696" cy="6848856"/>
            <a:chOff x="530352" y="612648"/>
            <a:chExt cx="8997696" cy="6848856"/>
          </a:xfrm>
        </p:grpSpPr>
        <p:grpSp>
          <p:nvGrpSpPr>
            <p:cNvPr id="6" name="Group 5" hidden="1"/>
            <p:cNvGrpSpPr/>
            <p:nvPr userDrawn="1"/>
          </p:nvGrpSpPr>
          <p:grpSpPr>
            <a:xfrm>
              <a:off x="530352" y="7159752"/>
              <a:ext cx="8997696" cy="301752"/>
              <a:chOff x="530352" y="7159752"/>
              <a:chExt cx="8997696" cy="301752"/>
            </a:xfrm>
          </p:grpSpPr>
          <p:sp>
            <p:nvSpPr>
              <p:cNvPr id="53"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7" name="Group 6" hidden="1"/>
            <p:cNvGrpSpPr/>
            <p:nvPr userDrawn="1"/>
          </p:nvGrpSpPr>
          <p:grpSpPr>
            <a:xfrm>
              <a:off x="530352" y="1066800"/>
              <a:ext cx="8997696" cy="835152"/>
              <a:chOff x="530352" y="1066800"/>
              <a:chExt cx="8997696" cy="835152"/>
            </a:xfrm>
          </p:grpSpPr>
          <p:sp>
            <p:nvSpPr>
              <p:cNvPr id="51"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2"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8"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9" name="Group 600" hidden="1"/>
            <p:cNvGrpSpPr/>
            <p:nvPr userDrawn="1"/>
          </p:nvGrpSpPr>
          <p:grpSpPr>
            <a:xfrm>
              <a:off x="533400" y="6245352"/>
              <a:ext cx="8994648" cy="688848"/>
              <a:chOff x="533400" y="6013704"/>
              <a:chExt cx="8994648" cy="688848"/>
            </a:xfrm>
          </p:grpSpPr>
          <p:sp>
            <p:nvSpPr>
              <p:cNvPr id="45"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500" hidden="1"/>
            <p:cNvGrpSpPr/>
            <p:nvPr userDrawn="1"/>
          </p:nvGrpSpPr>
          <p:grpSpPr>
            <a:xfrm>
              <a:off x="533400" y="5407152"/>
              <a:ext cx="8994648" cy="688848"/>
              <a:chOff x="533400" y="5026152"/>
              <a:chExt cx="8994648" cy="688848"/>
            </a:xfrm>
          </p:grpSpPr>
          <p:sp>
            <p:nvSpPr>
              <p:cNvPr id="39"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400" hidden="1"/>
            <p:cNvGrpSpPr/>
            <p:nvPr userDrawn="1"/>
          </p:nvGrpSpPr>
          <p:grpSpPr>
            <a:xfrm>
              <a:off x="533400" y="4568952"/>
              <a:ext cx="8994648" cy="688848"/>
              <a:chOff x="533400" y="4038600"/>
              <a:chExt cx="8994648" cy="688848"/>
            </a:xfrm>
          </p:grpSpPr>
          <p:sp>
            <p:nvSpPr>
              <p:cNvPr id="33"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300" hidden="1"/>
            <p:cNvGrpSpPr/>
            <p:nvPr userDrawn="1"/>
          </p:nvGrpSpPr>
          <p:grpSpPr>
            <a:xfrm>
              <a:off x="533400" y="3730752"/>
              <a:ext cx="8994648" cy="688848"/>
              <a:chOff x="533400" y="3041904"/>
              <a:chExt cx="8994648" cy="688848"/>
            </a:xfrm>
          </p:grpSpPr>
          <p:sp>
            <p:nvSpPr>
              <p:cNvPr id="27"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200" hidden="1"/>
            <p:cNvGrpSpPr/>
            <p:nvPr userDrawn="1"/>
          </p:nvGrpSpPr>
          <p:grpSpPr>
            <a:xfrm>
              <a:off x="533400" y="2892552"/>
              <a:ext cx="8994648" cy="688848"/>
              <a:chOff x="533400" y="1066800"/>
              <a:chExt cx="8994648" cy="688848"/>
            </a:xfrm>
          </p:grpSpPr>
          <p:sp>
            <p:nvSpPr>
              <p:cNvPr id="21"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4" name="Group 100" hidden="1"/>
            <p:cNvGrpSpPr/>
            <p:nvPr userDrawn="1"/>
          </p:nvGrpSpPr>
          <p:grpSpPr>
            <a:xfrm>
              <a:off x="533400" y="2054352"/>
              <a:ext cx="8994648" cy="688848"/>
              <a:chOff x="533400" y="2054352"/>
              <a:chExt cx="8994648" cy="688848"/>
            </a:xfrm>
          </p:grpSpPr>
          <p:sp>
            <p:nvSpPr>
              <p:cNvPr id="15"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pPr lvl="1"/>
            <a:r>
              <a:rPr lang="en-GB" sz="1600" dirty="0"/>
              <a:t>The Content Management System (CMS) template and </a:t>
            </a:r>
            <a:r>
              <a:rPr lang="en-GB" dirty="0"/>
              <a:t>library</a:t>
            </a:r>
            <a:r>
              <a:rPr lang="en-GB" sz="1600" dirty="0"/>
              <a:t> distribution has been moved to SharePoint. Subscription channels are now used for restricting template access.</a:t>
            </a:r>
          </a:p>
          <a:p>
            <a:pPr lvl="1"/>
            <a:r>
              <a:rPr lang="en-GB" dirty="0"/>
              <a:t>The s</a:t>
            </a:r>
            <a:r>
              <a:rPr lang="en-GB" sz="1600" dirty="0"/>
              <a:t>ynchronisation screen will only appear </a:t>
            </a:r>
            <a:r>
              <a:rPr lang="en-GB" dirty="0"/>
              <a:t>on the </a:t>
            </a:r>
            <a:r>
              <a:rPr lang="en-GB" sz="1600" dirty="0"/>
              <a:t>first time Smart is installed.</a:t>
            </a:r>
          </a:p>
        </p:txBody>
      </p:sp>
      <p:sp>
        <p:nvSpPr>
          <p:cNvPr id="3" name="Content Placeholder 2"/>
          <p:cNvSpPr>
            <a:spLocks noGrp="1"/>
          </p:cNvSpPr>
          <p:nvPr>
            <p:ph sz="quarter" idx="25"/>
            <p:custDataLst>
              <p:tags r:id="rId4"/>
            </p:custDataLst>
          </p:nvPr>
        </p:nvSpPr>
        <p:spPr/>
        <p:txBody>
          <a:bodyPr/>
          <a:lstStyle/>
          <a:p>
            <a:pPr lvl="1"/>
            <a:r>
              <a:rPr lang="en-GB" dirty="0"/>
              <a:t>You have two options to sync Smart i.e. to get your new templates:</a:t>
            </a:r>
          </a:p>
          <a:p>
            <a:pPr marL="568325" lvl="2" indent="-333375">
              <a:buFont typeface="+mj-lt"/>
              <a:buAutoNum type="arabicPeriod"/>
            </a:pPr>
            <a:r>
              <a:rPr lang="en-GB" dirty="0"/>
              <a:t>Quick Sync - will quickly look up the most recent changes from your last sync and grab only the latest updates</a:t>
            </a:r>
          </a:p>
          <a:p>
            <a:pPr marL="568325" lvl="2" indent="-331788">
              <a:buFont typeface="+mj-lt"/>
              <a:buAutoNum type="arabicPeriod"/>
            </a:pPr>
            <a:r>
              <a:rPr lang="en-GB" dirty="0"/>
              <a:t>Full Reset - will perform a rip and replace of your contents i.e. delete your entire set of templates and replace with a full set. This function may take 15-30 </a:t>
            </a:r>
            <a:r>
              <a:rPr lang="en-GB" dirty="0" err="1"/>
              <a:t>mins</a:t>
            </a:r>
            <a:r>
              <a:rPr lang="en-GB" dirty="0"/>
              <a:t> to complete so only use this option if absolutely needed!</a:t>
            </a:r>
          </a:p>
        </p:txBody>
      </p:sp>
      <p:sp>
        <p:nvSpPr>
          <p:cNvPr id="4" name="Title 3"/>
          <p:cNvSpPr>
            <a:spLocks noGrp="1"/>
          </p:cNvSpPr>
          <p:nvPr>
            <p:ph type="title"/>
          </p:nvPr>
        </p:nvSpPr>
        <p:spPr/>
        <p:txBody>
          <a:bodyPr/>
          <a:lstStyle/>
          <a:p>
            <a:r>
              <a:rPr lang="en-GB" dirty="0"/>
              <a:t>A better way to get or update templates</a:t>
            </a:r>
          </a:p>
        </p:txBody>
      </p:sp>
      <p:sp>
        <p:nvSpPr>
          <p:cNvPr id="58" name="Section Header"/>
          <p:cNvSpPr txBox="1"/>
          <p:nvPr>
            <p:custDataLst>
              <p:tags r:id="rId5"/>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5 New way to update templates</a:t>
            </a:r>
            <a:endParaRPr lang="en-GB" sz="900" noProof="1">
              <a:solidFill>
                <a:schemeClr val="tx1"/>
              </a:solidFill>
            </a:endParaRPr>
          </a:p>
        </p:txBody>
      </p:sp>
      <p:pic>
        <p:nvPicPr>
          <p:cNvPr id="60" name="Picture 59"/>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6018729" y="5041158"/>
            <a:ext cx="3015049" cy="1463555"/>
          </a:xfrm>
          <a:prstGeom prst="rect">
            <a:avLst/>
          </a:prstGeom>
        </p:spPr>
      </p:pic>
      <p:pic>
        <p:nvPicPr>
          <p:cNvPr id="64" name="Picture 6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762000" y="3730752"/>
            <a:ext cx="3738019" cy="765988"/>
          </a:xfrm>
          <a:prstGeom prst="rect">
            <a:avLst/>
          </a:prstGeom>
        </p:spPr>
      </p:pic>
      <p:sp>
        <p:nvSpPr>
          <p:cNvPr id="61" name="ShapeLink">
            <a:hlinkClick r:id="rId30" action="ppaction://hlinksldjump"/>
          </p:cNvPr>
          <p:cNvSpPr/>
          <p:nvPr>
            <p:custDataLst>
              <p:tags r:id="rId6"/>
            </p:custDataLst>
          </p:nvPr>
        </p:nvSpPr>
        <p:spPr>
          <a:xfrm rot="16200000">
            <a:off x="9347200" y="203200"/>
            <a:ext cx="177800" cy="165100"/>
          </a:xfrm>
          <a:prstGeom prst="triangle">
            <a:avLst/>
          </a:prstGeom>
          <a:solidFill>
            <a:srgbClr val="9D9D9D"/>
          </a:solidFill>
          <a:ln w="6350">
            <a:noFill/>
          </a:ln>
          <a:extLst>
            <a:ext uri="{91240B29-F687-4F45-9708-019B960494DF}">
              <a14:hiddenLine xmlns:a14="http://schemas.microsoft.com/office/drawing/2010/main" w="6350">
                <a:solidFill>
                  <a:schemeClr val="tx1"/>
                </a:solidFill>
              </a14:hiddenLine>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01" name="Page Number"/>
          <p:cNvSpPr txBox="1"/>
          <p:nvPr>
            <p:custDataLst>
              <p:tags r:id="rId7"/>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58</a:t>
            </a:r>
            <a:endParaRPr lang="en-GB" sz="900" noProof="1"/>
          </a:p>
        </p:txBody>
      </p:sp>
      <p:sp>
        <p:nvSpPr>
          <p:cNvPr id="102" name="Section Footer"/>
          <p:cNvSpPr txBox="1"/>
          <p:nvPr>
            <p:custDataLst>
              <p:tags r:id="rId8"/>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80" name="Group 79"/>
          <p:cNvGrpSpPr/>
          <p:nvPr>
            <p:custDataLst>
              <p:tags r:id="rId9"/>
            </p:custDataLst>
          </p:nvPr>
        </p:nvGrpSpPr>
        <p:grpSpPr>
          <a:xfrm>
            <a:off x="4383887" y="704088"/>
            <a:ext cx="5136927" cy="138499"/>
            <a:chOff x="4383887" y="704088"/>
            <a:chExt cx="5136927" cy="138499"/>
          </a:xfrm>
        </p:grpSpPr>
        <p:sp>
          <p:nvSpPr>
            <p:cNvPr id="81" name="862">
              <a:hlinkClick r:id="rId31" action="ppaction://hlinksldjump"/>
            </p:cNvPr>
            <p:cNvSpPr txBox="1"/>
            <p:nvPr>
              <p:custDataLst>
                <p:tags r:id="rId10"/>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82" name="Divider1"/>
            <p:cNvCxnSpPr/>
            <p:nvPr>
              <p:custDataLst>
                <p:tags r:id="rId11"/>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963">
              <a:hlinkClick r:id="rId32" action="ppaction://hlinksldjump"/>
            </p:cNvPr>
            <p:cNvSpPr txBox="1"/>
            <p:nvPr>
              <p:custDataLst>
                <p:tags r:id="rId12"/>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4" name="Divider2"/>
            <p:cNvCxnSpPr/>
            <p:nvPr>
              <p:custDataLst>
                <p:tags r:id="rId13"/>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60">
              <a:hlinkClick r:id="rId33" action="ppaction://hlinksldjump"/>
            </p:cNvPr>
            <p:cNvSpPr txBox="1"/>
            <p:nvPr>
              <p:custDataLst>
                <p:tags r:id="rId14"/>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6" name="Divider3"/>
            <p:cNvCxnSpPr/>
            <p:nvPr>
              <p:custDataLst>
                <p:tags r:id="rId15"/>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59">
              <a:hlinkClick r:id="rId34" action="ppaction://hlinksldjump"/>
            </p:cNvPr>
            <p:cNvSpPr txBox="1"/>
            <p:nvPr>
              <p:custDataLst>
                <p:tags r:id="rId16"/>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8" name="Divider4"/>
            <p:cNvCxnSpPr/>
            <p:nvPr>
              <p:custDataLst>
                <p:tags r:id="rId17"/>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975">
              <a:hlinkClick r:id="rId35" action="ppaction://hlinksldjump"/>
            </p:cNvPr>
            <p:cNvSpPr txBox="1"/>
            <p:nvPr>
              <p:custDataLst>
                <p:tags r:id="rId18"/>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0" name="Divider5"/>
            <p:cNvCxnSpPr/>
            <p:nvPr>
              <p:custDataLst>
                <p:tags r:id="rId19"/>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73">
              <a:hlinkClick r:id="rId36" action="ppaction://hlinksldjump"/>
            </p:cNvPr>
            <p:cNvSpPr txBox="1"/>
            <p:nvPr>
              <p:custDataLst>
                <p:tags r:id="rId20"/>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2" name="Divider6"/>
            <p:cNvCxnSpPr/>
            <p:nvPr>
              <p:custDataLst>
                <p:tags r:id="rId21"/>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737">
              <a:hlinkClick r:id="rId37" action="ppaction://hlinksldjump"/>
            </p:cNvPr>
            <p:cNvSpPr txBox="1"/>
            <p:nvPr>
              <p:custDataLst>
                <p:tags r:id="rId22"/>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4" name="Divider7"/>
            <p:cNvCxnSpPr/>
            <p:nvPr>
              <p:custDataLst>
                <p:tags r:id="rId23"/>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8">
              <a:hlinkClick r:id="rId38" action="ppaction://hlinksldjump"/>
            </p:cNvPr>
            <p:cNvSpPr txBox="1"/>
            <p:nvPr>
              <p:custDataLst>
                <p:tags r:id="rId24"/>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6" name="Divider8"/>
            <p:cNvCxnSpPr/>
            <p:nvPr>
              <p:custDataLst>
                <p:tags r:id="rId25"/>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885">
              <a:hlinkClick r:id="rId39" action="ppaction://hlinksldjump"/>
            </p:cNvPr>
            <p:cNvSpPr txBox="1"/>
            <p:nvPr>
              <p:custDataLst>
                <p:tags r:id="rId26"/>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86683867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p:custDataLst>
              <p:tags r:id="rId3"/>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3602" name="think-cell Slide" r:id="rId28" imgW="270" imgH="270" progId="TCLayout.ActiveDocument.1">
                  <p:embed/>
                </p:oleObj>
              </mc:Choice>
              <mc:Fallback>
                <p:oleObj name="think-cell Slide" r:id="rId28" imgW="270" imgH="270" progId="TCLayout.ActiveDocument.1">
                  <p:embed/>
                  <p:pic>
                    <p:nvPicPr>
                      <p:cNvPr id="0" name=""/>
                      <p:cNvPicPr/>
                      <p:nvPr/>
                    </p:nvPicPr>
                    <p:blipFill>
                      <a:blip r:embed="rId29"/>
                      <a:stretch>
                        <a:fillRect/>
                      </a:stretch>
                    </p:blipFill>
                    <p:spPr>
                      <a:xfrm>
                        <a:off x="1588" y="1588"/>
                        <a:ext cx="1587" cy="1587"/>
                      </a:xfrm>
                      <a:prstGeom prst="rect">
                        <a:avLst/>
                      </a:prstGeom>
                    </p:spPr>
                  </p:pic>
                </p:oleObj>
              </mc:Fallback>
            </mc:AlternateContent>
          </a:graphicData>
        </a:graphic>
      </p:graphicFrame>
      <p:pic>
        <p:nvPicPr>
          <p:cNvPr id="77" name="Picture 76"/>
          <p:cNvPicPr>
            <a:picLocks noChangeAspect="1"/>
          </p:cNvPicPr>
          <p:nvPr/>
        </p:nvPicPr>
        <p:blipFill rotWithShape="1">
          <a:blip r:embed="rId30"/>
          <a:srcRect l="44110"/>
          <a:stretch/>
        </p:blipFill>
        <p:spPr>
          <a:xfrm>
            <a:off x="4495800" y="4218847"/>
            <a:ext cx="4350305" cy="2791553"/>
          </a:xfrm>
          <a:prstGeom prst="rect">
            <a:avLst/>
          </a:prstGeom>
        </p:spPr>
      </p:pic>
      <p:grpSp>
        <p:nvGrpSpPr>
          <p:cNvPr id="3" name="Grid" hidden="1"/>
          <p:cNvGrpSpPr/>
          <p:nvPr>
            <p:custDataLst>
              <p:tags r:id="rId4"/>
            </p:custDataLst>
          </p:nvPr>
        </p:nvGrpSpPr>
        <p:grpSpPr>
          <a:xfrm>
            <a:off x="530351" y="612648"/>
            <a:ext cx="8997696" cy="6848856"/>
            <a:chOff x="530352" y="612648"/>
            <a:chExt cx="8997696" cy="6848856"/>
          </a:xfrm>
        </p:grpSpPr>
        <p:grpSp>
          <p:nvGrpSpPr>
            <p:cNvPr id="5" name="Group 107" hidden="1"/>
            <p:cNvGrpSpPr/>
            <p:nvPr/>
          </p:nvGrpSpPr>
          <p:grpSpPr>
            <a:xfrm>
              <a:off x="530352" y="7159752"/>
              <a:ext cx="8997696" cy="301752"/>
              <a:chOff x="530352" y="7159752"/>
              <a:chExt cx="8997696" cy="301752"/>
            </a:xfrm>
          </p:grpSpPr>
          <p:sp>
            <p:nvSpPr>
              <p:cNvPr id="54"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6"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106" hidden="1"/>
            <p:cNvGrpSpPr/>
            <p:nvPr/>
          </p:nvGrpSpPr>
          <p:grpSpPr>
            <a:xfrm>
              <a:off x="530352" y="1066800"/>
              <a:ext cx="8997696" cy="835152"/>
              <a:chOff x="530352" y="1066800"/>
              <a:chExt cx="8997696" cy="835152"/>
            </a:xfrm>
          </p:grpSpPr>
          <p:sp>
            <p:nvSpPr>
              <p:cNvPr id="52"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3"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9"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6"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1"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40"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p:nvGrpSpPr>
          <p:grpSpPr>
            <a:xfrm>
              <a:off x="533400" y="4568952"/>
              <a:ext cx="8994648" cy="688848"/>
              <a:chOff x="533400" y="4038600"/>
              <a:chExt cx="8994648" cy="688848"/>
            </a:xfrm>
          </p:grpSpPr>
          <p:sp>
            <p:nvSpPr>
              <p:cNvPr id="34"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p:nvGrpSpPr>
          <p:grpSpPr>
            <a:xfrm>
              <a:off x="533400" y="3730752"/>
              <a:ext cx="8994648" cy="688848"/>
              <a:chOff x="533400" y="3041904"/>
              <a:chExt cx="8994648" cy="688848"/>
            </a:xfrm>
          </p:grpSpPr>
          <p:sp>
            <p:nvSpPr>
              <p:cNvPr id="28"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p:nvGrpSpPr>
          <p:grpSpPr>
            <a:xfrm>
              <a:off x="533400" y="2892552"/>
              <a:ext cx="8994648" cy="688848"/>
              <a:chOff x="533400" y="1066800"/>
              <a:chExt cx="8994648" cy="688848"/>
            </a:xfrm>
          </p:grpSpPr>
          <p:sp>
            <p:nvSpPr>
              <p:cNvPr id="22"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p:nvGrpSpPr>
          <p:grpSpPr>
            <a:xfrm>
              <a:off x="533400" y="2054352"/>
              <a:ext cx="8994648" cy="688848"/>
              <a:chOff x="533400" y="2054352"/>
              <a:chExt cx="8994648" cy="688848"/>
            </a:xfrm>
          </p:grpSpPr>
          <p:sp>
            <p:nvSpPr>
              <p:cNvPr id="16"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14" name="Content Placeholder 13"/>
          <p:cNvSpPr>
            <a:spLocks noGrp="1"/>
          </p:cNvSpPr>
          <p:nvPr>
            <p:ph sz="quarter" idx="24"/>
            <p:custDataLst>
              <p:tags r:id="rId5"/>
            </p:custDataLst>
          </p:nvPr>
        </p:nvSpPr>
        <p:spPr/>
        <p:txBody>
          <a:bodyPr/>
          <a:lstStyle/>
          <a:p>
            <a:r>
              <a:rPr lang="en-GB" dirty="0"/>
              <a:t>Registering to subscriptions is Smart’s new way of restricting access to your templates and libraries so only your business or territory can use your own contents. This replaces the old restrictions from Lotus Notes.</a:t>
            </a:r>
          </a:p>
          <a:p>
            <a:endParaRPr lang="en-GB" dirty="0"/>
          </a:p>
          <a:p>
            <a:pPr marL="6350" lvl="1" indent="0">
              <a:buNone/>
            </a:pPr>
            <a:r>
              <a:rPr lang="en-GB" dirty="0"/>
              <a:t>Steps to have a user register for a subscription:</a:t>
            </a:r>
          </a:p>
          <a:p>
            <a:pPr marL="349250" lvl="1" indent="-342900">
              <a:buFont typeface="+mj-lt"/>
              <a:buAutoNum type="arabicPeriod"/>
            </a:pPr>
            <a:r>
              <a:rPr lang="en-GB" dirty="0"/>
              <a:t>Go to Help -&gt; About Smart and select Manage Subscriptions. </a:t>
            </a:r>
          </a:p>
          <a:p>
            <a:pPr marL="349250" lvl="1" indent="-342900">
              <a:buFont typeface="+mj-lt"/>
              <a:buAutoNum type="arabicPeriod"/>
            </a:pPr>
            <a:r>
              <a:rPr lang="en-GB" dirty="0"/>
              <a:t>A list of available subscriptions will populate in the window. </a:t>
            </a:r>
          </a:p>
          <a:p>
            <a:pPr marL="349250" lvl="1" indent="-342900">
              <a:buFont typeface="+mj-lt"/>
              <a:buAutoNum type="arabicPeriod"/>
            </a:pPr>
            <a:endParaRPr lang="en-GB" dirty="0"/>
          </a:p>
          <a:p>
            <a:endParaRPr lang="en-GB" dirty="0"/>
          </a:p>
        </p:txBody>
      </p:sp>
      <p:sp>
        <p:nvSpPr>
          <p:cNvPr id="4" name="Title 3"/>
          <p:cNvSpPr>
            <a:spLocks noGrp="1"/>
          </p:cNvSpPr>
          <p:nvPr>
            <p:ph type="title"/>
          </p:nvPr>
        </p:nvSpPr>
        <p:spPr/>
        <p:txBody>
          <a:bodyPr/>
          <a:lstStyle/>
          <a:p>
            <a:r>
              <a:rPr lang="en-GB" dirty="0"/>
              <a:t>Missing templates in the Smart pull down menu (1/2)</a:t>
            </a:r>
          </a:p>
        </p:txBody>
      </p:sp>
      <p:sp>
        <p:nvSpPr>
          <p:cNvPr id="75" name="Section Header"/>
          <p:cNvSpPr txBox="1"/>
          <p:nvPr>
            <p:custDataLst>
              <p:tags r:id="rId6"/>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6 Restore missing templates</a:t>
            </a:r>
            <a:endParaRPr lang="en-GB" sz="900" noProof="1">
              <a:solidFill>
                <a:schemeClr val="tx1"/>
              </a:solidFill>
            </a:endParaRPr>
          </a:p>
        </p:txBody>
      </p:sp>
      <p:sp>
        <p:nvSpPr>
          <p:cNvPr id="436" name="Content Placeholder 2"/>
          <p:cNvSpPr>
            <a:spLocks noGrp="1"/>
          </p:cNvSpPr>
          <p:nvPr/>
        </p:nvSpPr>
        <p:spPr>
          <a:xfrm>
            <a:off x="535826" y="2290539"/>
            <a:ext cx="8683753" cy="3948402"/>
          </a:xfrm>
          <a:prstGeom prst="rect">
            <a:avLst/>
          </a:prstGeom>
        </p:spPr>
        <p:txBody>
          <a:bodyPr vert="horz" lIns="0" tIns="0" rIns="0" bIns="0" rtlCol="0">
            <a:noAutofit/>
          </a:bodyPr>
          <a:lstStyle>
            <a:lvl1pPr marL="0" marR="0" indent="0" algn="l" defTabSz="1019175" rtl="0" eaLnBrk="1" fontAlgn="base" latinLnBrk="0" hangingPunct="1">
              <a:lnSpc>
                <a:spcPct val="100000"/>
              </a:lnSpc>
              <a:spcBef>
                <a:spcPts val="0"/>
              </a:spcBef>
              <a:spcAft>
                <a:spcPts val="600"/>
              </a:spcAft>
              <a:buClr>
                <a:srgbClr val="000000"/>
              </a:buClr>
              <a:buSzTx/>
              <a:buFont typeface="Wingdings" pitchFamily="2" charset="2"/>
              <a:buNone/>
              <a:tabLst/>
              <a:defRPr sz="2000" kern="1200">
                <a:solidFill>
                  <a:schemeClr val="tx1"/>
                </a:solidFill>
                <a:latin typeface="Georgia" pitchFamily="18" charset="0"/>
                <a:ea typeface="+mn-ea"/>
                <a:cs typeface="+mn-cs"/>
              </a:defRPr>
            </a:lvl1pPr>
            <a:lvl2pPr marL="234950" marR="0" indent="-228600" algn="l" defTabSz="1019175" rtl="0" eaLnBrk="1" fontAlgn="base" latinLnBrk="0" hangingPunct="1">
              <a:lnSpc>
                <a:spcPct val="100000"/>
              </a:lnSpc>
              <a:spcBef>
                <a:spcPts val="0"/>
              </a:spcBef>
              <a:spcAft>
                <a:spcPts val="600"/>
              </a:spcAft>
              <a:buClr>
                <a:srgbClr val="000000"/>
              </a:buClr>
              <a:buSzTx/>
              <a:buFont typeface="Times New Roman" pitchFamily="18" charset="0"/>
              <a:buChar char="•"/>
              <a:tabLst/>
              <a:defRPr sz="2000" kern="1200">
                <a:solidFill>
                  <a:schemeClr val="tx1"/>
                </a:solidFill>
                <a:latin typeface="Georgia" pitchFamily="18" charset="0"/>
                <a:ea typeface="+mn-ea"/>
                <a:cs typeface="+mn-cs"/>
              </a:defRPr>
            </a:lvl2pPr>
            <a:lvl3pPr marL="468000" marR="0" indent="-230400" algn="l" defTabSz="1019175" rtl="0" eaLnBrk="1" fontAlgn="base" latinLnBrk="0" hangingPunct="1">
              <a:lnSpc>
                <a:spcPct val="100000"/>
              </a:lnSpc>
              <a:spcBef>
                <a:spcPts val="0"/>
              </a:spcBef>
              <a:spcAft>
                <a:spcPts val="600"/>
              </a:spcAft>
              <a:buClr>
                <a:srgbClr val="000000"/>
              </a:buClr>
              <a:buSzTx/>
              <a:buFont typeface="Arial" pitchFamily="34" charset="0"/>
              <a:buChar char="-"/>
              <a:tabLst/>
              <a:defRPr sz="2000" kern="1200">
                <a:solidFill>
                  <a:schemeClr val="tx1"/>
                </a:solidFill>
                <a:latin typeface="Georgia" pitchFamily="18" charset="0"/>
                <a:ea typeface="+mn-ea"/>
                <a:cs typeface="+mn-cs"/>
              </a:defRPr>
            </a:lvl3pPr>
            <a:lvl4pPr marL="694800" marR="0" indent="-2304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2000" kern="1200">
                <a:solidFill>
                  <a:schemeClr val="tx1"/>
                </a:solidFill>
                <a:latin typeface="Georgia" pitchFamily="18" charset="0"/>
                <a:ea typeface="+mn-ea"/>
                <a:cs typeface="+mn-cs"/>
              </a:defRPr>
            </a:lvl4pPr>
            <a:lvl5pPr marL="914400" marR="0" indent="-228600" algn="l" defTabSz="1019175" rtl="0" eaLnBrk="1" fontAlgn="base" latinLnBrk="0" hangingPunct="1">
              <a:lnSpc>
                <a:spcPct val="100000"/>
              </a:lnSpc>
              <a:spcBef>
                <a:spcPts val="0"/>
              </a:spcBef>
              <a:spcAft>
                <a:spcPts val="600"/>
              </a:spcAft>
              <a:buClr>
                <a:srgbClr val="000000"/>
              </a:buClr>
              <a:buSzTx/>
              <a:buFont typeface="Georgia" pitchFamily="18" charset="0"/>
              <a:buChar char="›"/>
              <a:tabLst/>
              <a:defRPr sz="2000" kern="1200" baseline="0">
                <a:solidFill>
                  <a:schemeClr val="tx1"/>
                </a:solidFill>
                <a:latin typeface="Georgia" pitchFamily="18" charset="0"/>
                <a:ea typeface="+mn-ea"/>
                <a:cs typeface="+mn-cs"/>
              </a:defRPr>
            </a:lvl5pPr>
            <a:lvl6pPr marL="234000" indent="-230400" algn="l" defTabSz="1018824" rtl="0" eaLnBrk="1" latinLnBrk="0" hangingPunct="1">
              <a:lnSpc>
                <a:spcPct val="100000"/>
              </a:lnSpc>
              <a:spcBef>
                <a:spcPts val="0"/>
              </a:spcBef>
              <a:spcAft>
                <a:spcPts val="0"/>
              </a:spcAft>
              <a:buFont typeface="+mj-lt"/>
              <a:buAutoNum type="arabicPeriod"/>
              <a:defRPr lang="en-GB" sz="2000" kern="1200" baseline="0" noProof="0" dirty="0" smtClean="0">
                <a:solidFill>
                  <a:schemeClr val="tx1"/>
                </a:solidFill>
                <a:latin typeface="Georgia" pitchFamily="18" charset="0"/>
                <a:ea typeface="+mn-ea"/>
                <a:cs typeface="+mn-cs"/>
              </a:defRPr>
            </a:lvl6pPr>
            <a:lvl7pPr marL="468000" indent="-228600" algn="l" defTabSz="1018824" rtl="0" eaLnBrk="1" latinLnBrk="0" hangingPunct="1">
              <a:lnSpc>
                <a:spcPct val="100000"/>
              </a:lnSpc>
              <a:spcBef>
                <a:spcPts val="0"/>
              </a:spcBef>
              <a:spcAft>
                <a:spcPts val="0"/>
              </a:spcAft>
              <a:buFont typeface="+mj-lt"/>
              <a:buAutoNum type="alphaLcPeriod"/>
              <a:defRPr lang="en-GB" sz="2000" kern="1200" baseline="0" noProof="0" dirty="0" smtClean="0">
                <a:solidFill>
                  <a:schemeClr val="tx1"/>
                </a:solidFill>
                <a:latin typeface="Georgia" pitchFamily="18" charset="0"/>
                <a:ea typeface="+mn-ea"/>
                <a:cs typeface="+mn-cs"/>
              </a:defRPr>
            </a:lvl7pPr>
            <a:lvl8pPr marL="694800" indent="-228600" algn="l" defTabSz="1018824" rtl="0" eaLnBrk="1" latinLnBrk="0" hangingPunct="1">
              <a:lnSpc>
                <a:spcPct val="100000"/>
              </a:lnSpc>
              <a:spcBef>
                <a:spcPts val="0"/>
              </a:spcBef>
              <a:spcAft>
                <a:spcPts val="0"/>
              </a:spcAft>
              <a:buFont typeface="+mj-lt"/>
              <a:buAutoNum type="romanLcPeriod"/>
              <a:defRPr lang="en-GB" sz="2000" kern="1200" baseline="0" noProof="0" dirty="0" smtClean="0">
                <a:solidFill>
                  <a:schemeClr val="tx1"/>
                </a:solidFill>
                <a:latin typeface="Georgia" pitchFamily="18" charset="0"/>
                <a:ea typeface="+mn-ea"/>
                <a:cs typeface="+mn-cs"/>
              </a:defRPr>
            </a:lvl8pPr>
            <a:lvl9pPr marL="0" indent="0" algn="l" defTabSz="1018824" rtl="0" eaLnBrk="1" latinLnBrk="0" hangingPunct="1">
              <a:lnSpc>
                <a:spcPct val="100000"/>
              </a:lnSpc>
              <a:spcBef>
                <a:spcPts val="0"/>
              </a:spcBef>
              <a:spcAft>
                <a:spcPts val="600"/>
              </a:spcAft>
              <a:buFont typeface="Arial" pitchFamily="34" charset="0"/>
              <a:buNone/>
              <a:defRPr lang="en-GB" sz="2000" b="1" kern="1200" baseline="0" noProof="0" dirty="0" smtClean="0">
                <a:solidFill>
                  <a:schemeClr val="tx2"/>
                </a:solidFill>
                <a:latin typeface="Georgia" pitchFamily="18" charset="0"/>
                <a:ea typeface="+mn-ea"/>
                <a:cs typeface="+mn-cs"/>
              </a:defRPr>
            </a:lvl9pPr>
          </a:lstStyle>
          <a:p>
            <a:pPr>
              <a:spcAft>
                <a:spcPts val="1000"/>
              </a:spcAft>
            </a:pPr>
            <a:endParaRPr lang="en-GB" sz="1800" dirty="0"/>
          </a:p>
        </p:txBody>
      </p:sp>
      <p:sp>
        <p:nvSpPr>
          <p:cNvPr id="99" name="Page Number"/>
          <p:cNvSpPr txBox="1"/>
          <p:nvPr>
            <p:custDataLst>
              <p:tags r:id="rId7"/>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59</a:t>
            </a:r>
            <a:endParaRPr lang="en-GB" sz="900" noProof="1"/>
          </a:p>
        </p:txBody>
      </p:sp>
      <p:sp>
        <p:nvSpPr>
          <p:cNvPr id="100" name="Section Footer"/>
          <p:cNvSpPr txBox="1"/>
          <p:nvPr>
            <p:custDataLst>
              <p:tags r:id="rId8"/>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pic>
        <p:nvPicPr>
          <p:cNvPr id="15" name="Picture 14"/>
          <p:cNvPicPr>
            <a:picLocks noChangeAspect="1"/>
          </p:cNvPicPr>
          <p:nvPr/>
        </p:nvPicPr>
        <p:blipFill>
          <a:blip r:embed="rId31"/>
          <a:stretch>
            <a:fillRect/>
          </a:stretch>
        </p:blipFill>
        <p:spPr>
          <a:xfrm>
            <a:off x="1156996" y="4434606"/>
            <a:ext cx="3194375" cy="2496545"/>
          </a:xfrm>
          <a:prstGeom prst="rect">
            <a:avLst/>
          </a:prstGeom>
        </p:spPr>
      </p:pic>
      <p:cxnSp>
        <p:nvCxnSpPr>
          <p:cNvPr id="58" name="Straight Arrow Connector 57"/>
          <p:cNvCxnSpPr/>
          <p:nvPr/>
        </p:nvCxnSpPr>
        <p:spPr>
          <a:xfrm flipV="1">
            <a:off x="2667000" y="4724400"/>
            <a:ext cx="1876033" cy="1981200"/>
          </a:xfrm>
          <a:prstGeom prst="straightConnector1">
            <a:avLst/>
          </a:prstGeom>
          <a:ln w="127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nvGrpSpPr>
          <p:cNvPr id="81" name="Group 80"/>
          <p:cNvGrpSpPr/>
          <p:nvPr>
            <p:custDataLst>
              <p:tags r:id="rId9"/>
            </p:custDataLst>
          </p:nvPr>
        </p:nvGrpSpPr>
        <p:grpSpPr>
          <a:xfrm>
            <a:off x="4383887" y="704088"/>
            <a:ext cx="5136927" cy="138499"/>
            <a:chOff x="4383887" y="704088"/>
            <a:chExt cx="5136927" cy="138499"/>
          </a:xfrm>
        </p:grpSpPr>
        <p:sp>
          <p:nvSpPr>
            <p:cNvPr id="82" name="862">
              <a:hlinkClick r:id="rId32" action="ppaction://hlinksldjump"/>
            </p:cNvPr>
            <p:cNvSpPr txBox="1"/>
            <p:nvPr>
              <p:custDataLst>
                <p:tags r:id="rId10"/>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83" name="Divider1"/>
            <p:cNvCxnSpPr/>
            <p:nvPr>
              <p:custDataLst>
                <p:tags r:id="rId11"/>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963">
              <a:hlinkClick r:id="rId33" action="ppaction://hlinksldjump"/>
            </p:cNvPr>
            <p:cNvSpPr txBox="1"/>
            <p:nvPr>
              <p:custDataLst>
                <p:tags r:id="rId12"/>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5" name="Divider2"/>
            <p:cNvCxnSpPr/>
            <p:nvPr>
              <p:custDataLst>
                <p:tags r:id="rId13"/>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60">
              <a:hlinkClick r:id="rId34" action="ppaction://hlinksldjump"/>
            </p:cNvPr>
            <p:cNvSpPr txBox="1"/>
            <p:nvPr>
              <p:custDataLst>
                <p:tags r:id="rId14"/>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7" name="Divider3"/>
            <p:cNvCxnSpPr/>
            <p:nvPr>
              <p:custDataLst>
                <p:tags r:id="rId15"/>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59">
              <a:hlinkClick r:id="rId35" action="ppaction://hlinksldjump"/>
            </p:cNvPr>
            <p:cNvSpPr txBox="1"/>
            <p:nvPr>
              <p:custDataLst>
                <p:tags r:id="rId16"/>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9" name="Divider4"/>
            <p:cNvCxnSpPr/>
            <p:nvPr>
              <p:custDataLst>
                <p:tags r:id="rId17"/>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975">
              <a:hlinkClick r:id="rId36" action="ppaction://hlinksldjump"/>
            </p:cNvPr>
            <p:cNvSpPr txBox="1"/>
            <p:nvPr>
              <p:custDataLst>
                <p:tags r:id="rId18"/>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1" name="Divider5"/>
            <p:cNvCxnSpPr/>
            <p:nvPr>
              <p:custDataLst>
                <p:tags r:id="rId19"/>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73">
              <a:hlinkClick r:id="rId37" action="ppaction://hlinksldjump"/>
            </p:cNvPr>
            <p:cNvSpPr txBox="1"/>
            <p:nvPr>
              <p:custDataLst>
                <p:tags r:id="rId20"/>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3" name="Divider6"/>
            <p:cNvCxnSpPr/>
            <p:nvPr>
              <p:custDataLst>
                <p:tags r:id="rId21"/>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737">
              <a:hlinkClick r:id="rId38" action="ppaction://hlinksldjump"/>
            </p:cNvPr>
            <p:cNvSpPr txBox="1"/>
            <p:nvPr>
              <p:custDataLst>
                <p:tags r:id="rId22"/>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5" name="Divider7"/>
            <p:cNvCxnSpPr/>
            <p:nvPr>
              <p:custDataLst>
                <p:tags r:id="rId23"/>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8">
              <a:hlinkClick r:id="rId39" action="ppaction://hlinksldjump"/>
            </p:cNvPr>
            <p:cNvSpPr txBox="1"/>
            <p:nvPr>
              <p:custDataLst>
                <p:tags r:id="rId24"/>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7" name="Divider8"/>
            <p:cNvCxnSpPr/>
            <p:nvPr>
              <p:custDataLst>
                <p:tags r:id="rId25"/>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8" name="885">
              <a:hlinkClick r:id="rId40" action="ppaction://hlinksldjump"/>
            </p:cNvPr>
            <p:cNvSpPr txBox="1"/>
            <p:nvPr>
              <p:custDataLst>
                <p:tags r:id="rId26"/>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20080038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id" hidden="1"/>
          <p:cNvGrpSpPr/>
          <p:nvPr>
            <p:custDataLst>
              <p:tags r:id="rId2"/>
            </p:custDataLst>
          </p:nvPr>
        </p:nvGrpSpPr>
        <p:grpSpPr>
          <a:xfrm>
            <a:off x="530351" y="612648"/>
            <a:ext cx="8997696" cy="6848856"/>
            <a:chOff x="530352" y="612648"/>
            <a:chExt cx="8997696" cy="6848856"/>
          </a:xfrm>
        </p:grpSpPr>
        <p:grpSp>
          <p:nvGrpSpPr>
            <p:cNvPr id="4" name="Group 107" hidden="1"/>
            <p:cNvGrpSpPr/>
            <p:nvPr/>
          </p:nvGrpSpPr>
          <p:grpSpPr>
            <a:xfrm>
              <a:off x="530352" y="7159752"/>
              <a:ext cx="8997696" cy="301752"/>
              <a:chOff x="530352" y="7159752"/>
              <a:chExt cx="8997696" cy="301752"/>
            </a:xfrm>
          </p:grpSpPr>
          <p:sp>
            <p:nvSpPr>
              <p:cNvPr id="51"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2"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5" name="Group 106" hidden="1"/>
            <p:cNvGrpSpPr/>
            <p:nvPr/>
          </p:nvGrpSpPr>
          <p:grpSpPr>
            <a:xfrm>
              <a:off x="530352" y="1066800"/>
              <a:ext cx="8997696" cy="835152"/>
              <a:chOff x="530352" y="1066800"/>
              <a:chExt cx="8997696" cy="835152"/>
            </a:xfrm>
          </p:grpSpPr>
          <p:sp>
            <p:nvSpPr>
              <p:cNvPr id="49"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0"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6"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7" name="Group 600" hidden="1"/>
            <p:cNvGrpSpPr/>
            <p:nvPr/>
          </p:nvGrpSpPr>
          <p:grpSpPr>
            <a:xfrm>
              <a:off x="533400" y="6245352"/>
              <a:ext cx="8994648" cy="688848"/>
              <a:chOff x="533400" y="6013704"/>
              <a:chExt cx="8994648" cy="688848"/>
            </a:xfrm>
          </p:grpSpPr>
          <p:sp>
            <p:nvSpPr>
              <p:cNvPr id="43"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8" name="Group 500" hidden="1"/>
            <p:cNvGrpSpPr/>
            <p:nvPr/>
          </p:nvGrpSpPr>
          <p:grpSpPr>
            <a:xfrm>
              <a:off x="533400" y="5407152"/>
              <a:ext cx="8994648" cy="688848"/>
              <a:chOff x="533400" y="5026152"/>
              <a:chExt cx="8994648" cy="688848"/>
            </a:xfrm>
          </p:grpSpPr>
          <p:sp>
            <p:nvSpPr>
              <p:cNvPr id="37"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400" hidden="1"/>
            <p:cNvGrpSpPr/>
            <p:nvPr/>
          </p:nvGrpSpPr>
          <p:grpSpPr>
            <a:xfrm>
              <a:off x="533400" y="4568952"/>
              <a:ext cx="8994648" cy="688848"/>
              <a:chOff x="533400" y="4038600"/>
              <a:chExt cx="8994648" cy="688848"/>
            </a:xfrm>
          </p:grpSpPr>
          <p:sp>
            <p:nvSpPr>
              <p:cNvPr id="31"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300" hidden="1"/>
            <p:cNvGrpSpPr/>
            <p:nvPr/>
          </p:nvGrpSpPr>
          <p:grpSpPr>
            <a:xfrm>
              <a:off x="533400" y="3730752"/>
              <a:ext cx="8994648" cy="688848"/>
              <a:chOff x="533400" y="3041904"/>
              <a:chExt cx="8994648" cy="688848"/>
            </a:xfrm>
          </p:grpSpPr>
          <p:sp>
            <p:nvSpPr>
              <p:cNvPr id="25"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200" hidden="1"/>
            <p:cNvGrpSpPr/>
            <p:nvPr/>
          </p:nvGrpSpPr>
          <p:grpSpPr>
            <a:xfrm>
              <a:off x="533400" y="2892552"/>
              <a:ext cx="8994648" cy="688848"/>
              <a:chOff x="533400" y="1066800"/>
              <a:chExt cx="8994648" cy="688848"/>
            </a:xfrm>
          </p:grpSpPr>
          <p:sp>
            <p:nvSpPr>
              <p:cNvPr id="19"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100" hidden="1"/>
            <p:cNvGrpSpPr/>
            <p:nvPr/>
          </p:nvGrpSpPr>
          <p:grpSpPr>
            <a:xfrm>
              <a:off x="533400" y="2054352"/>
              <a:ext cx="8994648" cy="688848"/>
              <a:chOff x="533400" y="2054352"/>
              <a:chExt cx="8994648" cy="688848"/>
            </a:xfrm>
          </p:grpSpPr>
          <p:sp>
            <p:nvSpPr>
              <p:cNvPr id="13"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4"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Title 1"/>
          <p:cNvSpPr>
            <a:spLocks noGrp="1"/>
          </p:cNvSpPr>
          <p:nvPr>
            <p:ph type="title"/>
            <p:custDataLst>
              <p:tags r:id="rId3"/>
            </p:custDataLst>
          </p:nvPr>
        </p:nvSpPr>
        <p:spPr>
          <a:xfrm>
            <a:off x="537875" y="1066800"/>
            <a:ext cx="2891125" cy="923330"/>
          </a:xfrm>
        </p:spPr>
        <p:txBody>
          <a:bodyPr/>
          <a:lstStyle/>
          <a:p>
            <a:r>
              <a:rPr lang="en-GB" dirty="0"/>
              <a:t>Getting started</a:t>
            </a:r>
          </a:p>
        </p:txBody>
      </p:sp>
      <p:sp>
        <p:nvSpPr>
          <p:cNvPr id="57"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6</a:t>
            </a:r>
            <a:endParaRPr lang="en-GB" sz="900" noProof="1"/>
          </a:p>
        </p:txBody>
      </p:sp>
      <p:sp>
        <p:nvSpPr>
          <p:cNvPr id="75" name="Section Footer"/>
          <p:cNvSpPr txBox="1"/>
          <p:nvPr>
            <p:custDataLst>
              <p:tags r:id="rId5"/>
            </p:custDataLst>
          </p:nvPr>
        </p:nvSpPr>
        <p:spPr>
          <a:xfrm>
            <a:off x="530351"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sp>
        <p:nvSpPr>
          <p:cNvPr id="77" name="Section Header" hidden="1"/>
          <p:cNvSpPr txBox="1"/>
          <p:nvPr>
            <p:custDataLst>
              <p:tags r:id="rId6"/>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-1 Getting started</a:t>
            </a:r>
          </a:p>
        </p:txBody>
      </p:sp>
      <p:grpSp>
        <p:nvGrpSpPr>
          <p:cNvPr id="82" name="Pull-out panel"/>
          <p:cNvGrpSpPr>
            <a:grpSpLocks noChangeAspect="1"/>
          </p:cNvGrpSpPr>
          <p:nvPr>
            <p:custDataLst>
              <p:tags r:id="rId7"/>
            </p:custDataLst>
          </p:nvPr>
        </p:nvGrpSpPr>
        <p:grpSpPr>
          <a:xfrm>
            <a:off x="2591423" y="3408085"/>
            <a:ext cx="6311385" cy="2023030"/>
            <a:chOff x="1151388" y="-3343415"/>
            <a:chExt cx="15847658" cy="8185393"/>
          </a:xfrm>
          <a:solidFill>
            <a:schemeClr val="accent1"/>
          </a:solidFill>
        </p:grpSpPr>
        <p:sp>
          <p:nvSpPr>
            <p:cNvPr id="83" name="Rectangle 82" descr="connector bar"/>
            <p:cNvSpPr>
              <a:spLocks/>
            </p:cNvSpPr>
            <p:nvPr/>
          </p:nvSpPr>
          <p:spPr>
            <a:xfrm>
              <a:off x="1151388" y="4514243"/>
              <a:ext cx="1440001" cy="327735"/>
            </a:xfrm>
            <a:prstGeom prst="rect">
              <a:avLst/>
            </a:prstGeom>
            <a:grpFill/>
            <a:ln w="6350">
              <a:noFill/>
            </a:ln>
          </p:spPr>
          <p:txBody>
            <a:bodyPr vert="horz" wrap="square" lIns="91440" tIns="45720" rIns="91440" bIns="45720" rtlCol="0" anchor="ctr">
              <a:noAutofit/>
            </a:bodyPr>
            <a:lstStyle/>
            <a:p>
              <a:pPr algn="ctr"/>
              <a:endParaRPr lang="en-GB" dirty="0"/>
            </a:p>
          </p:txBody>
        </p:sp>
        <p:sp>
          <p:nvSpPr>
            <p:cNvPr id="84" name="Rectangle 83" descr="connector bar"/>
            <p:cNvSpPr>
              <a:spLocks noChangeAspect="1"/>
            </p:cNvSpPr>
            <p:nvPr/>
          </p:nvSpPr>
          <p:spPr>
            <a:xfrm>
              <a:off x="2590800" y="-3343415"/>
              <a:ext cx="14408246" cy="7855230"/>
            </a:xfrm>
            <a:prstGeom prst="rect">
              <a:avLst/>
            </a:prstGeom>
            <a:grpFill/>
            <a:ln w="6350">
              <a:noFill/>
            </a:ln>
          </p:spPr>
          <p:txBody>
            <a:bodyPr vert="horz" wrap="square" lIns="144000" tIns="144000" rIns="144000" bIns="144000" rtlCol="0" anchor="t">
              <a:noAutofit/>
            </a:bodyPr>
            <a:lstStyle/>
            <a:p>
              <a:r>
                <a:rPr lang="en-GB" sz="2200" b="1" i="1" dirty="0">
                  <a:solidFill>
                    <a:schemeClr val="bg1"/>
                  </a:solidFill>
                  <a:latin typeface="+mj-lt"/>
                </a:rPr>
                <a:t>Note about this section</a:t>
              </a:r>
            </a:p>
            <a:p>
              <a:r>
                <a:rPr lang="en-GB" sz="2200" dirty="0">
                  <a:solidFill>
                    <a:schemeClr val="bg1"/>
                  </a:solidFill>
                  <a:latin typeface="+mj-lt"/>
                </a:rPr>
                <a:t>This is for local IT use only i.e. deployment teams and assigned desktop support Subject Matter Experts (SMEs)</a:t>
              </a:r>
            </a:p>
          </p:txBody>
        </p:sp>
      </p:grpSp>
      <p:graphicFrame>
        <p:nvGraphicFramePr>
          <p:cNvPr id="85" name="Table 84"/>
          <p:cNvGraphicFramePr>
            <a:graphicFrameLocks noGrp="1"/>
          </p:cNvGraphicFramePr>
          <p:nvPr>
            <p:custDataLst>
              <p:tags r:id="rId8"/>
            </p:custDataLst>
            <p:extLst>
              <p:ext uri="{D42A27DB-BD31-4B8C-83A1-F6EECF244321}">
                <p14:modId xmlns:p14="http://schemas.microsoft.com/office/powerpoint/2010/main" val="2601467215"/>
              </p:ext>
            </p:extLst>
          </p:nvPr>
        </p:nvGraphicFramePr>
        <p:xfrm>
          <a:off x="3589200" y="1029600"/>
          <a:ext cx="5943600" cy="722376"/>
        </p:xfrm>
        <a:graphic>
          <a:graphicData uri="http://schemas.openxmlformats.org/drawingml/2006/table">
            <a:tbl>
              <a:tblPr>
                <a:tableStyleId>{2D5ABB26-0587-4C30-8999-92F81FD0307C}</a:tableStyleId>
              </a:tblPr>
              <a:tblGrid>
                <a:gridCol w="4674742">
                  <a:extLst>
                    <a:ext uri="{9D8B030D-6E8A-4147-A177-3AD203B41FA5}">
                      <a16:colId xmlns:a16="http://schemas.microsoft.com/office/drawing/2014/main" val="20000"/>
                    </a:ext>
                  </a:extLst>
                </a:gridCol>
                <a:gridCol w="1268858">
                  <a:extLst>
                    <a:ext uri="{9D8B030D-6E8A-4147-A177-3AD203B41FA5}">
                      <a16:colId xmlns:a16="http://schemas.microsoft.com/office/drawing/2014/main" val="20001"/>
                    </a:ext>
                  </a:extLst>
                </a:gridCol>
              </a:tblGrid>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1" i="0" u="none" strike="noStrike" kern="1200" cap="none" normalizeH="0" baseline="0" noProof="1" smtClean="0">
                          <a:ln>
                            <a:noFill/>
                          </a:ln>
                          <a:solidFill>
                            <a:srgbClr val="821A1A"/>
                          </a:solidFill>
                          <a:effectLst/>
                          <a:latin typeface="Georgia" pitchFamily="18" charset="0"/>
                          <a:ea typeface="+mn-ea"/>
                          <a:cs typeface="+mn-cs"/>
                        </a:rPr>
                        <a:t>Getting started</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1" i="0" u="none" strike="noStrike" cap="none" normalizeH="0" baseline="0" noProof="1" smtClean="0">
                          <a:ln>
                            <a:noFill/>
                          </a:ln>
                          <a:solidFill>
                            <a:srgbClr val="821A1A"/>
                          </a:solidFill>
                          <a:effectLst/>
                          <a:latin typeface="Georgia" pitchFamily="18" charset="0"/>
                        </a:rPr>
                        <a:t>6</a:t>
                      </a:r>
                    </a:p>
                  </a:txBody>
                  <a:tcPr marL="0" marR="0" marT="36576" marB="36576" horzOverflow="overflow">
                    <a:lnL>
                      <a:noFill/>
                    </a:lnL>
                    <a:lnR>
                      <a:noFill/>
                    </a:lnR>
                    <a:lnT w="12700" cap="flat" cmpd="sng" algn="ctr">
                      <a:noFill/>
                      <a:prstDash val="sys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10004"/>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GB" sz="1100" b="0" i="0" u="none" strike="noStrike" kern="1200" cap="none" normalizeH="0" baseline="0" noProof="1" smtClean="0">
                          <a:ln>
                            <a:noFill/>
                          </a:ln>
                          <a:solidFill>
                            <a:srgbClr val="000000"/>
                          </a:solidFill>
                          <a:effectLst/>
                          <a:latin typeface="Georgia" pitchFamily="18" charset="0"/>
                          <a:ea typeface="+mn-ea"/>
                          <a:cs typeface="+mn-cs"/>
                        </a:rPr>
                        <a:t>1 	Pre-requisites</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7</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sq" cmpd="sng" algn="ctr">
                      <a:solidFill>
                        <a:schemeClr val="tx1"/>
                      </a:solidFill>
                      <a:prstDash val="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2898401319"/>
                  </a:ext>
                </a:extLst>
              </a:tr>
              <a:tr h="182880">
                <a:tc>
                  <a:txBody>
                    <a:bodyPr/>
                    <a:lstStyle/>
                    <a:p>
                      <a:pPr marL="640080" marR="0" lvl="0" indent="-640080" algn="l" defTabSz="640080" rtl="0" eaLnBrk="1" fontAlgn="base" latinLnBrk="0" hangingPunct="1">
                        <a:lnSpc>
                          <a:spcPct val="100000"/>
                        </a:lnSpc>
                        <a:spcBef>
                          <a:spcPct val="0"/>
                        </a:spcBef>
                        <a:spcAft>
                          <a:spcPct val="0"/>
                        </a:spcAft>
                        <a:buClrTx/>
                        <a:buSzTx/>
                        <a:buFontTx/>
                        <a:buNone/>
                        <a:tabLst>
                          <a:tab pos="640080" algn="l"/>
                        </a:tabLst>
                      </a:pPr>
                      <a:r>
                        <a:rPr kumimoji="0" lang="en-US" sz="1100" b="0" i="0" u="none" strike="noStrike" kern="1200" cap="none" normalizeH="0" baseline="0" noProof="1" smtClean="0">
                          <a:ln>
                            <a:noFill/>
                          </a:ln>
                          <a:solidFill>
                            <a:srgbClr val="000000"/>
                          </a:solidFill>
                          <a:effectLst/>
                          <a:latin typeface="Georgia" pitchFamily="18" charset="0"/>
                          <a:ea typeface="+mn-ea"/>
                          <a:cs typeface="+mn-cs"/>
                        </a:rPr>
                        <a:t>2 	Upgrade v4 and v4.5 to v5</a:t>
                      </a:r>
                      <a:endParaRPr kumimoji="0" lang="en-GB" sz="1100" b="0" i="0" u="none" strike="noStrike" kern="1200" cap="none" normalizeH="0" baseline="0" noProof="1" smtClean="0">
                        <a:ln>
                          <a:noFill/>
                        </a:ln>
                        <a:solidFill>
                          <a:srgbClr val="000000"/>
                        </a:solidFill>
                        <a:effectLst/>
                        <a:latin typeface="Georgia" pitchFamily="18" charset="0"/>
                        <a:ea typeface="+mn-ea"/>
                        <a:cs typeface="+mn-cs"/>
                      </a:endParaRP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GB" sz="1100" b="0" i="0" u="none" strike="noStrike" cap="none" normalizeH="0" baseline="0" noProof="1" smtClean="0">
                          <a:ln>
                            <a:noFill/>
                          </a:ln>
                          <a:solidFill>
                            <a:srgbClr val="000000"/>
                          </a:solidFill>
                          <a:effectLst/>
                          <a:latin typeface="Georgia" pitchFamily="18" charset="0"/>
                        </a:rPr>
                        <a:t>9</a:t>
                      </a:r>
                    </a:p>
                  </a:txBody>
                  <a:tcPr marL="0" marR="0" marT="36576" marB="36576" horzOverflow="overflow">
                    <a:lnL>
                      <a:noFill/>
                    </a:lnL>
                    <a:lnR>
                      <a:noFill/>
                    </a:lnR>
                    <a:lnT w="12700" cap="sq" cmpd="sng" algn="ctr">
                      <a:solidFill>
                        <a:schemeClr val="tx1"/>
                      </a:solidFill>
                      <a:prstDash val="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rgbClr val="FFFFFF">
                        <a:alpha val="0"/>
                      </a:srgbClr>
                    </a:solidFill>
                  </a:tcPr>
                </a:tc>
                <a:extLst>
                  <a:ext uri="{0D108BD9-81ED-4DB2-BD59-A6C34878D82A}">
                    <a16:rowId xmlns:a16="http://schemas.microsoft.com/office/drawing/2014/main" val="4076776501"/>
                  </a:ext>
                </a:extLst>
              </a:tr>
            </a:tbl>
          </a:graphicData>
        </a:graphic>
      </p:graphicFrame>
      <p:sp>
        <p:nvSpPr>
          <p:cNvPr id="54" name="TextBox 53">
            <a:hlinkClick r:id="rId34" action="ppaction://hlinksldjump"/>
          </p:cNvPr>
          <p:cNvSpPr txBox="1"/>
          <p:nvPr>
            <p:custDataLst>
              <p:tags r:id="rId9"/>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5" name="TextBox 54">
            <a:hlinkClick r:id="rId34" action="ppaction://hlinksldjump"/>
          </p:cNvPr>
          <p:cNvSpPr txBox="1"/>
          <p:nvPr>
            <p:custDataLst>
              <p:tags r:id="rId10"/>
            </p:custDataLst>
          </p:nvPr>
        </p:nvSpPr>
        <p:spPr>
          <a:xfrm>
            <a:off x="3589200" y="1093100"/>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6" name="TextBox 55">
            <a:hlinkClick r:id="rId35" action="ppaction://hlinksldjump"/>
          </p:cNvPr>
          <p:cNvSpPr txBox="1"/>
          <p:nvPr>
            <p:custDataLst>
              <p:tags r:id="rId11"/>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8" name="TextBox 57">
            <a:hlinkClick r:id="rId35" action="ppaction://hlinksldjump"/>
          </p:cNvPr>
          <p:cNvSpPr txBox="1"/>
          <p:nvPr>
            <p:custDataLst>
              <p:tags r:id="rId12"/>
            </p:custDataLst>
          </p:nvPr>
        </p:nvSpPr>
        <p:spPr>
          <a:xfrm>
            <a:off x="3589200" y="1333892"/>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59" name="TextBox 58">
            <a:hlinkClick r:id="rId36" action="ppaction://hlinksldjump"/>
          </p:cNvPr>
          <p:cNvSpPr txBox="1"/>
          <p:nvPr>
            <p:custDataLst>
              <p:tags r:id="rId13"/>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sp>
        <p:nvSpPr>
          <p:cNvPr id="60" name="TextBox 59">
            <a:hlinkClick r:id="rId36" action="ppaction://hlinksldjump"/>
          </p:cNvPr>
          <p:cNvSpPr txBox="1"/>
          <p:nvPr>
            <p:custDataLst>
              <p:tags r:id="rId14"/>
            </p:custDataLst>
          </p:nvPr>
        </p:nvSpPr>
        <p:spPr>
          <a:xfrm>
            <a:off x="3589200" y="1574684"/>
            <a:ext cx="5943600" cy="169277"/>
          </a:xfrm>
          <a:prstGeom prst="rect">
            <a:avLst/>
          </a:prstGeom>
          <a:noFill/>
          <a:ln>
            <a:noFill/>
          </a:ln>
          <a:extLst>
            <a:ext uri="{909E8E84-426E-40DD-AFC4-6F175D3DCCD1}">
              <a14:hiddenFill xmlns:a14="http://schemas.microsoft.com/office/drawing/2010/main">
                <a:solidFill>
                  <a:scrgbClr r="0" g="0" b="0">
                    <a:alpha val="0"/>
                  </a:scrgbClr>
                </a:solidFill>
              </a14:hiddenFill>
            </a:ext>
          </a:extLst>
        </p:spPr>
        <p:txBody>
          <a:bodyPr vert="horz" wrap="square" lIns="0" tIns="0" rIns="0" bIns="0" rtlCol="0">
            <a:spAutoFit/>
          </a:bodyPr>
          <a:lstStyle/>
          <a:p>
            <a:r>
              <a:rPr lang="en-GB" noProof="0" smtClean="0">
                <a:solidFill>
                  <a:schemeClr val="tx1"/>
                </a:solidFill>
                <a:latin typeface="Georgia" pitchFamily="18" charset="0"/>
                <a:cs typeface="Arial" pitchFamily="34" charset="0"/>
              </a:rPr>
              <a:t> </a:t>
            </a:r>
            <a:endParaRPr lang="en-GB" noProof="0" dirty="0" smtClean="0">
              <a:solidFill>
                <a:schemeClr val="tx1"/>
              </a:solidFill>
              <a:latin typeface="Georgia" pitchFamily="18" charset="0"/>
              <a:cs typeface="Arial" pitchFamily="34" charset="0"/>
            </a:endParaRPr>
          </a:p>
        </p:txBody>
      </p:sp>
      <p:grpSp>
        <p:nvGrpSpPr>
          <p:cNvPr id="61" name="Group 60"/>
          <p:cNvGrpSpPr/>
          <p:nvPr>
            <p:custDataLst>
              <p:tags r:id="rId15"/>
            </p:custDataLst>
          </p:nvPr>
        </p:nvGrpSpPr>
        <p:grpSpPr>
          <a:xfrm>
            <a:off x="4383887" y="704088"/>
            <a:ext cx="5136927" cy="138499"/>
            <a:chOff x="4383887" y="704088"/>
            <a:chExt cx="5136927" cy="138499"/>
          </a:xfrm>
        </p:grpSpPr>
        <p:sp>
          <p:nvSpPr>
            <p:cNvPr id="93" name="862">
              <a:hlinkClick r:id="rId37" action="ppaction://hlinksldjump"/>
            </p:cNvPr>
            <p:cNvSpPr txBox="1"/>
            <p:nvPr>
              <p:custDataLst>
                <p:tags r:id="rId16"/>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95" name="Divider1"/>
            <p:cNvCxnSpPr/>
            <p:nvPr>
              <p:custDataLst>
                <p:tags r:id="rId17"/>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963">
              <a:hlinkClick r:id="rId38" action="ppaction://hlinksldjump"/>
            </p:cNvPr>
            <p:cNvSpPr txBox="1"/>
            <p:nvPr>
              <p:custDataLst>
                <p:tags r:id="rId18"/>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98" name="Divider2"/>
            <p:cNvCxnSpPr/>
            <p:nvPr>
              <p:custDataLst>
                <p:tags r:id="rId19"/>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9" name="860">
              <a:hlinkClick r:id="rId39" action="ppaction://hlinksldjump"/>
            </p:cNvPr>
            <p:cNvSpPr txBox="1"/>
            <p:nvPr>
              <p:custDataLst>
                <p:tags r:id="rId20"/>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101" name="Divider3"/>
            <p:cNvCxnSpPr/>
            <p:nvPr>
              <p:custDataLst>
                <p:tags r:id="rId21"/>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2" name="859">
              <a:hlinkClick r:id="rId40" action="ppaction://hlinksldjump"/>
            </p:cNvPr>
            <p:cNvSpPr txBox="1"/>
            <p:nvPr>
              <p:custDataLst>
                <p:tags r:id="rId22"/>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04" name="Divider4"/>
            <p:cNvCxnSpPr/>
            <p:nvPr>
              <p:custDataLst>
                <p:tags r:id="rId23"/>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5" name="975">
              <a:hlinkClick r:id="rId41" action="ppaction://hlinksldjump"/>
            </p:cNvPr>
            <p:cNvSpPr txBox="1"/>
            <p:nvPr>
              <p:custDataLst>
                <p:tags r:id="rId24"/>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07" name="Divider5"/>
            <p:cNvCxnSpPr/>
            <p:nvPr>
              <p:custDataLst>
                <p:tags r:id="rId25"/>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8" name="873">
              <a:hlinkClick r:id="rId42" action="ppaction://hlinksldjump"/>
            </p:cNvPr>
            <p:cNvSpPr txBox="1"/>
            <p:nvPr>
              <p:custDataLst>
                <p:tags r:id="rId26"/>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10" name="Divider6"/>
            <p:cNvCxnSpPr/>
            <p:nvPr>
              <p:custDataLst>
                <p:tags r:id="rId27"/>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1" name="737">
              <a:hlinkClick r:id="rId34" action="ppaction://hlinksldjump"/>
            </p:cNvPr>
            <p:cNvSpPr txBox="1"/>
            <p:nvPr>
              <p:custDataLst>
                <p:tags r:id="rId28"/>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Getting started</a:t>
              </a:r>
            </a:p>
          </p:txBody>
        </p:sp>
        <p:cxnSp>
          <p:nvCxnSpPr>
            <p:cNvPr id="113" name="Divider7"/>
            <p:cNvCxnSpPr/>
            <p:nvPr>
              <p:custDataLst>
                <p:tags r:id="rId29"/>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4" name="888">
              <a:hlinkClick r:id="rId43" action="ppaction://hlinksldjump"/>
            </p:cNvPr>
            <p:cNvSpPr txBox="1"/>
            <p:nvPr>
              <p:custDataLst>
                <p:tags r:id="rId30"/>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16" name="Divider8"/>
            <p:cNvCxnSpPr/>
            <p:nvPr>
              <p:custDataLst>
                <p:tags r:id="rId31"/>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7" name="885">
              <a:hlinkClick r:id="rId44" action="ppaction://hlinksldjump"/>
            </p:cNvPr>
            <p:cNvSpPr txBox="1"/>
            <p:nvPr>
              <p:custDataLst>
                <p:tags r:id="rId32"/>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25230181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59" name="Content Placeholder 58"/>
          <p:cNvSpPr>
            <a:spLocks noGrp="1"/>
          </p:cNvSpPr>
          <p:nvPr>
            <p:ph sz="quarter" idx="24"/>
            <p:custDataLst>
              <p:tags r:id="rId3"/>
            </p:custDataLst>
          </p:nvPr>
        </p:nvSpPr>
        <p:spPr/>
        <p:txBody>
          <a:bodyPr/>
          <a:lstStyle/>
          <a:p>
            <a:pPr marL="342900" indent="-342900">
              <a:buFont typeface="+mj-lt"/>
              <a:buAutoNum type="arabicPeriod" startAt="3"/>
            </a:pPr>
            <a:r>
              <a:rPr lang="en-GB" dirty="0"/>
              <a:t>To register, you need a PIN which users can obtain from their territory Smart champion. Once obtained, click “Register” to bring up a menu.</a:t>
            </a:r>
          </a:p>
          <a:p>
            <a:pPr marL="342900" indent="-342900">
              <a:buFont typeface="+mj-lt"/>
              <a:buAutoNum type="arabicPeriod" startAt="3"/>
            </a:pPr>
            <a:r>
              <a:rPr lang="en-GB" dirty="0"/>
              <a:t>Remember to Reset Smart after registration. Do the Quick Sync option.</a:t>
            </a:r>
          </a:p>
        </p:txBody>
      </p:sp>
      <p:sp>
        <p:nvSpPr>
          <p:cNvPr id="3" name="Title 2"/>
          <p:cNvSpPr>
            <a:spLocks noGrp="1"/>
          </p:cNvSpPr>
          <p:nvPr>
            <p:ph type="title"/>
          </p:nvPr>
        </p:nvSpPr>
        <p:spPr/>
        <p:txBody>
          <a:bodyPr/>
          <a:lstStyle/>
          <a:p>
            <a:r>
              <a:rPr lang="en-GB" dirty="0"/>
              <a:t>Missing templates in the Smart pull down menu (2/2)</a:t>
            </a:r>
          </a:p>
        </p:txBody>
      </p:sp>
      <p:sp>
        <p:nvSpPr>
          <p:cNvPr id="57" name="Section Header"/>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6 Restore missing templates</a:t>
            </a:r>
            <a:endParaRPr lang="en-GB" sz="900" noProof="1">
              <a:solidFill>
                <a:schemeClr val="tx1"/>
              </a:solidFill>
            </a:endParaRPr>
          </a:p>
        </p:txBody>
      </p:sp>
      <p:sp>
        <p:nvSpPr>
          <p:cNvPr id="96"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60</a:t>
            </a:r>
            <a:endParaRPr lang="en-GB" sz="900" noProof="1"/>
          </a:p>
        </p:txBody>
      </p:sp>
      <p:sp>
        <p:nvSpPr>
          <p:cNvPr id="97"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76" name="Group 75"/>
          <p:cNvGrpSpPr/>
          <p:nvPr>
            <p:custDataLst>
              <p:tags r:id="rId7"/>
            </p:custDataLst>
          </p:nvPr>
        </p:nvGrpSpPr>
        <p:grpSpPr>
          <a:xfrm>
            <a:off x="4383887" y="704088"/>
            <a:ext cx="5136927" cy="138499"/>
            <a:chOff x="4383887" y="704088"/>
            <a:chExt cx="5136927" cy="138499"/>
          </a:xfrm>
        </p:grpSpPr>
        <p:sp>
          <p:nvSpPr>
            <p:cNvPr id="77" name="862">
              <a:hlinkClick r:id="rId26"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78"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9" name="963">
              <a:hlinkClick r:id="rId27"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0"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1" name="860">
              <a:hlinkClick r:id="rId28"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2"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859">
              <a:hlinkClick r:id="rId29"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4"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975">
              <a:hlinkClick r:id="rId30"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6"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73">
              <a:hlinkClick r:id="rId31"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8"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737">
              <a:hlinkClick r:id="rId32"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0"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88">
              <a:hlinkClick r:id="rId33"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2"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885">
              <a:hlinkClick r:id="rId34"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86276111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lstStyle/>
          <a:p>
            <a:r>
              <a:rPr lang="en-GB" sz="1400" dirty="0"/>
              <a:t>When you use Microsoft Office 2013, you may notice that some visual features vary from one computer to another such as animations, blurry programs, missing texts, etc. You may experience these symptoms if you have a video configuration that is incompatible with the Office 2013 feature set responsible for display and animation. </a:t>
            </a:r>
          </a:p>
          <a:p>
            <a:endParaRPr lang="en-GB" sz="1400" dirty="0"/>
          </a:p>
          <a:p>
            <a:r>
              <a:rPr lang="en-GB" sz="1400" b="1" dirty="0"/>
              <a:t>Resolution</a:t>
            </a:r>
            <a:r>
              <a:rPr lang="en-GB" sz="1400" dirty="0"/>
              <a:t>: Try disabling the graphics acceleration option in Excel, PPT, and Word</a:t>
            </a:r>
          </a:p>
        </p:txBody>
      </p:sp>
      <p:sp>
        <p:nvSpPr>
          <p:cNvPr id="3" name="Title 2"/>
          <p:cNvSpPr>
            <a:spLocks noGrp="1"/>
          </p:cNvSpPr>
          <p:nvPr>
            <p:ph type="title"/>
          </p:nvPr>
        </p:nvSpPr>
        <p:spPr/>
        <p:txBody>
          <a:bodyPr/>
          <a:lstStyle/>
          <a:p>
            <a:r>
              <a:rPr lang="en-GB" dirty="0"/>
              <a:t>Display issues in Office 2013 </a:t>
            </a:r>
          </a:p>
        </p:txBody>
      </p:sp>
      <p:sp>
        <p:nvSpPr>
          <p:cNvPr id="57" name="Section Header"/>
          <p:cNvSpPr txBox="1"/>
          <p:nvPr>
            <p:custDataLst>
              <p:tags r:id="rId4"/>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7 Display issues in Office 2013</a:t>
            </a:r>
            <a:endParaRPr lang="en-GB" sz="900" noProof="1">
              <a:solidFill>
                <a:schemeClr val="tx1"/>
              </a:solidFill>
            </a:endParaRPr>
          </a:p>
        </p:txBody>
      </p:sp>
      <p:pic>
        <p:nvPicPr>
          <p:cNvPr id="3074" name="Picture 2"/>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30351" y="3730752"/>
            <a:ext cx="7847013" cy="2847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7" name="Page Number"/>
          <p:cNvSpPr txBox="1"/>
          <p:nvPr>
            <p:custDataLst>
              <p:tags r:id="rId5"/>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61</a:t>
            </a:r>
            <a:endParaRPr lang="en-GB" sz="900" noProof="1"/>
          </a:p>
        </p:txBody>
      </p:sp>
      <p:sp>
        <p:nvSpPr>
          <p:cNvPr id="98" name="Section Footer"/>
          <p:cNvSpPr txBox="1"/>
          <p:nvPr>
            <p:custDataLst>
              <p:tags r:id="rId6"/>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77" name="Group 76"/>
          <p:cNvGrpSpPr/>
          <p:nvPr>
            <p:custDataLst>
              <p:tags r:id="rId7"/>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Others</a:t>
              </a:r>
            </a:p>
          </p:txBody>
        </p:sp>
        <p:cxnSp>
          <p:nvCxnSpPr>
            <p:cNvPr id="79"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1"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71210151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p:txBody>
          <a:bodyPr anchor="t"/>
          <a:lstStyle/>
          <a:p>
            <a:r>
              <a:rPr lang="en-GB" sz="1400" dirty="0" smtClean="0"/>
              <a:t>We all have Microsoft Office 32-bit in our laptops which Microsoft still recommends as the standard and will remain the global firm-wide standard version of MS Office. However, if your team does loads of heavy number crunching </a:t>
            </a:r>
            <a:r>
              <a:rPr lang="en-GB" sz="1400" dirty="0" err="1" smtClean="0"/>
              <a:t>e.g</a:t>
            </a:r>
            <a:r>
              <a:rPr lang="en-GB" sz="1400" dirty="0" smtClean="0"/>
              <a:t> the various Deals Data &amp; Analytics teams world-wide, Microsoft suggests switching to the Office 64-bit version as it handles memory capacity and resources more efficiently than the 32-bit version i.e. Excel will not crash as often as it does now. The downside is not all our firm-wide MS Office add-ins will be compatible with the 64-bit version. The good news is Smart v5 works with it!</a:t>
            </a:r>
          </a:p>
          <a:p>
            <a:r>
              <a:rPr lang="en-GB" sz="1400" dirty="0" smtClean="0"/>
              <a:t>The plan is to make the non-standard 64-bit version of MS Office optional to territories this calendar year. It will first be piloted and available to the US Deals Data &amp; Analytics team on or before 31 May 2017. The pilot team will gather feedback and best practices then we'll work with the Global Desktop Standards Team (Bob </a:t>
            </a:r>
            <a:r>
              <a:rPr lang="en-GB" sz="1400" dirty="0" err="1" smtClean="0"/>
              <a:t>McCalden's</a:t>
            </a:r>
            <a:r>
              <a:rPr lang="en-GB" sz="1400" dirty="0" smtClean="0"/>
              <a:t> team) before distributing to other territories. Bob's team has kindly packaged the 64-bit version for pilots and will handle the broader global distribution and next steps.</a:t>
            </a:r>
          </a:p>
          <a:p>
            <a:r>
              <a:rPr lang="en-GB" sz="1400" dirty="0" smtClean="0"/>
              <a:t> </a:t>
            </a:r>
          </a:p>
          <a:p>
            <a:r>
              <a:rPr lang="en-GB" sz="1400" b="1" dirty="0" smtClean="0">
                <a:solidFill>
                  <a:schemeClr val="tx2"/>
                </a:solidFill>
              </a:rPr>
              <a:t>Why Smart v5 matters?</a:t>
            </a:r>
          </a:p>
          <a:p>
            <a:pPr lvl="1"/>
            <a:r>
              <a:rPr lang="en-GB" sz="1400" dirty="0" smtClean="0"/>
              <a:t>It's the only version compatible with MS Office 64-bit.</a:t>
            </a:r>
          </a:p>
          <a:p>
            <a:pPr lvl="1"/>
            <a:r>
              <a:rPr lang="en-GB" sz="1400" dirty="0" smtClean="0"/>
              <a:t>The Strategy&amp; Toolkit is not compatible with the 64-bit version of MS Office. If your users switch to the 64-bit version and they need to use the Strategy&amp; Toolkit, they'll need to switch to Smart v5. We've already moved lots of the Toolkit functions to the latest version of Smart and we will make the default Strategy&amp; templates accessible via the Smart ribbon by end of June.</a:t>
            </a:r>
          </a:p>
          <a:p>
            <a:r>
              <a:rPr lang="en-GB" sz="1400" dirty="0" smtClean="0"/>
              <a:t> </a:t>
            </a:r>
          </a:p>
          <a:p>
            <a:endParaRPr lang="en-GB" sz="1400" dirty="0"/>
          </a:p>
        </p:txBody>
      </p:sp>
      <p:sp>
        <p:nvSpPr>
          <p:cNvPr id="3" name="Title 2"/>
          <p:cNvSpPr>
            <a:spLocks noGrp="1"/>
          </p:cNvSpPr>
          <p:nvPr>
            <p:ph type="title"/>
          </p:nvPr>
        </p:nvSpPr>
        <p:spPr/>
        <p:txBody>
          <a:bodyPr/>
          <a:lstStyle/>
          <a:p>
            <a:r>
              <a:rPr lang="en-GB" dirty="0" smtClean="0"/>
              <a:t>MS Office 64-bit</a:t>
            </a:r>
            <a:endParaRPr lang="en-GB" dirty="0"/>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62</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smtClean="0">
                <a:solidFill>
                  <a:schemeClr val="tx1"/>
                </a:solidFill>
              </a:rPr>
              <a:t>Smart technical FAQs</a:t>
            </a:r>
            <a:endParaRPr lang="en-GB" sz="900" noProof="1">
              <a:solidFill>
                <a:schemeClr val="tx1"/>
              </a:solidFill>
            </a:endParaRPr>
          </a:p>
        </p:txBody>
      </p:sp>
      <p:sp>
        <p:nvSpPr>
          <p:cNvPr id="57" name="Section Header" hidden="1"/>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 Smart in MS Office 64-bit</a:t>
            </a:r>
            <a:endParaRPr lang="en-GB" sz="900" noProof="1">
              <a:solidFill>
                <a:schemeClr val="tx1"/>
              </a:solidFill>
            </a:endParaRPr>
          </a:p>
        </p:txBody>
      </p:sp>
      <p:grpSp>
        <p:nvGrpSpPr>
          <p:cNvPr id="58" name="Group 57"/>
          <p:cNvGrpSpPr/>
          <p:nvPr>
            <p:custDataLst>
              <p:tags r:id="rId7"/>
            </p:custDataLst>
          </p:nvPr>
        </p:nvGrpSpPr>
        <p:grpSpPr>
          <a:xfrm>
            <a:off x="4383887" y="704088"/>
            <a:ext cx="5136927" cy="138499"/>
            <a:chOff x="4383887" y="704088"/>
            <a:chExt cx="5136927" cy="138499"/>
          </a:xfrm>
        </p:grpSpPr>
        <p:sp>
          <p:nvSpPr>
            <p:cNvPr id="76" name="862">
              <a:hlinkClick r:id="rId26"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8"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79" name="963">
              <a:hlinkClick r:id="rId27"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8"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4"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59">
              <a:hlinkClick r:id="rId29"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7"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975">
              <a:hlinkClick r:id="rId30"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0"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73">
              <a:hlinkClick r:id="rId31"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3"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737">
              <a:hlinkClick r:id="rId32"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6"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888">
              <a:hlinkClick r:id="rId33"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9"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0" name="885">
              <a:hlinkClick r:id="rId34"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139789048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id" hidden="1"/>
          <p:cNvGrpSpPr/>
          <p:nvPr>
            <p:custDataLst>
              <p:tags r:id="rId2"/>
            </p:custDataLst>
          </p:nvPr>
        </p:nvGrpSpPr>
        <p:grpSpPr>
          <a:xfrm>
            <a:off x="530352" y="612648"/>
            <a:ext cx="8997696" cy="6848856"/>
            <a:chOff x="530352" y="612648"/>
            <a:chExt cx="8997696" cy="6848856"/>
          </a:xfrm>
        </p:grpSpPr>
        <p:grpSp>
          <p:nvGrpSpPr>
            <p:cNvPr id="5" name="Group 4" hidden="1"/>
            <p:cNvGrpSpPr/>
            <p:nvPr userDrawn="1"/>
          </p:nvGrpSpPr>
          <p:grpSpPr>
            <a:xfrm>
              <a:off x="530352" y="7159752"/>
              <a:ext cx="8997696" cy="301752"/>
              <a:chOff x="530352" y="7159752"/>
              <a:chExt cx="8997696" cy="301752"/>
            </a:xfrm>
          </p:grpSpPr>
          <p:sp>
            <p:nvSpPr>
              <p:cNvPr id="52"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3"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6" name="Group 5" hidden="1"/>
            <p:cNvGrpSpPr/>
            <p:nvPr userDrawn="1"/>
          </p:nvGrpSpPr>
          <p:grpSpPr>
            <a:xfrm>
              <a:off x="530352" y="1066800"/>
              <a:ext cx="8997696" cy="835152"/>
              <a:chOff x="530352" y="1066800"/>
              <a:chExt cx="8997696" cy="835152"/>
            </a:xfrm>
          </p:grpSpPr>
          <p:sp>
            <p:nvSpPr>
              <p:cNvPr id="50" name="Title block" hidden="1"/>
              <p:cNvSpPr>
                <a:spLocks noChangeArrowheads="1"/>
              </p:cNvSpPr>
              <p:nvPr userDrawn="1"/>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1"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7" name="Header block" hidden="1"/>
            <p:cNvSpPr>
              <a:spLocks noChangeArrowheads="1"/>
            </p:cNvSpPr>
            <p:nvPr userDrawn="1"/>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8" name="Group 600" hidden="1"/>
            <p:cNvGrpSpPr/>
            <p:nvPr userDrawn="1"/>
          </p:nvGrpSpPr>
          <p:grpSpPr>
            <a:xfrm>
              <a:off x="533400" y="6245352"/>
              <a:ext cx="8994648" cy="688848"/>
              <a:chOff x="533400" y="6013704"/>
              <a:chExt cx="8994648" cy="688848"/>
            </a:xfrm>
          </p:grpSpPr>
          <p:sp>
            <p:nvSpPr>
              <p:cNvPr id="44" name="Content block 606" hidden="1"/>
              <p:cNvSpPr>
                <a:spLocks noChangeArrowheads="1"/>
              </p:cNvSpPr>
              <p:nvPr userDrawn="1"/>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5" name="Content block 605" hidden="1"/>
              <p:cNvSpPr>
                <a:spLocks noChangeArrowheads="1"/>
              </p:cNvSpPr>
              <p:nvPr userDrawn="1"/>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9" name="Group 500" hidden="1"/>
            <p:cNvGrpSpPr/>
            <p:nvPr userDrawn="1"/>
          </p:nvGrpSpPr>
          <p:grpSpPr>
            <a:xfrm>
              <a:off x="533400" y="5407152"/>
              <a:ext cx="8994648" cy="688848"/>
              <a:chOff x="533400" y="5026152"/>
              <a:chExt cx="8994648" cy="688848"/>
            </a:xfrm>
          </p:grpSpPr>
          <p:sp>
            <p:nvSpPr>
              <p:cNvPr id="38" name="Content block 506" hidden="1"/>
              <p:cNvSpPr>
                <a:spLocks noChangeArrowheads="1"/>
              </p:cNvSpPr>
              <p:nvPr userDrawn="1"/>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9" name="Content block 505" hidden="1"/>
              <p:cNvSpPr>
                <a:spLocks noChangeArrowheads="1"/>
              </p:cNvSpPr>
              <p:nvPr userDrawn="1"/>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400" hidden="1"/>
            <p:cNvGrpSpPr/>
            <p:nvPr userDrawn="1"/>
          </p:nvGrpSpPr>
          <p:grpSpPr>
            <a:xfrm>
              <a:off x="533400" y="4568952"/>
              <a:ext cx="8994648" cy="688848"/>
              <a:chOff x="533400" y="4038600"/>
              <a:chExt cx="8994648" cy="688848"/>
            </a:xfrm>
          </p:grpSpPr>
          <p:sp>
            <p:nvSpPr>
              <p:cNvPr id="32" name="Content block 406" hidden="1"/>
              <p:cNvSpPr>
                <a:spLocks noChangeArrowheads="1"/>
              </p:cNvSpPr>
              <p:nvPr userDrawn="1"/>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3" name="Content block 405" hidden="1"/>
              <p:cNvSpPr>
                <a:spLocks noChangeArrowheads="1"/>
              </p:cNvSpPr>
              <p:nvPr userDrawn="1"/>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300" hidden="1"/>
            <p:cNvGrpSpPr/>
            <p:nvPr userDrawn="1"/>
          </p:nvGrpSpPr>
          <p:grpSpPr>
            <a:xfrm>
              <a:off x="533400" y="3730752"/>
              <a:ext cx="8994648" cy="688848"/>
              <a:chOff x="533400" y="3041904"/>
              <a:chExt cx="8994648" cy="688848"/>
            </a:xfrm>
          </p:grpSpPr>
          <p:sp>
            <p:nvSpPr>
              <p:cNvPr id="26" name="Content block 306" hidden="1"/>
              <p:cNvSpPr>
                <a:spLocks noChangeArrowheads="1"/>
              </p:cNvSpPr>
              <p:nvPr userDrawn="1"/>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7" name="Content block 305" hidden="1"/>
              <p:cNvSpPr>
                <a:spLocks noChangeArrowheads="1"/>
              </p:cNvSpPr>
              <p:nvPr userDrawn="1"/>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200" hidden="1"/>
            <p:cNvGrpSpPr/>
            <p:nvPr userDrawn="1"/>
          </p:nvGrpSpPr>
          <p:grpSpPr>
            <a:xfrm>
              <a:off x="533400" y="2892552"/>
              <a:ext cx="8994648" cy="688848"/>
              <a:chOff x="533400" y="1066800"/>
              <a:chExt cx="8994648" cy="688848"/>
            </a:xfrm>
          </p:grpSpPr>
          <p:sp>
            <p:nvSpPr>
              <p:cNvPr id="20" name="Content block 206" hidden="1"/>
              <p:cNvSpPr>
                <a:spLocks noChangeArrowheads="1"/>
              </p:cNvSpPr>
              <p:nvPr userDrawn="1"/>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1" name="Content block 205" hidden="1"/>
              <p:cNvSpPr>
                <a:spLocks noChangeArrowheads="1"/>
              </p:cNvSpPr>
              <p:nvPr userDrawn="1"/>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100" hidden="1"/>
            <p:cNvGrpSpPr/>
            <p:nvPr userDrawn="1"/>
          </p:nvGrpSpPr>
          <p:grpSpPr>
            <a:xfrm>
              <a:off x="533400" y="2054352"/>
              <a:ext cx="8994648" cy="688848"/>
              <a:chOff x="533400" y="2054352"/>
              <a:chExt cx="8994648" cy="688848"/>
            </a:xfrm>
          </p:grpSpPr>
          <p:sp>
            <p:nvSpPr>
              <p:cNvPr id="14" name="Content block 106" hidden="1"/>
              <p:cNvSpPr>
                <a:spLocks noChangeArrowheads="1"/>
              </p:cNvSpPr>
              <p:nvPr userDrawn="1"/>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5" name="Content block 105" hidden="1"/>
              <p:cNvSpPr>
                <a:spLocks noChangeArrowheads="1"/>
              </p:cNvSpPr>
              <p:nvPr userDrawn="1"/>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2" name="Content Placeholder 1"/>
          <p:cNvSpPr>
            <a:spLocks noGrp="1"/>
          </p:cNvSpPr>
          <p:nvPr>
            <p:ph sz="quarter" idx="24"/>
            <p:custDataLst>
              <p:tags r:id="rId3"/>
            </p:custDataLst>
          </p:nvPr>
        </p:nvSpPr>
        <p:spPr>
          <a:xfrm>
            <a:off x="530352" y="2057400"/>
            <a:ext cx="8988552" cy="2359152"/>
          </a:xfrm>
        </p:spPr>
        <p:txBody>
          <a:bodyPr anchor="t"/>
          <a:lstStyle/>
          <a:p>
            <a:r>
              <a:rPr lang="en-GB" sz="1400" dirty="0" smtClean="0"/>
              <a:t>There are a couple of known bugs in Smart v5 when installed on Microsoft Office 64-bit with temporary workarounds and we will be fixing it in our upcoming point release.</a:t>
            </a:r>
          </a:p>
          <a:p>
            <a:pPr marL="349250" lvl="1" indent="-342900">
              <a:buFont typeface="+mj-lt"/>
              <a:buAutoNum type="arabicPeriod"/>
            </a:pPr>
            <a:endParaRPr lang="en-GB" sz="1400" dirty="0"/>
          </a:p>
          <a:p>
            <a:pPr marL="349250" lvl="1" indent="-342900">
              <a:buFont typeface="+mj-lt"/>
              <a:buAutoNum type="arabicPeriod"/>
            </a:pPr>
            <a:endParaRPr lang="en-GB" sz="1400" dirty="0" smtClean="0"/>
          </a:p>
          <a:p>
            <a:pPr marL="349250" lvl="1" indent="-342900">
              <a:buFont typeface="+mj-lt"/>
              <a:buAutoNum type="arabicPeriod"/>
            </a:pPr>
            <a:endParaRPr lang="en-GB" sz="1400" dirty="0"/>
          </a:p>
          <a:p>
            <a:pPr marL="349250" lvl="1" indent="-342900">
              <a:buFont typeface="+mj-lt"/>
              <a:buAutoNum type="arabicPeriod"/>
            </a:pPr>
            <a:endParaRPr lang="en-GB" sz="1400" dirty="0" smtClean="0"/>
          </a:p>
          <a:p>
            <a:pPr marL="349250" lvl="1" indent="-342900">
              <a:buFont typeface="+mj-lt"/>
              <a:buAutoNum type="arabicPeriod"/>
            </a:pPr>
            <a:endParaRPr lang="en-GB" sz="1400" dirty="0"/>
          </a:p>
          <a:p>
            <a:pPr marL="349250" lvl="1" indent="-342900">
              <a:buFont typeface="+mj-lt"/>
              <a:buAutoNum type="arabicPeriod"/>
            </a:pPr>
            <a:endParaRPr lang="en-GB" sz="1400" dirty="0" smtClean="0"/>
          </a:p>
          <a:p>
            <a:endParaRPr lang="en-GB" sz="1400" dirty="0" smtClean="0"/>
          </a:p>
          <a:p>
            <a:endParaRPr lang="en-GB" sz="1400" dirty="0" smtClean="0"/>
          </a:p>
        </p:txBody>
      </p:sp>
      <p:sp>
        <p:nvSpPr>
          <p:cNvPr id="61" name="Content Placeholder 60"/>
          <p:cNvSpPr>
            <a:spLocks noGrp="1"/>
          </p:cNvSpPr>
          <p:nvPr>
            <p:ph sz="quarter" idx="26"/>
          </p:nvPr>
        </p:nvSpPr>
        <p:spPr>
          <a:xfrm>
            <a:off x="530352" y="2743200"/>
            <a:ext cx="4425696" cy="2359152"/>
          </a:xfrm>
        </p:spPr>
        <p:txBody>
          <a:bodyPr/>
          <a:lstStyle/>
          <a:p>
            <a:pPr marL="342900" indent="-342900">
              <a:buFont typeface="+mj-lt"/>
              <a:buAutoNum type="arabicPeriod"/>
            </a:pPr>
            <a:r>
              <a:rPr lang="en-GB" sz="1400" dirty="0"/>
              <a:t>If you try to attach a PDF file using the PDF &amp; Send feature, the below error pops up. </a:t>
            </a:r>
            <a:endParaRPr lang="en-GB" sz="1400" dirty="0" smtClean="0"/>
          </a:p>
          <a:p>
            <a:pPr marL="342900" indent="-342900">
              <a:buFont typeface="+mj-lt"/>
              <a:buAutoNum type="arabicPeriod"/>
            </a:pPr>
            <a:endParaRPr lang="en-GB" sz="1400" dirty="0"/>
          </a:p>
          <a:p>
            <a:pPr marL="342900" indent="-342900">
              <a:buFont typeface="+mj-lt"/>
              <a:buAutoNum type="arabicPeriod"/>
            </a:pPr>
            <a:endParaRPr lang="en-GB" sz="1400" dirty="0" smtClean="0"/>
          </a:p>
          <a:p>
            <a:pPr marL="342900" indent="-342900">
              <a:buFont typeface="+mj-lt"/>
              <a:buAutoNum type="arabicPeriod"/>
            </a:pPr>
            <a:endParaRPr lang="en-GB" sz="1400" dirty="0"/>
          </a:p>
          <a:p>
            <a:pPr marL="342900" indent="-342900">
              <a:buFont typeface="+mj-lt"/>
              <a:buAutoNum type="arabicPeriod"/>
            </a:pPr>
            <a:endParaRPr lang="en-GB" sz="1400" dirty="0" smtClean="0"/>
          </a:p>
          <a:p>
            <a:pPr marL="342900" indent="-342900">
              <a:buFont typeface="+mj-lt"/>
              <a:buAutoNum type="arabicPeriod"/>
            </a:pPr>
            <a:endParaRPr lang="en-GB" sz="1400" dirty="0"/>
          </a:p>
          <a:p>
            <a:pPr marL="342900" indent="-342900">
              <a:buFont typeface="+mj-lt"/>
              <a:buAutoNum type="arabicPeriod"/>
            </a:pPr>
            <a:endParaRPr lang="en-GB" sz="1400" dirty="0" smtClean="0"/>
          </a:p>
          <a:p>
            <a:pPr marL="339725"/>
            <a:r>
              <a:rPr lang="en-GB" sz="1400" dirty="0" smtClean="0"/>
              <a:t>The </a:t>
            </a:r>
            <a:r>
              <a:rPr lang="en-GB" sz="1400" dirty="0"/>
              <a:t>workaround for this would be to save the file as PDF using the PDF &amp; Send tool and manually attach the file to Lotus Notes. </a:t>
            </a:r>
          </a:p>
          <a:p>
            <a:pPr marL="342900" indent="-342900">
              <a:buFont typeface="+mj-lt"/>
              <a:buAutoNum type="arabicPeriod"/>
            </a:pPr>
            <a:endParaRPr lang="en-GB" sz="1400" dirty="0"/>
          </a:p>
          <a:p>
            <a:pPr marL="342900" indent="-342900">
              <a:buFont typeface="+mj-lt"/>
              <a:buAutoNum type="arabicPeriod"/>
            </a:pPr>
            <a:endParaRPr lang="en-GB" sz="1400" dirty="0"/>
          </a:p>
        </p:txBody>
      </p:sp>
      <p:sp>
        <p:nvSpPr>
          <p:cNvPr id="62" name="Content Placeholder 61"/>
          <p:cNvSpPr>
            <a:spLocks noGrp="1"/>
          </p:cNvSpPr>
          <p:nvPr>
            <p:ph sz="quarter" idx="27"/>
          </p:nvPr>
        </p:nvSpPr>
        <p:spPr>
          <a:xfrm>
            <a:off x="5120568" y="2743200"/>
            <a:ext cx="4425696" cy="2359152"/>
          </a:xfrm>
        </p:spPr>
        <p:txBody>
          <a:bodyPr/>
          <a:lstStyle/>
          <a:p>
            <a:pPr marL="342900" indent="-342900">
              <a:buFont typeface="+mj-lt"/>
              <a:buAutoNum type="arabicPeriod" startAt="2"/>
            </a:pPr>
            <a:r>
              <a:rPr lang="en-GB" sz="1400" dirty="0"/>
              <a:t>Using Import PDF will give you an error as shown below. This will be fixed in the next point release of Smart (ETA: </a:t>
            </a:r>
            <a:r>
              <a:rPr lang="en-GB" sz="1400" dirty="0" smtClean="0"/>
              <a:t>October </a:t>
            </a:r>
            <a:r>
              <a:rPr lang="en-GB" sz="1400" dirty="0"/>
              <a:t>2017)</a:t>
            </a:r>
          </a:p>
          <a:p>
            <a:pPr marL="342900" indent="-342900">
              <a:buFont typeface="+mj-lt"/>
              <a:buAutoNum type="arabicPeriod" startAt="2"/>
            </a:pPr>
            <a:endParaRPr lang="en-GB" sz="1400" dirty="0"/>
          </a:p>
        </p:txBody>
      </p:sp>
      <p:sp>
        <p:nvSpPr>
          <p:cNvPr id="3" name="Title 2"/>
          <p:cNvSpPr>
            <a:spLocks noGrp="1"/>
          </p:cNvSpPr>
          <p:nvPr>
            <p:ph type="title"/>
          </p:nvPr>
        </p:nvSpPr>
        <p:spPr/>
        <p:txBody>
          <a:bodyPr/>
          <a:lstStyle/>
          <a:p>
            <a:r>
              <a:rPr lang="en-GB" dirty="0" smtClean="0"/>
              <a:t>MS Office 64-bit</a:t>
            </a:r>
            <a:endParaRPr lang="en-GB" dirty="0"/>
          </a:p>
        </p:txBody>
      </p:sp>
      <p:sp>
        <p:nvSpPr>
          <p:cNvPr id="55"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63</a:t>
            </a:r>
            <a:endParaRPr lang="en-GB" sz="900" noProof="1"/>
          </a:p>
        </p:txBody>
      </p:sp>
      <p:sp>
        <p:nvSpPr>
          <p:cNvPr id="56"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smtClean="0">
                <a:solidFill>
                  <a:schemeClr val="tx1"/>
                </a:solidFill>
              </a:rPr>
              <a:t>Smart technical FAQs</a:t>
            </a:r>
            <a:endParaRPr lang="en-GB" sz="900" noProof="1">
              <a:solidFill>
                <a:schemeClr val="tx1"/>
              </a:solidFill>
            </a:endParaRPr>
          </a:p>
        </p:txBody>
      </p:sp>
      <p:sp>
        <p:nvSpPr>
          <p:cNvPr id="57" name="Section Header" hidden="1"/>
          <p:cNvSpPr txBox="1"/>
          <p:nvPr>
            <p:custDataLst>
              <p:tags r:id="rId6"/>
            </p:custDataLst>
          </p:nvPr>
        </p:nvSpPr>
        <p:spPr>
          <a:xfrm>
            <a:off x="530351" y="704088"/>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-1 Smart in MS Office 64-bit</a:t>
            </a:r>
            <a:endParaRPr lang="en-GB" sz="900" noProof="1">
              <a:solidFill>
                <a:schemeClr val="tx1"/>
              </a:solidFill>
            </a:endParaRPr>
          </a:p>
        </p:txBody>
      </p:sp>
      <p:pic>
        <p:nvPicPr>
          <p:cNvPr id="58" name="Picture 57"/>
          <p:cNvPicPr>
            <a:picLocks noChangeAspect="1"/>
          </p:cNvPicPr>
          <p:nvPr/>
        </p:nvPicPr>
        <p:blipFill>
          <a:blip r:embed="rId26"/>
          <a:stretch>
            <a:fillRect/>
          </a:stretch>
        </p:blipFill>
        <p:spPr>
          <a:xfrm>
            <a:off x="855048" y="3346427"/>
            <a:ext cx="4126992" cy="1471007"/>
          </a:xfrm>
          <a:prstGeom prst="rect">
            <a:avLst/>
          </a:prstGeom>
        </p:spPr>
      </p:pic>
      <p:pic>
        <p:nvPicPr>
          <p:cNvPr id="59" name="Picture 58"/>
          <p:cNvPicPr>
            <a:picLocks noChangeAspect="1"/>
          </p:cNvPicPr>
          <p:nvPr/>
        </p:nvPicPr>
        <p:blipFill>
          <a:blip r:embed="rId27"/>
          <a:stretch>
            <a:fillRect/>
          </a:stretch>
        </p:blipFill>
        <p:spPr>
          <a:xfrm>
            <a:off x="5429250" y="3629406"/>
            <a:ext cx="3943350" cy="1379361"/>
          </a:xfrm>
          <a:prstGeom prst="rect">
            <a:avLst/>
          </a:prstGeom>
        </p:spPr>
      </p:pic>
      <p:grpSp>
        <p:nvGrpSpPr>
          <p:cNvPr id="80" name="Group 79"/>
          <p:cNvGrpSpPr/>
          <p:nvPr>
            <p:custDataLst>
              <p:tags r:id="rId7"/>
            </p:custDataLst>
          </p:nvPr>
        </p:nvGrpSpPr>
        <p:grpSpPr>
          <a:xfrm>
            <a:off x="4383887" y="704088"/>
            <a:ext cx="5136927" cy="138499"/>
            <a:chOff x="4383887" y="704088"/>
            <a:chExt cx="5136927" cy="138499"/>
          </a:xfrm>
        </p:grpSpPr>
        <p:sp>
          <p:nvSpPr>
            <p:cNvPr id="81" name="862">
              <a:hlinkClick r:id="rId28" action="ppaction://hlinksldjump"/>
            </p:cNvPr>
            <p:cNvSpPr txBox="1"/>
            <p:nvPr>
              <p:custDataLst>
                <p:tags r:id="rId8"/>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2" name="Divider1"/>
            <p:cNvCxnSpPr/>
            <p:nvPr>
              <p:custDataLst>
                <p:tags r:id="rId9"/>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3" name="963">
              <a:hlinkClick r:id="rId29" action="ppaction://hlinksldjump"/>
            </p:cNvPr>
            <p:cNvSpPr txBox="1"/>
            <p:nvPr>
              <p:custDataLst>
                <p:tags r:id="rId10"/>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4" name="Divider2"/>
            <p:cNvCxnSpPr/>
            <p:nvPr>
              <p:custDataLst>
                <p:tags r:id="rId11"/>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5" name="860">
              <a:hlinkClick r:id="rId30" action="ppaction://hlinksldjump"/>
            </p:cNvPr>
            <p:cNvSpPr txBox="1"/>
            <p:nvPr>
              <p:custDataLst>
                <p:tags r:id="rId12"/>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6" name="Divider3"/>
            <p:cNvCxnSpPr/>
            <p:nvPr>
              <p:custDataLst>
                <p:tags r:id="rId13"/>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7" name="859">
              <a:hlinkClick r:id="rId31" action="ppaction://hlinksldjump"/>
            </p:cNvPr>
            <p:cNvSpPr txBox="1"/>
            <p:nvPr>
              <p:custDataLst>
                <p:tags r:id="rId14"/>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8" name="Divider4"/>
            <p:cNvCxnSpPr/>
            <p:nvPr>
              <p:custDataLst>
                <p:tags r:id="rId15"/>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9" name="975">
              <a:hlinkClick r:id="rId32" action="ppaction://hlinksldjump"/>
            </p:cNvPr>
            <p:cNvSpPr txBox="1"/>
            <p:nvPr>
              <p:custDataLst>
                <p:tags r:id="rId16"/>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90" name="Divider5"/>
            <p:cNvCxnSpPr/>
            <p:nvPr>
              <p:custDataLst>
                <p:tags r:id="rId17"/>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1" name="873">
              <a:hlinkClick r:id="rId33" action="ppaction://hlinksldjump"/>
            </p:cNvPr>
            <p:cNvSpPr txBox="1"/>
            <p:nvPr>
              <p:custDataLst>
                <p:tags r:id="rId18"/>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2" name="Divider6"/>
            <p:cNvCxnSpPr/>
            <p:nvPr>
              <p:custDataLst>
                <p:tags r:id="rId19"/>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3" name="737">
              <a:hlinkClick r:id="rId34" action="ppaction://hlinksldjump"/>
            </p:cNvPr>
            <p:cNvSpPr txBox="1"/>
            <p:nvPr>
              <p:custDataLst>
                <p:tags r:id="rId20"/>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Getting started</a:t>
              </a:r>
            </a:p>
          </p:txBody>
        </p:sp>
        <p:cxnSp>
          <p:nvCxnSpPr>
            <p:cNvPr id="94" name="Divider7"/>
            <p:cNvCxnSpPr/>
            <p:nvPr>
              <p:custDataLst>
                <p:tags r:id="rId21"/>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5" name="888">
              <a:hlinkClick r:id="rId35" action="ppaction://hlinksldjump"/>
            </p:cNvPr>
            <p:cNvSpPr txBox="1"/>
            <p:nvPr>
              <p:custDataLst>
                <p:tags r:id="rId22"/>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6" name="Divider8"/>
            <p:cNvCxnSpPr/>
            <p:nvPr>
              <p:custDataLst>
                <p:tags r:id="rId23"/>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7" name="885">
              <a:hlinkClick r:id="rId36" action="ppaction://hlinksldjump"/>
            </p:cNvPr>
            <p:cNvSpPr txBox="1"/>
            <p:nvPr>
              <p:custDataLst>
                <p:tags r:id="rId24"/>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3607287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id" hidden="1"/>
          <p:cNvGrpSpPr/>
          <p:nvPr>
            <p:custDataLst>
              <p:tags r:id="rId2"/>
            </p:custDataLst>
          </p:nvPr>
        </p:nvGrpSpPr>
        <p:grpSpPr>
          <a:xfrm>
            <a:off x="530351" y="612648"/>
            <a:ext cx="8997696" cy="6848856"/>
            <a:chOff x="530352" y="612648"/>
            <a:chExt cx="8997696" cy="6848856"/>
          </a:xfrm>
        </p:grpSpPr>
        <p:grpSp>
          <p:nvGrpSpPr>
            <p:cNvPr id="6" name="Group 107" hidden="1"/>
            <p:cNvGrpSpPr/>
            <p:nvPr/>
          </p:nvGrpSpPr>
          <p:grpSpPr>
            <a:xfrm>
              <a:off x="530352" y="7159752"/>
              <a:ext cx="8997696" cy="301752"/>
              <a:chOff x="530352" y="7159752"/>
              <a:chExt cx="8997696" cy="301752"/>
            </a:xfrm>
          </p:grpSpPr>
          <p:sp>
            <p:nvSpPr>
              <p:cNvPr id="53"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7" name="Group 106" hidden="1"/>
            <p:cNvGrpSpPr/>
            <p:nvPr/>
          </p:nvGrpSpPr>
          <p:grpSpPr>
            <a:xfrm>
              <a:off x="530352" y="1066800"/>
              <a:ext cx="8997696" cy="835152"/>
              <a:chOff x="530352" y="1066800"/>
              <a:chExt cx="8997696" cy="835152"/>
            </a:xfrm>
          </p:grpSpPr>
          <p:sp>
            <p:nvSpPr>
              <p:cNvPr id="51"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2"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8"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9" name="Group 600" hidden="1"/>
            <p:cNvGrpSpPr/>
            <p:nvPr/>
          </p:nvGrpSpPr>
          <p:grpSpPr>
            <a:xfrm>
              <a:off x="533400" y="6245352"/>
              <a:ext cx="8994648" cy="688848"/>
              <a:chOff x="533400" y="6013704"/>
              <a:chExt cx="8994648" cy="688848"/>
            </a:xfrm>
          </p:grpSpPr>
          <p:sp>
            <p:nvSpPr>
              <p:cNvPr id="45"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500" hidden="1"/>
            <p:cNvGrpSpPr/>
            <p:nvPr/>
          </p:nvGrpSpPr>
          <p:grpSpPr>
            <a:xfrm>
              <a:off x="533400" y="5407152"/>
              <a:ext cx="8994648" cy="688848"/>
              <a:chOff x="533400" y="5026152"/>
              <a:chExt cx="8994648" cy="688848"/>
            </a:xfrm>
          </p:grpSpPr>
          <p:sp>
            <p:nvSpPr>
              <p:cNvPr id="39"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400" hidden="1"/>
            <p:cNvGrpSpPr/>
            <p:nvPr/>
          </p:nvGrpSpPr>
          <p:grpSpPr>
            <a:xfrm>
              <a:off x="533400" y="4568952"/>
              <a:ext cx="8994648" cy="688848"/>
              <a:chOff x="533400" y="4038600"/>
              <a:chExt cx="8994648" cy="688848"/>
            </a:xfrm>
          </p:grpSpPr>
          <p:sp>
            <p:nvSpPr>
              <p:cNvPr id="33"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300" hidden="1"/>
            <p:cNvGrpSpPr/>
            <p:nvPr/>
          </p:nvGrpSpPr>
          <p:grpSpPr>
            <a:xfrm>
              <a:off x="533400" y="3730752"/>
              <a:ext cx="8994648" cy="688848"/>
              <a:chOff x="533400" y="3041904"/>
              <a:chExt cx="8994648" cy="688848"/>
            </a:xfrm>
          </p:grpSpPr>
          <p:sp>
            <p:nvSpPr>
              <p:cNvPr id="27"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200" hidden="1"/>
            <p:cNvGrpSpPr/>
            <p:nvPr/>
          </p:nvGrpSpPr>
          <p:grpSpPr>
            <a:xfrm>
              <a:off x="533400" y="2892552"/>
              <a:ext cx="8994648" cy="688848"/>
              <a:chOff x="533400" y="1066800"/>
              <a:chExt cx="8994648" cy="688848"/>
            </a:xfrm>
          </p:grpSpPr>
          <p:sp>
            <p:nvSpPr>
              <p:cNvPr id="21"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4" name="Group 100" hidden="1"/>
            <p:cNvGrpSpPr/>
            <p:nvPr/>
          </p:nvGrpSpPr>
          <p:grpSpPr>
            <a:xfrm>
              <a:off x="533400" y="2054352"/>
              <a:ext cx="8994648" cy="688848"/>
              <a:chOff x="533400" y="2054352"/>
              <a:chExt cx="8994648" cy="688848"/>
            </a:xfrm>
          </p:grpSpPr>
          <p:sp>
            <p:nvSpPr>
              <p:cNvPr id="15"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Title 2"/>
          <p:cNvSpPr>
            <a:spLocks noGrp="1"/>
          </p:cNvSpPr>
          <p:nvPr>
            <p:ph type="title"/>
          </p:nvPr>
        </p:nvSpPr>
        <p:spPr/>
        <p:txBody>
          <a:bodyPr/>
          <a:lstStyle/>
          <a:p>
            <a:r>
              <a:rPr lang="en-GB" dirty="0"/>
              <a:t>Smart installation</a:t>
            </a:r>
            <a:br>
              <a:rPr lang="en-GB" dirty="0"/>
            </a:br>
            <a:r>
              <a:rPr lang="en-GB" b="0" i="0" dirty="0"/>
              <a:t>Pre-requisites for v5</a:t>
            </a:r>
            <a:endParaRPr lang="en-GB" dirty="0"/>
          </a:p>
        </p:txBody>
      </p:sp>
      <p:sp>
        <p:nvSpPr>
          <p:cNvPr id="149" name="Content Placeholder 148"/>
          <p:cNvSpPr>
            <a:spLocks noGrp="1"/>
          </p:cNvSpPr>
          <p:nvPr>
            <p:ph sz="quarter" idx="24"/>
          </p:nvPr>
        </p:nvSpPr>
        <p:spPr>
          <a:xfrm>
            <a:off x="530352" y="2057400"/>
            <a:ext cx="9006840" cy="4882896"/>
          </a:xfrm>
        </p:spPr>
        <p:txBody>
          <a:bodyPr/>
          <a:lstStyle/>
          <a:p>
            <a:pPr>
              <a:spcAft>
                <a:spcPts val="600"/>
              </a:spcAft>
            </a:pPr>
            <a:r>
              <a:rPr lang="en-GB" dirty="0"/>
              <a:t>These are all part of the standard global PwC pc image. Smart conforms with the firm’s global desktop and packaging standards so if you’re missing any of the ones listed below, work with your local desktop teams to get them installed. </a:t>
            </a:r>
          </a:p>
          <a:p>
            <a:pPr marL="349250" lvl="1" indent="-342900">
              <a:buFont typeface="+mj-lt"/>
              <a:buAutoNum type="arabicPeriod"/>
            </a:pPr>
            <a:r>
              <a:rPr lang="en-GB" dirty="0"/>
              <a:t>Microsoft .NET 4.5 Framework</a:t>
            </a:r>
          </a:p>
          <a:p>
            <a:pPr marL="349250" lvl="1" indent="-342900">
              <a:buFont typeface="+mj-lt"/>
              <a:buAutoNum type="arabicPeriod"/>
            </a:pPr>
            <a:r>
              <a:rPr lang="en-GB" dirty="0" err="1"/>
              <a:t>OpenXML</a:t>
            </a:r>
            <a:r>
              <a:rPr lang="en-GB" dirty="0"/>
              <a:t> SDK 2.5 - </a:t>
            </a:r>
            <a:r>
              <a:rPr lang="en-GB" dirty="0">
                <a:hlinkClick r:id="rId25"/>
              </a:rPr>
              <a:t>http://www.microsoft.com/en-us/download/details.aspx?id=30425</a:t>
            </a:r>
            <a:endParaRPr lang="en-GB" dirty="0"/>
          </a:p>
          <a:p>
            <a:pPr marL="349250" lvl="1" indent="-342900">
              <a:buFont typeface="+mj-lt"/>
              <a:buAutoNum type="arabicPeriod"/>
            </a:pPr>
            <a:r>
              <a:rPr lang="en-GB" dirty="0"/>
              <a:t>VSTO 4 version 10.0.40820 or higher - </a:t>
            </a:r>
            <a:r>
              <a:rPr lang="en-GB" dirty="0">
                <a:hlinkClick r:id="rId26"/>
              </a:rPr>
              <a:t>https://pwc-spark.com/groups/pwc-it-common-desktop/blog/2017/06/07/microsoft-sharepoint-client-runtime-14047631041-is-now-available</a:t>
            </a:r>
            <a:r>
              <a:rPr lang="en-GB" dirty="0"/>
              <a:t/>
            </a:r>
            <a:br>
              <a:rPr lang="en-GB" dirty="0"/>
            </a:br>
            <a:endParaRPr lang="en-GB" dirty="0" smtClean="0"/>
          </a:p>
          <a:p>
            <a:pPr marL="349250" lvl="1" indent="-342900">
              <a:buFont typeface="+mj-lt"/>
              <a:buAutoNum type="arabicPeriod"/>
            </a:pPr>
            <a:endParaRPr lang="en-GB" dirty="0"/>
          </a:p>
          <a:p>
            <a:r>
              <a:rPr lang="en-GB" b="1" dirty="0">
                <a:solidFill>
                  <a:schemeClr val="tx2"/>
                </a:solidFill>
              </a:rPr>
              <a:t>Extra pre-requisite </a:t>
            </a:r>
            <a:r>
              <a:rPr lang="en-GB" dirty="0">
                <a:solidFill>
                  <a:schemeClr val="tx2"/>
                </a:solidFill>
              </a:rPr>
              <a:t>(not part of the global image)</a:t>
            </a:r>
            <a:r>
              <a:rPr lang="en-GB" b="1" dirty="0">
                <a:solidFill>
                  <a:schemeClr val="tx2"/>
                </a:solidFill>
              </a:rPr>
              <a:t> </a:t>
            </a:r>
            <a:r>
              <a:rPr lang="en-GB" dirty="0"/>
              <a:t>– needs to be installed by local IT/deployment/desktop teams and this version can work parallel on top of other SP runtime versions.</a:t>
            </a:r>
          </a:p>
          <a:p>
            <a:pPr lvl="1"/>
            <a:r>
              <a:rPr lang="en-GB" dirty="0"/>
              <a:t>SharePoint Client Runtime Redistributables v14 (or higher) - required for Smart's new back-end for the Content Management System (CMS). Download them from this link:</a:t>
            </a:r>
            <a:br>
              <a:rPr lang="en-GB" dirty="0"/>
            </a:br>
            <a:r>
              <a:rPr lang="en-GB" dirty="0"/>
              <a:t>https://</a:t>
            </a:r>
            <a:r>
              <a:rPr lang="en-GB" dirty="0">
                <a:hlinkClick r:id="rId26"/>
              </a:rPr>
              <a:t>pwc-spark.com/groups/pwc-it-common-desktop/blog/2017/06/07/microsoft-sharepoint-client-runtime-14047631041-is-now-available</a:t>
            </a:r>
            <a:endParaRPr lang="en-GB" dirty="0"/>
          </a:p>
          <a:p>
            <a:pPr marL="6350" lvl="1" indent="0">
              <a:buNone/>
              <a:tabLst>
                <a:tab pos="341313" algn="l"/>
              </a:tabLst>
            </a:pPr>
            <a:endParaRPr lang="en-GB" dirty="0"/>
          </a:p>
          <a:p>
            <a:pPr lvl="1"/>
            <a:endParaRPr lang="en-GB" dirty="0"/>
          </a:p>
          <a:p>
            <a:pPr lvl="1"/>
            <a:endParaRPr lang="en-GB" sz="1800" b="1" dirty="0"/>
          </a:p>
          <a:p>
            <a:pPr lvl="1"/>
            <a:endParaRPr lang="en-GB" sz="1800" dirty="0"/>
          </a:p>
          <a:p>
            <a:pPr lvl="1"/>
            <a:endParaRPr lang="en-GB" sz="1800" b="1" dirty="0"/>
          </a:p>
          <a:p>
            <a:pPr lvl="1">
              <a:buNone/>
            </a:pPr>
            <a:endParaRPr lang="en-GB" sz="1800" b="1" dirty="0"/>
          </a:p>
        </p:txBody>
      </p:sp>
      <p:sp>
        <p:nvSpPr>
          <p:cNvPr id="74" name="Section Header"/>
          <p:cNvSpPr txBox="1"/>
          <p:nvPr>
            <p:custDataLst>
              <p:tags r:id="rId3"/>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1 Pre-requisites</a:t>
            </a:r>
          </a:p>
        </p:txBody>
      </p:sp>
      <p:sp>
        <p:nvSpPr>
          <p:cNvPr id="2" name="TextBox 1"/>
          <p:cNvSpPr txBox="1"/>
          <p:nvPr/>
        </p:nvSpPr>
        <p:spPr>
          <a:xfrm>
            <a:off x="533399" y="4241274"/>
            <a:ext cx="8691372" cy="169277"/>
          </a:xfrm>
          <a:prstGeom prst="rect">
            <a:avLst/>
          </a:prstGeom>
          <a:noFill/>
          <a:ln>
            <a:noFill/>
          </a:ln>
        </p:spPr>
        <p:txBody>
          <a:bodyPr wrap="square" lIns="0" tIns="0" rIns="0" bIns="0" rtlCol="0">
            <a:spAutoFit/>
          </a:bodyPr>
          <a:lstStyle/>
          <a:p>
            <a:r>
              <a:rPr lang="en-GB" dirty="0">
                <a:latin typeface="Georgia" pitchFamily="18" charset="0"/>
                <a:cs typeface="Arial" pitchFamily="34" charset="0"/>
              </a:rPr>
              <a:t>* To check you have all 3 items above, go to Windows Control Panel&gt;Programs and Features list.</a:t>
            </a:r>
            <a:endParaRPr lang="en-GB" noProof="0" dirty="0">
              <a:solidFill>
                <a:schemeClr val="tx1"/>
              </a:solidFill>
              <a:latin typeface="Georgia" pitchFamily="18" charset="0"/>
              <a:cs typeface="Arial" pitchFamily="34" charset="0"/>
            </a:endParaRPr>
          </a:p>
        </p:txBody>
      </p:sp>
      <p:sp>
        <p:nvSpPr>
          <p:cNvPr id="97"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7</a:t>
            </a:r>
            <a:endParaRPr lang="en-GB" sz="900" noProof="1"/>
          </a:p>
        </p:txBody>
      </p:sp>
      <p:sp>
        <p:nvSpPr>
          <p:cNvPr id="98"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grpSp>
        <p:nvGrpSpPr>
          <p:cNvPr id="77" name="Group 76"/>
          <p:cNvGrpSpPr/>
          <p:nvPr>
            <p:custDataLst>
              <p:tags r:id="rId6"/>
            </p:custDataLst>
          </p:nvPr>
        </p:nvGrpSpPr>
        <p:grpSpPr>
          <a:xfrm>
            <a:off x="4383887" y="704088"/>
            <a:ext cx="5136927" cy="138499"/>
            <a:chOff x="4383887" y="704088"/>
            <a:chExt cx="5136927" cy="138499"/>
          </a:xfrm>
        </p:grpSpPr>
        <p:sp>
          <p:nvSpPr>
            <p:cNvPr id="78" name="862">
              <a:hlinkClick r:id="rId27" action="ppaction://hlinksldjump"/>
            </p:cNvPr>
            <p:cNvSpPr txBox="1"/>
            <p:nvPr>
              <p:custDataLst>
                <p:tags r:id="rId7"/>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79" name="Divider1"/>
            <p:cNvCxnSpPr/>
            <p:nvPr>
              <p:custDataLst>
                <p:tags r:id="rId8"/>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0" name="963">
              <a:hlinkClick r:id="rId28" action="ppaction://hlinksldjump"/>
            </p:cNvPr>
            <p:cNvSpPr txBox="1"/>
            <p:nvPr>
              <p:custDataLst>
                <p:tags r:id="rId9"/>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1" name="Divider2"/>
            <p:cNvCxnSpPr/>
            <p:nvPr>
              <p:custDataLst>
                <p:tags r:id="rId10"/>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860">
              <a:hlinkClick r:id="rId29" action="ppaction://hlinksldjump"/>
            </p:cNvPr>
            <p:cNvSpPr txBox="1"/>
            <p:nvPr>
              <p:custDataLst>
                <p:tags r:id="rId11"/>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3" name="Divider3"/>
            <p:cNvCxnSpPr/>
            <p:nvPr>
              <p:custDataLst>
                <p:tags r:id="rId12"/>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59">
              <a:hlinkClick r:id="rId30" action="ppaction://hlinksldjump"/>
            </p:cNvPr>
            <p:cNvSpPr txBox="1"/>
            <p:nvPr>
              <p:custDataLst>
                <p:tags r:id="rId13"/>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5" name="Divider4"/>
            <p:cNvCxnSpPr/>
            <p:nvPr>
              <p:custDataLst>
                <p:tags r:id="rId14"/>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975">
              <a:hlinkClick r:id="rId31" action="ppaction://hlinksldjump"/>
            </p:cNvPr>
            <p:cNvSpPr txBox="1"/>
            <p:nvPr>
              <p:custDataLst>
                <p:tags r:id="rId15"/>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7" name="Divider5"/>
            <p:cNvCxnSpPr/>
            <p:nvPr>
              <p:custDataLst>
                <p:tags r:id="rId16"/>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873">
              <a:hlinkClick r:id="rId32" action="ppaction://hlinksldjump"/>
            </p:cNvPr>
            <p:cNvSpPr txBox="1"/>
            <p:nvPr>
              <p:custDataLst>
                <p:tags r:id="rId17"/>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89" name="Divider6"/>
            <p:cNvCxnSpPr/>
            <p:nvPr>
              <p:custDataLst>
                <p:tags r:id="rId18"/>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737">
              <a:hlinkClick r:id="rId33" action="ppaction://hlinksldjump"/>
            </p:cNvPr>
            <p:cNvSpPr txBox="1"/>
            <p:nvPr>
              <p:custDataLst>
                <p:tags r:id="rId19"/>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Getting started</a:t>
              </a:r>
            </a:p>
          </p:txBody>
        </p:sp>
        <p:cxnSp>
          <p:nvCxnSpPr>
            <p:cNvPr id="91" name="Divider7"/>
            <p:cNvCxnSpPr/>
            <p:nvPr>
              <p:custDataLst>
                <p:tags r:id="rId20"/>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888">
              <a:hlinkClick r:id="rId34" action="ppaction://hlinksldjump"/>
            </p:cNvPr>
            <p:cNvSpPr txBox="1"/>
            <p:nvPr>
              <p:custDataLst>
                <p:tags r:id="rId21"/>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3" name="Divider8"/>
            <p:cNvCxnSpPr/>
            <p:nvPr>
              <p:custDataLst>
                <p:tags r:id="rId22"/>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5">
              <a:hlinkClick r:id="rId35" action="ppaction://hlinksldjump"/>
            </p:cNvPr>
            <p:cNvSpPr txBox="1"/>
            <p:nvPr>
              <p:custDataLst>
                <p:tags r:id="rId23"/>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4948949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Picture 70"/>
          <p:cNvPicPr>
            <a:picLocks noChangeAspect="1"/>
          </p:cNvPicPr>
          <p:nvPr/>
        </p:nvPicPr>
        <p:blipFill>
          <a:blip r:embed="rId29"/>
          <a:stretch>
            <a:fillRect/>
          </a:stretch>
        </p:blipFill>
        <p:spPr>
          <a:xfrm>
            <a:off x="4779306" y="4660880"/>
            <a:ext cx="4447619" cy="371429"/>
          </a:xfrm>
          <a:prstGeom prst="rect">
            <a:avLst/>
          </a:prstGeom>
        </p:spPr>
      </p:pic>
      <p:pic>
        <p:nvPicPr>
          <p:cNvPr id="70" name="Picture 69"/>
          <p:cNvPicPr>
            <a:picLocks noChangeAspect="1"/>
          </p:cNvPicPr>
          <p:nvPr/>
        </p:nvPicPr>
        <p:blipFill>
          <a:blip r:embed="rId30"/>
          <a:stretch>
            <a:fillRect/>
          </a:stretch>
        </p:blipFill>
        <p:spPr>
          <a:xfrm>
            <a:off x="4792697" y="3904020"/>
            <a:ext cx="4466667" cy="361905"/>
          </a:xfrm>
          <a:prstGeom prst="rect">
            <a:avLst/>
          </a:prstGeom>
        </p:spPr>
      </p:pic>
      <p:graphicFrame>
        <p:nvGraphicFramePr>
          <p:cNvPr id="4" name="Object 3" hidden="1"/>
          <p:cNvGraphicFramePr>
            <a:graphicFrameLocks noChangeAspect="1"/>
          </p:cNvGraphicFramePr>
          <p:nvPr>
            <p:custDataLst>
              <p:tags r:id="rId3"/>
            </p:custDataLst>
            <p:extLst>
              <p:ext uri="{D42A27DB-BD31-4B8C-83A1-F6EECF244321}">
                <p14:modId xmlns:p14="http://schemas.microsoft.com/office/powerpoint/2010/main" val="330487501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339" name="think-cell Slide" r:id="rId31" imgW="270" imgH="270" progId="TCLayout.ActiveDocument.1">
                  <p:embed/>
                </p:oleObj>
              </mc:Choice>
              <mc:Fallback>
                <p:oleObj name="think-cell Slide" r:id="rId31" imgW="270" imgH="270" progId="TCLayout.ActiveDocument.1">
                  <p:embed/>
                  <p:pic>
                    <p:nvPicPr>
                      <p:cNvPr id="0" name=""/>
                      <p:cNvPicPr/>
                      <p:nvPr/>
                    </p:nvPicPr>
                    <p:blipFill>
                      <a:blip r:embed="rId32"/>
                      <a:stretch>
                        <a:fillRect/>
                      </a:stretch>
                    </p:blipFill>
                    <p:spPr>
                      <a:xfrm>
                        <a:off x="1588" y="1588"/>
                        <a:ext cx="1587" cy="1587"/>
                      </a:xfrm>
                      <a:prstGeom prst="rect">
                        <a:avLst/>
                      </a:prstGeom>
                    </p:spPr>
                  </p:pic>
                </p:oleObj>
              </mc:Fallback>
            </mc:AlternateContent>
          </a:graphicData>
        </a:graphic>
      </p:graphicFrame>
      <p:sp>
        <p:nvSpPr>
          <p:cNvPr id="149" name="Content Placeholder 148"/>
          <p:cNvSpPr>
            <a:spLocks noGrp="1"/>
          </p:cNvSpPr>
          <p:nvPr>
            <p:ph sz="quarter" idx="24"/>
          </p:nvPr>
        </p:nvSpPr>
        <p:spPr>
          <a:xfrm>
            <a:off x="530352" y="2057400"/>
            <a:ext cx="9006840" cy="4882896"/>
          </a:xfrm>
        </p:spPr>
        <p:txBody>
          <a:bodyPr/>
          <a:lstStyle/>
          <a:p>
            <a:r>
              <a:rPr lang="en-GB" b="1" dirty="0">
                <a:solidFill>
                  <a:schemeClr val="tx2"/>
                </a:solidFill>
              </a:rPr>
              <a:t>Smart </a:t>
            </a:r>
            <a:r>
              <a:rPr lang="en-GB" b="1" dirty="0"/>
              <a:t>= has 2 MSIs: </a:t>
            </a:r>
            <a:r>
              <a:rPr lang="en-GB" dirty="0"/>
              <a:t>Core software + Content Management System (CMS) territory pack</a:t>
            </a:r>
          </a:p>
          <a:p>
            <a:pPr>
              <a:spcAft>
                <a:spcPts val="600"/>
              </a:spcAft>
            </a:pPr>
            <a:endParaRPr lang="en-GB" b="1" dirty="0">
              <a:solidFill>
                <a:schemeClr val="tx2"/>
              </a:solidFill>
            </a:endParaRPr>
          </a:p>
          <a:p>
            <a:pPr lvl="1"/>
            <a:endParaRPr lang="en-GB" sz="1800" b="1" dirty="0"/>
          </a:p>
          <a:p>
            <a:pPr lvl="1"/>
            <a:endParaRPr lang="en-GB" sz="1800" dirty="0"/>
          </a:p>
          <a:p>
            <a:pPr lvl="1"/>
            <a:endParaRPr lang="en-GB" sz="1800" b="1" dirty="0"/>
          </a:p>
          <a:p>
            <a:pPr lvl="1">
              <a:buNone/>
            </a:pPr>
            <a:endParaRPr lang="en-GB" sz="1800" b="1" dirty="0"/>
          </a:p>
        </p:txBody>
      </p:sp>
      <p:grpSp>
        <p:nvGrpSpPr>
          <p:cNvPr id="5" name="Grid" hidden="1"/>
          <p:cNvGrpSpPr/>
          <p:nvPr>
            <p:custDataLst>
              <p:tags r:id="rId4"/>
            </p:custDataLst>
          </p:nvPr>
        </p:nvGrpSpPr>
        <p:grpSpPr>
          <a:xfrm>
            <a:off x="530351" y="612648"/>
            <a:ext cx="8997696" cy="6848856"/>
            <a:chOff x="530352" y="612648"/>
            <a:chExt cx="8997696" cy="6848856"/>
          </a:xfrm>
        </p:grpSpPr>
        <p:grpSp>
          <p:nvGrpSpPr>
            <p:cNvPr id="6" name="Group 107" hidden="1"/>
            <p:cNvGrpSpPr/>
            <p:nvPr/>
          </p:nvGrpSpPr>
          <p:grpSpPr>
            <a:xfrm>
              <a:off x="530352" y="7159752"/>
              <a:ext cx="8997696" cy="301752"/>
              <a:chOff x="530352" y="7159752"/>
              <a:chExt cx="8997696" cy="301752"/>
            </a:xfrm>
          </p:grpSpPr>
          <p:sp>
            <p:nvSpPr>
              <p:cNvPr id="53"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7" name="Group 106" hidden="1"/>
            <p:cNvGrpSpPr/>
            <p:nvPr/>
          </p:nvGrpSpPr>
          <p:grpSpPr>
            <a:xfrm>
              <a:off x="530352" y="1066800"/>
              <a:ext cx="8997696" cy="835152"/>
              <a:chOff x="530352" y="1066800"/>
              <a:chExt cx="8997696" cy="835152"/>
            </a:xfrm>
          </p:grpSpPr>
          <p:sp>
            <p:nvSpPr>
              <p:cNvPr id="51"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2"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8"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9" name="Group 600" hidden="1"/>
            <p:cNvGrpSpPr/>
            <p:nvPr/>
          </p:nvGrpSpPr>
          <p:grpSpPr>
            <a:xfrm>
              <a:off x="533400" y="6245352"/>
              <a:ext cx="8994648" cy="688848"/>
              <a:chOff x="533400" y="6013704"/>
              <a:chExt cx="8994648" cy="688848"/>
            </a:xfrm>
          </p:grpSpPr>
          <p:sp>
            <p:nvSpPr>
              <p:cNvPr id="45"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500" hidden="1"/>
            <p:cNvGrpSpPr/>
            <p:nvPr/>
          </p:nvGrpSpPr>
          <p:grpSpPr>
            <a:xfrm>
              <a:off x="533400" y="5407152"/>
              <a:ext cx="8994648" cy="688848"/>
              <a:chOff x="533400" y="5026152"/>
              <a:chExt cx="8994648" cy="688848"/>
            </a:xfrm>
          </p:grpSpPr>
          <p:sp>
            <p:nvSpPr>
              <p:cNvPr id="39"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400" hidden="1"/>
            <p:cNvGrpSpPr/>
            <p:nvPr/>
          </p:nvGrpSpPr>
          <p:grpSpPr>
            <a:xfrm>
              <a:off x="533400" y="4568952"/>
              <a:ext cx="8994648" cy="688848"/>
              <a:chOff x="533400" y="4038600"/>
              <a:chExt cx="8994648" cy="688848"/>
            </a:xfrm>
          </p:grpSpPr>
          <p:sp>
            <p:nvSpPr>
              <p:cNvPr id="33"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300" hidden="1"/>
            <p:cNvGrpSpPr/>
            <p:nvPr/>
          </p:nvGrpSpPr>
          <p:grpSpPr>
            <a:xfrm>
              <a:off x="533400" y="3730752"/>
              <a:ext cx="8994648" cy="688848"/>
              <a:chOff x="533400" y="3041904"/>
              <a:chExt cx="8994648" cy="688848"/>
            </a:xfrm>
          </p:grpSpPr>
          <p:sp>
            <p:nvSpPr>
              <p:cNvPr id="27"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200" hidden="1"/>
            <p:cNvGrpSpPr/>
            <p:nvPr/>
          </p:nvGrpSpPr>
          <p:grpSpPr>
            <a:xfrm>
              <a:off x="533400" y="2892552"/>
              <a:ext cx="8994648" cy="688848"/>
              <a:chOff x="533400" y="1066800"/>
              <a:chExt cx="8994648" cy="688848"/>
            </a:xfrm>
          </p:grpSpPr>
          <p:sp>
            <p:nvSpPr>
              <p:cNvPr id="21"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4" name="Group 100" hidden="1"/>
            <p:cNvGrpSpPr/>
            <p:nvPr/>
          </p:nvGrpSpPr>
          <p:grpSpPr>
            <a:xfrm>
              <a:off x="533400" y="2054352"/>
              <a:ext cx="8994648" cy="688848"/>
              <a:chOff x="533400" y="2054352"/>
              <a:chExt cx="8994648" cy="688848"/>
            </a:xfrm>
          </p:grpSpPr>
          <p:sp>
            <p:nvSpPr>
              <p:cNvPr id="15"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3" name="Title 2"/>
          <p:cNvSpPr>
            <a:spLocks noGrp="1"/>
          </p:cNvSpPr>
          <p:nvPr>
            <p:ph type="title"/>
          </p:nvPr>
        </p:nvSpPr>
        <p:spPr/>
        <p:txBody>
          <a:bodyPr/>
          <a:lstStyle/>
          <a:p>
            <a:r>
              <a:rPr lang="en-GB" dirty="0"/>
              <a:t>Smart installation </a:t>
            </a:r>
            <a:br>
              <a:rPr lang="en-GB" dirty="0"/>
            </a:br>
            <a:r>
              <a:rPr lang="en-GB" b="0" i="0" dirty="0"/>
              <a:t>Actual installer package</a:t>
            </a:r>
            <a:endParaRPr lang="en-GB" dirty="0"/>
          </a:p>
        </p:txBody>
      </p:sp>
      <p:sp>
        <p:nvSpPr>
          <p:cNvPr id="74" name="Section Header"/>
          <p:cNvSpPr txBox="1"/>
          <p:nvPr>
            <p:custDataLst>
              <p:tags r:id="rId5"/>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a:solidFill>
                  <a:schemeClr val="tx1"/>
                </a:solidFill>
              </a:rPr>
              <a:t>1 Pre-requisites</a:t>
            </a:r>
          </a:p>
        </p:txBody>
      </p:sp>
      <p:grpSp>
        <p:nvGrpSpPr>
          <p:cNvPr id="134" name="Components"/>
          <p:cNvGrpSpPr>
            <a:grpSpLocks noChangeAspect="1"/>
          </p:cNvGrpSpPr>
          <p:nvPr/>
        </p:nvGrpSpPr>
        <p:grpSpPr bwMode="gray">
          <a:xfrm>
            <a:off x="533401" y="2581730"/>
            <a:ext cx="3649762" cy="3834235"/>
            <a:chOff x="529200" y="2066414"/>
            <a:chExt cx="4424400" cy="4648025"/>
          </a:xfrm>
        </p:grpSpPr>
        <p:sp>
          <p:nvSpPr>
            <p:cNvPr id="142" name="Freeform 5"/>
            <p:cNvSpPr>
              <a:spLocks/>
            </p:cNvSpPr>
            <p:nvPr/>
          </p:nvSpPr>
          <p:spPr bwMode="gray">
            <a:xfrm rot="10800000" flipH="1">
              <a:off x="529200" y="2066414"/>
              <a:ext cx="2296044" cy="4648025"/>
            </a:xfrm>
            <a:custGeom>
              <a:avLst/>
              <a:gdLst/>
              <a:ahLst/>
              <a:cxnLst>
                <a:cxn ang="0">
                  <a:pos x="558" y="0"/>
                </a:cxn>
                <a:cxn ang="0">
                  <a:pos x="515" y="3"/>
                </a:cxn>
                <a:cxn ang="0">
                  <a:pos x="472" y="9"/>
                </a:cxn>
                <a:cxn ang="0">
                  <a:pos x="430" y="17"/>
                </a:cxn>
                <a:cxn ang="0">
                  <a:pos x="389" y="28"/>
                </a:cxn>
                <a:cxn ang="0">
                  <a:pos x="362" y="36"/>
                </a:cxn>
                <a:cxn ang="0">
                  <a:pos x="323" y="51"/>
                </a:cxn>
                <a:cxn ang="0">
                  <a:pos x="284" y="68"/>
                </a:cxn>
                <a:cxn ang="0">
                  <a:pos x="248" y="87"/>
                </a:cxn>
                <a:cxn ang="0">
                  <a:pos x="214" y="109"/>
                </a:cxn>
                <a:cxn ang="0">
                  <a:pos x="187" y="128"/>
                </a:cxn>
                <a:cxn ang="0">
                  <a:pos x="161" y="149"/>
                </a:cxn>
                <a:cxn ang="0">
                  <a:pos x="133" y="175"/>
                </a:cxn>
                <a:cxn ang="0">
                  <a:pos x="106" y="204"/>
                </a:cxn>
                <a:cxn ang="0">
                  <a:pos x="83" y="233"/>
                </a:cxn>
                <a:cxn ang="0">
                  <a:pos x="63" y="264"/>
                </a:cxn>
                <a:cxn ang="0">
                  <a:pos x="44" y="297"/>
                </a:cxn>
                <a:cxn ang="0">
                  <a:pos x="29" y="330"/>
                </a:cxn>
                <a:cxn ang="0">
                  <a:pos x="17" y="364"/>
                </a:cxn>
                <a:cxn ang="0">
                  <a:pos x="8" y="398"/>
                </a:cxn>
                <a:cxn ang="0">
                  <a:pos x="3" y="433"/>
                </a:cxn>
                <a:cxn ang="0">
                  <a:pos x="0" y="469"/>
                </a:cxn>
                <a:cxn ang="0">
                  <a:pos x="1" y="504"/>
                </a:cxn>
                <a:cxn ang="0">
                  <a:pos x="4" y="539"/>
                </a:cxn>
                <a:cxn ang="0">
                  <a:pos x="11" y="575"/>
                </a:cxn>
                <a:cxn ang="0">
                  <a:pos x="21" y="609"/>
                </a:cxn>
                <a:cxn ang="0">
                  <a:pos x="34" y="643"/>
                </a:cxn>
                <a:cxn ang="0">
                  <a:pos x="44" y="665"/>
                </a:cxn>
                <a:cxn ang="0">
                  <a:pos x="63" y="697"/>
                </a:cxn>
                <a:cxn ang="0">
                  <a:pos x="83" y="728"/>
                </a:cxn>
                <a:cxn ang="0">
                  <a:pos x="106" y="758"/>
                </a:cxn>
                <a:cxn ang="0">
                  <a:pos x="133" y="786"/>
                </a:cxn>
                <a:cxn ang="0">
                  <a:pos x="157" y="808"/>
                </a:cxn>
                <a:cxn ang="0">
                  <a:pos x="182" y="829"/>
                </a:cxn>
                <a:cxn ang="0">
                  <a:pos x="214" y="852"/>
                </a:cxn>
                <a:cxn ang="0">
                  <a:pos x="249" y="874"/>
                </a:cxn>
                <a:cxn ang="0">
                  <a:pos x="285" y="893"/>
                </a:cxn>
                <a:cxn ang="0">
                  <a:pos x="323" y="910"/>
                </a:cxn>
                <a:cxn ang="0">
                  <a:pos x="362" y="925"/>
                </a:cxn>
                <a:cxn ang="0">
                  <a:pos x="403" y="937"/>
                </a:cxn>
                <a:cxn ang="0">
                  <a:pos x="444" y="947"/>
                </a:cxn>
                <a:cxn ang="0">
                  <a:pos x="486" y="954"/>
                </a:cxn>
                <a:cxn ang="0">
                  <a:pos x="529" y="959"/>
                </a:cxn>
                <a:cxn ang="0">
                  <a:pos x="572" y="961"/>
                </a:cxn>
              </a:cxnLst>
              <a:rect l="0" t="0" r="r" b="b"/>
              <a:pathLst>
                <a:path w="586" h="961">
                  <a:moveTo>
                    <a:pt x="586" y="0"/>
                  </a:moveTo>
                  <a:lnTo>
                    <a:pt x="572" y="0"/>
                  </a:lnTo>
                  <a:lnTo>
                    <a:pt x="558" y="0"/>
                  </a:lnTo>
                  <a:lnTo>
                    <a:pt x="543" y="1"/>
                  </a:lnTo>
                  <a:lnTo>
                    <a:pt x="529" y="2"/>
                  </a:lnTo>
                  <a:lnTo>
                    <a:pt x="515" y="3"/>
                  </a:lnTo>
                  <a:lnTo>
                    <a:pt x="500" y="5"/>
                  </a:lnTo>
                  <a:lnTo>
                    <a:pt x="486" y="7"/>
                  </a:lnTo>
                  <a:lnTo>
                    <a:pt x="472" y="9"/>
                  </a:lnTo>
                  <a:lnTo>
                    <a:pt x="458" y="11"/>
                  </a:lnTo>
                  <a:lnTo>
                    <a:pt x="444" y="14"/>
                  </a:lnTo>
                  <a:lnTo>
                    <a:pt x="430" y="17"/>
                  </a:lnTo>
                  <a:lnTo>
                    <a:pt x="416" y="21"/>
                  </a:lnTo>
                  <a:lnTo>
                    <a:pt x="403" y="24"/>
                  </a:lnTo>
                  <a:lnTo>
                    <a:pt x="389" y="28"/>
                  </a:lnTo>
                  <a:lnTo>
                    <a:pt x="382" y="30"/>
                  </a:lnTo>
                  <a:lnTo>
                    <a:pt x="375" y="32"/>
                  </a:lnTo>
                  <a:lnTo>
                    <a:pt x="362" y="36"/>
                  </a:lnTo>
                  <a:lnTo>
                    <a:pt x="349" y="41"/>
                  </a:lnTo>
                  <a:lnTo>
                    <a:pt x="336" y="46"/>
                  </a:lnTo>
                  <a:lnTo>
                    <a:pt x="323" y="51"/>
                  </a:lnTo>
                  <a:lnTo>
                    <a:pt x="310" y="56"/>
                  </a:lnTo>
                  <a:lnTo>
                    <a:pt x="298" y="62"/>
                  </a:lnTo>
                  <a:lnTo>
                    <a:pt x="284" y="68"/>
                  </a:lnTo>
                  <a:lnTo>
                    <a:pt x="272" y="74"/>
                  </a:lnTo>
                  <a:lnTo>
                    <a:pt x="260" y="81"/>
                  </a:lnTo>
                  <a:lnTo>
                    <a:pt x="248" y="87"/>
                  </a:lnTo>
                  <a:lnTo>
                    <a:pt x="237" y="94"/>
                  </a:lnTo>
                  <a:lnTo>
                    <a:pt x="225" y="101"/>
                  </a:lnTo>
                  <a:lnTo>
                    <a:pt x="214" y="109"/>
                  </a:lnTo>
                  <a:lnTo>
                    <a:pt x="203" y="117"/>
                  </a:lnTo>
                  <a:lnTo>
                    <a:pt x="192" y="124"/>
                  </a:lnTo>
                  <a:lnTo>
                    <a:pt x="187" y="128"/>
                  </a:lnTo>
                  <a:lnTo>
                    <a:pt x="182" y="132"/>
                  </a:lnTo>
                  <a:lnTo>
                    <a:pt x="172" y="141"/>
                  </a:lnTo>
                  <a:lnTo>
                    <a:pt x="161" y="149"/>
                  </a:lnTo>
                  <a:lnTo>
                    <a:pt x="151" y="158"/>
                  </a:lnTo>
                  <a:lnTo>
                    <a:pt x="142" y="167"/>
                  </a:lnTo>
                  <a:lnTo>
                    <a:pt x="133" y="175"/>
                  </a:lnTo>
                  <a:lnTo>
                    <a:pt x="124" y="185"/>
                  </a:lnTo>
                  <a:lnTo>
                    <a:pt x="115" y="194"/>
                  </a:lnTo>
                  <a:lnTo>
                    <a:pt x="106" y="204"/>
                  </a:lnTo>
                  <a:lnTo>
                    <a:pt x="99" y="214"/>
                  </a:lnTo>
                  <a:lnTo>
                    <a:pt x="91" y="223"/>
                  </a:lnTo>
                  <a:lnTo>
                    <a:pt x="83" y="233"/>
                  </a:lnTo>
                  <a:lnTo>
                    <a:pt x="76" y="244"/>
                  </a:lnTo>
                  <a:lnTo>
                    <a:pt x="69" y="254"/>
                  </a:lnTo>
                  <a:lnTo>
                    <a:pt x="63" y="264"/>
                  </a:lnTo>
                  <a:lnTo>
                    <a:pt x="56" y="275"/>
                  </a:lnTo>
                  <a:lnTo>
                    <a:pt x="50" y="286"/>
                  </a:lnTo>
                  <a:lnTo>
                    <a:pt x="44" y="297"/>
                  </a:lnTo>
                  <a:lnTo>
                    <a:pt x="39" y="308"/>
                  </a:lnTo>
                  <a:lnTo>
                    <a:pt x="34" y="319"/>
                  </a:lnTo>
                  <a:lnTo>
                    <a:pt x="29" y="330"/>
                  </a:lnTo>
                  <a:lnTo>
                    <a:pt x="25" y="341"/>
                  </a:lnTo>
                  <a:lnTo>
                    <a:pt x="21" y="352"/>
                  </a:lnTo>
                  <a:lnTo>
                    <a:pt x="17" y="364"/>
                  </a:lnTo>
                  <a:lnTo>
                    <a:pt x="14" y="375"/>
                  </a:lnTo>
                  <a:lnTo>
                    <a:pt x="11" y="386"/>
                  </a:lnTo>
                  <a:lnTo>
                    <a:pt x="8" y="398"/>
                  </a:lnTo>
                  <a:lnTo>
                    <a:pt x="6" y="410"/>
                  </a:lnTo>
                  <a:lnTo>
                    <a:pt x="4" y="422"/>
                  </a:lnTo>
                  <a:lnTo>
                    <a:pt x="3" y="433"/>
                  </a:lnTo>
                  <a:lnTo>
                    <a:pt x="1" y="445"/>
                  </a:lnTo>
                  <a:lnTo>
                    <a:pt x="1" y="457"/>
                  </a:lnTo>
                  <a:lnTo>
                    <a:pt x="0" y="469"/>
                  </a:lnTo>
                  <a:lnTo>
                    <a:pt x="0" y="481"/>
                  </a:lnTo>
                  <a:lnTo>
                    <a:pt x="0" y="492"/>
                  </a:lnTo>
                  <a:lnTo>
                    <a:pt x="1" y="504"/>
                  </a:lnTo>
                  <a:lnTo>
                    <a:pt x="2" y="516"/>
                  </a:lnTo>
                  <a:lnTo>
                    <a:pt x="3" y="528"/>
                  </a:lnTo>
                  <a:lnTo>
                    <a:pt x="4" y="539"/>
                  </a:lnTo>
                  <a:lnTo>
                    <a:pt x="6" y="551"/>
                  </a:lnTo>
                  <a:lnTo>
                    <a:pt x="8" y="563"/>
                  </a:lnTo>
                  <a:lnTo>
                    <a:pt x="11" y="575"/>
                  </a:lnTo>
                  <a:lnTo>
                    <a:pt x="14" y="586"/>
                  </a:lnTo>
                  <a:lnTo>
                    <a:pt x="18" y="597"/>
                  </a:lnTo>
                  <a:lnTo>
                    <a:pt x="21" y="609"/>
                  </a:lnTo>
                  <a:lnTo>
                    <a:pt x="25" y="620"/>
                  </a:lnTo>
                  <a:lnTo>
                    <a:pt x="29" y="631"/>
                  </a:lnTo>
                  <a:lnTo>
                    <a:pt x="34" y="643"/>
                  </a:lnTo>
                  <a:lnTo>
                    <a:pt x="37" y="648"/>
                  </a:lnTo>
                  <a:lnTo>
                    <a:pt x="39" y="654"/>
                  </a:lnTo>
                  <a:lnTo>
                    <a:pt x="44" y="665"/>
                  </a:lnTo>
                  <a:lnTo>
                    <a:pt x="50" y="675"/>
                  </a:lnTo>
                  <a:lnTo>
                    <a:pt x="56" y="686"/>
                  </a:lnTo>
                  <a:lnTo>
                    <a:pt x="63" y="697"/>
                  </a:lnTo>
                  <a:lnTo>
                    <a:pt x="69" y="707"/>
                  </a:lnTo>
                  <a:lnTo>
                    <a:pt x="76" y="718"/>
                  </a:lnTo>
                  <a:lnTo>
                    <a:pt x="83" y="728"/>
                  </a:lnTo>
                  <a:lnTo>
                    <a:pt x="90" y="738"/>
                  </a:lnTo>
                  <a:lnTo>
                    <a:pt x="98" y="748"/>
                  </a:lnTo>
                  <a:lnTo>
                    <a:pt x="106" y="758"/>
                  </a:lnTo>
                  <a:lnTo>
                    <a:pt x="115" y="767"/>
                  </a:lnTo>
                  <a:lnTo>
                    <a:pt x="124" y="776"/>
                  </a:lnTo>
                  <a:lnTo>
                    <a:pt x="133" y="786"/>
                  </a:lnTo>
                  <a:lnTo>
                    <a:pt x="142" y="794"/>
                  </a:lnTo>
                  <a:lnTo>
                    <a:pt x="151" y="803"/>
                  </a:lnTo>
                  <a:lnTo>
                    <a:pt x="157" y="808"/>
                  </a:lnTo>
                  <a:lnTo>
                    <a:pt x="161" y="812"/>
                  </a:lnTo>
                  <a:lnTo>
                    <a:pt x="172" y="820"/>
                  </a:lnTo>
                  <a:lnTo>
                    <a:pt x="182" y="829"/>
                  </a:lnTo>
                  <a:lnTo>
                    <a:pt x="192" y="837"/>
                  </a:lnTo>
                  <a:lnTo>
                    <a:pt x="203" y="844"/>
                  </a:lnTo>
                  <a:lnTo>
                    <a:pt x="214" y="852"/>
                  </a:lnTo>
                  <a:lnTo>
                    <a:pt x="225" y="860"/>
                  </a:lnTo>
                  <a:lnTo>
                    <a:pt x="237" y="867"/>
                  </a:lnTo>
                  <a:lnTo>
                    <a:pt x="249" y="874"/>
                  </a:lnTo>
                  <a:lnTo>
                    <a:pt x="260" y="880"/>
                  </a:lnTo>
                  <a:lnTo>
                    <a:pt x="272" y="887"/>
                  </a:lnTo>
                  <a:lnTo>
                    <a:pt x="285" y="893"/>
                  </a:lnTo>
                  <a:lnTo>
                    <a:pt x="298" y="899"/>
                  </a:lnTo>
                  <a:lnTo>
                    <a:pt x="310" y="905"/>
                  </a:lnTo>
                  <a:lnTo>
                    <a:pt x="323" y="910"/>
                  </a:lnTo>
                  <a:lnTo>
                    <a:pt x="336" y="915"/>
                  </a:lnTo>
                  <a:lnTo>
                    <a:pt x="349" y="920"/>
                  </a:lnTo>
                  <a:lnTo>
                    <a:pt x="362" y="925"/>
                  </a:lnTo>
                  <a:lnTo>
                    <a:pt x="375" y="929"/>
                  </a:lnTo>
                  <a:lnTo>
                    <a:pt x="389" y="933"/>
                  </a:lnTo>
                  <a:lnTo>
                    <a:pt x="403" y="937"/>
                  </a:lnTo>
                  <a:lnTo>
                    <a:pt x="416" y="941"/>
                  </a:lnTo>
                  <a:lnTo>
                    <a:pt x="430" y="944"/>
                  </a:lnTo>
                  <a:lnTo>
                    <a:pt x="444" y="947"/>
                  </a:lnTo>
                  <a:lnTo>
                    <a:pt x="458" y="950"/>
                  </a:lnTo>
                  <a:lnTo>
                    <a:pt x="472" y="952"/>
                  </a:lnTo>
                  <a:lnTo>
                    <a:pt x="486" y="954"/>
                  </a:lnTo>
                  <a:lnTo>
                    <a:pt x="500" y="956"/>
                  </a:lnTo>
                  <a:lnTo>
                    <a:pt x="515" y="958"/>
                  </a:lnTo>
                  <a:lnTo>
                    <a:pt x="529" y="959"/>
                  </a:lnTo>
                  <a:lnTo>
                    <a:pt x="543" y="960"/>
                  </a:lnTo>
                  <a:lnTo>
                    <a:pt x="558" y="961"/>
                  </a:lnTo>
                  <a:lnTo>
                    <a:pt x="572" y="961"/>
                  </a:lnTo>
                  <a:lnTo>
                    <a:pt x="586" y="961"/>
                  </a:lnTo>
                </a:path>
              </a:pathLst>
            </a:custGeom>
            <a:solidFill>
              <a:schemeClr val="accent1"/>
            </a:solidFill>
            <a:ln w="6350" cmpd="sng">
              <a:solidFill>
                <a:schemeClr val="bg2"/>
              </a:solidFill>
              <a:round/>
              <a:headEnd/>
              <a:tailEnd/>
            </a:ln>
          </p:spPr>
          <p:txBody>
            <a:bodyPr lIns="45720" rIns="45720" anchor="ctr" anchorCtr="1"/>
            <a:lstStyle/>
            <a:p>
              <a:endParaRPr lang="en-GB" sz="1200" b="1" dirty="0"/>
            </a:p>
          </p:txBody>
        </p:sp>
        <p:sp>
          <p:nvSpPr>
            <p:cNvPr id="143" name="Freeform 6"/>
            <p:cNvSpPr>
              <a:spLocks/>
            </p:cNvSpPr>
            <p:nvPr/>
          </p:nvSpPr>
          <p:spPr bwMode="gray">
            <a:xfrm rot="10800000">
              <a:off x="2657556" y="2074126"/>
              <a:ext cx="2296044" cy="4633098"/>
            </a:xfrm>
            <a:custGeom>
              <a:avLst/>
              <a:gdLst/>
              <a:ahLst/>
              <a:cxnLst>
                <a:cxn ang="0">
                  <a:pos x="558" y="0"/>
                </a:cxn>
                <a:cxn ang="0">
                  <a:pos x="515" y="3"/>
                </a:cxn>
                <a:cxn ang="0">
                  <a:pos x="472" y="9"/>
                </a:cxn>
                <a:cxn ang="0">
                  <a:pos x="430" y="17"/>
                </a:cxn>
                <a:cxn ang="0">
                  <a:pos x="389" y="28"/>
                </a:cxn>
                <a:cxn ang="0">
                  <a:pos x="362" y="36"/>
                </a:cxn>
                <a:cxn ang="0">
                  <a:pos x="323" y="51"/>
                </a:cxn>
                <a:cxn ang="0">
                  <a:pos x="284" y="68"/>
                </a:cxn>
                <a:cxn ang="0">
                  <a:pos x="248" y="87"/>
                </a:cxn>
                <a:cxn ang="0">
                  <a:pos x="214" y="109"/>
                </a:cxn>
                <a:cxn ang="0">
                  <a:pos x="187" y="128"/>
                </a:cxn>
                <a:cxn ang="0">
                  <a:pos x="161" y="149"/>
                </a:cxn>
                <a:cxn ang="0">
                  <a:pos x="133" y="175"/>
                </a:cxn>
                <a:cxn ang="0">
                  <a:pos x="106" y="204"/>
                </a:cxn>
                <a:cxn ang="0">
                  <a:pos x="83" y="233"/>
                </a:cxn>
                <a:cxn ang="0">
                  <a:pos x="63" y="264"/>
                </a:cxn>
                <a:cxn ang="0">
                  <a:pos x="44" y="297"/>
                </a:cxn>
                <a:cxn ang="0">
                  <a:pos x="29" y="330"/>
                </a:cxn>
                <a:cxn ang="0">
                  <a:pos x="17" y="364"/>
                </a:cxn>
                <a:cxn ang="0">
                  <a:pos x="8" y="398"/>
                </a:cxn>
                <a:cxn ang="0">
                  <a:pos x="3" y="433"/>
                </a:cxn>
                <a:cxn ang="0">
                  <a:pos x="0" y="469"/>
                </a:cxn>
                <a:cxn ang="0">
                  <a:pos x="1" y="504"/>
                </a:cxn>
                <a:cxn ang="0">
                  <a:pos x="4" y="539"/>
                </a:cxn>
                <a:cxn ang="0">
                  <a:pos x="11" y="575"/>
                </a:cxn>
                <a:cxn ang="0">
                  <a:pos x="21" y="609"/>
                </a:cxn>
                <a:cxn ang="0">
                  <a:pos x="34" y="643"/>
                </a:cxn>
                <a:cxn ang="0">
                  <a:pos x="44" y="665"/>
                </a:cxn>
                <a:cxn ang="0">
                  <a:pos x="63" y="697"/>
                </a:cxn>
                <a:cxn ang="0">
                  <a:pos x="83" y="728"/>
                </a:cxn>
                <a:cxn ang="0">
                  <a:pos x="106" y="758"/>
                </a:cxn>
                <a:cxn ang="0">
                  <a:pos x="133" y="786"/>
                </a:cxn>
                <a:cxn ang="0">
                  <a:pos x="157" y="808"/>
                </a:cxn>
                <a:cxn ang="0">
                  <a:pos x="182" y="829"/>
                </a:cxn>
                <a:cxn ang="0">
                  <a:pos x="214" y="852"/>
                </a:cxn>
                <a:cxn ang="0">
                  <a:pos x="249" y="874"/>
                </a:cxn>
                <a:cxn ang="0">
                  <a:pos x="285" y="893"/>
                </a:cxn>
                <a:cxn ang="0">
                  <a:pos x="323" y="910"/>
                </a:cxn>
                <a:cxn ang="0">
                  <a:pos x="362" y="925"/>
                </a:cxn>
                <a:cxn ang="0">
                  <a:pos x="403" y="937"/>
                </a:cxn>
                <a:cxn ang="0">
                  <a:pos x="444" y="947"/>
                </a:cxn>
                <a:cxn ang="0">
                  <a:pos x="486" y="954"/>
                </a:cxn>
                <a:cxn ang="0">
                  <a:pos x="529" y="959"/>
                </a:cxn>
                <a:cxn ang="0">
                  <a:pos x="572" y="961"/>
                </a:cxn>
              </a:cxnLst>
              <a:rect l="0" t="0" r="r" b="b"/>
              <a:pathLst>
                <a:path w="586" h="961">
                  <a:moveTo>
                    <a:pt x="586" y="0"/>
                  </a:moveTo>
                  <a:lnTo>
                    <a:pt x="572" y="0"/>
                  </a:lnTo>
                  <a:lnTo>
                    <a:pt x="558" y="0"/>
                  </a:lnTo>
                  <a:lnTo>
                    <a:pt x="543" y="1"/>
                  </a:lnTo>
                  <a:lnTo>
                    <a:pt x="529" y="2"/>
                  </a:lnTo>
                  <a:lnTo>
                    <a:pt x="515" y="3"/>
                  </a:lnTo>
                  <a:lnTo>
                    <a:pt x="500" y="5"/>
                  </a:lnTo>
                  <a:lnTo>
                    <a:pt x="486" y="7"/>
                  </a:lnTo>
                  <a:lnTo>
                    <a:pt x="472" y="9"/>
                  </a:lnTo>
                  <a:lnTo>
                    <a:pt x="458" y="11"/>
                  </a:lnTo>
                  <a:lnTo>
                    <a:pt x="444" y="14"/>
                  </a:lnTo>
                  <a:lnTo>
                    <a:pt x="430" y="17"/>
                  </a:lnTo>
                  <a:lnTo>
                    <a:pt x="416" y="21"/>
                  </a:lnTo>
                  <a:lnTo>
                    <a:pt x="403" y="24"/>
                  </a:lnTo>
                  <a:lnTo>
                    <a:pt x="389" y="28"/>
                  </a:lnTo>
                  <a:lnTo>
                    <a:pt x="382" y="30"/>
                  </a:lnTo>
                  <a:lnTo>
                    <a:pt x="375" y="32"/>
                  </a:lnTo>
                  <a:lnTo>
                    <a:pt x="362" y="36"/>
                  </a:lnTo>
                  <a:lnTo>
                    <a:pt x="349" y="41"/>
                  </a:lnTo>
                  <a:lnTo>
                    <a:pt x="336" y="46"/>
                  </a:lnTo>
                  <a:lnTo>
                    <a:pt x="323" y="51"/>
                  </a:lnTo>
                  <a:lnTo>
                    <a:pt x="310" y="56"/>
                  </a:lnTo>
                  <a:lnTo>
                    <a:pt x="298" y="62"/>
                  </a:lnTo>
                  <a:lnTo>
                    <a:pt x="284" y="68"/>
                  </a:lnTo>
                  <a:lnTo>
                    <a:pt x="272" y="74"/>
                  </a:lnTo>
                  <a:lnTo>
                    <a:pt x="260" y="81"/>
                  </a:lnTo>
                  <a:lnTo>
                    <a:pt x="248" y="87"/>
                  </a:lnTo>
                  <a:lnTo>
                    <a:pt x="237" y="94"/>
                  </a:lnTo>
                  <a:lnTo>
                    <a:pt x="225" y="101"/>
                  </a:lnTo>
                  <a:lnTo>
                    <a:pt x="214" y="109"/>
                  </a:lnTo>
                  <a:lnTo>
                    <a:pt x="203" y="117"/>
                  </a:lnTo>
                  <a:lnTo>
                    <a:pt x="192" y="124"/>
                  </a:lnTo>
                  <a:lnTo>
                    <a:pt x="187" y="128"/>
                  </a:lnTo>
                  <a:lnTo>
                    <a:pt x="182" y="132"/>
                  </a:lnTo>
                  <a:lnTo>
                    <a:pt x="172" y="141"/>
                  </a:lnTo>
                  <a:lnTo>
                    <a:pt x="161" y="149"/>
                  </a:lnTo>
                  <a:lnTo>
                    <a:pt x="151" y="158"/>
                  </a:lnTo>
                  <a:lnTo>
                    <a:pt x="142" y="167"/>
                  </a:lnTo>
                  <a:lnTo>
                    <a:pt x="133" y="175"/>
                  </a:lnTo>
                  <a:lnTo>
                    <a:pt x="124" y="185"/>
                  </a:lnTo>
                  <a:lnTo>
                    <a:pt x="115" y="194"/>
                  </a:lnTo>
                  <a:lnTo>
                    <a:pt x="106" y="204"/>
                  </a:lnTo>
                  <a:lnTo>
                    <a:pt x="99" y="214"/>
                  </a:lnTo>
                  <a:lnTo>
                    <a:pt x="91" y="223"/>
                  </a:lnTo>
                  <a:lnTo>
                    <a:pt x="83" y="233"/>
                  </a:lnTo>
                  <a:lnTo>
                    <a:pt x="76" y="244"/>
                  </a:lnTo>
                  <a:lnTo>
                    <a:pt x="69" y="254"/>
                  </a:lnTo>
                  <a:lnTo>
                    <a:pt x="63" y="264"/>
                  </a:lnTo>
                  <a:lnTo>
                    <a:pt x="56" y="275"/>
                  </a:lnTo>
                  <a:lnTo>
                    <a:pt x="50" y="286"/>
                  </a:lnTo>
                  <a:lnTo>
                    <a:pt x="44" y="297"/>
                  </a:lnTo>
                  <a:lnTo>
                    <a:pt x="39" y="308"/>
                  </a:lnTo>
                  <a:lnTo>
                    <a:pt x="34" y="319"/>
                  </a:lnTo>
                  <a:lnTo>
                    <a:pt x="29" y="330"/>
                  </a:lnTo>
                  <a:lnTo>
                    <a:pt x="25" y="341"/>
                  </a:lnTo>
                  <a:lnTo>
                    <a:pt x="21" y="352"/>
                  </a:lnTo>
                  <a:lnTo>
                    <a:pt x="17" y="364"/>
                  </a:lnTo>
                  <a:lnTo>
                    <a:pt x="14" y="375"/>
                  </a:lnTo>
                  <a:lnTo>
                    <a:pt x="11" y="386"/>
                  </a:lnTo>
                  <a:lnTo>
                    <a:pt x="8" y="398"/>
                  </a:lnTo>
                  <a:lnTo>
                    <a:pt x="6" y="410"/>
                  </a:lnTo>
                  <a:lnTo>
                    <a:pt x="4" y="422"/>
                  </a:lnTo>
                  <a:lnTo>
                    <a:pt x="3" y="433"/>
                  </a:lnTo>
                  <a:lnTo>
                    <a:pt x="1" y="445"/>
                  </a:lnTo>
                  <a:lnTo>
                    <a:pt x="1" y="457"/>
                  </a:lnTo>
                  <a:lnTo>
                    <a:pt x="0" y="469"/>
                  </a:lnTo>
                  <a:lnTo>
                    <a:pt x="0" y="481"/>
                  </a:lnTo>
                  <a:lnTo>
                    <a:pt x="0" y="492"/>
                  </a:lnTo>
                  <a:lnTo>
                    <a:pt x="1" y="504"/>
                  </a:lnTo>
                  <a:lnTo>
                    <a:pt x="2" y="516"/>
                  </a:lnTo>
                  <a:lnTo>
                    <a:pt x="3" y="528"/>
                  </a:lnTo>
                  <a:lnTo>
                    <a:pt x="4" y="539"/>
                  </a:lnTo>
                  <a:lnTo>
                    <a:pt x="6" y="551"/>
                  </a:lnTo>
                  <a:lnTo>
                    <a:pt x="8" y="563"/>
                  </a:lnTo>
                  <a:lnTo>
                    <a:pt x="11" y="575"/>
                  </a:lnTo>
                  <a:lnTo>
                    <a:pt x="14" y="586"/>
                  </a:lnTo>
                  <a:lnTo>
                    <a:pt x="18" y="597"/>
                  </a:lnTo>
                  <a:lnTo>
                    <a:pt x="21" y="609"/>
                  </a:lnTo>
                  <a:lnTo>
                    <a:pt x="25" y="620"/>
                  </a:lnTo>
                  <a:lnTo>
                    <a:pt x="29" y="631"/>
                  </a:lnTo>
                  <a:lnTo>
                    <a:pt x="34" y="643"/>
                  </a:lnTo>
                  <a:lnTo>
                    <a:pt x="37" y="648"/>
                  </a:lnTo>
                  <a:lnTo>
                    <a:pt x="39" y="654"/>
                  </a:lnTo>
                  <a:lnTo>
                    <a:pt x="44" y="665"/>
                  </a:lnTo>
                  <a:lnTo>
                    <a:pt x="50" y="675"/>
                  </a:lnTo>
                  <a:lnTo>
                    <a:pt x="56" y="686"/>
                  </a:lnTo>
                  <a:lnTo>
                    <a:pt x="63" y="697"/>
                  </a:lnTo>
                  <a:lnTo>
                    <a:pt x="69" y="707"/>
                  </a:lnTo>
                  <a:lnTo>
                    <a:pt x="76" y="718"/>
                  </a:lnTo>
                  <a:lnTo>
                    <a:pt x="83" y="728"/>
                  </a:lnTo>
                  <a:lnTo>
                    <a:pt x="90" y="738"/>
                  </a:lnTo>
                  <a:lnTo>
                    <a:pt x="98" y="748"/>
                  </a:lnTo>
                  <a:lnTo>
                    <a:pt x="106" y="758"/>
                  </a:lnTo>
                  <a:lnTo>
                    <a:pt x="115" y="767"/>
                  </a:lnTo>
                  <a:lnTo>
                    <a:pt x="124" y="776"/>
                  </a:lnTo>
                  <a:lnTo>
                    <a:pt x="133" y="786"/>
                  </a:lnTo>
                  <a:lnTo>
                    <a:pt x="142" y="794"/>
                  </a:lnTo>
                  <a:lnTo>
                    <a:pt x="151" y="803"/>
                  </a:lnTo>
                  <a:lnTo>
                    <a:pt x="157" y="808"/>
                  </a:lnTo>
                  <a:lnTo>
                    <a:pt x="161" y="812"/>
                  </a:lnTo>
                  <a:lnTo>
                    <a:pt x="172" y="820"/>
                  </a:lnTo>
                  <a:lnTo>
                    <a:pt x="182" y="829"/>
                  </a:lnTo>
                  <a:lnTo>
                    <a:pt x="192" y="837"/>
                  </a:lnTo>
                  <a:lnTo>
                    <a:pt x="203" y="844"/>
                  </a:lnTo>
                  <a:lnTo>
                    <a:pt x="214" y="852"/>
                  </a:lnTo>
                  <a:lnTo>
                    <a:pt x="225" y="860"/>
                  </a:lnTo>
                  <a:lnTo>
                    <a:pt x="237" y="867"/>
                  </a:lnTo>
                  <a:lnTo>
                    <a:pt x="249" y="874"/>
                  </a:lnTo>
                  <a:lnTo>
                    <a:pt x="260" y="880"/>
                  </a:lnTo>
                  <a:lnTo>
                    <a:pt x="272" y="887"/>
                  </a:lnTo>
                  <a:lnTo>
                    <a:pt x="285" y="893"/>
                  </a:lnTo>
                  <a:lnTo>
                    <a:pt x="298" y="899"/>
                  </a:lnTo>
                  <a:lnTo>
                    <a:pt x="310" y="905"/>
                  </a:lnTo>
                  <a:lnTo>
                    <a:pt x="323" y="910"/>
                  </a:lnTo>
                  <a:lnTo>
                    <a:pt x="336" y="915"/>
                  </a:lnTo>
                  <a:lnTo>
                    <a:pt x="349" y="920"/>
                  </a:lnTo>
                  <a:lnTo>
                    <a:pt x="362" y="925"/>
                  </a:lnTo>
                  <a:lnTo>
                    <a:pt x="375" y="929"/>
                  </a:lnTo>
                  <a:lnTo>
                    <a:pt x="389" y="933"/>
                  </a:lnTo>
                  <a:lnTo>
                    <a:pt x="403" y="937"/>
                  </a:lnTo>
                  <a:lnTo>
                    <a:pt x="416" y="941"/>
                  </a:lnTo>
                  <a:lnTo>
                    <a:pt x="430" y="944"/>
                  </a:lnTo>
                  <a:lnTo>
                    <a:pt x="444" y="947"/>
                  </a:lnTo>
                  <a:lnTo>
                    <a:pt x="458" y="950"/>
                  </a:lnTo>
                  <a:lnTo>
                    <a:pt x="472" y="952"/>
                  </a:lnTo>
                  <a:lnTo>
                    <a:pt x="486" y="954"/>
                  </a:lnTo>
                  <a:lnTo>
                    <a:pt x="500" y="956"/>
                  </a:lnTo>
                  <a:lnTo>
                    <a:pt x="515" y="958"/>
                  </a:lnTo>
                  <a:lnTo>
                    <a:pt x="529" y="959"/>
                  </a:lnTo>
                  <a:lnTo>
                    <a:pt x="543" y="960"/>
                  </a:lnTo>
                  <a:lnTo>
                    <a:pt x="558" y="961"/>
                  </a:lnTo>
                  <a:lnTo>
                    <a:pt x="572" y="961"/>
                  </a:lnTo>
                  <a:lnTo>
                    <a:pt x="586" y="961"/>
                  </a:lnTo>
                </a:path>
              </a:pathLst>
            </a:custGeom>
            <a:solidFill>
              <a:schemeClr val="bg2"/>
            </a:solidFill>
            <a:ln w="12700" cmpd="sng">
              <a:solidFill>
                <a:schemeClr val="tx2"/>
              </a:solidFill>
              <a:round/>
              <a:headEnd/>
              <a:tailEnd/>
            </a:ln>
          </p:spPr>
          <p:txBody>
            <a:bodyPr lIns="45720" rIns="45720" anchor="ctr" anchorCtr="1"/>
            <a:lstStyle/>
            <a:p>
              <a:endParaRPr lang="en-GB" sz="1200" b="1" dirty="0"/>
            </a:p>
          </p:txBody>
        </p:sp>
        <p:sp>
          <p:nvSpPr>
            <p:cNvPr id="144" name="Freeform 7"/>
            <p:cNvSpPr>
              <a:spLocks/>
            </p:cNvSpPr>
            <p:nvPr/>
          </p:nvSpPr>
          <p:spPr bwMode="gray">
            <a:xfrm>
              <a:off x="1272190" y="4396438"/>
              <a:ext cx="1395685" cy="2310788"/>
            </a:xfrm>
            <a:custGeom>
              <a:avLst/>
              <a:gdLst/>
              <a:ahLst/>
              <a:cxnLst>
                <a:cxn ang="0">
                  <a:pos x="558" y="0"/>
                </a:cxn>
                <a:cxn ang="0">
                  <a:pos x="515" y="3"/>
                </a:cxn>
                <a:cxn ang="0">
                  <a:pos x="472" y="9"/>
                </a:cxn>
                <a:cxn ang="0">
                  <a:pos x="430" y="17"/>
                </a:cxn>
                <a:cxn ang="0">
                  <a:pos x="389" y="28"/>
                </a:cxn>
                <a:cxn ang="0">
                  <a:pos x="362" y="36"/>
                </a:cxn>
                <a:cxn ang="0">
                  <a:pos x="323" y="51"/>
                </a:cxn>
                <a:cxn ang="0">
                  <a:pos x="284" y="68"/>
                </a:cxn>
                <a:cxn ang="0">
                  <a:pos x="248" y="87"/>
                </a:cxn>
                <a:cxn ang="0">
                  <a:pos x="214" y="109"/>
                </a:cxn>
                <a:cxn ang="0">
                  <a:pos x="187" y="128"/>
                </a:cxn>
                <a:cxn ang="0">
                  <a:pos x="161" y="149"/>
                </a:cxn>
                <a:cxn ang="0">
                  <a:pos x="133" y="175"/>
                </a:cxn>
                <a:cxn ang="0">
                  <a:pos x="106" y="204"/>
                </a:cxn>
                <a:cxn ang="0">
                  <a:pos x="83" y="233"/>
                </a:cxn>
                <a:cxn ang="0">
                  <a:pos x="63" y="264"/>
                </a:cxn>
                <a:cxn ang="0">
                  <a:pos x="44" y="297"/>
                </a:cxn>
                <a:cxn ang="0">
                  <a:pos x="29" y="330"/>
                </a:cxn>
                <a:cxn ang="0">
                  <a:pos x="17" y="364"/>
                </a:cxn>
                <a:cxn ang="0">
                  <a:pos x="8" y="398"/>
                </a:cxn>
                <a:cxn ang="0">
                  <a:pos x="3" y="433"/>
                </a:cxn>
                <a:cxn ang="0">
                  <a:pos x="0" y="469"/>
                </a:cxn>
                <a:cxn ang="0">
                  <a:pos x="1" y="504"/>
                </a:cxn>
                <a:cxn ang="0">
                  <a:pos x="4" y="539"/>
                </a:cxn>
                <a:cxn ang="0">
                  <a:pos x="11" y="575"/>
                </a:cxn>
                <a:cxn ang="0">
                  <a:pos x="21" y="609"/>
                </a:cxn>
                <a:cxn ang="0">
                  <a:pos x="34" y="643"/>
                </a:cxn>
                <a:cxn ang="0">
                  <a:pos x="44" y="665"/>
                </a:cxn>
                <a:cxn ang="0">
                  <a:pos x="63" y="697"/>
                </a:cxn>
                <a:cxn ang="0">
                  <a:pos x="83" y="728"/>
                </a:cxn>
                <a:cxn ang="0">
                  <a:pos x="106" y="758"/>
                </a:cxn>
                <a:cxn ang="0">
                  <a:pos x="133" y="786"/>
                </a:cxn>
                <a:cxn ang="0">
                  <a:pos x="157" y="808"/>
                </a:cxn>
                <a:cxn ang="0">
                  <a:pos x="182" y="829"/>
                </a:cxn>
                <a:cxn ang="0">
                  <a:pos x="214" y="852"/>
                </a:cxn>
                <a:cxn ang="0">
                  <a:pos x="249" y="874"/>
                </a:cxn>
                <a:cxn ang="0">
                  <a:pos x="285" y="893"/>
                </a:cxn>
                <a:cxn ang="0">
                  <a:pos x="323" y="910"/>
                </a:cxn>
                <a:cxn ang="0">
                  <a:pos x="362" y="925"/>
                </a:cxn>
                <a:cxn ang="0">
                  <a:pos x="403" y="937"/>
                </a:cxn>
                <a:cxn ang="0">
                  <a:pos x="444" y="947"/>
                </a:cxn>
                <a:cxn ang="0">
                  <a:pos x="486" y="954"/>
                </a:cxn>
                <a:cxn ang="0">
                  <a:pos x="529" y="959"/>
                </a:cxn>
                <a:cxn ang="0">
                  <a:pos x="572" y="961"/>
                </a:cxn>
              </a:cxnLst>
              <a:rect l="0" t="0" r="r" b="b"/>
              <a:pathLst>
                <a:path w="586" h="961">
                  <a:moveTo>
                    <a:pt x="586" y="0"/>
                  </a:moveTo>
                  <a:lnTo>
                    <a:pt x="572" y="0"/>
                  </a:lnTo>
                  <a:lnTo>
                    <a:pt x="558" y="0"/>
                  </a:lnTo>
                  <a:lnTo>
                    <a:pt x="543" y="1"/>
                  </a:lnTo>
                  <a:lnTo>
                    <a:pt x="529" y="2"/>
                  </a:lnTo>
                  <a:lnTo>
                    <a:pt x="515" y="3"/>
                  </a:lnTo>
                  <a:lnTo>
                    <a:pt x="500" y="5"/>
                  </a:lnTo>
                  <a:lnTo>
                    <a:pt x="486" y="7"/>
                  </a:lnTo>
                  <a:lnTo>
                    <a:pt x="472" y="9"/>
                  </a:lnTo>
                  <a:lnTo>
                    <a:pt x="458" y="11"/>
                  </a:lnTo>
                  <a:lnTo>
                    <a:pt x="444" y="14"/>
                  </a:lnTo>
                  <a:lnTo>
                    <a:pt x="430" y="17"/>
                  </a:lnTo>
                  <a:lnTo>
                    <a:pt x="416" y="21"/>
                  </a:lnTo>
                  <a:lnTo>
                    <a:pt x="403" y="24"/>
                  </a:lnTo>
                  <a:lnTo>
                    <a:pt x="389" y="28"/>
                  </a:lnTo>
                  <a:lnTo>
                    <a:pt x="382" y="30"/>
                  </a:lnTo>
                  <a:lnTo>
                    <a:pt x="375" y="32"/>
                  </a:lnTo>
                  <a:lnTo>
                    <a:pt x="362" y="36"/>
                  </a:lnTo>
                  <a:lnTo>
                    <a:pt x="349" y="41"/>
                  </a:lnTo>
                  <a:lnTo>
                    <a:pt x="336" y="46"/>
                  </a:lnTo>
                  <a:lnTo>
                    <a:pt x="323" y="51"/>
                  </a:lnTo>
                  <a:lnTo>
                    <a:pt x="310" y="56"/>
                  </a:lnTo>
                  <a:lnTo>
                    <a:pt x="298" y="62"/>
                  </a:lnTo>
                  <a:lnTo>
                    <a:pt x="284" y="68"/>
                  </a:lnTo>
                  <a:lnTo>
                    <a:pt x="272" y="74"/>
                  </a:lnTo>
                  <a:lnTo>
                    <a:pt x="260" y="81"/>
                  </a:lnTo>
                  <a:lnTo>
                    <a:pt x="248" y="87"/>
                  </a:lnTo>
                  <a:lnTo>
                    <a:pt x="237" y="94"/>
                  </a:lnTo>
                  <a:lnTo>
                    <a:pt x="225" y="101"/>
                  </a:lnTo>
                  <a:lnTo>
                    <a:pt x="214" y="109"/>
                  </a:lnTo>
                  <a:lnTo>
                    <a:pt x="203" y="117"/>
                  </a:lnTo>
                  <a:lnTo>
                    <a:pt x="192" y="124"/>
                  </a:lnTo>
                  <a:lnTo>
                    <a:pt x="187" y="128"/>
                  </a:lnTo>
                  <a:lnTo>
                    <a:pt x="182" y="132"/>
                  </a:lnTo>
                  <a:lnTo>
                    <a:pt x="172" y="141"/>
                  </a:lnTo>
                  <a:lnTo>
                    <a:pt x="161" y="149"/>
                  </a:lnTo>
                  <a:lnTo>
                    <a:pt x="151" y="158"/>
                  </a:lnTo>
                  <a:lnTo>
                    <a:pt x="142" y="167"/>
                  </a:lnTo>
                  <a:lnTo>
                    <a:pt x="133" y="175"/>
                  </a:lnTo>
                  <a:lnTo>
                    <a:pt x="124" y="185"/>
                  </a:lnTo>
                  <a:lnTo>
                    <a:pt x="115" y="194"/>
                  </a:lnTo>
                  <a:lnTo>
                    <a:pt x="106" y="204"/>
                  </a:lnTo>
                  <a:lnTo>
                    <a:pt x="99" y="214"/>
                  </a:lnTo>
                  <a:lnTo>
                    <a:pt x="91" y="223"/>
                  </a:lnTo>
                  <a:lnTo>
                    <a:pt x="83" y="233"/>
                  </a:lnTo>
                  <a:lnTo>
                    <a:pt x="76" y="244"/>
                  </a:lnTo>
                  <a:lnTo>
                    <a:pt x="69" y="254"/>
                  </a:lnTo>
                  <a:lnTo>
                    <a:pt x="63" y="264"/>
                  </a:lnTo>
                  <a:lnTo>
                    <a:pt x="56" y="275"/>
                  </a:lnTo>
                  <a:lnTo>
                    <a:pt x="50" y="286"/>
                  </a:lnTo>
                  <a:lnTo>
                    <a:pt x="44" y="297"/>
                  </a:lnTo>
                  <a:lnTo>
                    <a:pt x="39" y="308"/>
                  </a:lnTo>
                  <a:lnTo>
                    <a:pt x="34" y="319"/>
                  </a:lnTo>
                  <a:lnTo>
                    <a:pt x="29" y="330"/>
                  </a:lnTo>
                  <a:lnTo>
                    <a:pt x="25" y="341"/>
                  </a:lnTo>
                  <a:lnTo>
                    <a:pt x="21" y="352"/>
                  </a:lnTo>
                  <a:lnTo>
                    <a:pt x="17" y="364"/>
                  </a:lnTo>
                  <a:lnTo>
                    <a:pt x="14" y="375"/>
                  </a:lnTo>
                  <a:lnTo>
                    <a:pt x="11" y="386"/>
                  </a:lnTo>
                  <a:lnTo>
                    <a:pt x="8" y="398"/>
                  </a:lnTo>
                  <a:lnTo>
                    <a:pt x="6" y="410"/>
                  </a:lnTo>
                  <a:lnTo>
                    <a:pt x="4" y="422"/>
                  </a:lnTo>
                  <a:lnTo>
                    <a:pt x="3" y="433"/>
                  </a:lnTo>
                  <a:lnTo>
                    <a:pt x="1" y="445"/>
                  </a:lnTo>
                  <a:lnTo>
                    <a:pt x="1" y="457"/>
                  </a:lnTo>
                  <a:lnTo>
                    <a:pt x="0" y="469"/>
                  </a:lnTo>
                  <a:lnTo>
                    <a:pt x="0" y="481"/>
                  </a:lnTo>
                  <a:lnTo>
                    <a:pt x="0" y="492"/>
                  </a:lnTo>
                  <a:lnTo>
                    <a:pt x="1" y="504"/>
                  </a:lnTo>
                  <a:lnTo>
                    <a:pt x="2" y="516"/>
                  </a:lnTo>
                  <a:lnTo>
                    <a:pt x="3" y="528"/>
                  </a:lnTo>
                  <a:lnTo>
                    <a:pt x="4" y="539"/>
                  </a:lnTo>
                  <a:lnTo>
                    <a:pt x="6" y="551"/>
                  </a:lnTo>
                  <a:lnTo>
                    <a:pt x="8" y="563"/>
                  </a:lnTo>
                  <a:lnTo>
                    <a:pt x="11" y="575"/>
                  </a:lnTo>
                  <a:lnTo>
                    <a:pt x="14" y="586"/>
                  </a:lnTo>
                  <a:lnTo>
                    <a:pt x="18" y="597"/>
                  </a:lnTo>
                  <a:lnTo>
                    <a:pt x="21" y="609"/>
                  </a:lnTo>
                  <a:lnTo>
                    <a:pt x="25" y="620"/>
                  </a:lnTo>
                  <a:lnTo>
                    <a:pt x="29" y="631"/>
                  </a:lnTo>
                  <a:lnTo>
                    <a:pt x="34" y="643"/>
                  </a:lnTo>
                  <a:lnTo>
                    <a:pt x="37" y="648"/>
                  </a:lnTo>
                  <a:lnTo>
                    <a:pt x="39" y="654"/>
                  </a:lnTo>
                  <a:lnTo>
                    <a:pt x="44" y="665"/>
                  </a:lnTo>
                  <a:lnTo>
                    <a:pt x="50" y="675"/>
                  </a:lnTo>
                  <a:lnTo>
                    <a:pt x="56" y="686"/>
                  </a:lnTo>
                  <a:lnTo>
                    <a:pt x="63" y="697"/>
                  </a:lnTo>
                  <a:lnTo>
                    <a:pt x="69" y="707"/>
                  </a:lnTo>
                  <a:lnTo>
                    <a:pt x="76" y="718"/>
                  </a:lnTo>
                  <a:lnTo>
                    <a:pt x="83" y="728"/>
                  </a:lnTo>
                  <a:lnTo>
                    <a:pt x="90" y="738"/>
                  </a:lnTo>
                  <a:lnTo>
                    <a:pt x="98" y="748"/>
                  </a:lnTo>
                  <a:lnTo>
                    <a:pt x="106" y="758"/>
                  </a:lnTo>
                  <a:lnTo>
                    <a:pt x="115" y="767"/>
                  </a:lnTo>
                  <a:lnTo>
                    <a:pt x="124" y="776"/>
                  </a:lnTo>
                  <a:lnTo>
                    <a:pt x="133" y="786"/>
                  </a:lnTo>
                  <a:lnTo>
                    <a:pt x="142" y="794"/>
                  </a:lnTo>
                  <a:lnTo>
                    <a:pt x="151" y="803"/>
                  </a:lnTo>
                  <a:lnTo>
                    <a:pt x="157" y="808"/>
                  </a:lnTo>
                  <a:lnTo>
                    <a:pt x="161" y="812"/>
                  </a:lnTo>
                  <a:lnTo>
                    <a:pt x="172" y="820"/>
                  </a:lnTo>
                  <a:lnTo>
                    <a:pt x="182" y="829"/>
                  </a:lnTo>
                  <a:lnTo>
                    <a:pt x="192" y="837"/>
                  </a:lnTo>
                  <a:lnTo>
                    <a:pt x="203" y="844"/>
                  </a:lnTo>
                  <a:lnTo>
                    <a:pt x="214" y="852"/>
                  </a:lnTo>
                  <a:lnTo>
                    <a:pt x="225" y="860"/>
                  </a:lnTo>
                  <a:lnTo>
                    <a:pt x="237" y="867"/>
                  </a:lnTo>
                  <a:lnTo>
                    <a:pt x="249" y="874"/>
                  </a:lnTo>
                  <a:lnTo>
                    <a:pt x="260" y="880"/>
                  </a:lnTo>
                  <a:lnTo>
                    <a:pt x="272" y="887"/>
                  </a:lnTo>
                  <a:lnTo>
                    <a:pt x="285" y="893"/>
                  </a:lnTo>
                  <a:lnTo>
                    <a:pt x="298" y="899"/>
                  </a:lnTo>
                  <a:lnTo>
                    <a:pt x="310" y="905"/>
                  </a:lnTo>
                  <a:lnTo>
                    <a:pt x="323" y="910"/>
                  </a:lnTo>
                  <a:lnTo>
                    <a:pt x="336" y="915"/>
                  </a:lnTo>
                  <a:lnTo>
                    <a:pt x="349" y="920"/>
                  </a:lnTo>
                  <a:lnTo>
                    <a:pt x="362" y="925"/>
                  </a:lnTo>
                  <a:lnTo>
                    <a:pt x="375" y="929"/>
                  </a:lnTo>
                  <a:lnTo>
                    <a:pt x="389" y="933"/>
                  </a:lnTo>
                  <a:lnTo>
                    <a:pt x="403" y="937"/>
                  </a:lnTo>
                  <a:lnTo>
                    <a:pt x="416" y="941"/>
                  </a:lnTo>
                  <a:lnTo>
                    <a:pt x="430" y="944"/>
                  </a:lnTo>
                  <a:lnTo>
                    <a:pt x="444" y="947"/>
                  </a:lnTo>
                  <a:lnTo>
                    <a:pt x="458" y="950"/>
                  </a:lnTo>
                  <a:lnTo>
                    <a:pt x="472" y="952"/>
                  </a:lnTo>
                  <a:lnTo>
                    <a:pt x="486" y="954"/>
                  </a:lnTo>
                  <a:lnTo>
                    <a:pt x="500" y="956"/>
                  </a:lnTo>
                  <a:lnTo>
                    <a:pt x="515" y="958"/>
                  </a:lnTo>
                  <a:lnTo>
                    <a:pt x="529" y="959"/>
                  </a:lnTo>
                  <a:lnTo>
                    <a:pt x="543" y="960"/>
                  </a:lnTo>
                  <a:lnTo>
                    <a:pt x="558" y="961"/>
                  </a:lnTo>
                  <a:lnTo>
                    <a:pt x="572" y="961"/>
                  </a:lnTo>
                  <a:lnTo>
                    <a:pt x="586" y="961"/>
                  </a:lnTo>
                </a:path>
              </a:pathLst>
            </a:custGeom>
            <a:solidFill>
              <a:schemeClr val="bg2"/>
            </a:solidFill>
            <a:ln w="12700" cmpd="sng">
              <a:solidFill>
                <a:schemeClr val="tx2"/>
              </a:solidFill>
              <a:round/>
              <a:headEnd/>
              <a:tailEnd/>
            </a:ln>
          </p:spPr>
          <p:txBody>
            <a:bodyPr lIns="45720" rIns="45720" anchor="ctr" anchorCtr="1"/>
            <a:lstStyle/>
            <a:p>
              <a:endParaRPr lang="en-GB" sz="1200" b="1" dirty="0"/>
            </a:p>
          </p:txBody>
        </p:sp>
        <p:cxnSp>
          <p:nvCxnSpPr>
            <p:cNvPr id="145" name="Straight Connector 144"/>
            <p:cNvCxnSpPr/>
            <p:nvPr/>
          </p:nvCxnSpPr>
          <p:spPr bwMode="gray">
            <a:xfrm flipH="1">
              <a:off x="2671767" y="4411401"/>
              <a:ext cx="603" cy="2284674"/>
            </a:xfrm>
            <a:prstGeom prst="line">
              <a:avLst/>
            </a:prstGeom>
            <a:ln w="34925">
              <a:solidFill>
                <a:schemeClr val="bg2"/>
              </a:solidFill>
            </a:ln>
          </p:spPr>
          <p:style>
            <a:lnRef idx="1">
              <a:schemeClr val="accent1"/>
            </a:lnRef>
            <a:fillRef idx="0">
              <a:schemeClr val="accent1"/>
            </a:fillRef>
            <a:effectRef idx="0">
              <a:schemeClr val="accent1"/>
            </a:effectRef>
            <a:fontRef idx="minor">
              <a:schemeClr val="tx1"/>
            </a:fontRef>
          </p:style>
        </p:cxnSp>
        <p:sp>
          <p:nvSpPr>
            <p:cNvPr id="146" name="Freeform 8"/>
            <p:cNvSpPr>
              <a:spLocks/>
            </p:cNvSpPr>
            <p:nvPr/>
          </p:nvSpPr>
          <p:spPr bwMode="gray">
            <a:xfrm rot="10800000">
              <a:off x="2629177" y="2074127"/>
              <a:ext cx="1434383" cy="2328128"/>
            </a:xfrm>
            <a:custGeom>
              <a:avLst/>
              <a:gdLst/>
              <a:ahLst/>
              <a:cxnLst>
                <a:cxn ang="0">
                  <a:pos x="558" y="0"/>
                </a:cxn>
                <a:cxn ang="0">
                  <a:pos x="515" y="3"/>
                </a:cxn>
                <a:cxn ang="0">
                  <a:pos x="472" y="9"/>
                </a:cxn>
                <a:cxn ang="0">
                  <a:pos x="430" y="17"/>
                </a:cxn>
                <a:cxn ang="0">
                  <a:pos x="389" y="28"/>
                </a:cxn>
                <a:cxn ang="0">
                  <a:pos x="362" y="36"/>
                </a:cxn>
                <a:cxn ang="0">
                  <a:pos x="323" y="51"/>
                </a:cxn>
                <a:cxn ang="0">
                  <a:pos x="284" y="68"/>
                </a:cxn>
                <a:cxn ang="0">
                  <a:pos x="248" y="87"/>
                </a:cxn>
                <a:cxn ang="0">
                  <a:pos x="214" y="109"/>
                </a:cxn>
                <a:cxn ang="0">
                  <a:pos x="187" y="128"/>
                </a:cxn>
                <a:cxn ang="0">
                  <a:pos x="161" y="149"/>
                </a:cxn>
                <a:cxn ang="0">
                  <a:pos x="133" y="175"/>
                </a:cxn>
                <a:cxn ang="0">
                  <a:pos x="106" y="204"/>
                </a:cxn>
                <a:cxn ang="0">
                  <a:pos x="83" y="233"/>
                </a:cxn>
                <a:cxn ang="0">
                  <a:pos x="63" y="264"/>
                </a:cxn>
                <a:cxn ang="0">
                  <a:pos x="44" y="297"/>
                </a:cxn>
                <a:cxn ang="0">
                  <a:pos x="29" y="330"/>
                </a:cxn>
                <a:cxn ang="0">
                  <a:pos x="17" y="364"/>
                </a:cxn>
                <a:cxn ang="0">
                  <a:pos x="8" y="398"/>
                </a:cxn>
                <a:cxn ang="0">
                  <a:pos x="3" y="433"/>
                </a:cxn>
                <a:cxn ang="0">
                  <a:pos x="0" y="469"/>
                </a:cxn>
                <a:cxn ang="0">
                  <a:pos x="1" y="504"/>
                </a:cxn>
                <a:cxn ang="0">
                  <a:pos x="4" y="539"/>
                </a:cxn>
                <a:cxn ang="0">
                  <a:pos x="11" y="575"/>
                </a:cxn>
                <a:cxn ang="0">
                  <a:pos x="21" y="609"/>
                </a:cxn>
                <a:cxn ang="0">
                  <a:pos x="34" y="643"/>
                </a:cxn>
                <a:cxn ang="0">
                  <a:pos x="44" y="665"/>
                </a:cxn>
                <a:cxn ang="0">
                  <a:pos x="63" y="697"/>
                </a:cxn>
                <a:cxn ang="0">
                  <a:pos x="83" y="728"/>
                </a:cxn>
                <a:cxn ang="0">
                  <a:pos x="106" y="758"/>
                </a:cxn>
                <a:cxn ang="0">
                  <a:pos x="133" y="786"/>
                </a:cxn>
                <a:cxn ang="0">
                  <a:pos x="157" y="808"/>
                </a:cxn>
                <a:cxn ang="0">
                  <a:pos x="182" y="829"/>
                </a:cxn>
                <a:cxn ang="0">
                  <a:pos x="214" y="852"/>
                </a:cxn>
                <a:cxn ang="0">
                  <a:pos x="249" y="874"/>
                </a:cxn>
                <a:cxn ang="0">
                  <a:pos x="285" y="893"/>
                </a:cxn>
                <a:cxn ang="0">
                  <a:pos x="323" y="910"/>
                </a:cxn>
                <a:cxn ang="0">
                  <a:pos x="362" y="925"/>
                </a:cxn>
                <a:cxn ang="0">
                  <a:pos x="403" y="937"/>
                </a:cxn>
                <a:cxn ang="0">
                  <a:pos x="444" y="947"/>
                </a:cxn>
                <a:cxn ang="0">
                  <a:pos x="486" y="954"/>
                </a:cxn>
                <a:cxn ang="0">
                  <a:pos x="529" y="959"/>
                </a:cxn>
                <a:cxn ang="0">
                  <a:pos x="572" y="961"/>
                </a:cxn>
              </a:cxnLst>
              <a:rect l="0" t="0" r="r" b="b"/>
              <a:pathLst>
                <a:path w="586" h="961">
                  <a:moveTo>
                    <a:pt x="586" y="0"/>
                  </a:moveTo>
                  <a:lnTo>
                    <a:pt x="572" y="0"/>
                  </a:lnTo>
                  <a:lnTo>
                    <a:pt x="558" y="0"/>
                  </a:lnTo>
                  <a:lnTo>
                    <a:pt x="543" y="1"/>
                  </a:lnTo>
                  <a:lnTo>
                    <a:pt x="529" y="2"/>
                  </a:lnTo>
                  <a:lnTo>
                    <a:pt x="515" y="3"/>
                  </a:lnTo>
                  <a:lnTo>
                    <a:pt x="500" y="5"/>
                  </a:lnTo>
                  <a:lnTo>
                    <a:pt x="486" y="7"/>
                  </a:lnTo>
                  <a:lnTo>
                    <a:pt x="472" y="9"/>
                  </a:lnTo>
                  <a:lnTo>
                    <a:pt x="458" y="11"/>
                  </a:lnTo>
                  <a:lnTo>
                    <a:pt x="444" y="14"/>
                  </a:lnTo>
                  <a:lnTo>
                    <a:pt x="430" y="17"/>
                  </a:lnTo>
                  <a:lnTo>
                    <a:pt x="416" y="21"/>
                  </a:lnTo>
                  <a:lnTo>
                    <a:pt x="403" y="24"/>
                  </a:lnTo>
                  <a:lnTo>
                    <a:pt x="389" y="28"/>
                  </a:lnTo>
                  <a:lnTo>
                    <a:pt x="382" y="30"/>
                  </a:lnTo>
                  <a:lnTo>
                    <a:pt x="375" y="32"/>
                  </a:lnTo>
                  <a:lnTo>
                    <a:pt x="362" y="36"/>
                  </a:lnTo>
                  <a:lnTo>
                    <a:pt x="349" y="41"/>
                  </a:lnTo>
                  <a:lnTo>
                    <a:pt x="336" y="46"/>
                  </a:lnTo>
                  <a:lnTo>
                    <a:pt x="323" y="51"/>
                  </a:lnTo>
                  <a:lnTo>
                    <a:pt x="310" y="56"/>
                  </a:lnTo>
                  <a:lnTo>
                    <a:pt x="298" y="62"/>
                  </a:lnTo>
                  <a:lnTo>
                    <a:pt x="284" y="68"/>
                  </a:lnTo>
                  <a:lnTo>
                    <a:pt x="272" y="74"/>
                  </a:lnTo>
                  <a:lnTo>
                    <a:pt x="260" y="81"/>
                  </a:lnTo>
                  <a:lnTo>
                    <a:pt x="248" y="87"/>
                  </a:lnTo>
                  <a:lnTo>
                    <a:pt x="237" y="94"/>
                  </a:lnTo>
                  <a:lnTo>
                    <a:pt x="225" y="101"/>
                  </a:lnTo>
                  <a:lnTo>
                    <a:pt x="214" y="109"/>
                  </a:lnTo>
                  <a:lnTo>
                    <a:pt x="203" y="117"/>
                  </a:lnTo>
                  <a:lnTo>
                    <a:pt x="192" y="124"/>
                  </a:lnTo>
                  <a:lnTo>
                    <a:pt x="187" y="128"/>
                  </a:lnTo>
                  <a:lnTo>
                    <a:pt x="182" y="132"/>
                  </a:lnTo>
                  <a:lnTo>
                    <a:pt x="172" y="141"/>
                  </a:lnTo>
                  <a:lnTo>
                    <a:pt x="161" y="149"/>
                  </a:lnTo>
                  <a:lnTo>
                    <a:pt x="151" y="158"/>
                  </a:lnTo>
                  <a:lnTo>
                    <a:pt x="142" y="167"/>
                  </a:lnTo>
                  <a:lnTo>
                    <a:pt x="133" y="175"/>
                  </a:lnTo>
                  <a:lnTo>
                    <a:pt x="124" y="185"/>
                  </a:lnTo>
                  <a:lnTo>
                    <a:pt x="115" y="194"/>
                  </a:lnTo>
                  <a:lnTo>
                    <a:pt x="106" y="204"/>
                  </a:lnTo>
                  <a:lnTo>
                    <a:pt x="99" y="214"/>
                  </a:lnTo>
                  <a:lnTo>
                    <a:pt x="91" y="223"/>
                  </a:lnTo>
                  <a:lnTo>
                    <a:pt x="83" y="233"/>
                  </a:lnTo>
                  <a:lnTo>
                    <a:pt x="76" y="244"/>
                  </a:lnTo>
                  <a:lnTo>
                    <a:pt x="69" y="254"/>
                  </a:lnTo>
                  <a:lnTo>
                    <a:pt x="63" y="264"/>
                  </a:lnTo>
                  <a:lnTo>
                    <a:pt x="56" y="275"/>
                  </a:lnTo>
                  <a:lnTo>
                    <a:pt x="50" y="286"/>
                  </a:lnTo>
                  <a:lnTo>
                    <a:pt x="44" y="297"/>
                  </a:lnTo>
                  <a:lnTo>
                    <a:pt x="39" y="308"/>
                  </a:lnTo>
                  <a:lnTo>
                    <a:pt x="34" y="319"/>
                  </a:lnTo>
                  <a:lnTo>
                    <a:pt x="29" y="330"/>
                  </a:lnTo>
                  <a:lnTo>
                    <a:pt x="25" y="341"/>
                  </a:lnTo>
                  <a:lnTo>
                    <a:pt x="21" y="352"/>
                  </a:lnTo>
                  <a:lnTo>
                    <a:pt x="17" y="364"/>
                  </a:lnTo>
                  <a:lnTo>
                    <a:pt x="14" y="375"/>
                  </a:lnTo>
                  <a:lnTo>
                    <a:pt x="11" y="386"/>
                  </a:lnTo>
                  <a:lnTo>
                    <a:pt x="8" y="398"/>
                  </a:lnTo>
                  <a:lnTo>
                    <a:pt x="6" y="410"/>
                  </a:lnTo>
                  <a:lnTo>
                    <a:pt x="4" y="422"/>
                  </a:lnTo>
                  <a:lnTo>
                    <a:pt x="3" y="433"/>
                  </a:lnTo>
                  <a:lnTo>
                    <a:pt x="1" y="445"/>
                  </a:lnTo>
                  <a:lnTo>
                    <a:pt x="1" y="457"/>
                  </a:lnTo>
                  <a:lnTo>
                    <a:pt x="0" y="469"/>
                  </a:lnTo>
                  <a:lnTo>
                    <a:pt x="0" y="481"/>
                  </a:lnTo>
                  <a:lnTo>
                    <a:pt x="0" y="492"/>
                  </a:lnTo>
                  <a:lnTo>
                    <a:pt x="1" y="504"/>
                  </a:lnTo>
                  <a:lnTo>
                    <a:pt x="2" y="516"/>
                  </a:lnTo>
                  <a:lnTo>
                    <a:pt x="3" y="528"/>
                  </a:lnTo>
                  <a:lnTo>
                    <a:pt x="4" y="539"/>
                  </a:lnTo>
                  <a:lnTo>
                    <a:pt x="6" y="551"/>
                  </a:lnTo>
                  <a:lnTo>
                    <a:pt x="8" y="563"/>
                  </a:lnTo>
                  <a:lnTo>
                    <a:pt x="11" y="575"/>
                  </a:lnTo>
                  <a:lnTo>
                    <a:pt x="14" y="586"/>
                  </a:lnTo>
                  <a:lnTo>
                    <a:pt x="18" y="597"/>
                  </a:lnTo>
                  <a:lnTo>
                    <a:pt x="21" y="609"/>
                  </a:lnTo>
                  <a:lnTo>
                    <a:pt x="25" y="620"/>
                  </a:lnTo>
                  <a:lnTo>
                    <a:pt x="29" y="631"/>
                  </a:lnTo>
                  <a:lnTo>
                    <a:pt x="34" y="643"/>
                  </a:lnTo>
                  <a:lnTo>
                    <a:pt x="37" y="648"/>
                  </a:lnTo>
                  <a:lnTo>
                    <a:pt x="39" y="654"/>
                  </a:lnTo>
                  <a:lnTo>
                    <a:pt x="44" y="665"/>
                  </a:lnTo>
                  <a:lnTo>
                    <a:pt x="50" y="675"/>
                  </a:lnTo>
                  <a:lnTo>
                    <a:pt x="56" y="686"/>
                  </a:lnTo>
                  <a:lnTo>
                    <a:pt x="63" y="697"/>
                  </a:lnTo>
                  <a:lnTo>
                    <a:pt x="69" y="707"/>
                  </a:lnTo>
                  <a:lnTo>
                    <a:pt x="76" y="718"/>
                  </a:lnTo>
                  <a:lnTo>
                    <a:pt x="83" y="728"/>
                  </a:lnTo>
                  <a:lnTo>
                    <a:pt x="90" y="738"/>
                  </a:lnTo>
                  <a:lnTo>
                    <a:pt x="98" y="748"/>
                  </a:lnTo>
                  <a:lnTo>
                    <a:pt x="106" y="758"/>
                  </a:lnTo>
                  <a:lnTo>
                    <a:pt x="115" y="767"/>
                  </a:lnTo>
                  <a:lnTo>
                    <a:pt x="124" y="776"/>
                  </a:lnTo>
                  <a:lnTo>
                    <a:pt x="133" y="786"/>
                  </a:lnTo>
                  <a:lnTo>
                    <a:pt x="142" y="794"/>
                  </a:lnTo>
                  <a:lnTo>
                    <a:pt x="151" y="803"/>
                  </a:lnTo>
                  <a:lnTo>
                    <a:pt x="157" y="808"/>
                  </a:lnTo>
                  <a:lnTo>
                    <a:pt x="161" y="812"/>
                  </a:lnTo>
                  <a:lnTo>
                    <a:pt x="172" y="820"/>
                  </a:lnTo>
                  <a:lnTo>
                    <a:pt x="182" y="829"/>
                  </a:lnTo>
                  <a:lnTo>
                    <a:pt x="192" y="837"/>
                  </a:lnTo>
                  <a:lnTo>
                    <a:pt x="203" y="844"/>
                  </a:lnTo>
                  <a:lnTo>
                    <a:pt x="214" y="852"/>
                  </a:lnTo>
                  <a:lnTo>
                    <a:pt x="225" y="860"/>
                  </a:lnTo>
                  <a:lnTo>
                    <a:pt x="237" y="867"/>
                  </a:lnTo>
                  <a:lnTo>
                    <a:pt x="249" y="874"/>
                  </a:lnTo>
                  <a:lnTo>
                    <a:pt x="260" y="880"/>
                  </a:lnTo>
                  <a:lnTo>
                    <a:pt x="272" y="887"/>
                  </a:lnTo>
                  <a:lnTo>
                    <a:pt x="285" y="893"/>
                  </a:lnTo>
                  <a:lnTo>
                    <a:pt x="298" y="899"/>
                  </a:lnTo>
                  <a:lnTo>
                    <a:pt x="310" y="905"/>
                  </a:lnTo>
                  <a:lnTo>
                    <a:pt x="323" y="910"/>
                  </a:lnTo>
                  <a:lnTo>
                    <a:pt x="336" y="915"/>
                  </a:lnTo>
                  <a:lnTo>
                    <a:pt x="349" y="920"/>
                  </a:lnTo>
                  <a:lnTo>
                    <a:pt x="362" y="925"/>
                  </a:lnTo>
                  <a:lnTo>
                    <a:pt x="375" y="929"/>
                  </a:lnTo>
                  <a:lnTo>
                    <a:pt x="389" y="933"/>
                  </a:lnTo>
                  <a:lnTo>
                    <a:pt x="403" y="937"/>
                  </a:lnTo>
                  <a:lnTo>
                    <a:pt x="416" y="941"/>
                  </a:lnTo>
                  <a:lnTo>
                    <a:pt x="430" y="944"/>
                  </a:lnTo>
                  <a:lnTo>
                    <a:pt x="444" y="947"/>
                  </a:lnTo>
                  <a:lnTo>
                    <a:pt x="458" y="950"/>
                  </a:lnTo>
                  <a:lnTo>
                    <a:pt x="472" y="952"/>
                  </a:lnTo>
                  <a:lnTo>
                    <a:pt x="486" y="954"/>
                  </a:lnTo>
                  <a:lnTo>
                    <a:pt x="500" y="956"/>
                  </a:lnTo>
                  <a:lnTo>
                    <a:pt x="515" y="958"/>
                  </a:lnTo>
                  <a:lnTo>
                    <a:pt x="529" y="959"/>
                  </a:lnTo>
                  <a:lnTo>
                    <a:pt x="543" y="960"/>
                  </a:lnTo>
                  <a:lnTo>
                    <a:pt x="558" y="961"/>
                  </a:lnTo>
                  <a:lnTo>
                    <a:pt x="572" y="961"/>
                  </a:lnTo>
                  <a:lnTo>
                    <a:pt x="586" y="961"/>
                  </a:lnTo>
                </a:path>
              </a:pathLst>
            </a:custGeom>
            <a:solidFill>
              <a:schemeClr val="accent1"/>
            </a:solidFill>
            <a:ln w="6350" cmpd="sng">
              <a:solidFill>
                <a:schemeClr val="bg2"/>
              </a:solidFill>
              <a:round/>
              <a:headEnd/>
              <a:tailEnd/>
            </a:ln>
          </p:spPr>
          <p:txBody>
            <a:bodyPr lIns="45720" rIns="45720" anchor="ctr" anchorCtr="1"/>
            <a:lstStyle/>
            <a:p>
              <a:endParaRPr lang="en-GB" sz="1200" b="1" dirty="0"/>
            </a:p>
          </p:txBody>
        </p:sp>
        <p:sp>
          <p:nvSpPr>
            <p:cNvPr id="147" name="Text Box 9"/>
            <p:cNvSpPr txBox="1">
              <a:spLocks noChangeArrowheads="1"/>
            </p:cNvSpPr>
            <p:nvPr/>
          </p:nvSpPr>
          <p:spPr bwMode="gray">
            <a:xfrm>
              <a:off x="1545301" y="5525065"/>
              <a:ext cx="2658607" cy="727545"/>
            </a:xfrm>
            <a:prstGeom prst="rect">
              <a:avLst/>
            </a:prstGeom>
            <a:noFill/>
            <a:ln w="6350">
              <a:noFill/>
              <a:miter lim="800000"/>
              <a:headEnd/>
              <a:tailEnd/>
            </a:ln>
            <a:effectLst/>
          </p:spPr>
          <p:txBody>
            <a:bodyPr wrap="square" lIns="45720" rIns="45720" anchor="ctr" anchorCtr="1">
              <a:spAutoFit/>
            </a:bodyPr>
            <a:lstStyle/>
            <a:p>
              <a:pPr algn="ctr"/>
              <a:r>
                <a:rPr lang="en-GB" b="1" dirty="0">
                  <a:latin typeface="+mj-lt"/>
                </a:rPr>
                <a:t>Smart CMS MSI for territory</a:t>
              </a:r>
            </a:p>
            <a:p>
              <a:pPr algn="ctr"/>
              <a:r>
                <a:rPr lang="en-GB" dirty="0">
                  <a:latin typeface="+mj-lt"/>
                </a:rPr>
                <a:t>CMS MSI remains the same for both Smart 4.5 and 5.0</a:t>
              </a:r>
            </a:p>
          </p:txBody>
        </p:sp>
        <p:sp>
          <p:nvSpPr>
            <p:cNvPr id="148" name="Text Box 10"/>
            <p:cNvSpPr txBox="1">
              <a:spLocks noChangeArrowheads="1"/>
            </p:cNvSpPr>
            <p:nvPr/>
          </p:nvSpPr>
          <p:spPr bwMode="gray">
            <a:xfrm>
              <a:off x="1930458" y="2550406"/>
              <a:ext cx="1487736" cy="317135"/>
            </a:xfrm>
            <a:prstGeom prst="rect">
              <a:avLst/>
            </a:prstGeom>
            <a:noFill/>
            <a:ln w="6350">
              <a:noFill/>
              <a:miter lim="800000"/>
              <a:headEnd/>
              <a:tailEnd/>
            </a:ln>
            <a:effectLst/>
          </p:spPr>
          <p:txBody>
            <a:bodyPr wrap="none" lIns="45720" rIns="45720" anchor="ctr" anchorCtr="1">
              <a:spAutoFit/>
            </a:bodyPr>
            <a:lstStyle/>
            <a:p>
              <a:pPr algn="ctr"/>
              <a:r>
                <a:rPr lang="en-GB" b="1" dirty="0">
                  <a:solidFill>
                    <a:schemeClr val="bg2"/>
                  </a:solidFill>
                  <a:latin typeface="+mj-lt"/>
                </a:rPr>
                <a:t>Smart core MSI</a:t>
              </a:r>
            </a:p>
          </p:txBody>
        </p:sp>
      </p:grpSp>
      <p:cxnSp>
        <p:nvCxnSpPr>
          <p:cNvPr id="57" name="Straight Arrow Connector 56"/>
          <p:cNvCxnSpPr/>
          <p:nvPr/>
        </p:nvCxnSpPr>
        <p:spPr>
          <a:xfrm flipV="1">
            <a:off x="3007709" y="3093293"/>
            <a:ext cx="1664589" cy="15727"/>
          </a:xfrm>
          <a:prstGeom prst="straightConnector1">
            <a:avLst/>
          </a:prstGeom>
          <a:ln w="12700">
            <a:solidFill>
              <a:srgbClr val="DC69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147" idx="3"/>
          </p:cNvCxnSpPr>
          <p:nvPr/>
        </p:nvCxnSpPr>
        <p:spPr>
          <a:xfrm flipV="1">
            <a:off x="3564730" y="5725386"/>
            <a:ext cx="1191971" cy="9526"/>
          </a:xfrm>
          <a:prstGeom prst="straightConnector1">
            <a:avLst/>
          </a:prstGeom>
          <a:ln w="12700">
            <a:solidFill>
              <a:srgbClr val="DC6900"/>
            </a:solidFill>
            <a:tailEnd type="triangle"/>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4806658" y="2819400"/>
            <a:ext cx="4730534" cy="507831"/>
          </a:xfrm>
          <a:prstGeom prst="rect">
            <a:avLst/>
          </a:prstGeom>
          <a:noFill/>
          <a:ln>
            <a:noFill/>
          </a:ln>
        </p:spPr>
        <p:txBody>
          <a:bodyPr wrap="square" lIns="0" tIns="0" rIns="0" bIns="0" rtlCol="0">
            <a:spAutoFit/>
          </a:bodyPr>
          <a:lstStyle/>
          <a:p>
            <a:r>
              <a:rPr lang="en-GB" noProof="0" dirty="0">
                <a:solidFill>
                  <a:schemeClr val="tx1"/>
                </a:solidFill>
                <a:latin typeface="Georgia" pitchFamily="18" charset="0"/>
                <a:cs typeface="Arial" pitchFamily="34" charset="0"/>
              </a:rPr>
              <a:t>This </a:t>
            </a:r>
            <a:r>
              <a:rPr lang="en-GB" dirty="0">
                <a:latin typeface="Georgia" pitchFamily="18" charset="0"/>
                <a:cs typeface="Arial" pitchFamily="34" charset="0"/>
              </a:rPr>
              <a:t>installs the ribbon in Excel, PowerPoint and Word. The files get added on C:\Program Files (x86)\PwC\Smart. This core MSI will only install if you have the CMS territory MSI pack.</a:t>
            </a:r>
          </a:p>
        </p:txBody>
      </p:sp>
      <p:sp>
        <p:nvSpPr>
          <p:cNvPr id="157" name="TextBox 156"/>
          <p:cNvSpPr txBox="1"/>
          <p:nvPr/>
        </p:nvSpPr>
        <p:spPr>
          <a:xfrm>
            <a:off x="4806658" y="5334288"/>
            <a:ext cx="4712245" cy="1184940"/>
          </a:xfrm>
          <a:prstGeom prst="rect">
            <a:avLst/>
          </a:prstGeom>
          <a:noFill/>
          <a:ln>
            <a:noFill/>
          </a:ln>
        </p:spPr>
        <p:txBody>
          <a:bodyPr wrap="square" lIns="0" tIns="0" rIns="0" bIns="0" rtlCol="0">
            <a:spAutoFit/>
          </a:bodyPr>
          <a:lstStyle/>
          <a:p>
            <a:r>
              <a:rPr lang="en-GB" noProof="0" dirty="0">
                <a:solidFill>
                  <a:schemeClr val="tx1"/>
                </a:solidFill>
                <a:latin typeface="Georgia" pitchFamily="18" charset="0"/>
                <a:cs typeface="Arial" pitchFamily="34" charset="0"/>
              </a:rPr>
              <a:t>This </a:t>
            </a:r>
            <a:r>
              <a:rPr lang="en-GB" dirty="0">
                <a:latin typeface="Georgia" pitchFamily="18" charset="0"/>
                <a:cs typeface="Arial" pitchFamily="34" charset="0"/>
              </a:rPr>
              <a:t>installs territory specific templates and other files required and approved by all LOS using Smart. Without this, the Smart ribbon will be greyed out or inactive (which is why hitting Reset Smart usually solves the greyed out ribbon issue)! </a:t>
            </a:r>
          </a:p>
          <a:p>
            <a:endParaRPr lang="en-GB" dirty="0">
              <a:latin typeface="Georgia" pitchFamily="18" charset="0"/>
              <a:cs typeface="Arial" pitchFamily="34" charset="0"/>
            </a:endParaRPr>
          </a:p>
          <a:p>
            <a:r>
              <a:rPr lang="en-GB" dirty="0">
                <a:latin typeface="Georgia" pitchFamily="18" charset="0"/>
                <a:cs typeface="Arial" pitchFamily="34" charset="0"/>
              </a:rPr>
              <a:t>Templates and setup files are installed under</a:t>
            </a:r>
          </a:p>
          <a:p>
            <a:r>
              <a:rPr lang="en-GB" dirty="0">
                <a:latin typeface="Georgia" pitchFamily="18" charset="0"/>
                <a:cs typeface="Arial" pitchFamily="34" charset="0"/>
              </a:rPr>
              <a:t>%</a:t>
            </a:r>
            <a:r>
              <a:rPr lang="en-GB" dirty="0" err="1">
                <a:latin typeface="Georgia" pitchFamily="18" charset="0"/>
                <a:cs typeface="Arial" pitchFamily="34" charset="0"/>
              </a:rPr>
              <a:t>Allusersprofile</a:t>
            </a:r>
            <a:r>
              <a:rPr lang="en-GB" dirty="0">
                <a:latin typeface="Georgia" pitchFamily="18" charset="0"/>
                <a:cs typeface="Arial" pitchFamily="34" charset="0"/>
              </a:rPr>
              <a:t>%\PwC\Smart</a:t>
            </a:r>
          </a:p>
        </p:txBody>
      </p:sp>
      <p:sp>
        <p:nvSpPr>
          <p:cNvPr id="66" name="TextBox 65"/>
          <p:cNvSpPr txBox="1"/>
          <p:nvPr>
            <p:custDataLst>
              <p:tags r:id="rId6"/>
            </p:custDataLst>
          </p:nvPr>
        </p:nvSpPr>
        <p:spPr>
          <a:xfrm>
            <a:off x="4793237" y="3674858"/>
            <a:ext cx="5039341" cy="238527"/>
          </a:xfrm>
          <a:prstGeom prst="rect">
            <a:avLst/>
          </a:prstGeom>
          <a:noFill/>
          <a:ln>
            <a:noFill/>
          </a:ln>
        </p:spPr>
        <p:txBody>
          <a:bodyPr vert="horz" wrap="square" lIns="0" tIns="57150" rIns="0" bIns="57150" rtlCol="0">
            <a:spAutoFit/>
          </a:bodyPr>
          <a:lstStyle/>
          <a:p>
            <a:r>
              <a:rPr lang="en-GB" sz="800" b="1" noProof="0" dirty="0">
                <a:solidFill>
                  <a:schemeClr val="tx1"/>
                </a:solidFill>
                <a:latin typeface="Arial" panose="020B0604020202020204" pitchFamily="34" charset="0"/>
                <a:cs typeface="Arial" pitchFamily="34" charset="0"/>
              </a:rPr>
              <a:t>Smart on your Windows Control Panel &gt; Programs and Features list  if you are on </a:t>
            </a:r>
            <a:r>
              <a:rPr lang="en-GB" sz="800" b="1" noProof="0" dirty="0">
                <a:solidFill>
                  <a:schemeClr val="tx2"/>
                </a:solidFill>
                <a:latin typeface="Arial" panose="020B0604020202020204" pitchFamily="34" charset="0"/>
                <a:cs typeface="Arial" pitchFamily="34" charset="0"/>
              </a:rPr>
              <a:t>V4.5</a:t>
            </a:r>
          </a:p>
        </p:txBody>
      </p:sp>
      <p:sp>
        <p:nvSpPr>
          <p:cNvPr id="111" name="TextBox 110"/>
          <p:cNvSpPr txBox="1"/>
          <p:nvPr>
            <p:custDataLst>
              <p:tags r:id="rId7"/>
            </p:custDataLst>
          </p:nvPr>
        </p:nvSpPr>
        <p:spPr>
          <a:xfrm>
            <a:off x="4793237" y="4451995"/>
            <a:ext cx="5039341" cy="238527"/>
          </a:xfrm>
          <a:prstGeom prst="rect">
            <a:avLst/>
          </a:prstGeom>
          <a:noFill/>
          <a:ln>
            <a:noFill/>
          </a:ln>
        </p:spPr>
        <p:txBody>
          <a:bodyPr vert="horz" wrap="square" lIns="0" tIns="57150" rIns="0" bIns="57150" rtlCol="0">
            <a:spAutoFit/>
          </a:bodyPr>
          <a:lstStyle/>
          <a:p>
            <a:r>
              <a:rPr lang="en-GB" sz="800" b="1" noProof="0" dirty="0">
                <a:solidFill>
                  <a:schemeClr val="tx1"/>
                </a:solidFill>
                <a:latin typeface="Arial" panose="020B0604020202020204" pitchFamily="34" charset="0"/>
                <a:cs typeface="Arial" pitchFamily="34" charset="0"/>
              </a:rPr>
              <a:t>Smart on your Windows Control Panel &gt; Programs and Features list  if you are on </a:t>
            </a:r>
            <a:r>
              <a:rPr lang="en-GB" sz="800" b="1" noProof="0" dirty="0">
                <a:solidFill>
                  <a:schemeClr val="tx2"/>
                </a:solidFill>
                <a:latin typeface="Arial" panose="020B0604020202020204" pitchFamily="34" charset="0"/>
                <a:cs typeface="Arial" pitchFamily="34" charset="0"/>
              </a:rPr>
              <a:t>V5</a:t>
            </a:r>
          </a:p>
        </p:txBody>
      </p:sp>
      <p:sp>
        <p:nvSpPr>
          <p:cNvPr id="114" name="Page Number"/>
          <p:cNvSpPr txBox="1"/>
          <p:nvPr>
            <p:custDataLst>
              <p:tags r:id="rId8"/>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8</a:t>
            </a:r>
            <a:endParaRPr lang="en-GB" sz="900" noProof="1"/>
          </a:p>
        </p:txBody>
      </p:sp>
      <p:sp>
        <p:nvSpPr>
          <p:cNvPr id="115" name="Section Footer"/>
          <p:cNvSpPr txBox="1"/>
          <p:nvPr>
            <p:custDataLst>
              <p:tags r:id="rId9"/>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cxnSp>
        <p:nvCxnSpPr>
          <p:cNvPr id="58" name="Straight Arrow Connector 57"/>
          <p:cNvCxnSpPr>
            <a:cxnSpLocks/>
            <a:endCxn id="2" idx="2"/>
          </p:cNvCxnSpPr>
          <p:nvPr/>
        </p:nvCxnSpPr>
        <p:spPr>
          <a:xfrm>
            <a:off x="3007709" y="3109020"/>
            <a:ext cx="1716691" cy="884209"/>
          </a:xfrm>
          <a:prstGeom prst="straightConnector1">
            <a:avLst/>
          </a:prstGeom>
          <a:ln w="12700">
            <a:solidFill>
              <a:srgbClr val="DC69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a:cxnSpLocks/>
            <a:endCxn id="193" idx="2"/>
          </p:cNvCxnSpPr>
          <p:nvPr/>
        </p:nvCxnSpPr>
        <p:spPr>
          <a:xfrm>
            <a:off x="3021495" y="3109020"/>
            <a:ext cx="1702905" cy="1648614"/>
          </a:xfrm>
          <a:prstGeom prst="straightConnector1">
            <a:avLst/>
          </a:prstGeom>
          <a:ln w="12700">
            <a:solidFill>
              <a:srgbClr val="DC69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 name="Oval 1"/>
          <p:cNvSpPr/>
          <p:nvPr/>
        </p:nvSpPr>
        <p:spPr>
          <a:xfrm>
            <a:off x="4724400" y="3893320"/>
            <a:ext cx="990600" cy="199817"/>
          </a:xfrm>
          <a:prstGeom prst="ellipse">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sp>
        <p:nvSpPr>
          <p:cNvPr id="193" name="Oval 192"/>
          <p:cNvSpPr/>
          <p:nvPr/>
        </p:nvSpPr>
        <p:spPr>
          <a:xfrm>
            <a:off x="4724400" y="4657725"/>
            <a:ext cx="990600" cy="199817"/>
          </a:xfrm>
          <a:prstGeom prst="ellipse">
            <a:avLst/>
          </a:prstGeom>
          <a:noFill/>
          <a:ln w="6350">
            <a:solidFill>
              <a:srgbClr val="FF0000"/>
            </a:solid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dirty="0"/>
          </a:p>
        </p:txBody>
      </p:sp>
      <p:grpSp>
        <p:nvGrpSpPr>
          <p:cNvPr id="97" name="Group 96"/>
          <p:cNvGrpSpPr/>
          <p:nvPr>
            <p:custDataLst>
              <p:tags r:id="rId10"/>
            </p:custDataLst>
          </p:nvPr>
        </p:nvGrpSpPr>
        <p:grpSpPr>
          <a:xfrm>
            <a:off x="4383887" y="704088"/>
            <a:ext cx="5136927" cy="138499"/>
            <a:chOff x="4383887" y="704088"/>
            <a:chExt cx="5136927" cy="138499"/>
          </a:xfrm>
        </p:grpSpPr>
        <p:sp>
          <p:nvSpPr>
            <p:cNvPr id="98" name="862">
              <a:hlinkClick r:id="rId33" action="ppaction://hlinksldjump"/>
            </p:cNvPr>
            <p:cNvSpPr txBox="1"/>
            <p:nvPr>
              <p:custDataLst>
                <p:tags r:id="rId11"/>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99" name="Divider1"/>
            <p:cNvCxnSpPr/>
            <p:nvPr>
              <p:custDataLst>
                <p:tags r:id="rId12"/>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0" name="963">
              <a:hlinkClick r:id="rId34" action="ppaction://hlinksldjump"/>
            </p:cNvPr>
            <p:cNvSpPr txBox="1"/>
            <p:nvPr>
              <p:custDataLst>
                <p:tags r:id="rId13"/>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101" name="Divider2"/>
            <p:cNvCxnSpPr/>
            <p:nvPr>
              <p:custDataLst>
                <p:tags r:id="rId14"/>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2" name="860">
              <a:hlinkClick r:id="rId35" action="ppaction://hlinksldjump"/>
            </p:cNvPr>
            <p:cNvSpPr txBox="1"/>
            <p:nvPr>
              <p:custDataLst>
                <p:tags r:id="rId15"/>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103" name="Divider3"/>
            <p:cNvCxnSpPr/>
            <p:nvPr>
              <p:custDataLst>
                <p:tags r:id="rId16"/>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4" name="859">
              <a:hlinkClick r:id="rId36" action="ppaction://hlinksldjump"/>
            </p:cNvPr>
            <p:cNvSpPr txBox="1"/>
            <p:nvPr>
              <p:custDataLst>
                <p:tags r:id="rId17"/>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105" name="Divider4"/>
            <p:cNvCxnSpPr/>
            <p:nvPr>
              <p:custDataLst>
                <p:tags r:id="rId18"/>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6" name="975">
              <a:hlinkClick r:id="rId37" action="ppaction://hlinksldjump"/>
            </p:cNvPr>
            <p:cNvSpPr txBox="1"/>
            <p:nvPr>
              <p:custDataLst>
                <p:tags r:id="rId19"/>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107" name="Divider5"/>
            <p:cNvCxnSpPr/>
            <p:nvPr>
              <p:custDataLst>
                <p:tags r:id="rId20"/>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08" name="873">
              <a:hlinkClick r:id="rId38" action="ppaction://hlinksldjump"/>
            </p:cNvPr>
            <p:cNvSpPr txBox="1"/>
            <p:nvPr>
              <p:custDataLst>
                <p:tags r:id="rId21"/>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109" name="Divider6"/>
            <p:cNvCxnSpPr/>
            <p:nvPr>
              <p:custDataLst>
                <p:tags r:id="rId22"/>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0" name="737">
              <a:hlinkClick r:id="rId39" action="ppaction://hlinksldjump"/>
            </p:cNvPr>
            <p:cNvSpPr txBox="1"/>
            <p:nvPr>
              <p:custDataLst>
                <p:tags r:id="rId23"/>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Getting started</a:t>
              </a:r>
            </a:p>
          </p:txBody>
        </p:sp>
        <p:cxnSp>
          <p:nvCxnSpPr>
            <p:cNvPr id="112" name="Divider7"/>
            <p:cNvCxnSpPr/>
            <p:nvPr>
              <p:custDataLst>
                <p:tags r:id="rId24"/>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3" name="888">
              <a:hlinkClick r:id="rId40" action="ppaction://hlinksldjump"/>
            </p:cNvPr>
            <p:cNvSpPr txBox="1"/>
            <p:nvPr>
              <p:custDataLst>
                <p:tags r:id="rId25"/>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116" name="Divider8"/>
            <p:cNvCxnSpPr/>
            <p:nvPr>
              <p:custDataLst>
                <p:tags r:id="rId26"/>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117" name="885">
              <a:hlinkClick r:id="rId41" action="ppaction://hlinksldjump"/>
            </p:cNvPr>
            <p:cNvSpPr txBox="1"/>
            <p:nvPr>
              <p:custDataLst>
                <p:tags r:id="rId27"/>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2"/>
    </p:custDataLst>
    <p:extLst>
      <p:ext uri="{BB962C8B-B14F-4D97-AF65-F5344CB8AC3E}">
        <p14:creationId xmlns:p14="http://schemas.microsoft.com/office/powerpoint/2010/main" val="4031841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id" hidden="1"/>
          <p:cNvGrpSpPr/>
          <p:nvPr>
            <p:custDataLst>
              <p:tags r:id="rId2"/>
            </p:custDataLst>
          </p:nvPr>
        </p:nvGrpSpPr>
        <p:grpSpPr>
          <a:xfrm>
            <a:off x="530351" y="612648"/>
            <a:ext cx="8997696" cy="6848856"/>
            <a:chOff x="530352" y="612648"/>
            <a:chExt cx="8997696" cy="6848856"/>
          </a:xfrm>
        </p:grpSpPr>
        <p:grpSp>
          <p:nvGrpSpPr>
            <p:cNvPr id="6" name="Group 107" hidden="1"/>
            <p:cNvGrpSpPr/>
            <p:nvPr/>
          </p:nvGrpSpPr>
          <p:grpSpPr>
            <a:xfrm>
              <a:off x="530352" y="7159752"/>
              <a:ext cx="8997696" cy="301752"/>
              <a:chOff x="530352" y="7159752"/>
              <a:chExt cx="8997696" cy="301752"/>
            </a:xfrm>
          </p:grpSpPr>
          <p:sp>
            <p:nvSpPr>
              <p:cNvPr id="53" name="Footer block" hidden="1"/>
              <p:cNvSpPr>
                <a:spLocks noChangeArrowheads="1"/>
              </p:cNvSpPr>
              <p:nvPr/>
            </p:nvSpPr>
            <p:spPr bwMode="gray">
              <a:xfrm>
                <a:off x="6629400"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4" name="Footer block" hidden="1"/>
              <p:cNvSpPr>
                <a:spLocks noChangeArrowheads="1"/>
              </p:cNvSpPr>
              <p:nvPr/>
            </p:nvSpPr>
            <p:spPr bwMode="gray">
              <a:xfrm>
                <a:off x="3584448"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sp>
            <p:nvSpPr>
              <p:cNvPr id="55" name="Footer block" hidden="1"/>
              <p:cNvSpPr>
                <a:spLocks noChangeArrowheads="1"/>
              </p:cNvSpPr>
              <p:nvPr/>
            </p:nvSpPr>
            <p:spPr bwMode="gray">
              <a:xfrm>
                <a:off x="530352" y="7159752"/>
                <a:ext cx="2898648"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912813">
                  <a:defRPr/>
                </a:pPr>
                <a:endParaRPr lang="en-GB" dirty="0"/>
              </a:p>
            </p:txBody>
          </p:sp>
        </p:grpSp>
        <p:grpSp>
          <p:nvGrpSpPr>
            <p:cNvPr id="7" name="Group 106" hidden="1"/>
            <p:cNvGrpSpPr/>
            <p:nvPr/>
          </p:nvGrpSpPr>
          <p:grpSpPr>
            <a:xfrm>
              <a:off x="530352" y="1066800"/>
              <a:ext cx="8997696" cy="835152"/>
              <a:chOff x="530352" y="1066800"/>
              <a:chExt cx="8997696" cy="835152"/>
            </a:xfrm>
          </p:grpSpPr>
          <p:sp>
            <p:nvSpPr>
              <p:cNvPr id="51" name="Title block" hidden="1"/>
              <p:cNvSpPr>
                <a:spLocks noChangeArrowheads="1"/>
              </p:cNvSpPr>
              <p:nvPr/>
            </p:nvSpPr>
            <p:spPr bwMode="gray">
              <a:xfrm>
                <a:off x="5102352" y="1066800"/>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sp>
            <p:nvSpPr>
              <p:cNvPr id="52" name="Title block" hidden="1"/>
              <p:cNvSpPr>
                <a:spLocks noChangeArrowheads="1"/>
              </p:cNvSpPr>
              <p:nvPr/>
            </p:nvSpPr>
            <p:spPr bwMode="gray">
              <a:xfrm>
                <a:off x="530352" y="1069848"/>
                <a:ext cx="4425696" cy="832104"/>
              </a:xfrm>
              <a:prstGeom prst="rect">
                <a:avLst/>
              </a:prstGeom>
              <a:solidFill>
                <a:srgbClr val="FCC3D7">
                  <a:alpha val="25000"/>
                </a:srgbClr>
              </a:solidFill>
              <a:ln w="6350" cap="rnd">
                <a:solidFill>
                  <a:srgbClr val="FCC3D7"/>
                </a:solidFill>
                <a:prstDash val="sysDot"/>
                <a:miter lim="800000"/>
                <a:headEnd/>
                <a:tailEnd/>
              </a:ln>
              <a:effectLst/>
            </p:spPr>
            <p:txBody>
              <a:bodyPr wrap="none" lIns="0" tIns="0" rIns="0" bIns="0" anchor="ctr"/>
              <a:lstStyle/>
              <a:p>
                <a:pPr algn="ctr" defTabSz="912813">
                  <a:defRPr/>
                </a:pPr>
                <a:endParaRPr lang="en-GB" dirty="0"/>
              </a:p>
            </p:txBody>
          </p:sp>
        </p:grpSp>
        <p:sp>
          <p:nvSpPr>
            <p:cNvPr id="8" name="Header block" hidden="1"/>
            <p:cNvSpPr>
              <a:spLocks noChangeArrowheads="1"/>
            </p:cNvSpPr>
            <p:nvPr/>
          </p:nvSpPr>
          <p:spPr bwMode="gray">
            <a:xfrm>
              <a:off x="530352" y="612648"/>
              <a:ext cx="8988552" cy="228600"/>
            </a:xfrm>
            <a:prstGeom prst="rect">
              <a:avLst/>
            </a:prstGeom>
            <a:solidFill>
              <a:srgbClr val="CCFFFF">
                <a:alpha val="25000"/>
              </a:srgbClr>
            </a:solidFill>
            <a:ln w="6350" cap="rnd">
              <a:solidFill>
                <a:srgbClr val="CCFFFF"/>
              </a:solidFill>
              <a:prstDash val="sysDot"/>
              <a:miter lim="800000"/>
              <a:headEnd/>
              <a:tailEnd/>
            </a:ln>
            <a:effectLst/>
          </p:spPr>
          <p:txBody>
            <a:bodyPr wrap="none" lIns="0" tIns="0" rIns="0" bIns="0" anchor="ctr"/>
            <a:lstStyle/>
            <a:p>
              <a:pPr algn="ctr" defTabSz="801688">
                <a:buSzPct val="90000"/>
                <a:defRPr/>
              </a:pPr>
              <a:endParaRPr lang="en-GB" sz="1400" dirty="0">
                <a:solidFill>
                  <a:schemeClr val="folHlink"/>
                </a:solidFill>
                <a:cs typeface="Arial" charset="0"/>
              </a:endParaRPr>
            </a:p>
          </p:txBody>
        </p:sp>
        <p:grpSp>
          <p:nvGrpSpPr>
            <p:cNvPr id="9" name="Group 600" hidden="1"/>
            <p:cNvGrpSpPr/>
            <p:nvPr/>
          </p:nvGrpSpPr>
          <p:grpSpPr>
            <a:xfrm>
              <a:off x="533400" y="6245352"/>
              <a:ext cx="8994648" cy="688848"/>
              <a:chOff x="533400" y="6013704"/>
              <a:chExt cx="8994648" cy="688848"/>
            </a:xfrm>
          </p:grpSpPr>
          <p:sp>
            <p:nvSpPr>
              <p:cNvPr id="45" name="Content block 606" hidden="1"/>
              <p:cNvSpPr>
                <a:spLocks noChangeArrowheads="1"/>
              </p:cNvSpPr>
              <p:nvPr/>
            </p:nvSpPr>
            <p:spPr bwMode="gray">
              <a:xfrm>
                <a:off x="8156448"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6" name="Content block 605" hidden="1"/>
              <p:cNvSpPr>
                <a:spLocks noChangeArrowheads="1"/>
              </p:cNvSpPr>
              <p:nvPr/>
            </p:nvSpPr>
            <p:spPr bwMode="gray">
              <a:xfrm>
                <a:off x="6631840" y="60137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7" name="Content block 604" hidden="1"/>
              <p:cNvSpPr>
                <a:spLocks noChangeArrowheads="1"/>
              </p:cNvSpPr>
              <p:nvPr/>
            </p:nvSpPr>
            <p:spPr bwMode="gray">
              <a:xfrm>
                <a:off x="510723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8" name="Content block 603" hidden="1"/>
              <p:cNvSpPr>
                <a:spLocks noChangeArrowheads="1"/>
              </p:cNvSpPr>
              <p:nvPr/>
            </p:nvSpPr>
            <p:spPr bwMode="gray">
              <a:xfrm>
                <a:off x="358262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9" name="Content block 602" hidden="1"/>
              <p:cNvSpPr>
                <a:spLocks noChangeArrowheads="1"/>
              </p:cNvSpPr>
              <p:nvPr/>
            </p:nvSpPr>
            <p:spPr bwMode="gray">
              <a:xfrm>
                <a:off x="205801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50" name="Content block 601" hidden="1"/>
              <p:cNvSpPr>
                <a:spLocks noChangeArrowheads="1"/>
              </p:cNvSpPr>
              <p:nvPr/>
            </p:nvSpPr>
            <p:spPr bwMode="gray">
              <a:xfrm>
                <a:off x="533400" y="60167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0" name="Group 500" hidden="1"/>
            <p:cNvGrpSpPr/>
            <p:nvPr/>
          </p:nvGrpSpPr>
          <p:grpSpPr>
            <a:xfrm>
              <a:off x="533400" y="5407152"/>
              <a:ext cx="8994648" cy="688848"/>
              <a:chOff x="533400" y="5026152"/>
              <a:chExt cx="8994648" cy="688848"/>
            </a:xfrm>
          </p:grpSpPr>
          <p:sp>
            <p:nvSpPr>
              <p:cNvPr id="39" name="Content block 506" hidden="1"/>
              <p:cNvSpPr>
                <a:spLocks noChangeArrowheads="1"/>
              </p:cNvSpPr>
              <p:nvPr/>
            </p:nvSpPr>
            <p:spPr bwMode="gray">
              <a:xfrm>
                <a:off x="8156448"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0" name="Content block 505" hidden="1"/>
              <p:cNvSpPr>
                <a:spLocks noChangeArrowheads="1"/>
              </p:cNvSpPr>
              <p:nvPr/>
            </p:nvSpPr>
            <p:spPr bwMode="gray">
              <a:xfrm>
                <a:off x="6631840" y="50261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1" name="Content block 504" hidden="1"/>
              <p:cNvSpPr>
                <a:spLocks noChangeArrowheads="1"/>
              </p:cNvSpPr>
              <p:nvPr/>
            </p:nvSpPr>
            <p:spPr bwMode="gray">
              <a:xfrm>
                <a:off x="510723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2" name="Content block 503" hidden="1"/>
              <p:cNvSpPr>
                <a:spLocks noChangeArrowheads="1"/>
              </p:cNvSpPr>
              <p:nvPr/>
            </p:nvSpPr>
            <p:spPr bwMode="gray">
              <a:xfrm>
                <a:off x="358262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3" name="Content block 502" hidden="1"/>
              <p:cNvSpPr>
                <a:spLocks noChangeArrowheads="1"/>
              </p:cNvSpPr>
              <p:nvPr/>
            </p:nvSpPr>
            <p:spPr bwMode="gray">
              <a:xfrm>
                <a:off x="205801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44" name="Content block 501" hidden="1"/>
              <p:cNvSpPr>
                <a:spLocks noChangeArrowheads="1"/>
              </p:cNvSpPr>
              <p:nvPr/>
            </p:nvSpPr>
            <p:spPr bwMode="gray">
              <a:xfrm>
                <a:off x="533400" y="50292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1" name="Group 400" hidden="1"/>
            <p:cNvGrpSpPr/>
            <p:nvPr/>
          </p:nvGrpSpPr>
          <p:grpSpPr>
            <a:xfrm>
              <a:off x="533400" y="4568952"/>
              <a:ext cx="8994648" cy="688848"/>
              <a:chOff x="533400" y="4038600"/>
              <a:chExt cx="8994648" cy="688848"/>
            </a:xfrm>
          </p:grpSpPr>
          <p:sp>
            <p:nvSpPr>
              <p:cNvPr id="33" name="Content block 406" hidden="1"/>
              <p:cNvSpPr>
                <a:spLocks noChangeArrowheads="1"/>
              </p:cNvSpPr>
              <p:nvPr/>
            </p:nvSpPr>
            <p:spPr bwMode="gray">
              <a:xfrm>
                <a:off x="8156448"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4" name="Content block 405" hidden="1"/>
              <p:cNvSpPr>
                <a:spLocks noChangeArrowheads="1"/>
              </p:cNvSpPr>
              <p:nvPr/>
            </p:nvSpPr>
            <p:spPr bwMode="gray">
              <a:xfrm>
                <a:off x="6631840" y="40386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5" name="Content block 404" hidden="1"/>
              <p:cNvSpPr>
                <a:spLocks noChangeArrowheads="1"/>
              </p:cNvSpPr>
              <p:nvPr/>
            </p:nvSpPr>
            <p:spPr bwMode="gray">
              <a:xfrm>
                <a:off x="510723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6" name="Content block 403" hidden="1"/>
              <p:cNvSpPr>
                <a:spLocks noChangeArrowheads="1"/>
              </p:cNvSpPr>
              <p:nvPr/>
            </p:nvSpPr>
            <p:spPr bwMode="gray">
              <a:xfrm>
                <a:off x="358262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7" name="Content block 402" hidden="1"/>
              <p:cNvSpPr>
                <a:spLocks noChangeArrowheads="1"/>
              </p:cNvSpPr>
              <p:nvPr/>
            </p:nvSpPr>
            <p:spPr bwMode="gray">
              <a:xfrm>
                <a:off x="205801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8" name="Content block 401" hidden="1"/>
              <p:cNvSpPr>
                <a:spLocks noChangeArrowheads="1"/>
              </p:cNvSpPr>
              <p:nvPr/>
            </p:nvSpPr>
            <p:spPr bwMode="gray">
              <a:xfrm>
                <a:off x="533400" y="40416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2" name="Group 300" hidden="1"/>
            <p:cNvGrpSpPr/>
            <p:nvPr/>
          </p:nvGrpSpPr>
          <p:grpSpPr>
            <a:xfrm>
              <a:off x="533400" y="3730752"/>
              <a:ext cx="8994648" cy="688848"/>
              <a:chOff x="533400" y="3041904"/>
              <a:chExt cx="8994648" cy="688848"/>
            </a:xfrm>
          </p:grpSpPr>
          <p:sp>
            <p:nvSpPr>
              <p:cNvPr id="27" name="Content block 306" hidden="1"/>
              <p:cNvSpPr>
                <a:spLocks noChangeArrowheads="1"/>
              </p:cNvSpPr>
              <p:nvPr/>
            </p:nvSpPr>
            <p:spPr bwMode="gray">
              <a:xfrm>
                <a:off x="8156448"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8" name="Content block 305" hidden="1"/>
              <p:cNvSpPr>
                <a:spLocks noChangeArrowheads="1"/>
              </p:cNvSpPr>
              <p:nvPr/>
            </p:nvSpPr>
            <p:spPr bwMode="gray">
              <a:xfrm>
                <a:off x="6631840" y="3041904"/>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9" name="Content block 304" hidden="1"/>
              <p:cNvSpPr>
                <a:spLocks noChangeArrowheads="1"/>
              </p:cNvSpPr>
              <p:nvPr/>
            </p:nvSpPr>
            <p:spPr bwMode="gray">
              <a:xfrm>
                <a:off x="510723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0" name="Content block 303" hidden="1"/>
              <p:cNvSpPr>
                <a:spLocks noChangeArrowheads="1"/>
              </p:cNvSpPr>
              <p:nvPr/>
            </p:nvSpPr>
            <p:spPr bwMode="gray">
              <a:xfrm>
                <a:off x="358262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1" name="Content block 302" hidden="1"/>
              <p:cNvSpPr>
                <a:spLocks noChangeArrowheads="1"/>
              </p:cNvSpPr>
              <p:nvPr/>
            </p:nvSpPr>
            <p:spPr bwMode="gray">
              <a:xfrm>
                <a:off x="205801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32" name="Content block 301" hidden="1"/>
              <p:cNvSpPr>
                <a:spLocks noChangeArrowheads="1"/>
              </p:cNvSpPr>
              <p:nvPr/>
            </p:nvSpPr>
            <p:spPr bwMode="gray">
              <a:xfrm>
                <a:off x="533400" y="30449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3" name="Group 200" hidden="1"/>
            <p:cNvGrpSpPr/>
            <p:nvPr/>
          </p:nvGrpSpPr>
          <p:grpSpPr>
            <a:xfrm>
              <a:off x="533400" y="2892552"/>
              <a:ext cx="8994648" cy="688848"/>
              <a:chOff x="533400" y="1066800"/>
              <a:chExt cx="8994648" cy="688848"/>
            </a:xfrm>
          </p:grpSpPr>
          <p:sp>
            <p:nvSpPr>
              <p:cNvPr id="21" name="Content block 206" hidden="1"/>
              <p:cNvSpPr>
                <a:spLocks noChangeArrowheads="1"/>
              </p:cNvSpPr>
              <p:nvPr/>
            </p:nvSpPr>
            <p:spPr bwMode="gray">
              <a:xfrm>
                <a:off x="8156448"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2" name="Content block 205" hidden="1"/>
              <p:cNvSpPr>
                <a:spLocks noChangeArrowheads="1"/>
              </p:cNvSpPr>
              <p:nvPr/>
            </p:nvSpPr>
            <p:spPr bwMode="gray">
              <a:xfrm>
                <a:off x="6631840" y="10668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3" name="Content block 204" hidden="1"/>
              <p:cNvSpPr>
                <a:spLocks noChangeArrowheads="1"/>
              </p:cNvSpPr>
              <p:nvPr/>
            </p:nvSpPr>
            <p:spPr bwMode="gray">
              <a:xfrm>
                <a:off x="510723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4" name="Content block 203" hidden="1"/>
              <p:cNvSpPr>
                <a:spLocks noChangeArrowheads="1"/>
              </p:cNvSpPr>
              <p:nvPr/>
            </p:nvSpPr>
            <p:spPr bwMode="gray">
              <a:xfrm>
                <a:off x="358262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5" name="Content block 202" hidden="1"/>
              <p:cNvSpPr>
                <a:spLocks noChangeArrowheads="1"/>
              </p:cNvSpPr>
              <p:nvPr/>
            </p:nvSpPr>
            <p:spPr bwMode="gray">
              <a:xfrm>
                <a:off x="205801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6" name="Content block 201" hidden="1"/>
              <p:cNvSpPr>
                <a:spLocks noChangeArrowheads="1"/>
              </p:cNvSpPr>
              <p:nvPr/>
            </p:nvSpPr>
            <p:spPr bwMode="gray">
              <a:xfrm>
                <a:off x="533400" y="1069848"/>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nvGrpSpPr>
            <p:cNvPr id="14" name="Group 100" hidden="1"/>
            <p:cNvGrpSpPr/>
            <p:nvPr/>
          </p:nvGrpSpPr>
          <p:grpSpPr>
            <a:xfrm>
              <a:off x="533400" y="2054352"/>
              <a:ext cx="8994648" cy="688848"/>
              <a:chOff x="533400" y="2054352"/>
              <a:chExt cx="8994648" cy="688848"/>
            </a:xfrm>
          </p:grpSpPr>
          <p:sp>
            <p:nvSpPr>
              <p:cNvPr id="15" name="Content block 106" hidden="1"/>
              <p:cNvSpPr>
                <a:spLocks noChangeArrowheads="1"/>
              </p:cNvSpPr>
              <p:nvPr/>
            </p:nvSpPr>
            <p:spPr bwMode="gray">
              <a:xfrm>
                <a:off x="8156448"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6" name="Content block 105" hidden="1"/>
              <p:cNvSpPr>
                <a:spLocks noChangeArrowheads="1"/>
              </p:cNvSpPr>
              <p:nvPr/>
            </p:nvSpPr>
            <p:spPr bwMode="gray">
              <a:xfrm>
                <a:off x="6631840" y="2054352"/>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7" name="Content block 104" hidden="1"/>
              <p:cNvSpPr>
                <a:spLocks noChangeArrowheads="1"/>
              </p:cNvSpPr>
              <p:nvPr/>
            </p:nvSpPr>
            <p:spPr bwMode="gray">
              <a:xfrm>
                <a:off x="510723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8" name="Content block 103" hidden="1"/>
              <p:cNvSpPr>
                <a:spLocks noChangeArrowheads="1"/>
              </p:cNvSpPr>
              <p:nvPr/>
            </p:nvSpPr>
            <p:spPr bwMode="gray">
              <a:xfrm>
                <a:off x="358262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19" name="Content block 102" hidden="1"/>
              <p:cNvSpPr>
                <a:spLocks noChangeArrowheads="1"/>
              </p:cNvSpPr>
              <p:nvPr/>
            </p:nvSpPr>
            <p:spPr bwMode="gray">
              <a:xfrm>
                <a:off x="205801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sp>
            <p:nvSpPr>
              <p:cNvPr id="20" name="Content block 101" hidden="1"/>
              <p:cNvSpPr>
                <a:spLocks noChangeArrowheads="1"/>
              </p:cNvSpPr>
              <p:nvPr/>
            </p:nvSpPr>
            <p:spPr bwMode="gray">
              <a:xfrm>
                <a:off x="533400" y="2057400"/>
                <a:ext cx="1371600" cy="685800"/>
              </a:xfrm>
              <a:prstGeom prst="rect">
                <a:avLst/>
              </a:prstGeom>
              <a:solidFill>
                <a:srgbClr val="E7EBE0">
                  <a:alpha val="50000"/>
                </a:srgbClr>
              </a:solidFill>
              <a:ln w="6350">
                <a:solidFill>
                  <a:srgbClr val="E7EBE0"/>
                </a:solidFill>
                <a:prstDash val="sysDot"/>
                <a:miter lim="800000"/>
                <a:headEnd/>
                <a:tailEnd/>
              </a:ln>
              <a:effectLst/>
            </p:spPr>
            <p:txBody>
              <a:bodyPr wrap="none" lIns="0" tIns="0" rIns="0" bIns="0" anchor="ctr"/>
              <a:lstStyle/>
              <a:p>
                <a:pPr algn="ctr" defTabSz="912813">
                  <a:defRPr/>
                </a:pPr>
                <a:endParaRPr lang="en-GB" dirty="0"/>
              </a:p>
            </p:txBody>
          </p:sp>
        </p:grpSp>
      </p:grpSp>
      <p:sp>
        <p:nvSpPr>
          <p:cNvPr id="149" name="Content Placeholder 148"/>
          <p:cNvSpPr>
            <a:spLocks noGrp="1"/>
          </p:cNvSpPr>
          <p:nvPr>
            <p:ph sz="quarter" idx="24"/>
          </p:nvPr>
        </p:nvSpPr>
        <p:spPr/>
        <p:txBody>
          <a:bodyPr/>
          <a:lstStyle/>
          <a:p>
            <a:r>
              <a:rPr lang="en-GB" dirty="0"/>
              <a:t>If you're upgrading from v4 or v4.5 to v5, follow the steps below:</a:t>
            </a:r>
          </a:p>
          <a:p>
            <a:pPr marL="342900" indent="-342900">
              <a:buFont typeface="+mj-lt"/>
              <a:buAutoNum type="arabicPeriod"/>
            </a:pPr>
            <a:r>
              <a:rPr lang="en-GB" dirty="0"/>
              <a:t>Keep the current Smart CMS Territory MSI i.e. do not uninstall it e.g. Smart 4.5 CMS US or Smart 4.0.1 CMS Germany (see sample screenshot below of your Programs and Features List)</a:t>
            </a:r>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endParaRPr lang="en-GB" dirty="0"/>
          </a:p>
          <a:p>
            <a:pPr marL="342900" indent="-342900">
              <a:buFont typeface="+mj-lt"/>
              <a:buAutoNum type="arabicPeriod"/>
            </a:pPr>
            <a:endParaRPr lang="en-GB" dirty="0"/>
          </a:p>
          <a:p>
            <a:pPr marL="339725" lvl="1" indent="0">
              <a:buNone/>
            </a:pPr>
            <a:r>
              <a:rPr lang="en-GB" dirty="0"/>
              <a:t>Uninstall your existing Smart v4.5 using Window's Control Panel Add/Remove Programs or </a:t>
            </a:r>
            <a:r>
              <a:rPr lang="en-GB" dirty="0" err="1"/>
              <a:t>Avecto</a:t>
            </a:r>
            <a:r>
              <a:rPr lang="en-GB" dirty="0"/>
              <a:t> Defend Point's Add/Remove Programs option. (Users won't be able to uninstall if they don't have admin rights on their machines)</a:t>
            </a:r>
          </a:p>
        </p:txBody>
      </p:sp>
      <p:sp>
        <p:nvSpPr>
          <p:cNvPr id="256" name="Content Placeholder 255"/>
          <p:cNvSpPr>
            <a:spLocks noGrp="1"/>
          </p:cNvSpPr>
          <p:nvPr>
            <p:ph sz="quarter" idx="25"/>
          </p:nvPr>
        </p:nvSpPr>
        <p:spPr/>
        <p:txBody>
          <a:bodyPr/>
          <a:lstStyle/>
          <a:p>
            <a:pPr marL="342900" indent="-342900">
              <a:buFont typeface="+mj-lt"/>
              <a:buAutoNum type="arabicPeriod" startAt="2"/>
            </a:pPr>
            <a:r>
              <a:rPr lang="en-GB" dirty="0"/>
              <a:t>Then simply swap out the main MSI by using the link below. Leave the Smart CMS territory MSI as is and please do not touch the CMS Territory installation. </a:t>
            </a:r>
            <a:r>
              <a:rPr lang="en-GB" dirty="0">
                <a:hlinkClick r:id="rId25"/>
              </a:rPr>
              <a:t>ftp://SmartTeam:aBM49386@ftp01.us.pwc.com/Smart5.0.5/</a:t>
            </a:r>
          </a:p>
          <a:p>
            <a:pPr marL="342900" indent="-342900">
              <a:buFont typeface="+mj-lt"/>
              <a:buAutoNum type="arabicPeriod" startAt="2"/>
            </a:pPr>
            <a:r>
              <a:rPr lang="en-GB" dirty="0"/>
              <a:t>After installing the new version, all your users need to do is a quick reset. </a:t>
            </a:r>
          </a:p>
          <a:p>
            <a:endParaRPr lang="en-GB" dirty="0"/>
          </a:p>
        </p:txBody>
      </p:sp>
      <p:sp>
        <p:nvSpPr>
          <p:cNvPr id="3" name="Title 2"/>
          <p:cNvSpPr>
            <a:spLocks noGrp="1"/>
          </p:cNvSpPr>
          <p:nvPr>
            <p:ph type="title"/>
          </p:nvPr>
        </p:nvSpPr>
        <p:spPr/>
        <p:txBody>
          <a:bodyPr/>
          <a:lstStyle/>
          <a:p>
            <a:r>
              <a:rPr lang="en-GB" dirty="0"/>
              <a:t>Smart installation </a:t>
            </a:r>
            <a:br>
              <a:rPr lang="en-GB" dirty="0"/>
            </a:br>
            <a:r>
              <a:rPr lang="en-GB" b="0" i="0" dirty="0"/>
              <a:t>Upgrade v4/v4.5 to v5</a:t>
            </a:r>
          </a:p>
        </p:txBody>
      </p:sp>
      <p:sp>
        <p:nvSpPr>
          <p:cNvPr id="74" name="Section Header"/>
          <p:cNvSpPr txBox="1"/>
          <p:nvPr>
            <p:custDataLst>
              <p:tags r:id="rId3"/>
            </p:custDataLst>
          </p:nvPr>
        </p:nvSpPr>
        <p:spPr>
          <a:xfrm>
            <a:off x="530351" y="704087"/>
            <a:ext cx="3034379" cy="137160"/>
          </a:xfrm>
          <a:prstGeom prst="rect">
            <a:avLst/>
          </a:prstGeom>
          <a:noFill/>
        </p:spPr>
        <p:txBody>
          <a:bodyPr wrap="square" lIns="0" tIns="0" rIns="0" bIns="0" rtlCol="0" anchor="b" anchorCtr="0">
            <a:noAutofit/>
          </a:bodyPr>
          <a:lstStyle/>
          <a:p>
            <a:r>
              <a:rPr lang="en-GB" sz="900" noProof="1" smtClean="0">
                <a:solidFill>
                  <a:schemeClr val="tx1"/>
                </a:solidFill>
              </a:rPr>
              <a:t>2 Upgrade v4 and v4.5 to v5</a:t>
            </a:r>
            <a:endParaRPr lang="en-GB" sz="900" noProof="1">
              <a:solidFill>
                <a:schemeClr val="tx1"/>
              </a:solidFill>
            </a:endParaRPr>
          </a:p>
        </p:txBody>
      </p:sp>
      <p:sp>
        <p:nvSpPr>
          <p:cNvPr id="97" name="Page Number"/>
          <p:cNvSpPr txBox="1"/>
          <p:nvPr>
            <p:custDataLst>
              <p:tags r:id="rId4"/>
            </p:custDataLst>
          </p:nvPr>
        </p:nvSpPr>
        <p:spPr>
          <a:xfrm>
            <a:off x="9217152" y="7315200"/>
            <a:ext cx="320040" cy="155448"/>
          </a:xfrm>
          <a:prstGeom prst="rect">
            <a:avLst/>
          </a:prstGeom>
          <a:noFill/>
        </p:spPr>
        <p:txBody>
          <a:bodyPr wrap="none" lIns="0" tIns="0" rIns="0" bIns="0" rtlCol="0">
            <a:noAutofit/>
          </a:bodyPr>
          <a:lstStyle/>
          <a:p>
            <a:pPr algn="r">
              <a:lnSpc>
                <a:spcPts val="1000"/>
              </a:lnSpc>
            </a:pPr>
            <a:r>
              <a:rPr lang="en-GB" sz="900" noProof="1" smtClean="0"/>
              <a:t>9</a:t>
            </a:r>
            <a:endParaRPr lang="en-GB" sz="900" noProof="1"/>
          </a:p>
        </p:txBody>
      </p:sp>
      <p:sp>
        <p:nvSpPr>
          <p:cNvPr id="98" name="Section Footer"/>
          <p:cNvSpPr txBox="1"/>
          <p:nvPr>
            <p:custDataLst>
              <p:tags r:id="rId5"/>
            </p:custDataLst>
          </p:nvPr>
        </p:nvSpPr>
        <p:spPr>
          <a:xfrm>
            <a:off x="530352" y="7159752"/>
            <a:ext cx="2898648" cy="138499"/>
          </a:xfrm>
          <a:prstGeom prst="rect">
            <a:avLst/>
          </a:prstGeom>
          <a:noFill/>
          <a:ln>
            <a:noFill/>
          </a:ln>
        </p:spPr>
        <p:txBody>
          <a:bodyPr wrap="square" lIns="0" tIns="0" rIns="0" bIns="0" rtlCol="0" anchor="b" anchorCtr="0">
            <a:spAutoFit/>
          </a:bodyPr>
          <a:lstStyle/>
          <a:p>
            <a:r>
              <a:rPr lang="en-GB" sz="900" noProof="1">
                <a:solidFill>
                  <a:schemeClr val="tx1"/>
                </a:solidFill>
              </a:rPr>
              <a:t>Smart technical FAQs</a:t>
            </a:r>
          </a:p>
        </p:txBody>
      </p:sp>
      <p:pic>
        <p:nvPicPr>
          <p:cNvPr id="58" name="Picture 57"/>
          <p:cNvPicPr>
            <a:picLocks noChangeAspect="1"/>
          </p:cNvPicPr>
          <p:nvPr/>
        </p:nvPicPr>
        <p:blipFill>
          <a:blip r:embed="rId26"/>
          <a:stretch>
            <a:fillRect/>
          </a:stretch>
        </p:blipFill>
        <p:spPr>
          <a:xfrm>
            <a:off x="914400" y="4065460"/>
            <a:ext cx="2876550" cy="866775"/>
          </a:xfrm>
          <a:prstGeom prst="rect">
            <a:avLst/>
          </a:prstGeom>
        </p:spPr>
      </p:pic>
      <p:pic>
        <p:nvPicPr>
          <p:cNvPr id="257" name="Picture 256"/>
          <p:cNvPicPr>
            <a:picLocks noChangeAspect="1"/>
          </p:cNvPicPr>
          <p:nvPr/>
        </p:nvPicPr>
        <p:blipFill>
          <a:blip r:embed="rId27"/>
          <a:stretch>
            <a:fillRect/>
          </a:stretch>
        </p:blipFill>
        <p:spPr>
          <a:xfrm>
            <a:off x="5470187" y="4254627"/>
            <a:ext cx="3990814" cy="1962150"/>
          </a:xfrm>
          <a:prstGeom prst="rect">
            <a:avLst/>
          </a:prstGeom>
        </p:spPr>
      </p:pic>
      <p:grpSp>
        <p:nvGrpSpPr>
          <p:cNvPr id="79" name="Group 78"/>
          <p:cNvGrpSpPr/>
          <p:nvPr>
            <p:custDataLst>
              <p:tags r:id="rId6"/>
            </p:custDataLst>
          </p:nvPr>
        </p:nvGrpSpPr>
        <p:grpSpPr>
          <a:xfrm>
            <a:off x="4383887" y="704088"/>
            <a:ext cx="5136927" cy="138499"/>
            <a:chOff x="4383887" y="704088"/>
            <a:chExt cx="5136927" cy="138499"/>
          </a:xfrm>
        </p:grpSpPr>
        <p:sp>
          <p:nvSpPr>
            <p:cNvPr id="80" name="862">
              <a:hlinkClick r:id="rId28" action="ppaction://hlinksldjump"/>
            </p:cNvPr>
            <p:cNvSpPr txBox="1"/>
            <p:nvPr>
              <p:custDataLst>
                <p:tags r:id="rId7"/>
              </p:custDataLst>
            </p:nvPr>
          </p:nvSpPr>
          <p:spPr>
            <a:xfrm>
              <a:off x="9119166" y="704088"/>
              <a:ext cx="40164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Others</a:t>
              </a:r>
            </a:p>
          </p:txBody>
        </p:sp>
        <p:cxnSp>
          <p:nvCxnSpPr>
            <p:cNvPr id="81" name="Divider1"/>
            <p:cNvCxnSpPr/>
            <p:nvPr>
              <p:custDataLst>
                <p:tags r:id="rId8"/>
              </p:custDataLst>
            </p:nvPr>
          </p:nvCxnSpPr>
          <p:spPr>
            <a:xfrm>
              <a:off x="9093766"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2" name="963">
              <a:hlinkClick r:id="rId29" action="ppaction://hlinksldjump"/>
            </p:cNvPr>
            <p:cNvSpPr txBox="1"/>
            <p:nvPr>
              <p:custDataLst>
                <p:tags r:id="rId9"/>
              </p:custDataLst>
            </p:nvPr>
          </p:nvSpPr>
          <p:spPr>
            <a:xfrm>
              <a:off x="8762898" y="704088"/>
              <a:ext cx="30546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Visio</a:t>
              </a:r>
            </a:p>
          </p:txBody>
        </p:sp>
        <p:cxnSp>
          <p:nvCxnSpPr>
            <p:cNvPr id="83" name="Divider2"/>
            <p:cNvCxnSpPr/>
            <p:nvPr>
              <p:custDataLst>
                <p:tags r:id="rId10"/>
              </p:custDataLst>
            </p:nvPr>
          </p:nvCxnSpPr>
          <p:spPr>
            <a:xfrm>
              <a:off x="8737498"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4" name="860">
              <a:hlinkClick r:id="rId30" action="ppaction://hlinksldjump"/>
            </p:cNvPr>
            <p:cNvSpPr txBox="1"/>
            <p:nvPr>
              <p:custDataLst>
                <p:tags r:id="rId11"/>
              </p:custDataLst>
            </p:nvPr>
          </p:nvSpPr>
          <p:spPr>
            <a:xfrm>
              <a:off x="8380981" y="704088"/>
              <a:ext cx="331116"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Word</a:t>
              </a:r>
            </a:p>
          </p:txBody>
        </p:sp>
        <p:cxnSp>
          <p:nvCxnSpPr>
            <p:cNvPr id="85" name="Divider3"/>
            <p:cNvCxnSpPr/>
            <p:nvPr>
              <p:custDataLst>
                <p:tags r:id="rId12"/>
              </p:custDataLst>
            </p:nvPr>
          </p:nvCxnSpPr>
          <p:spPr>
            <a:xfrm>
              <a:off x="8355581"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6" name="859">
              <a:hlinkClick r:id="rId31" action="ppaction://hlinksldjump"/>
            </p:cNvPr>
            <p:cNvSpPr txBox="1"/>
            <p:nvPr>
              <p:custDataLst>
                <p:tags r:id="rId13"/>
              </p:custDataLst>
            </p:nvPr>
          </p:nvSpPr>
          <p:spPr>
            <a:xfrm>
              <a:off x="7992652" y="704088"/>
              <a:ext cx="337528"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Excel</a:t>
              </a:r>
            </a:p>
          </p:txBody>
        </p:sp>
        <p:cxnSp>
          <p:nvCxnSpPr>
            <p:cNvPr id="87" name="Divider4"/>
            <p:cNvCxnSpPr/>
            <p:nvPr>
              <p:custDataLst>
                <p:tags r:id="rId14"/>
              </p:custDataLst>
            </p:nvPr>
          </p:nvCxnSpPr>
          <p:spPr>
            <a:xfrm>
              <a:off x="79672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88" name="975">
              <a:hlinkClick r:id="rId32" action="ppaction://hlinksldjump"/>
            </p:cNvPr>
            <p:cNvSpPr txBox="1"/>
            <p:nvPr>
              <p:custDataLst>
                <p:tags r:id="rId15"/>
              </p:custDataLst>
            </p:nvPr>
          </p:nvSpPr>
          <p:spPr>
            <a:xfrm>
              <a:off x="7296547" y="704088"/>
              <a:ext cx="64530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PowerPoint</a:t>
              </a:r>
            </a:p>
          </p:txBody>
        </p:sp>
        <p:cxnSp>
          <p:nvCxnSpPr>
            <p:cNvPr id="89" name="Divider5"/>
            <p:cNvCxnSpPr/>
            <p:nvPr>
              <p:custDataLst>
                <p:tags r:id="rId16"/>
              </p:custDataLst>
            </p:nvPr>
          </p:nvCxnSpPr>
          <p:spPr>
            <a:xfrm>
              <a:off x="7271147"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0" name="873">
              <a:hlinkClick r:id="rId33" action="ppaction://hlinksldjump"/>
            </p:cNvPr>
            <p:cNvSpPr txBox="1"/>
            <p:nvPr>
              <p:custDataLst>
                <p:tags r:id="rId17"/>
              </p:custDataLst>
            </p:nvPr>
          </p:nvSpPr>
          <p:spPr>
            <a:xfrm>
              <a:off x="6824862" y="704088"/>
              <a:ext cx="420884"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Ribbon</a:t>
              </a:r>
            </a:p>
          </p:txBody>
        </p:sp>
        <p:cxnSp>
          <p:nvCxnSpPr>
            <p:cNvPr id="91" name="Divider6"/>
            <p:cNvCxnSpPr/>
            <p:nvPr>
              <p:custDataLst>
                <p:tags r:id="rId18"/>
              </p:custDataLst>
            </p:nvPr>
          </p:nvCxnSpPr>
          <p:spPr>
            <a:xfrm>
              <a:off x="679946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2" name="737">
              <a:hlinkClick r:id="rId34" action="ppaction://hlinksldjump"/>
            </p:cNvPr>
            <p:cNvSpPr txBox="1"/>
            <p:nvPr>
              <p:custDataLst>
                <p:tags r:id="rId19"/>
              </p:custDataLst>
            </p:nvPr>
          </p:nvSpPr>
          <p:spPr>
            <a:xfrm>
              <a:off x="5962045" y="704088"/>
              <a:ext cx="812017" cy="138499"/>
            </a:xfrm>
            <a:prstGeom prst="rect">
              <a:avLst/>
            </a:prstGeom>
            <a:noFill/>
            <a:ln>
              <a:noFill/>
            </a:ln>
          </p:spPr>
          <p:txBody>
            <a:bodyPr wrap="none" lIns="27432" tIns="0" rIns="27432" bIns="0" rtlCol="0">
              <a:spAutoFit/>
            </a:bodyPr>
            <a:lstStyle/>
            <a:p>
              <a:r>
                <a:rPr lang="en-GB" sz="900" noProof="1" smtClean="0">
                  <a:solidFill>
                    <a:schemeClr val="tx2"/>
                  </a:solidFill>
                  <a:cs typeface="Arial" pitchFamily="34" charset="0"/>
                </a:rPr>
                <a:t>Getting started</a:t>
              </a:r>
            </a:p>
          </p:txBody>
        </p:sp>
        <p:cxnSp>
          <p:nvCxnSpPr>
            <p:cNvPr id="93" name="Divider7"/>
            <p:cNvCxnSpPr/>
            <p:nvPr>
              <p:custDataLst>
                <p:tags r:id="rId20"/>
              </p:custDataLst>
            </p:nvPr>
          </p:nvCxnSpPr>
          <p:spPr>
            <a:xfrm>
              <a:off x="5936645"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4" name="888">
              <a:hlinkClick r:id="rId35" action="ppaction://hlinksldjump"/>
            </p:cNvPr>
            <p:cNvSpPr txBox="1"/>
            <p:nvPr>
              <p:custDataLst>
                <p:tags r:id="rId21"/>
              </p:custDataLst>
            </p:nvPr>
          </p:nvSpPr>
          <p:spPr>
            <a:xfrm>
              <a:off x="4951752" y="704088"/>
              <a:ext cx="959493"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Smart at a glance</a:t>
              </a:r>
            </a:p>
          </p:txBody>
        </p:sp>
        <p:cxnSp>
          <p:nvCxnSpPr>
            <p:cNvPr id="95" name="Divider8"/>
            <p:cNvCxnSpPr/>
            <p:nvPr>
              <p:custDataLst>
                <p:tags r:id="rId22"/>
              </p:custDataLst>
            </p:nvPr>
          </p:nvCxnSpPr>
          <p:spPr>
            <a:xfrm>
              <a:off x="4926352" y="704088"/>
              <a:ext cx="0" cy="138499"/>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96" name="885">
              <a:hlinkClick r:id="rId36" action="ppaction://hlinksldjump"/>
            </p:cNvPr>
            <p:cNvSpPr txBox="1"/>
            <p:nvPr>
              <p:custDataLst>
                <p:tags r:id="rId23"/>
              </p:custDataLst>
            </p:nvPr>
          </p:nvSpPr>
          <p:spPr>
            <a:xfrm>
              <a:off x="4383887" y="704088"/>
              <a:ext cx="517065" cy="138499"/>
            </a:xfrm>
            <a:prstGeom prst="rect">
              <a:avLst/>
            </a:prstGeom>
            <a:noFill/>
            <a:ln>
              <a:noFill/>
            </a:ln>
          </p:spPr>
          <p:txBody>
            <a:bodyPr wrap="none" lIns="27432" tIns="0" rIns="27432" bIns="0" rtlCol="0">
              <a:spAutoFit/>
            </a:bodyPr>
            <a:lstStyle/>
            <a:p>
              <a:r>
                <a:rPr lang="en-GB" sz="900" noProof="1" smtClean="0">
                  <a:solidFill>
                    <a:schemeClr val="tx1"/>
                  </a:solidFill>
                  <a:latin typeface="+mn-lt"/>
                  <a:cs typeface="Arial" pitchFamily="34" charset="0"/>
                </a:rPr>
                <a:t>Contents</a:t>
              </a:r>
            </a:p>
          </p:txBody>
        </p:sp>
      </p:grpSp>
    </p:spTree>
    <p:custDataLst>
      <p:tags r:id="rId1"/>
    </p:custDataLst>
    <p:extLst>
      <p:ext uri="{BB962C8B-B14F-4D97-AF65-F5344CB8AC3E}">
        <p14:creationId xmlns:p14="http://schemas.microsoft.com/office/powerpoint/2010/main" val="279604495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ISABLE EXECUTIVE SUMMARY" val="Yes"/>
  <p:tag name="FOOTERHEIGHT" val="550"/>
  <p:tag name="FORECASTBOXCOLOR" val="252,212,182"/>
  <p:tag name="FORECASTBOXTRANSPARENCY" val="0"/>
  <p:tag name="HIGHLIGHTBOXCOLOR" val="232,230,223"/>
  <p:tag name="HIGHLIGHTBOXTRANSPARENCY" val="0"/>
  <p:tag name="HORIZONTALTOCTYPE" val="Header TOC"/>
  <p:tag name="INCLUDEINHORIZONTALTOC" val="Yes"/>
  <p:tag name="PAGINATIONSTART" val="Slide 1"/>
  <p:tag name="SHOWDISCLAIMERCLIENTNAME" val="No"/>
  <p:tag name="SHOWPRESENTATIONDISCLAIMER" val="Yes"/>
  <p:tag name="SMARTISVISIBLE" val="{@PresentationDisclaimer}!=No Disclaimer"/>
  <p:tag name="SMARTSHAPETYPE" val="PresentationDisclaimer"/>
  <p:tag name="SMRTDOCUMENTTYPE" val="2"/>
  <p:tag name="TABLEDEFAULTFONTSIZE" val="10"/>
  <p:tag name="TABLEHEADERFONTSIZE" val="12"/>
  <p:tag name="TABLESTYLEID" val="{74ED0A72-4B8E-423B-AE2F-120ADE3C16FB}"/>
  <p:tag name="TOCAPPENDIXTEXT" val="Appendices"/>
  <p:tag name="TOCOVERVIEWTEXT" val="Overview"/>
  <p:tag name="TOCSECTIONHEADERTEXT" val="Section"/>
  <p:tag name="TOCSECTIONTEXT" val=" "/>
  <p:tag name="SMARTTOCSLIDENUMBER" val="2"/>
  <p:tag name="PICTURE" val="A Bridge in Lucerne"/>
  <p:tag name="TOCAGENDATEXT" val="Agenda"/>
  <p:tag name="TOCPAGETEXT" val="Page"/>
  <p:tag name="CONFIDENTIALITY STAMP" val="Strictly Private and Confidential"/>
  <p:tag name="GRIDON" val="No"/>
  <p:tag name="SUBTITLE" val="Insert Subtitle Here"/>
  <p:tag name="SMARTTOCSTYLE" val="Standard Table of Contents"/>
  <p:tag name="SMARTTOCHYPERLINK" val="YES"/>
  <p:tag name="DRAFT STAMP" val="Draft"/>
  <p:tag name="SHOW DRAFT STAMP" val="NO"/>
  <p:tag name="SHOW DATE FILEPATH" val="NO"/>
  <p:tag name="PRESENTATION THEME COLOR" val="Smart Report"/>
  <p:tag name="PRESENTATIONDISCLAIMER" val="No Disclaimer"/>
  <p:tag name="HASFRONTIMAGE" val="YES"/>
  <p:tag name="LANGUAGE" val="English (UK)"/>
  <p:tag name="BUSINESSUNITCOVERTEXT" val="http://smart"/>
  <p:tag name="TITLE" val="Smart technical FAQs"/>
  <p:tag name="REPORT DATE" val="August 2017"/>
  <p:tag name="TOCTEXT" val="Contents"/>
</p:tagLst>
</file>

<file path=ppt/tags/tag10.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00.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0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05.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 name="UNLOCK SHAPES" val="NO"/>
</p:tagLst>
</file>

<file path=ppt/tags/tag1006.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007.xml><?xml version="1.0" encoding="utf-8"?>
<p:tagLst xmlns:a="http://schemas.openxmlformats.org/drawingml/2006/main" xmlns:r="http://schemas.openxmlformats.org/officeDocument/2006/relationships" xmlns:p="http://schemas.openxmlformats.org/presentationml/2006/main">
  <p:tag name="FULLLENGTH" val="True"/>
</p:tagLst>
</file>

<file path=ppt/tags/tag100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00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01.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01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01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01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1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1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xml><?xml version="1.0" encoding="utf-8"?>
<p:tagLst xmlns:a="http://schemas.openxmlformats.org/drawingml/2006/main" xmlns:r="http://schemas.openxmlformats.org/officeDocument/2006/relationships" xmlns:p="http://schemas.openxmlformats.org/presentationml/2006/main">
  <p:tag name="SMARTSLIDETYPE" val="Divider"/>
  <p:tag name="SMARTDIVIDERTYPE" val="Section"/>
  <p:tag name="SMARTDIVIDERTEXT" val="Section"/>
  <p:tag name="SMARTDIVIDERLEVEL" val="0"/>
  <p:tag name="SMARTDIVIDERTOCSTYLE" val="Section TOC"/>
</p:tagLst>
</file>

<file path=ppt/tags/tag10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29.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Smart Text"/>
  <p:tag name="SMARTDIVIDERLEVEL" val="0"/>
  <p:tag name="INCLUDEINPRIMARYTOC" val="YES"/>
  <p:tag name="INCLUDEINSECTIONTOC" val="YES"/>
  <p:tag name="UNLOCK SHAPES" val="NO"/>
  <p:tag name="SMARTDIVIDERTEXT" val="Section"/>
  <p:tag name="SMARTDIVIDERNUMBER" val="9"/>
</p:tagLst>
</file>

<file path=ppt/tags/tag103.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1030.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031.xml><?xml version="1.0" encoding="utf-8"?>
<p:tagLst xmlns:a="http://schemas.openxmlformats.org/drawingml/2006/main" xmlns:r="http://schemas.openxmlformats.org/officeDocument/2006/relationships" xmlns:p="http://schemas.openxmlformats.org/presentationml/2006/main">
  <p:tag name="FULLLENGTH" val="True"/>
</p:tagLst>
</file>

<file path=ppt/tags/tag1032.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03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034.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035.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0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xml><?xml version="1.0" encoding="utf-8"?>
<p:tagLst xmlns:a="http://schemas.openxmlformats.org/drawingml/2006/main" xmlns:r="http://schemas.openxmlformats.org/officeDocument/2006/relationships" xmlns:p="http://schemas.openxmlformats.org/presentationml/2006/main">
  <p:tag name="SMARTSHAPETYPE" val="dividertocplaceholder"/>
</p:tagLst>
</file>

<file path=ppt/tags/tag10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5.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0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53.xml><?xml version="1.0" encoding="utf-8"?>
<p:tagLst xmlns:a="http://schemas.openxmlformats.org/drawingml/2006/main" xmlns:r="http://schemas.openxmlformats.org/officeDocument/2006/relationships" xmlns:p="http://schemas.openxmlformats.org/presentationml/2006/main">
  <p:tag name="SMARTDIVIDERTYPE" val="Section"/>
  <p:tag name="SMARTDIVIDERTEXT" val="Section"/>
  <p:tag name="SMARTDIVIDERLEVEL" val="0"/>
  <p:tag name="UNLOCK SHAPES" val="NO"/>
</p:tagLst>
</file>

<file path=ppt/tags/tag105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055.xml><?xml version="1.0" encoding="utf-8"?>
<p:tagLst xmlns:a="http://schemas.openxmlformats.org/drawingml/2006/main" xmlns:r="http://schemas.openxmlformats.org/officeDocument/2006/relationships" xmlns:p="http://schemas.openxmlformats.org/presentationml/2006/main">
  <p:tag name="FULLLENGTH" val="True"/>
</p:tagLst>
</file>

<file path=ppt/tags/tag1056.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057.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05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059.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06.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0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7.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0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77.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Insert new section/appendices "/>
  <p:tag name="SMARTDIVIDERLEVEL" val="0"/>
  <p:tag name="INCLUDEINPRIMARYTOC" val="YES"/>
  <p:tag name="INCLUDEINSECTIONTOC" val="YES"/>
  <p:tag name="UNLOCK SHAPES" val="NO"/>
  <p:tag name="SMARTDIVIDERTEXT" val="Section"/>
  <p:tag name="SMARTDIVIDERNUMBER" val="10"/>
</p:tagLst>
</file>

<file path=ppt/tags/tag1078.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079.xml><?xml version="1.0" encoding="utf-8"?>
<p:tagLst xmlns:a="http://schemas.openxmlformats.org/drawingml/2006/main" xmlns:r="http://schemas.openxmlformats.org/officeDocument/2006/relationships" xmlns:p="http://schemas.openxmlformats.org/presentationml/2006/main">
  <p:tag name="FULLLENGTH" val="True"/>
</p:tagLst>
</file>

<file path=ppt/tags/tag108.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1080.xml><?xml version="1.0" encoding="utf-8"?>
<p:tagLst xmlns:a="http://schemas.openxmlformats.org/drawingml/2006/main" xmlns:r="http://schemas.openxmlformats.org/officeDocument/2006/relationships" xmlns:p="http://schemas.openxmlformats.org/presentationml/2006/main">
  <p:tag name="FULLLENGTH" val="True"/>
</p:tagLst>
</file>

<file path=ppt/tags/tag108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08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08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084.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08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8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8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8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8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09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0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1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1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02.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Handle overflowing text"/>
  <p:tag name="SMARTDIVIDERLEVEL" val="0"/>
  <p:tag name="INCLUDEINPRIMARYTOC" val="YES"/>
  <p:tag name="INCLUDEINSECTIONTOC" val="YES"/>
  <p:tag name="UNLOCK SHAPES" val="NO"/>
  <p:tag name="SMARTDIVIDERTEXT" val="Section"/>
  <p:tag name="SMARTDIVIDERNUMBER" val="11"/>
</p:tagLst>
</file>

<file path=ppt/tags/tag1103.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104.xml><?xml version="1.0" encoding="utf-8"?>
<p:tagLst xmlns:a="http://schemas.openxmlformats.org/drawingml/2006/main" xmlns:r="http://schemas.openxmlformats.org/officeDocument/2006/relationships" xmlns:p="http://schemas.openxmlformats.org/presentationml/2006/main">
  <p:tag name="FULLLENGTH" val="True"/>
</p:tagLst>
</file>

<file path=ppt/tags/tag110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10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10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108.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1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11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2.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1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26.xml><?xml version="1.0" encoding="utf-8"?>
<p:tagLst xmlns:a="http://schemas.openxmlformats.org/drawingml/2006/main" xmlns:r="http://schemas.openxmlformats.org/officeDocument/2006/relationships" xmlns:p="http://schemas.openxmlformats.org/presentationml/2006/main">
  <p:tag name="SMARTDIVIDERTYPE" val="Section"/>
  <p:tag name="UNLOCK SHAPES" val="YES"/>
  <p:tag name="SMARTDIVIDERTEXT" val="Section"/>
</p:tagLst>
</file>

<file path=ppt/tags/tag11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28.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129.xml><?xml version="1.0" encoding="utf-8"?>
<p:tagLst xmlns:a="http://schemas.openxmlformats.org/drawingml/2006/main" xmlns:r="http://schemas.openxmlformats.org/officeDocument/2006/relationships" xmlns:p="http://schemas.openxmlformats.org/presentationml/2006/main">
  <p:tag name="FULLLENGTH" val="True"/>
</p:tagLst>
</file>

<file path=ppt/tags/tag113.xml><?xml version="1.0" encoding="utf-8"?>
<p:tagLst xmlns:a="http://schemas.openxmlformats.org/drawingml/2006/main" xmlns:r="http://schemas.openxmlformats.org/officeDocument/2006/relationships" xmlns:p="http://schemas.openxmlformats.org/presentationml/2006/main">
  <p:tag name="SMARTSLIDETYPE" val="Divider"/>
  <p:tag name="SHOW EXECUTIVE SUMMARY" val="No"/>
  <p:tag name="SMARTDIVIDERTYPE" val="Section"/>
  <p:tag name="SMARTDIVIDERLEVEL" val="0"/>
  <p:tag name="SMARTDIVIDERTEXT" val="Section"/>
  <p:tag name="SMARTDIVIDERTOCSTYLE" val="Section TOC"/>
</p:tagLst>
</file>

<file path=ppt/tags/tag113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13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13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133.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13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3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xml><?xml version="1.0" encoding="utf-8"?>
<p:tagLst xmlns:a="http://schemas.openxmlformats.org/drawingml/2006/main" xmlns:r="http://schemas.openxmlformats.org/officeDocument/2006/relationships" xmlns:p="http://schemas.openxmlformats.org/presentationml/2006/main">
  <p:tag name="SMARTWRITE" val="{@BusinessUnitCoverText}"/>
  <p:tag name="SMARTREAD" val="{@BusinessUnitCoverText}"/>
  <p:tag name="SMARTOBJECT" val="Descriptor Large Title and Subtitle v.2"/>
</p:tagLst>
</file>

<file path=ppt/tags/tag11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5.xml><?xml version="1.0" encoding="utf-8"?>
<p:tagLst xmlns:a="http://schemas.openxmlformats.org/drawingml/2006/main" xmlns:r="http://schemas.openxmlformats.org/officeDocument/2006/relationships" xmlns:p="http://schemas.openxmlformats.org/presentationml/2006/main">
  <p:tag name="SMARTWRITE" val="{@Title}"/>
  <p:tag name="SMARTREAD" val="{@Title}"/>
  <p:tag name="SMARTLINKEDSHAPEID" val="Title"/>
</p:tagLst>
</file>

<file path=ppt/tags/tag11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51.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Word Wrap not working"/>
  <p:tag name="SMARTDIVIDERLEVEL" val="0"/>
  <p:tag name="INCLUDEINPRIMARYTOC" val="YES"/>
  <p:tag name="INCLUDEINSECTIONTOC" val="YES"/>
  <p:tag name="UNLOCK SHAPES" val="NO"/>
  <p:tag name="SMARTDIVIDERTEXT" val="Section"/>
  <p:tag name="SMARTDIVIDERNUMBER" val="12"/>
</p:tagLst>
</file>

<file path=ppt/tags/tag1152.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153.xml><?xml version="1.0" encoding="utf-8"?>
<p:tagLst xmlns:a="http://schemas.openxmlformats.org/drawingml/2006/main" xmlns:r="http://schemas.openxmlformats.org/officeDocument/2006/relationships" xmlns:p="http://schemas.openxmlformats.org/presentationml/2006/main">
  <p:tag name="FULLLENGTH" val="True"/>
</p:tagLst>
</file>

<file path=ppt/tags/tag1154.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155.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156.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157.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1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xml><?xml version="1.0" encoding="utf-8"?>
<p:tagLst xmlns:a="http://schemas.openxmlformats.org/drawingml/2006/main" xmlns:r="http://schemas.openxmlformats.org/officeDocument/2006/relationships" xmlns:p="http://schemas.openxmlformats.org/presentationml/2006/main">
  <p:tag name="SMARTWRITE" val="{@Subtitle}"/>
  <p:tag name="SMARTREAD" val="{@Subtitle}"/>
  <p:tag name="SMARTLINKEDSHAPEID" val="Title"/>
</p:tagLst>
</file>

<file path=ppt/tags/tag11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7.xml><?xml version="1.0" encoding="utf-8"?>
<p:tagLst xmlns:a="http://schemas.openxmlformats.org/drawingml/2006/main" xmlns:r="http://schemas.openxmlformats.org/officeDocument/2006/relationships" xmlns:p="http://schemas.openxmlformats.org/presentationml/2006/main">
  <p:tag name="SMARTREAD" val="{@Confidentiality stamp}"/>
  <p:tag name="SMARTWRITE" val="{@Confidentiality stamp}"/>
  <p:tag name="SMARTOBJECT" val="Confidentiality stamp Default Cover v.3"/>
  <p:tag name="SMARTLINKEDSHAPEID" val="SideBar"/>
</p:tagLst>
</file>

<file path=ppt/tags/tag11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75.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Copy editable Excel tables "/>
  <p:tag name="SMARTDIVIDERLEVEL" val="0"/>
  <p:tag name="INCLUDEINPRIMARYTOC" val="YES"/>
  <p:tag name="INCLUDEINSECTIONTOC" val="YES"/>
  <p:tag name="UNLOCK SHAPES" val="NO"/>
  <p:tag name="SMARTDIVIDERTEXT" val="Section"/>
  <p:tag name="SMARTDIVIDERNUMBER" val="13"/>
</p:tagLst>
</file>

<file path=ppt/tags/tag1176.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177.xml><?xml version="1.0" encoding="utf-8"?>
<p:tagLst xmlns:a="http://schemas.openxmlformats.org/drawingml/2006/main" xmlns:r="http://schemas.openxmlformats.org/officeDocument/2006/relationships" xmlns:p="http://schemas.openxmlformats.org/presentationml/2006/main">
  <p:tag name="FULLLENGTH" val="True"/>
</p:tagLst>
</file>

<file path=ppt/tags/tag117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17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18.xml><?xml version="1.0" encoding="utf-8"?>
<p:tagLst xmlns:a="http://schemas.openxmlformats.org/drawingml/2006/main" xmlns:r="http://schemas.openxmlformats.org/officeDocument/2006/relationships" xmlns:p="http://schemas.openxmlformats.org/presentationml/2006/main">
  <p:tag name="SMARTWRITE" val="{@Draft stamp}"/>
  <p:tag name="SMARTISVISIBLE" val="{@Show Draft stamp} = Yes"/>
  <p:tag name="SMARTREAD" val="{@Draft stamp}"/>
  <p:tag name="SMARTLINKEDSHAPEID" val="SideBar"/>
  <p:tag name="SMARTOBJECT" val="Draft stamp Default Cover v.3"/>
</p:tagLst>
</file>

<file path=ppt/tags/tag118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18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18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8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8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8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8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8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8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8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xml><?xml version="1.0" encoding="utf-8"?>
<p:tagLst xmlns:a="http://schemas.openxmlformats.org/drawingml/2006/main" xmlns:r="http://schemas.openxmlformats.org/officeDocument/2006/relationships" xmlns:p="http://schemas.openxmlformats.org/presentationml/2006/main">
  <p:tag name="SMARTWRITE" val="{@Report date}"/>
  <p:tag name="SMARTREAD" val="{@Report date}"/>
  <p:tag name="SMARTLINKEDSHAPEID" val="SideBar"/>
  <p:tag name="SMARTOBJECT" val="Report date Default Cover v.3"/>
</p:tagLst>
</file>

<file path=ppt/tags/tag119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199.xml><?xml version="1.0" encoding="utf-8"?>
<p:tagLst xmlns:a="http://schemas.openxmlformats.org/drawingml/2006/main" xmlns:r="http://schemas.openxmlformats.org/officeDocument/2006/relationships" xmlns:p="http://schemas.openxmlformats.org/presentationml/2006/main">
  <p:tag name="SMARTDIVIDERTYPE" val="Section"/>
  <p:tag name="UNLOCK SHAPES" val="NO"/>
  <p:tag name="SMARTDIVIDERTEXT" val="Section"/>
</p:tagLst>
</file>

<file path=ppt/tags/tag12.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20.xml><?xml version="1.0" encoding="utf-8"?>
<p:tagLst xmlns:a="http://schemas.openxmlformats.org/drawingml/2006/main" xmlns:r="http://schemas.openxmlformats.org/officeDocument/2006/relationships" xmlns:p="http://schemas.openxmlformats.org/presentationml/2006/main">
  <p:tag name="SMARTOBJECT" val="Cover Content"/>
</p:tagLst>
</file>

<file path=ppt/tags/tag1200.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201.xml><?xml version="1.0" encoding="utf-8"?>
<p:tagLst xmlns:a="http://schemas.openxmlformats.org/drawingml/2006/main" xmlns:r="http://schemas.openxmlformats.org/officeDocument/2006/relationships" xmlns:p="http://schemas.openxmlformats.org/presentationml/2006/main">
  <p:tag name="FULLLENGTH" val="True"/>
</p:tagLst>
</file>

<file path=ppt/tags/tag120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20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20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205.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2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xml><?xml version="1.0" encoding="utf-8"?>
<p:tagLst xmlns:a="http://schemas.openxmlformats.org/drawingml/2006/main" xmlns:r="http://schemas.openxmlformats.org/officeDocument/2006/relationships" xmlns:p="http://schemas.openxmlformats.org/presentationml/2006/main">
  <p:tag name="SMARTSHAPETYPE" val="Front Cover Image"/>
</p:tagLst>
</file>

<file path=ppt/tags/tag121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2.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12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23.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Resize an embedded object to 100%"/>
  <p:tag name="SMARTDIVIDERLEVEL" val="0"/>
  <p:tag name="INCLUDEINPRIMARYTOC" val="YES"/>
  <p:tag name="INCLUDEINSECTIONTOC" val="YES"/>
  <p:tag name="UNLOCK SHAPES" val="NO"/>
  <p:tag name="SMARTDIVIDERTEXT" val="Section"/>
  <p:tag name="SMARTDIVIDERNUMBER" val="14"/>
</p:tagLst>
</file>

<file path=ppt/tags/tag122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22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22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22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228.xml><?xml version="1.0" encoding="utf-8"?>
<p:tagLst xmlns:a="http://schemas.openxmlformats.org/drawingml/2006/main" xmlns:r="http://schemas.openxmlformats.org/officeDocument/2006/relationships" xmlns:p="http://schemas.openxmlformats.org/presentationml/2006/main">
  <p:tag name="FULLLENGTH" val="True"/>
</p:tagLst>
</file>

<file path=ppt/tags/tag1229.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23.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2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2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47.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Use Smart bullets"/>
  <p:tag name="SMARTDIVIDERLEVEL" val="0"/>
  <p:tag name="INCLUDEINPRIMARYTOC" val="YES"/>
  <p:tag name="INCLUDEINSECTIONTOC" val="YES"/>
  <p:tag name="UNLOCK SHAPES" val="NO"/>
  <p:tag name="SMARTDIVIDERTEXT" val="Section"/>
  <p:tag name="SMARTDIVIDERNUMBER" val="15"/>
</p:tagLst>
</file>

<file path=ppt/tags/tag1248.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249.xml><?xml version="1.0" encoding="utf-8"?>
<p:tagLst xmlns:a="http://schemas.openxmlformats.org/drawingml/2006/main" xmlns:r="http://schemas.openxmlformats.org/officeDocument/2006/relationships" xmlns:p="http://schemas.openxmlformats.org/presentationml/2006/main">
  <p:tag name="FULLLENGTH" val="True"/>
</p:tagLst>
</file>

<file path=ppt/tags/tag125.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25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25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252.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253.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2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2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7.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2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71.xml><?xml version="1.0" encoding="utf-8"?>
<p:tagLst xmlns:a="http://schemas.openxmlformats.org/drawingml/2006/main" xmlns:r="http://schemas.openxmlformats.org/officeDocument/2006/relationships" xmlns:p="http://schemas.openxmlformats.org/presentationml/2006/main">
  <p:tag name="SMARTDIVIDERTYPE" val="Section"/>
  <p:tag name="SMARTDIVIDERTOCSTYLE" val="Section TOC"/>
  <p:tag name="SMARTSLIDETYPE" val="Divider"/>
  <p:tag name="INCLUDEINHORIZONTALTOC" val="YES"/>
  <p:tag name="SMARTDIVIDERLEVEL" val="-1"/>
  <p:tag name="INCLUDEINPRIMARYTOC" val="YES"/>
  <p:tag name="INCLUDEINSECTIONTOC" val="YES"/>
  <p:tag name="INCLUDEDIVIDERTOC" val="YES"/>
  <p:tag name="SMARTDIVIDERRESTARTNUMBERING" val="YES"/>
  <p:tag name="SMART DIVIDER TITLE" val="Excel"/>
  <p:tag name="UNLOCK SHAPES" val="NO"/>
  <p:tag name="SMARTDIVIDERTEXT" val="Section"/>
  <p:tag name="SMARTDIVIDERNUMBER" val="-1"/>
</p:tagLst>
</file>

<file path=ppt/tags/tag1272.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273.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127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27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27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277.xml><?xml version="1.0" encoding="utf-8"?>
<p:tagLst xmlns:a="http://schemas.openxmlformats.org/drawingml/2006/main" xmlns:r="http://schemas.openxmlformats.org/officeDocument/2006/relationships" xmlns:p="http://schemas.openxmlformats.org/presentationml/2006/main">
  <p:tag name="SMARTSHAPETYPE" val="TOC"/>
  <p:tag name="TOCTYPE" val="Destination"/>
</p:tagLst>
</file>

<file path=ppt/tags/tag127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7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28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8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29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9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292.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2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2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1.xml><?xml version="1.0" encoding="utf-8"?>
<p:tagLst xmlns:a="http://schemas.openxmlformats.org/drawingml/2006/main" xmlns:r="http://schemas.openxmlformats.org/officeDocument/2006/relationships" xmlns:p="http://schemas.openxmlformats.org/presentationml/2006/main">
  <p:tag name="FULLLENGTH" val="True"/>
</p:tagLst>
</file>

<file path=ppt/tags/tag1310.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Smart ribbon in Excel"/>
  <p:tag name="SMARTDIVIDERLEVEL" val="0"/>
  <p:tag name="INCLUDEINPRIMARYTOC" val="YES"/>
  <p:tag name="INCLUDEINSECTIONTOC" val="YES"/>
  <p:tag name="UNLOCK SHAPES" val="NO"/>
  <p:tag name="SMARTDIVIDERTEXT" val="Section"/>
  <p:tag name="SMARTDIVIDERNUMBER" val="1"/>
</p:tagLst>
</file>

<file path=ppt/tags/tag13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12.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313.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314.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315.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316.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3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xml><?xml version="1.0" encoding="utf-8"?>
<p:tagLst xmlns:a="http://schemas.openxmlformats.org/drawingml/2006/main" xmlns:r="http://schemas.openxmlformats.org/officeDocument/2006/relationships" xmlns:p="http://schemas.openxmlformats.org/presentationml/2006/main">
  <p:tag name="FULLLENGTH" val="True"/>
</p:tagLst>
</file>

<file path=ppt/tags/tag13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3.xml><?xml version="1.0" encoding="utf-8"?>
<p:tagLst xmlns:a="http://schemas.openxmlformats.org/drawingml/2006/main" xmlns:r="http://schemas.openxmlformats.org/officeDocument/2006/relationships" xmlns:p="http://schemas.openxmlformats.org/presentationml/2006/main">
  <p:tag name="FULLLENGTH" val="True"/>
</p:tagLst>
</file>

<file path=ppt/tags/tag13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34.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Fix slow Excel files "/>
  <p:tag name="SMARTDIVIDERLEVEL" val="0"/>
  <p:tag name="INCLUDEINPRIMARYTOC" val="YES"/>
  <p:tag name="INCLUDEINSECTIONTOC" val="YES"/>
  <p:tag name="UNLOCK SHAPES" val="NO"/>
  <p:tag name="SMARTDIVIDERTEXT" val="Section"/>
  <p:tag name="SMARTDIVIDERNUMBER" val="2"/>
</p:tagLst>
</file>

<file path=ppt/tags/tag1335.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336.xml><?xml version="1.0" encoding="utf-8"?>
<p:tagLst xmlns:a="http://schemas.openxmlformats.org/drawingml/2006/main" xmlns:r="http://schemas.openxmlformats.org/officeDocument/2006/relationships" xmlns:p="http://schemas.openxmlformats.org/presentationml/2006/main">
  <p:tag name="FULLLENGTH" val="True"/>
</p:tagLst>
</file>

<file path=ppt/tags/tag1337.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338.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339.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34.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1340.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3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3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58.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CAGRs issues in Excel"/>
  <p:tag name="SMARTDIVIDERLEVEL" val="0"/>
  <p:tag name="INCLUDEINPRIMARYTOC" val="YES"/>
  <p:tag name="INCLUDEINSECTIONTOC" val="YES"/>
  <p:tag name="UNLOCK SHAPES" val="NO"/>
  <p:tag name="SMARTDIVIDERTEXT" val="Section"/>
  <p:tag name="SMARTDIVIDERNUMBER" val="3"/>
</p:tagLst>
</file>

<file path=ppt/tags/tag1359.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36.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360.xml><?xml version="1.0" encoding="utf-8"?>
<p:tagLst xmlns:a="http://schemas.openxmlformats.org/drawingml/2006/main" xmlns:r="http://schemas.openxmlformats.org/officeDocument/2006/relationships" xmlns:p="http://schemas.openxmlformats.org/presentationml/2006/main">
  <p:tag name="FULLLENGTH" val="True"/>
</p:tagLst>
</file>

<file path=ppt/tags/tag136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36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36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364.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3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13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8.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13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8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82.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Push Smart styles into Excel template"/>
  <p:tag name="SMARTDIVIDERLEVEL" val="0"/>
  <p:tag name="INCLUDEINPRIMARYTOC" val="YES"/>
  <p:tag name="INCLUDEINSECTIONTOC" val="YES"/>
  <p:tag name="UNLOCK SHAPES" val="NO"/>
  <p:tag name="SMARTDIVIDERTEXT" val="Section"/>
  <p:tag name="SMARTDIVIDERNUMBER" val="4"/>
</p:tagLst>
</file>

<file path=ppt/tags/tag1383.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384.xml><?xml version="1.0" encoding="utf-8"?>
<p:tagLst xmlns:a="http://schemas.openxmlformats.org/drawingml/2006/main" xmlns:r="http://schemas.openxmlformats.org/officeDocument/2006/relationships" xmlns:p="http://schemas.openxmlformats.org/presentationml/2006/main">
  <p:tag name="FULLLENGTH" val="True"/>
</p:tagLst>
</file>

<file path=ppt/tags/tag138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38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38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388.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38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39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3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40.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4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06.xml><?xml version="1.0" encoding="utf-8"?>
<p:tagLst xmlns:a="http://schemas.openxmlformats.org/drawingml/2006/main" xmlns:r="http://schemas.openxmlformats.org/officeDocument/2006/relationships" xmlns:p="http://schemas.openxmlformats.org/presentationml/2006/main">
  <p:tag name="SMARTDIVIDERTYPE" val="Section"/>
  <p:tag name="UNLOCK SHAPES" val="NO"/>
  <p:tag name="SMARTSLIDETYPE" val="Divider"/>
  <p:tag name="INCLUDEINHORIZONTALTOC" val="NO"/>
  <p:tag name="SMART DIVIDER TITLE" val="Move chart to a different worksheet"/>
  <p:tag name="SMARTDIVIDERLEVEL" val="0"/>
  <p:tag name="INCLUDEINPRIMARYTOC" val="YES"/>
  <p:tag name="INCLUDEINSECTIONTOC" val="YES"/>
  <p:tag name="SMARTDIVIDERTEXT" val="Section"/>
  <p:tag name="SMARTDIVIDERNUMBER" val="5"/>
</p:tagLst>
</file>

<file path=ppt/tags/tag1407.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408.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409.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41.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1410.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41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41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1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1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4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29.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Fix Heading Styles function"/>
  <p:tag name="SMARTDIVIDERLEVEL" val="0"/>
  <p:tag name="INCLUDEINPRIMARYTOC" val="YES"/>
  <p:tag name="INCLUDEINSECTIONTOC" val="YES"/>
  <p:tag name="SMARTDIVIDERTEXT" val="Section"/>
  <p:tag name="SMARTDIVIDERNUMBER" val="6"/>
</p:tagLst>
</file>

<file path=ppt/tags/tag143.xml><?xml version="1.0" encoding="utf-8"?>
<p:tagLst xmlns:a="http://schemas.openxmlformats.org/drawingml/2006/main" xmlns:r="http://schemas.openxmlformats.org/officeDocument/2006/relationships" xmlns:p="http://schemas.openxmlformats.org/presentationml/2006/main">
  <p:tag name="UNLOCK SHAPES" val="No"/>
</p:tagLst>
</file>

<file path=ppt/tags/tag1430.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431.xml><?xml version="1.0" encoding="utf-8"?>
<p:tagLst xmlns:a="http://schemas.openxmlformats.org/drawingml/2006/main" xmlns:r="http://schemas.openxmlformats.org/officeDocument/2006/relationships" xmlns:p="http://schemas.openxmlformats.org/presentationml/2006/main">
  <p:tag name="FULLLENGTH" val="True"/>
</p:tagLst>
</file>

<file path=ppt/tags/tag143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43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43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435.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4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4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5.xml><?xml version="1.0" encoding="utf-8"?>
<p:tagLst xmlns:a="http://schemas.openxmlformats.org/drawingml/2006/main" xmlns:r="http://schemas.openxmlformats.org/officeDocument/2006/relationships" xmlns:p="http://schemas.openxmlformats.org/presentationml/2006/main">
  <p:tag name="SMARTWRITE" val="{@BusinessUnitCoverText}"/>
  <p:tag name="SMARTREAD" val="{@BusinessUnitCoverText}"/>
  <p:tag name="SMARTOBJECT" val="Descriptor Large Title and Subtitle v.2"/>
</p:tagLst>
</file>

<file path=ppt/tags/tag14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53.xml><?xml version="1.0" encoding="utf-8"?>
<p:tagLst xmlns:a="http://schemas.openxmlformats.org/drawingml/2006/main" xmlns:r="http://schemas.openxmlformats.org/officeDocument/2006/relationships" xmlns:p="http://schemas.openxmlformats.org/presentationml/2006/main">
  <p:tag name="SMARTDIVIDERTYPE" val="Section"/>
  <p:tag name="SMARTDIVIDERTOCSTYLE" val="Section TOC"/>
  <p:tag name="SMARTSLIDETYPE" val="Divider"/>
  <p:tag name="INCLUDEINHORIZONTALTOC" val="YES"/>
  <p:tag name="SMARTDIVIDERLEVEL" val="-1"/>
  <p:tag name="INCLUDEINPRIMARYTOC" val="YES"/>
  <p:tag name="INCLUDEINSECTIONTOC" val="YES"/>
  <p:tag name="INCLUDEDIVIDERTOC" val="YES"/>
  <p:tag name="SMARTDIVIDERRESTARTNUMBERING" val="YES"/>
  <p:tag name="SMART DIVIDER TITLE" val="Word"/>
  <p:tag name="UNLOCK SHAPES" val="NO"/>
  <p:tag name="SMARTDIVIDERTEXT" val="Section"/>
  <p:tag name="SMARTDIVIDERNUMBER" val="-1"/>
</p:tagLst>
</file>

<file path=ppt/tags/tag145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455.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1456.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457.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458.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459.xml><?xml version="1.0" encoding="utf-8"?>
<p:tagLst xmlns:a="http://schemas.openxmlformats.org/drawingml/2006/main" xmlns:r="http://schemas.openxmlformats.org/officeDocument/2006/relationships" xmlns:p="http://schemas.openxmlformats.org/presentationml/2006/main">
  <p:tag name="SMARTSHAPETYPE" val="TOC"/>
  <p:tag name="TOCTYPE" val="Destination"/>
</p:tagLst>
</file>

<file path=ppt/tags/tag146.xml><?xml version="1.0" encoding="utf-8"?>
<p:tagLst xmlns:a="http://schemas.openxmlformats.org/drawingml/2006/main" xmlns:r="http://schemas.openxmlformats.org/officeDocument/2006/relationships" xmlns:p="http://schemas.openxmlformats.org/presentationml/2006/main">
  <p:tag name="SMARTWRITE" val="{@Title}"/>
  <p:tag name="SMARTREAD" val="{@Title}"/>
  <p:tag name="SMARTLINKEDSHAPEID" val="Title"/>
</p:tagLst>
</file>

<file path=ppt/tags/tag146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46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46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46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46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46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46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46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468.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4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xml><?xml version="1.0" encoding="utf-8"?>
<p:tagLst xmlns:a="http://schemas.openxmlformats.org/drawingml/2006/main" xmlns:r="http://schemas.openxmlformats.org/officeDocument/2006/relationships" xmlns:p="http://schemas.openxmlformats.org/presentationml/2006/main">
  <p:tag name="SMARTWRITE" val="{@Report date}"/>
  <p:tag name="SMARTREAD" val="{@Report date}"/>
  <p:tag name="SMARTLINKEDSHAPEID" val="SideBar"/>
  <p:tag name="SMARTOBJECT" val="Report date Default Cover v.3"/>
</p:tagLst>
</file>

<file path=ppt/tags/tag14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8.xml><?xml version="1.0" encoding="utf-8"?>
<p:tagLst xmlns:a="http://schemas.openxmlformats.org/drawingml/2006/main" xmlns:r="http://schemas.openxmlformats.org/officeDocument/2006/relationships" xmlns:p="http://schemas.openxmlformats.org/presentationml/2006/main">
  <p:tag name="INCLUDEINHORIZONTALTOC" val="Yes"/>
  <p:tag name="SMARTTOCSTYLE" val="Standard Table of Contents"/>
  <p:tag name="SMARTSLIDETYPE" val="TOC"/>
  <p:tag name="UNLOCK SHAPES" val="NO"/>
</p:tagLst>
</file>

<file path=ppt/tags/tag14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8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8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8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8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8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86.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Smart ribbon in Word "/>
  <p:tag name="SMARTDIVIDERLEVEL" val="0"/>
  <p:tag name="INCLUDEINPRIMARYTOC" val="YES"/>
  <p:tag name="INCLUDEINSECTIONTOC" val="YES"/>
  <p:tag name="UNLOCK SHAPES" val="NO"/>
  <p:tag name="SMARTDIVIDERTEXT" val="Section"/>
  <p:tag name="SMARTDIVIDERNUMBER" val="1"/>
</p:tagLst>
</file>

<file path=ppt/tags/tag14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88.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489.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49.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490.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491.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492.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4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4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50.xml><?xml version="1.0" encoding="utf-8"?>
<p:tagLst xmlns:a="http://schemas.openxmlformats.org/drawingml/2006/main" xmlns:r="http://schemas.openxmlformats.org/officeDocument/2006/relationships" xmlns:p="http://schemas.openxmlformats.org/presentationml/2006/main">
  <p:tag name="SMARTSHAPETYPE" val="TOC"/>
  <p:tag name="TOCTYPE" val="Destination"/>
</p:tagLst>
</file>

<file path=ppt/tags/tag15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1.xml><?xml version="1.0" encoding="utf-8"?>
<p:tagLst xmlns:a="http://schemas.openxmlformats.org/drawingml/2006/main" xmlns:r="http://schemas.openxmlformats.org/officeDocument/2006/relationships" xmlns:p="http://schemas.openxmlformats.org/presentationml/2006/main">
  <p:tag name="SMARTREAD" val="{@TOCText}"/>
</p:tagLst>
</file>

<file path=ppt/tags/tag1510.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Change cover page style"/>
  <p:tag name="SMARTDIVIDERLEVEL" val="0"/>
  <p:tag name="INCLUDEINPRIMARYTOC" val="YES"/>
  <p:tag name="INCLUDEINSECTIONTOC" val="YES"/>
  <p:tag name="UNLOCK SHAPES" val="NO"/>
  <p:tag name="SMARTDIVIDERTEXT" val="Section"/>
  <p:tag name="SMARTDIVIDERNUMBER" val="2"/>
</p:tagLst>
</file>

<file path=ppt/tags/tag1511.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512.xml><?xml version="1.0" encoding="utf-8"?>
<p:tagLst xmlns:a="http://schemas.openxmlformats.org/drawingml/2006/main" xmlns:r="http://schemas.openxmlformats.org/officeDocument/2006/relationships" xmlns:p="http://schemas.openxmlformats.org/presentationml/2006/main">
  <p:tag name="FULLLENGTH" val="True"/>
</p:tagLst>
</file>

<file path=ppt/tags/tag1513.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514.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515.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516.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5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5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5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34.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Insert pictures, diagrams, Excel tables, etc. "/>
  <p:tag name="SMARTDIVIDERLEVEL" val="0"/>
  <p:tag name="INCLUDEINPRIMARYTOC" val="YES"/>
  <p:tag name="INCLUDEINSECTIONTOC" val="YES"/>
  <p:tag name="UNLOCK SHAPES" val="NO"/>
  <p:tag name="SMARTDIVIDERTEXT" val="Section"/>
  <p:tag name="SMARTDIVIDERNUMBER" val="3"/>
</p:tagLst>
</file>

<file path=ppt/tags/tag1535.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536.xml><?xml version="1.0" encoding="utf-8"?>
<p:tagLst xmlns:a="http://schemas.openxmlformats.org/drawingml/2006/main" xmlns:r="http://schemas.openxmlformats.org/officeDocument/2006/relationships" xmlns:p="http://schemas.openxmlformats.org/presentationml/2006/main">
  <p:tag name="FULLLENGTH" val="True"/>
</p:tagLst>
</file>

<file path=ppt/tags/tag1537.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538.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539.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5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540.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5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5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58.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YES"/>
  <p:tag name="SMART DIVIDER TITLE" val="Visio"/>
  <p:tag name="SMARTDIVIDERLEVEL" val="-1"/>
  <p:tag name="INCLUDEINPRIMARYTOC" val="YES"/>
  <p:tag name="INCLUDEINSECTIONTOC" val="YES"/>
  <p:tag name="SMARTDIVIDERRESTARTNUMBERING" val="YES"/>
  <p:tag name="UNLOCK SHAPES" val="NO"/>
  <p:tag name="SMARTDIVIDERTEXT" val="Section"/>
  <p:tag name="SMARTDIVIDERNUMBER" val="-1"/>
</p:tagLst>
</file>

<file path=ppt/tags/tag15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560.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56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56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56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564.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5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5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5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8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82.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Smart ribbon for Visio "/>
  <p:tag name="SMARTDIVIDERLEVEL" val="0"/>
  <p:tag name="INCLUDEINPRIMARYTOC" val="YES"/>
  <p:tag name="INCLUDEINSECTIONTOC" val="YES"/>
  <p:tag name="UNLOCK SHAPES" val="NO"/>
  <p:tag name="SMARTDIVIDERTEXT" val="Section"/>
  <p:tag name="SMARTDIVIDERNUMBER" val="1"/>
</p:tagLst>
</file>

<file path=ppt/tags/tag15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8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585.xml><?xml version="1.0" encoding="utf-8"?>
<p:tagLst xmlns:a="http://schemas.openxmlformats.org/drawingml/2006/main" xmlns:r="http://schemas.openxmlformats.org/officeDocument/2006/relationships" xmlns:p="http://schemas.openxmlformats.org/presentationml/2006/main">
  <p:tag name="FULLLENGTH" val="True"/>
</p:tagLst>
</file>

<file path=ppt/tags/tag1586.xml><?xml version="1.0" encoding="utf-8"?>
<p:tagLst xmlns:a="http://schemas.openxmlformats.org/drawingml/2006/main" xmlns:r="http://schemas.openxmlformats.org/officeDocument/2006/relationships" xmlns:p="http://schemas.openxmlformats.org/presentationml/2006/main">
  <p:tag name="FULLLENGTH" val="True"/>
</p:tagLst>
</file>

<file path=ppt/tags/tag158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588.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589.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5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590.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5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5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16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08.xml><?xml version="1.0" encoding="utf-8"?>
<p:tagLst xmlns:a="http://schemas.openxmlformats.org/drawingml/2006/main" xmlns:r="http://schemas.openxmlformats.org/officeDocument/2006/relationships" xmlns:p="http://schemas.openxmlformats.org/presentationml/2006/main">
  <p:tag name="SMARTDIVIDERTYPE" val="Section"/>
  <p:tag name="SMARTDIVIDERTOCSTYLE" val="Section TOC"/>
  <p:tag name="SMARTSLIDETYPE" val="Divider"/>
  <p:tag name="INCLUDEINHORIZONTALTOC" val="YES"/>
  <p:tag name="SMARTDIVIDERLEVEL" val="-1"/>
  <p:tag name="INCLUDEINPRIMARYTOC" val="YES"/>
  <p:tag name="INCLUDEINSECTIONTOC" val="YES"/>
  <p:tag name="INCLUDEDIVIDERTOC" val="YES"/>
  <p:tag name="SMARTDIVIDERRESTARTNUMBERING" val="YES"/>
  <p:tag name="SMART DIVIDER TITLE" val="Others"/>
  <p:tag name="UNLOCK SHAPES" val="NO"/>
  <p:tag name="SMARTDIVIDERTEXT" val="Section"/>
  <p:tag name="SMARTDIVIDERNUMBER" val="-1"/>
</p:tagLst>
</file>

<file path=ppt/tags/tag1609.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6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10.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1611.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61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61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614.xml><?xml version="1.0" encoding="utf-8"?>
<p:tagLst xmlns:a="http://schemas.openxmlformats.org/drawingml/2006/main" xmlns:r="http://schemas.openxmlformats.org/officeDocument/2006/relationships" xmlns:p="http://schemas.openxmlformats.org/presentationml/2006/main">
  <p:tag name="SMARTSHAPETYPE" val="TOC"/>
  <p:tag name="TOCTYPE" val="Destination"/>
</p:tagLst>
</file>

<file path=ppt/tags/tag161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1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1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1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1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2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3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3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6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3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3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49.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Smart Library"/>
  <p:tag name="SMARTDIVIDERLEVEL" val="0"/>
  <p:tag name="INCLUDEINPRIMARYTOC" val="YES"/>
  <p:tag name="INCLUDEINSECTIONTOC" val="YES"/>
  <p:tag name="UNLOCK SHAPES" val="NO"/>
  <p:tag name="SMARTDIVIDERTEXT" val="Section"/>
  <p:tag name="SMARTDIVIDERNUMBER" val="1"/>
</p:tagLst>
</file>

<file path=ppt/tags/tag16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51.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GRID" val="Yes"/>
  <p:tag name="SMARTLOCKSHAPE" val="YES"/>
</p:tagLst>
</file>

<file path=ppt/tags/tag1652.xml><?xml version="1.0" encoding="utf-8"?>
<p:tagLst xmlns:a="http://schemas.openxmlformats.org/drawingml/2006/main" xmlns:r="http://schemas.openxmlformats.org/officeDocument/2006/relationships" xmlns:p="http://schemas.openxmlformats.org/presentationml/2006/main">
  <p:tag name="FULLLENGTH" val="True"/>
</p:tagLst>
</file>

<file path=ppt/tags/tag165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654.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65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656.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6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74.xml><?xml version="1.0" encoding="utf-8"?>
<p:tagLst xmlns:a="http://schemas.openxmlformats.org/drawingml/2006/main" xmlns:r="http://schemas.openxmlformats.org/officeDocument/2006/relationships" xmlns:p="http://schemas.openxmlformats.org/presentationml/2006/main">
  <p:tag name="SMARTDIVIDERTYPE" val="Section"/>
  <p:tag name="SMARTDIVIDERTEXT" val="Section"/>
  <p:tag name="SMARTDIVIDERLEVEL" val="0"/>
  <p:tag name="UNLOCK SHAPES" val="NO"/>
</p:tagLst>
</file>

<file path=ppt/tags/tag16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76.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GRID" val="Yes"/>
  <p:tag name="SMARTLOCKSHAPE" val="YES"/>
</p:tagLst>
</file>

<file path=ppt/tags/tag1677.xml><?xml version="1.0" encoding="utf-8"?>
<p:tagLst xmlns:a="http://schemas.openxmlformats.org/drawingml/2006/main" xmlns:r="http://schemas.openxmlformats.org/officeDocument/2006/relationships" xmlns:p="http://schemas.openxmlformats.org/presentationml/2006/main">
  <p:tag name="FULLLENGTH" val="True"/>
</p:tagLst>
</file>

<file path=ppt/tags/tag1678.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679.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6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80.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68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68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8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8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8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8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8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8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8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69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699.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Change colour scheme"/>
  <p:tag name="SMARTDIVIDERLEVEL" val="0"/>
  <p:tag name="INCLUDEINPRIMARYTOC" val="YES"/>
  <p:tag name="INCLUDEINSECTIONTOC" val="YES"/>
  <p:tag name="UNLOCK SHAPES" val="NO"/>
  <p:tag name="SMARTDIVIDERTEXT" val="Section"/>
  <p:tag name="SMARTDIVIDERNUMBER" val="2"/>
</p:tagLst>
</file>

<file path=ppt/tags/tag17.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17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00.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701.xml><?xml version="1.0" encoding="utf-8"?>
<p:tagLst xmlns:a="http://schemas.openxmlformats.org/drawingml/2006/main" xmlns:r="http://schemas.openxmlformats.org/officeDocument/2006/relationships" xmlns:p="http://schemas.openxmlformats.org/presentationml/2006/main">
  <p:tag name="FULLLENGTH" val="True"/>
</p:tagLst>
</file>

<file path=ppt/tags/tag170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70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70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705.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7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1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23.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Change template language"/>
  <p:tag name="SMARTDIVIDERLEVEL" val="0"/>
  <p:tag name="INCLUDEINPRIMARYTOC" val="YES"/>
  <p:tag name="INCLUDEINSECTIONTOC" val="YES"/>
  <p:tag name="UNLOCK SHAPES" val="NO"/>
  <p:tag name="SMARTDIVIDERTEXT" val="Section"/>
  <p:tag name="SMARTDIVIDERNUMBER" val="3"/>
</p:tagLst>
</file>

<file path=ppt/tags/tag172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725.xml><?xml version="1.0" encoding="utf-8"?>
<p:tagLst xmlns:a="http://schemas.openxmlformats.org/drawingml/2006/main" xmlns:r="http://schemas.openxmlformats.org/officeDocument/2006/relationships" xmlns:p="http://schemas.openxmlformats.org/presentationml/2006/main">
  <p:tag name="FULLLENGTH" val="True"/>
</p:tagLst>
</file>

<file path=ppt/tags/tag1726.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727.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728.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729.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7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47.xml><?xml version="1.0" encoding="utf-8"?>
<p:tagLst xmlns:a="http://schemas.openxmlformats.org/drawingml/2006/main" xmlns:r="http://schemas.openxmlformats.org/officeDocument/2006/relationships" xmlns:p="http://schemas.openxmlformats.org/presentationml/2006/main">
  <p:tag name="SMARTDIVIDERTYPE" val="Section"/>
  <p:tag name="UNLOCK SHAPES" val="NO"/>
  <p:tag name="SMARTSLIDETYPE" val="Divider"/>
  <p:tag name="INCLUDEINHORIZONTALTOC" val="NO"/>
  <p:tag name="SMART DIVIDER TITLE" val="Use PDF &amp; Send"/>
  <p:tag name="SMARTDIVIDERLEVEL" val="0"/>
  <p:tag name="INCLUDEINPRIMARYTOC" val="YES"/>
  <p:tag name="INCLUDEINSECTIONTOC" val="YES"/>
  <p:tag name="SMARTDIVIDERTEXT" val="Section"/>
  <p:tag name="SMARTDIVIDERNUMBER" val="4"/>
</p:tagLst>
</file>

<file path=ppt/tags/tag1748.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749.xml><?xml version="1.0" encoding="utf-8"?>
<p:tagLst xmlns:a="http://schemas.openxmlformats.org/drawingml/2006/main" xmlns:r="http://schemas.openxmlformats.org/officeDocument/2006/relationships" xmlns:p="http://schemas.openxmlformats.org/presentationml/2006/main">
  <p:tag name="FULLLENGTH" val="True"/>
</p:tagLst>
</file>

<file path=ppt/tags/tag17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50.xml><?xml version="1.0" encoding="utf-8"?>
<p:tagLst xmlns:a="http://schemas.openxmlformats.org/drawingml/2006/main" xmlns:r="http://schemas.openxmlformats.org/officeDocument/2006/relationships" xmlns:p="http://schemas.openxmlformats.org/presentationml/2006/main">
  <p:tag name="FULLLENGTH" val="True"/>
</p:tagLst>
</file>

<file path=ppt/tags/tag175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75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75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754.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7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72.xml><?xml version="1.0" encoding="utf-8"?>
<p:tagLst xmlns:a="http://schemas.openxmlformats.org/drawingml/2006/main" xmlns:r="http://schemas.openxmlformats.org/officeDocument/2006/relationships" xmlns:p="http://schemas.openxmlformats.org/presentationml/2006/main">
  <p:tag name="SMARTDIVIDERTYPE" val="Section"/>
  <p:tag name="UNLOCK SHAPES" val="NO"/>
</p:tagLst>
</file>

<file path=ppt/tags/tag1773.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774.xml><?xml version="1.0" encoding="utf-8"?>
<p:tagLst xmlns:a="http://schemas.openxmlformats.org/drawingml/2006/main" xmlns:r="http://schemas.openxmlformats.org/officeDocument/2006/relationships" xmlns:p="http://schemas.openxmlformats.org/presentationml/2006/main">
  <p:tag name="FULLLENGTH" val="True"/>
</p:tagLst>
</file>

<file path=ppt/tags/tag177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77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77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778.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7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8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79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796.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 name="UNLOCK SHAPES" val="NO"/>
</p:tagLst>
</file>

<file path=ppt/tags/tag1797.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79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79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8.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18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0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80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8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1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19.xml><?xml version="1.0" encoding="utf-8"?>
<p:tagLst xmlns:a="http://schemas.openxmlformats.org/drawingml/2006/main" xmlns:r="http://schemas.openxmlformats.org/officeDocument/2006/relationships" xmlns:p="http://schemas.openxmlformats.org/presentationml/2006/main">
  <p:tag name="SMARTDIVIDERTYPE" val="Section"/>
  <p:tag name="ARTICULATE_SLIDE_THUMBNAIL_REFRESH" val="1"/>
  <p:tag name="SMARTSLIDETYPE" val="Divider"/>
  <p:tag name="INCLUDEINHORIZONTALTOC" val="NO"/>
  <p:tag name="SMART DIVIDER TITLE" val="New way to update templates"/>
  <p:tag name="SMARTDIVIDERLEVEL" val="0"/>
  <p:tag name="INCLUDEINPRIMARYTOC" val="YES"/>
  <p:tag name="INCLUDEINSECTIONTOC" val="YES"/>
  <p:tag name="UNLOCK SHAPES" val="NO"/>
  <p:tag name="SMARTDIVIDERTEXT" val="Section"/>
  <p:tag name="SMARTDIVIDERNUMBER" val="5"/>
</p:tagLst>
</file>

<file path=ppt/tags/tag18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20.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GRID" val="Yes"/>
  <p:tag name="SMARTLOCKSHAPE" val="YES"/>
</p:tagLst>
</file>

<file path=ppt/tags/tag1821.xml><?xml version="1.0" encoding="utf-8"?>
<p:tagLst xmlns:a="http://schemas.openxmlformats.org/drawingml/2006/main" xmlns:r="http://schemas.openxmlformats.org/officeDocument/2006/relationships" xmlns:p="http://schemas.openxmlformats.org/presentationml/2006/main">
  <p:tag name="FULLLENGTH" val="True"/>
</p:tagLst>
</file>

<file path=ppt/tags/tag1822.xml><?xml version="1.0" encoding="utf-8"?>
<p:tagLst xmlns:a="http://schemas.openxmlformats.org/drawingml/2006/main" xmlns:r="http://schemas.openxmlformats.org/officeDocument/2006/relationships" xmlns:p="http://schemas.openxmlformats.org/presentationml/2006/main">
  <p:tag name="FULLLENGTH" val="True"/>
</p:tagLst>
</file>

<file path=ppt/tags/tag182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824.xml><?xml version="1.0" encoding="utf-8"?>
<p:tagLst xmlns:a="http://schemas.openxmlformats.org/drawingml/2006/main" xmlns:r="http://schemas.openxmlformats.org/officeDocument/2006/relationships" xmlns:p="http://schemas.openxmlformats.org/presentationml/2006/main">
  <p:tag name="SMARTLOCKSHAPE" val="YES"/>
</p:tagLst>
</file>

<file path=ppt/tags/tag182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82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827.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8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45.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Restore missing templates"/>
  <p:tag name="SMARTDIVIDERLEVEL" val="0"/>
  <p:tag name="INCLUDEINPRIMARYTOC" val="YES"/>
  <p:tag name="INCLUDEINSECTIONTOC" val="YES"/>
  <p:tag name="UNLOCK SHAPES" val="NO"/>
  <p:tag name="SMARTDIVIDERTEXT" val="Section"/>
  <p:tag name="SMARTDIVIDERNUMBER" val="6"/>
</p:tagLst>
</file>

<file path=ppt/tags/tag18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47.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848.xml><?xml version="1.0" encoding="utf-8"?>
<p:tagLst xmlns:a="http://schemas.openxmlformats.org/drawingml/2006/main" xmlns:r="http://schemas.openxmlformats.org/officeDocument/2006/relationships" xmlns:p="http://schemas.openxmlformats.org/presentationml/2006/main">
  <p:tag name="FULLLENGTH" val="True"/>
</p:tagLst>
</file>

<file path=ppt/tags/tag1849.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8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5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85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852.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8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70.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 name="UNLOCK SHAPES" val="NO"/>
</p:tagLst>
</file>

<file path=ppt/tags/tag1871.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872.xml><?xml version="1.0" encoding="utf-8"?>
<p:tagLst xmlns:a="http://schemas.openxmlformats.org/drawingml/2006/main" xmlns:r="http://schemas.openxmlformats.org/officeDocument/2006/relationships" xmlns:p="http://schemas.openxmlformats.org/presentationml/2006/main">
  <p:tag name="FULLLENGTH" val="True"/>
</p:tagLst>
</file>

<file path=ppt/tags/tag187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874.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875.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876.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8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8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89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894.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Display issues in Office 2013"/>
  <p:tag name="SMARTDIVIDERLEVEL" val="0"/>
  <p:tag name="INCLUDEINPRIMARYTOC" val="YES"/>
  <p:tag name="INCLUDEINSECTIONTOC" val="YES"/>
  <p:tag name="UNLOCK SHAPES" val="NO"/>
  <p:tag name="SMARTDIVIDERTEXT" val="Section"/>
  <p:tag name="SMARTDIVIDERNUMBER" val="7"/>
</p:tagLst>
</file>

<file path=ppt/tags/tag1895.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896.xml><?xml version="1.0" encoding="utf-8"?>
<p:tagLst xmlns:a="http://schemas.openxmlformats.org/drawingml/2006/main" xmlns:r="http://schemas.openxmlformats.org/officeDocument/2006/relationships" xmlns:p="http://schemas.openxmlformats.org/presentationml/2006/main">
  <p:tag name="FULLLENGTH" val="True"/>
</p:tagLst>
</file>

<file path=ppt/tags/tag189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89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89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9.xml><?xml version="1.0" encoding="utf-8"?>
<p:tagLst xmlns:a="http://schemas.openxmlformats.org/drawingml/2006/main" xmlns:r="http://schemas.openxmlformats.org/officeDocument/2006/relationships" xmlns:p="http://schemas.openxmlformats.org/presentationml/2006/main">
  <p:tag name="FULLLENGTH" val="True"/>
</p:tagLst>
</file>

<file path=ppt/tags/tag19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00.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9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1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18.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Smart in MS Office 64-bit"/>
  <p:tag name="SMARTDIVIDERLEVEL" val="-1"/>
  <p:tag name="INCLUDEINPRIMARYTOC" val="YES"/>
  <p:tag name="INCLUDEINSECTIONTOC" val="YES"/>
  <p:tag name="UNLOCK SHAPES" val="NO"/>
  <p:tag name="SMARTDIVIDERTEXT" val="Section"/>
  <p:tag name="SMARTDIVIDERNUMBER" val="-1"/>
</p:tagLst>
</file>

<file path=ppt/tags/tag1919.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9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20.xml><?xml version="1.0" encoding="utf-8"?>
<p:tagLst xmlns:a="http://schemas.openxmlformats.org/drawingml/2006/main" xmlns:r="http://schemas.openxmlformats.org/officeDocument/2006/relationships" xmlns:p="http://schemas.openxmlformats.org/presentationml/2006/main">
  <p:tag name="FULLLENGTH" val="True"/>
</p:tagLst>
</file>

<file path=ppt/tags/tag192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92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92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924.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9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42.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1943.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1944.xml><?xml version="1.0" encoding="utf-8"?>
<p:tagLst xmlns:a="http://schemas.openxmlformats.org/drawingml/2006/main" xmlns:r="http://schemas.openxmlformats.org/officeDocument/2006/relationships" xmlns:p="http://schemas.openxmlformats.org/presentationml/2006/main">
  <p:tag name="FULLLENGTH" val="True"/>
</p:tagLst>
</file>

<file path=ppt/tags/tag194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194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194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1948.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19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19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19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FULLLENGTH" val="True"/>
</p:tagLst>
</file>

<file path=ppt/tags/tag20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0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02.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20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0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0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0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0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0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0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21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1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22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2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23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3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24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4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5.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25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2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268.xml><?xml version="1.0" encoding="utf-8"?>
<p:tagLst xmlns:a="http://schemas.openxmlformats.org/drawingml/2006/main" xmlns:r="http://schemas.openxmlformats.org/officeDocument/2006/relationships" xmlns:p="http://schemas.openxmlformats.org/presentationml/2006/main">
  <p:tag name="INCLUDEINHORIZONTALTOC" val="Yes"/>
  <p:tag name="SMARTTOCSTYLE" val="Standard Table of Contents"/>
  <p:tag name="SMARTSLIDETYPE" val="TOC"/>
  <p:tag name="UNLOCK SHAPES" val="NO"/>
  <p:tag name="SMARTDIVIDERTYPE" val="Section"/>
  <p:tag name="SMARTDIVIDERLEVEL" val="0"/>
</p:tagLst>
</file>

<file path=ppt/tags/tag269.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27.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270.xml><?xml version="1.0" encoding="utf-8"?>
<p:tagLst xmlns:a="http://schemas.openxmlformats.org/drawingml/2006/main" xmlns:r="http://schemas.openxmlformats.org/officeDocument/2006/relationships" xmlns:p="http://schemas.openxmlformats.org/presentationml/2006/main">
  <p:tag name="SMARTSHAPETYPE" val="TOC"/>
  <p:tag name="TOCTYPE" val="Destination"/>
</p:tagLst>
</file>

<file path=ppt/tags/tag271.xml><?xml version="1.0" encoding="utf-8"?>
<p:tagLst xmlns:a="http://schemas.openxmlformats.org/drawingml/2006/main" xmlns:r="http://schemas.openxmlformats.org/officeDocument/2006/relationships" xmlns:p="http://schemas.openxmlformats.org/presentationml/2006/main">
  <p:tag name="SMARTREAD" val="{@TOCText}"/>
</p:tagLst>
</file>

<file path=ppt/tags/tag27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27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27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7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7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7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7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7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28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8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29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29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30.xml><?xml version="1.0" encoding="utf-8"?>
<p:tagLst xmlns:a="http://schemas.openxmlformats.org/drawingml/2006/main" xmlns:r="http://schemas.openxmlformats.org/officeDocument/2006/relationships" xmlns:p="http://schemas.openxmlformats.org/presentationml/2006/main">
  <p:tag name="FULLLENGTH" val="True"/>
</p:tagLst>
</file>

<file path=ppt/tags/tag30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0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xml><?xml version="1.0" encoding="utf-8"?>
<p:tagLst xmlns:a="http://schemas.openxmlformats.org/drawingml/2006/main" xmlns:r="http://schemas.openxmlformats.org/officeDocument/2006/relationships" xmlns:p="http://schemas.openxmlformats.org/presentationml/2006/main">
  <p:tag name="FULLLENGTH" val="True"/>
</p:tagLst>
</file>

<file path=ppt/tags/tag31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1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32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2.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32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2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33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3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34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4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35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5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36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6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37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7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38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8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39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39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xml><?xml version="1.0" encoding="utf-8"?>
<p:tagLst xmlns:a="http://schemas.openxmlformats.org/drawingml/2006/main" xmlns:r="http://schemas.openxmlformats.org/officeDocument/2006/relationships" xmlns:p="http://schemas.openxmlformats.org/presentationml/2006/main">
  <p:tag name="SMARTWRITE" val="{@BusinessUnitCoverText}"/>
  <p:tag name="SMARTREAD" val="{@BusinessUnitCoverText}"/>
  <p:tag name="SMARTOBJECT" val="Descriptor Large Title and Subtitle v.2"/>
</p:tagLst>
</file>

<file path=ppt/tags/tag40.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40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0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1.xml><?xml version="1.0" encoding="utf-8"?>
<p:tagLst xmlns:a="http://schemas.openxmlformats.org/drawingml/2006/main" xmlns:r="http://schemas.openxmlformats.org/officeDocument/2006/relationships" xmlns:p="http://schemas.openxmlformats.org/presentationml/2006/main">
  <p:tag name="FULLLENGTH" val="True"/>
</p:tagLst>
</file>

<file path=ppt/tags/tag41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1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1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1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1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xml><?xml version="1.0" encoding="utf-8"?>
<p:tagLst xmlns:a="http://schemas.openxmlformats.org/drawingml/2006/main" xmlns:r="http://schemas.openxmlformats.org/officeDocument/2006/relationships" xmlns:p="http://schemas.openxmlformats.org/presentationml/2006/main">
  <p:tag name="FULLLENGTH" val="True"/>
</p:tagLst>
</file>

<file path=ppt/tags/tag4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3.xml><?xml version="1.0" encoding="utf-8"?>
<p:tagLst xmlns:a="http://schemas.openxmlformats.org/drawingml/2006/main" xmlns:r="http://schemas.openxmlformats.org/officeDocument/2006/relationships" xmlns:p="http://schemas.openxmlformats.org/presentationml/2006/main">
  <p:tag name="FULLLENGTH" val="True"/>
</p:tagLst>
</file>

<file path=ppt/tags/tag430.xml><?xml version="1.0" encoding="utf-8"?>
<p:tagLst xmlns:a="http://schemas.openxmlformats.org/drawingml/2006/main" xmlns:r="http://schemas.openxmlformats.org/officeDocument/2006/relationships" xmlns:p="http://schemas.openxmlformats.org/presentationml/2006/main">
  <p:tag name="SMARTSLIDETYPE" val="Divider"/>
  <p:tag name="SMARTDIVIDERTYPE" val="Section"/>
  <p:tag name="INCLUDEINHORIZONTALTOC" val="YES"/>
  <p:tag name="SMART DIVIDER TITLE" val="Smart at a glance"/>
  <p:tag name="SMARTDIVIDERLEVEL" val="-1"/>
  <p:tag name="SMART DIVIDER SHORT TITLE" val="Smart at a glance"/>
  <p:tag name="INCLUDEINPRIMARYTOC" val="YES"/>
  <p:tag name="INCLUDEINSECTIONTOC" val="YES"/>
  <p:tag name="UNLOCK SHAPES" val="NO"/>
  <p:tag name="SMARTDIVIDERTEXT" val="Section"/>
  <p:tag name="SMARTDIVIDERNUMBER" val="-1"/>
</p:tagLst>
</file>

<file path=ppt/tags/tag431.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43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43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43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435.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4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3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3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3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4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5.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4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53.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DIVIDERTEXT" val="Section"/>
  <p:tag name="UNLOCK SHAPES" val="NO"/>
</p:tagLst>
</file>

<file path=ppt/tags/tag4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5.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456.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457.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458.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459.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46.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4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7.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4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77.xml><?xml version="1.0" encoding="utf-8"?>
<p:tagLst xmlns:a="http://schemas.openxmlformats.org/drawingml/2006/main" xmlns:r="http://schemas.openxmlformats.org/officeDocument/2006/relationships" xmlns:p="http://schemas.openxmlformats.org/presentationml/2006/main">
  <p:tag name="SMARTSLIDETYPE" val="Divider"/>
  <p:tag name="SMARTTOCSTYLE" val="Section TOC"/>
  <p:tag name="SMARTDIVIDERTYPE" val="Section"/>
  <p:tag name="SMARTDIVIDERTOCSTYLE" val="Section TOC"/>
  <p:tag name="SMARTDIVIDERLEVEL" val="-1"/>
  <p:tag name="INCLUDEINHORIZONTALTOC" val="YES"/>
  <p:tag name="SHOW EXECUTIVE SUMMARY" val="NO"/>
  <p:tag name="INCLUDEDIVIDERTOC" val="YES"/>
  <p:tag name="SMART DIVIDER TITLE" val="Getting started"/>
  <p:tag name="UNLOCK SHAPES" val="NO"/>
  <p:tag name="SMARTDIVIDERTEXT" val="Section"/>
  <p:tag name="SMARTDIVIDERNUMBER" val="-1"/>
</p:tagLst>
</file>

<file path=ppt/tags/tag478.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479.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48.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48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48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482.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483.xml><?xml version="1.0" encoding="utf-8"?>
<p:tagLst xmlns:a="http://schemas.openxmlformats.org/drawingml/2006/main" xmlns:r="http://schemas.openxmlformats.org/officeDocument/2006/relationships" xmlns:p="http://schemas.openxmlformats.org/presentationml/2006/main">
  <p:tag name="SMARTLIBRARYSHAPE" val="Yes"/>
</p:tagLst>
</file>

<file path=ppt/tags/tag484.xml><?xml version="1.0" encoding="utf-8"?>
<p:tagLst xmlns:a="http://schemas.openxmlformats.org/drawingml/2006/main" xmlns:r="http://schemas.openxmlformats.org/officeDocument/2006/relationships" xmlns:p="http://schemas.openxmlformats.org/presentationml/2006/main">
  <p:tag name="SMARTSHAPETYPE" val="TOC"/>
  <p:tag name="TOCTYPE" val="Destination"/>
</p:tagLst>
</file>

<file path=ppt/tags/tag48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8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8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8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8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9.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49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49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4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4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xml><?xml version="1.0" encoding="utf-8"?>
<p:tagLst xmlns:a="http://schemas.openxmlformats.org/drawingml/2006/main" xmlns:r="http://schemas.openxmlformats.org/officeDocument/2006/relationships" xmlns:p="http://schemas.openxmlformats.org/presentationml/2006/main">
  <p:tag name="SMARTWRITE" val="{@Title}"/>
  <p:tag name="SMARTREAD" val="{@Title}"/>
  <p:tag name="SMARTLINKEDSHAPEID" val="Title"/>
</p:tagLst>
</file>

<file path=ppt/tags/tag50.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5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09.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Pre-requisites"/>
  <p:tag name="SMARTDIVIDERLEVEL" val="0"/>
  <p:tag name="INCLUDEINPRIMARYTOC" val="YES"/>
  <p:tag name="INCLUDEINSECTIONTOC" val="YES"/>
  <p:tag name="UNLOCK SHAPES" val="NO"/>
  <p:tag name="SMARTDIVIDERTEXT" val="Section"/>
  <p:tag name="SMARTDIVIDERNUMBER" val="1"/>
</p:tagLst>
</file>

<file path=ppt/tags/tag5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510.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511.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51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51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514.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5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5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3.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5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32.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DIVIDERTEXT" val="Section"/>
  <p:tag name="UNLOCK SHAPES" val="NO"/>
</p:tagLst>
</file>

<file path=ppt/tags/tag5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535.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536.xml><?xml version="1.0" encoding="utf-8"?>
<p:tagLst xmlns:a="http://schemas.openxmlformats.org/drawingml/2006/main" xmlns:r="http://schemas.openxmlformats.org/officeDocument/2006/relationships" xmlns:p="http://schemas.openxmlformats.org/presentationml/2006/main">
  <p:tag name="SMARTSHAPETYPE" val="SourceShape"/>
  <p:tag name="DEFAULTWIDTH" val="408.6989"/>
  <p:tag name="DEFAULTHEIGHT" val="18.78165"/>
  <p:tag name="DEFAULTTOP" val="372.1079"/>
  <p:tag name="DEFAULTLEFT" val="360.4411"/>
</p:tagLst>
</file>

<file path=ppt/tags/tag537.xml><?xml version="1.0" encoding="utf-8"?>
<p:tagLst xmlns:a="http://schemas.openxmlformats.org/drawingml/2006/main" xmlns:r="http://schemas.openxmlformats.org/officeDocument/2006/relationships" xmlns:p="http://schemas.openxmlformats.org/presentationml/2006/main">
  <p:tag name="SMARTSHAPETYPE" val="SourceShape"/>
  <p:tag name="DEFAULTWIDTH" val="408.6989"/>
  <p:tag name="DEFAULTHEIGHT" val="18.78165"/>
  <p:tag name="DEFAULTTOP" val="372.1079"/>
  <p:tag name="DEFAULTLEFT" val="360.4411"/>
</p:tagLst>
</file>

<file path=ppt/tags/tag53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53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54.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540.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5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5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58.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UNLOCK SHAPES" val="NO"/>
  <p:tag name="SMARTSLIDETYPE" val="Divider"/>
  <p:tag name="INCLUDEINHORIZONTALTOC" val="NO"/>
  <p:tag name="SMART DIVIDER TITLE" val="Upgrade v4 and v4.5 to v5"/>
  <p:tag name="SMARTDIVIDERLEVEL" val="0"/>
  <p:tag name="INCLUDEINPRIMARYTOC" val="YES"/>
  <p:tag name="INCLUDEINSECTIONTOC" val="YES"/>
  <p:tag name="SMARTDIVIDERTEXT" val="Section"/>
  <p:tag name="SMARTDIVIDERNUMBER" val="2"/>
</p:tagLst>
</file>

<file path=ppt/tags/tag559.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56.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56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561.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562.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563.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5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5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8.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5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81.xml><?xml version="1.0" encoding="utf-8"?>
<p:tagLst xmlns:a="http://schemas.openxmlformats.org/drawingml/2006/main" xmlns:r="http://schemas.openxmlformats.org/officeDocument/2006/relationships" xmlns:p="http://schemas.openxmlformats.org/presentationml/2006/main">
  <p:tag name="SMARTDIVIDERTYPE" val="Section"/>
  <p:tag name="SMARTDIVIDERTOCSTYLE" val="Section TOC"/>
  <p:tag name="SMARTSLIDETYPE" val="Divider"/>
  <p:tag name="INCLUDEINHORIZONTALTOC" val="YES"/>
  <p:tag name="SMARTDIVIDERLEVEL" val="-1"/>
  <p:tag name="INCLUDEINPRIMARYTOC" val="YES"/>
  <p:tag name="INCLUDEINSECTIONTOC" val="YES"/>
  <p:tag name="INCLUDEDIVIDERTOC" val="YES"/>
  <p:tag name="SMARTDIVIDERRESTARTNUMBERING" val="YES"/>
  <p:tag name="SMART DIVIDER TITLE" val="Ribbon"/>
  <p:tag name="UNLOCK SHAPES" val="NO"/>
  <p:tag name="SMARTDIVIDERTEXT" val="Section"/>
  <p:tag name="SMARTDIVIDERNUMBER" val="-1"/>
</p:tagLst>
</file>

<file path=ppt/tags/tag582.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583.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58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58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58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587.xml><?xml version="1.0" encoding="utf-8"?>
<p:tagLst xmlns:a="http://schemas.openxmlformats.org/drawingml/2006/main" xmlns:r="http://schemas.openxmlformats.org/officeDocument/2006/relationships" xmlns:p="http://schemas.openxmlformats.org/presentationml/2006/main">
  <p:tag name="SMARTSHAPETYPE" val="TOC"/>
  <p:tag name="TOCTYPE" val="Destination"/>
</p:tagLst>
</file>

<file path=ppt/tags/tag58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58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59.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59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59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59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59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594.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5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5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xml><?xml version="1.0" encoding="utf-8"?>
<p:tagLst xmlns:a="http://schemas.openxmlformats.org/drawingml/2006/main" xmlns:r="http://schemas.openxmlformats.org/officeDocument/2006/relationships" xmlns:p="http://schemas.openxmlformats.org/presentationml/2006/main">
  <p:tag name="SMARTWRITE" val="{@Subtitle}"/>
  <p:tag name="SMARTREAD" val="{@Subtitle}"/>
  <p:tag name="SMARTLINKEDSHAPEID" val="Title"/>
</p:tagLst>
</file>

<file path=ppt/tags/tag6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6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61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1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12.xml><?xml version="1.0" encoding="utf-8"?>
<p:tagLst xmlns:a="http://schemas.openxmlformats.org/drawingml/2006/main" xmlns:r="http://schemas.openxmlformats.org/officeDocument/2006/relationships" xmlns:p="http://schemas.openxmlformats.org/presentationml/2006/main">
  <p:tag name="SMARTDIVIDERTYPE" val="Section"/>
  <p:tag name="ARTICULATE_SLIDE_THUMBNAIL_REFRESH" val="1"/>
  <p:tag name="SMARTSLIDETYPE" val="Divider"/>
  <p:tag name="INCLUDEINHORIZONTALTOC" val="NO"/>
  <p:tag name="SMART DIVIDER TITLE" val="Fix missing ribbon"/>
  <p:tag name="SMARTDIVIDERLEVEL" val="0"/>
  <p:tag name="INCLUDEINPRIMARYTOC" val="YES"/>
  <p:tag name="INCLUDEINSECTIONTOC" val="YES"/>
  <p:tag name="UNLOCK SHAPES" val="NO"/>
  <p:tag name="SMARTDIVIDERTEXT" val="Section"/>
  <p:tag name="SMARTDIVIDERNUMBER" val="1"/>
</p:tagLst>
</file>

<file path=ppt/tags/tag613.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GRID" val="Yes"/>
  <p:tag name="SMARTLOCKSHAPE" val="YES"/>
</p:tagLst>
</file>

<file path=ppt/tags/tag614.xml><?xml version="1.0" encoding="utf-8"?>
<p:tagLst xmlns:a="http://schemas.openxmlformats.org/drawingml/2006/main" xmlns:r="http://schemas.openxmlformats.org/officeDocument/2006/relationships" xmlns:p="http://schemas.openxmlformats.org/presentationml/2006/main">
  <p:tag name="FULLLENGTH" val="True"/>
</p:tagLst>
</file>

<file path=ppt/tags/tag615.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616.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617.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618.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6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6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3.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6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3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3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36.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DIVIDERTEXT" val="Section"/>
  <p:tag name="UNLOCK SHAPES" val="NO"/>
</p:tagLst>
</file>

<file path=ppt/tags/tag637.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638.xml><?xml version="1.0" encoding="utf-8"?>
<p:tagLst xmlns:a="http://schemas.openxmlformats.org/drawingml/2006/main" xmlns:r="http://schemas.openxmlformats.org/officeDocument/2006/relationships" xmlns:p="http://schemas.openxmlformats.org/presentationml/2006/main">
  <p:tag name="FULLLENGTH" val="True"/>
</p:tagLst>
</file>

<file path=ppt/tags/tag639.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64.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64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64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642.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6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6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660.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DIVIDERTEXT" val="Section"/>
  <p:tag name="UNLOCK SHAPES" val="NO"/>
</p:tagLst>
</file>

<file path=ppt/tags/tag661.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662.xml><?xml version="1.0" encoding="utf-8"?>
<p:tagLst xmlns:a="http://schemas.openxmlformats.org/drawingml/2006/main" xmlns:r="http://schemas.openxmlformats.org/officeDocument/2006/relationships" xmlns:p="http://schemas.openxmlformats.org/presentationml/2006/main">
  <p:tag name="FULLLENGTH" val="True"/>
</p:tagLst>
</file>

<file path=ppt/tags/tag663.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664.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665.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666.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6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6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8.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6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8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8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8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84.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DIVIDERTEXT" val="Section"/>
  <p:tag name="UNLOCK SHAPES" val="NO"/>
</p:tagLst>
</file>

<file path=ppt/tags/tag685.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686.xml><?xml version="1.0" encoding="utf-8"?>
<p:tagLst xmlns:a="http://schemas.openxmlformats.org/drawingml/2006/main" xmlns:r="http://schemas.openxmlformats.org/officeDocument/2006/relationships" xmlns:p="http://schemas.openxmlformats.org/presentationml/2006/main">
  <p:tag name="FULLLENGTH" val="True"/>
</p:tagLst>
</file>

<file path=ppt/tags/tag68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68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68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69.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690.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6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6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xml><?xml version="1.0" encoding="utf-8"?>
<p:tagLst xmlns:a="http://schemas.openxmlformats.org/drawingml/2006/main" xmlns:r="http://schemas.openxmlformats.org/officeDocument/2006/relationships" xmlns:p="http://schemas.openxmlformats.org/presentationml/2006/main">
  <p:tag name="SMARTWRITE" val="{@Report date}"/>
  <p:tag name="SMARTREAD" val="{@Report date}"/>
  <p:tag name="SMARTLINKEDSHAPEID" val="SideBar"/>
  <p:tag name="SMARTOBJECT" val="Report date Default Cover v.3"/>
</p:tagLst>
</file>

<file path=ppt/tags/tag70.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7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08.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Inactive or greyed out icons"/>
  <p:tag name="SMARTDIVIDERLEVEL" val="0"/>
  <p:tag name="INCLUDEINPRIMARYTOC" val="YES"/>
  <p:tag name="INCLUDEINSECTIONTOC" val="YES"/>
  <p:tag name="UNLOCK SHAPES" val="NO"/>
  <p:tag name="SMARTDIVIDERTEXT" val="Section"/>
  <p:tag name="SMARTDIVIDERNUMBER" val="2"/>
</p:tagLst>
</file>

<file path=ppt/tags/tag709.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71.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710.xml><?xml version="1.0" encoding="utf-8"?>
<p:tagLst xmlns:a="http://schemas.openxmlformats.org/drawingml/2006/main" xmlns:r="http://schemas.openxmlformats.org/officeDocument/2006/relationships" xmlns:p="http://schemas.openxmlformats.org/presentationml/2006/main">
  <p:tag name="FULLLENGTH" val="True"/>
</p:tagLst>
</file>

<file path=ppt/tags/tag711.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71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71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714.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71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7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3.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7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32.xml><?xml version="1.0" encoding="utf-8"?>
<p:tagLst xmlns:a="http://schemas.openxmlformats.org/drawingml/2006/main" xmlns:r="http://schemas.openxmlformats.org/officeDocument/2006/relationships" xmlns:p="http://schemas.openxmlformats.org/presentationml/2006/main">
  <p:tag name="SMARTDIVIDERTYPE" val="Section"/>
  <p:tag name="SMARTDIVIDERTOCSTYLE" val="Section TOC"/>
  <p:tag name="SMARTSLIDETYPE" val="Divider"/>
  <p:tag name="INCLUDEINHORIZONTALTOC" val="YES"/>
  <p:tag name="SMARTDIVIDERLEVEL" val="-1"/>
  <p:tag name="INCLUDEINPRIMARYTOC" val="YES"/>
  <p:tag name="INCLUDEINSECTIONTOC" val="YES"/>
  <p:tag name="INCLUDEDIVIDERTOC" val="YES"/>
  <p:tag name="SMARTDIVIDERRESTARTNUMBERING" val="YES"/>
  <p:tag name="SMART DIVIDER TITLE" val="PowerPoint"/>
  <p:tag name="UNLOCK SHAPES" val="NO"/>
  <p:tag name="SMARTDIVIDERTEXT" val="Section"/>
  <p:tag name="SMARTDIVIDERNUMBER" val="-1"/>
</p:tagLst>
</file>

<file path=ppt/tags/tag733.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734.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73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736.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737.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738.xml><?xml version="1.0" encoding="utf-8"?>
<p:tagLst xmlns:a="http://schemas.openxmlformats.org/drawingml/2006/main" xmlns:r="http://schemas.openxmlformats.org/officeDocument/2006/relationships" xmlns:p="http://schemas.openxmlformats.org/presentationml/2006/main">
  <p:tag name="SMARTSHAPETYPE" val="TOC"/>
  <p:tag name="TOCTYPE" val="Destination"/>
</p:tagLst>
</file>

<file path=ppt/tags/tag73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74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4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75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5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76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1.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2.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3.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4.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5.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6.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7.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8.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69.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7.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770.xml><?xml version="1.0" encoding="utf-8"?>
<p:tagLst xmlns:a="http://schemas.openxmlformats.org/drawingml/2006/main" xmlns:r="http://schemas.openxmlformats.org/officeDocument/2006/relationships" xmlns:p="http://schemas.openxmlformats.org/presentationml/2006/main">
  <p:tag name="SMARTTEMPTOCSHAPE" val="TEMPTOC"/>
  <p:tag name="SMARTLOCKSHAPE" val="YES"/>
</p:tagLst>
</file>

<file path=ppt/tags/tag77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7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7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89.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Smart Ribbon in PowerPoint"/>
  <p:tag name="SMARTDIVIDERLEVEL" val="0"/>
  <p:tag name="INCLUDEINPRIMARYTOC" val="YES"/>
  <p:tag name="INCLUDEINSECTIONTOC" val="YES"/>
  <p:tag name="UNLOCK SHAPES" val="NO"/>
  <p:tag name="SMARTDIVIDERTEXT" val="Section"/>
  <p:tag name="SMARTDIVIDERNUMBER" val="1"/>
</p:tagLst>
</file>

<file path=ppt/tags/tag7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7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1.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792.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793.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794.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795.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7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7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xml><?xml version="1.0" encoding="utf-8"?>
<p:tagLst xmlns:a="http://schemas.openxmlformats.org/drawingml/2006/main" xmlns:r="http://schemas.openxmlformats.org/officeDocument/2006/relationships" xmlns:p="http://schemas.openxmlformats.org/presentationml/2006/main">
  <p:tag name="SMARTSHAPETYPE" val="Front Cover Image"/>
</p:tagLst>
</file>

<file path=ppt/tags/tag8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8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0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1.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81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1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1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13.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Random file size increase in PPT files"/>
  <p:tag name="SMARTDIVIDERLEVEL" val="0"/>
  <p:tag name="INCLUDEINPRIMARYTOC" val="YES"/>
  <p:tag name="INCLUDEINSECTIONTOC" val="YES"/>
  <p:tag name="UNLOCK SHAPES" val="NO"/>
  <p:tag name="SMARTDIVIDERTEXT" val="Section"/>
  <p:tag name="SMARTDIVIDERNUMBER" val="2"/>
</p:tagLst>
</file>

<file path=ppt/tags/tag81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815.xml><?xml version="1.0" encoding="utf-8"?>
<p:tagLst xmlns:a="http://schemas.openxmlformats.org/drawingml/2006/main" xmlns:r="http://schemas.openxmlformats.org/officeDocument/2006/relationships" xmlns:p="http://schemas.openxmlformats.org/presentationml/2006/main">
  <p:tag name="FULLLENGTH" val="True"/>
</p:tagLst>
</file>

<file path=ppt/tags/tag816.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817.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818.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819.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82.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8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3.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8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3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3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3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3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37.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PowerPoint 2010/2013 crashes while scrolling "/>
  <p:tag name="SMARTDIVIDERLEVEL" val="0"/>
  <p:tag name="INCLUDEINPRIMARYTOC" val="YES"/>
  <p:tag name="INCLUDEINSECTIONTOC" val="YES"/>
  <p:tag name="UNLOCK SHAPES" val="NO"/>
  <p:tag name="SMARTDIVIDERTEXT" val="Section"/>
  <p:tag name="SMARTDIVIDERNUMBER" val="3"/>
</p:tagLst>
</file>

<file path=ppt/tags/tag838.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839.xml><?xml version="1.0" encoding="utf-8"?>
<p:tagLst xmlns:a="http://schemas.openxmlformats.org/drawingml/2006/main" xmlns:r="http://schemas.openxmlformats.org/officeDocument/2006/relationships" xmlns:p="http://schemas.openxmlformats.org/presentationml/2006/main">
  <p:tag name="FULLLENGTH" val="True"/>
</p:tagLst>
</file>

<file path=ppt/tags/tag84.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84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84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842.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843.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8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8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5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6.xml><?xml version="1.0" encoding="utf-8"?>
<p:tagLst xmlns:a="http://schemas.openxmlformats.org/drawingml/2006/main" xmlns:r="http://schemas.openxmlformats.org/officeDocument/2006/relationships" xmlns:p="http://schemas.openxmlformats.org/presentationml/2006/main">
  <p:tag name="SMARTISVISIBLE" val="{@Show Draft stamp} = Yes"/>
  <p:tag name="SMARTWRITE" val="{@Draft stamp}"/>
  <p:tag name="SMARTLOCKSHAPE" val="Yes"/>
</p:tagLst>
</file>

<file path=ppt/tags/tag86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61.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Insert charts/tables from Excel to PPT"/>
  <p:tag name="SMARTDIVIDERLEVEL" val="0"/>
  <p:tag name="INCLUDEINPRIMARYTOC" val="YES"/>
  <p:tag name="INCLUDEINSECTIONTOC" val="YES"/>
  <p:tag name="UNLOCK SHAPES" val="NO"/>
  <p:tag name="SMARTDIVIDERTEXT" val="Section"/>
  <p:tag name="SMARTDIVIDERNUMBER" val="4"/>
</p:tagLst>
</file>

<file path=ppt/tags/tag862.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863.xml><?xml version="1.0" encoding="utf-8"?>
<p:tagLst xmlns:a="http://schemas.openxmlformats.org/drawingml/2006/main" xmlns:r="http://schemas.openxmlformats.org/officeDocument/2006/relationships" xmlns:p="http://schemas.openxmlformats.org/presentationml/2006/main">
  <p:tag name="FULLLENGTH" val="True"/>
</p:tagLst>
</file>

<file path=ppt/tags/tag864.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865.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866.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867.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8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xml><?xml version="1.0" encoding="utf-8"?>
<p:tagLst xmlns:a="http://schemas.openxmlformats.org/drawingml/2006/main" xmlns:r="http://schemas.openxmlformats.org/officeDocument/2006/relationships" xmlns:p="http://schemas.openxmlformats.org/presentationml/2006/main">
  <p:tag name="SMARTISVISIBLE" val="{@Show Date FilePath} = Yes"/>
  <p:tag name="SMARTWRITE" val="{!Today} {!FilePath}"/>
  <p:tag name="SMARTLOCKSHAPE" val="Yes"/>
</p:tagLst>
</file>

<file path=ppt/tags/tag8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8.xml><?xml version="1.0" encoding="utf-8"?>
<p:tagLst xmlns:a="http://schemas.openxmlformats.org/drawingml/2006/main" xmlns:r="http://schemas.openxmlformats.org/officeDocument/2006/relationships" xmlns:p="http://schemas.openxmlformats.org/presentationml/2006/main">
  <p:tag name="SMARTDIVIDERTYPE" val="Section"/>
  <p:tag name="SMARTDIVIDERLEVEL" val="0"/>
</p:tagLst>
</file>

<file path=ppt/tags/tag8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8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8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8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8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85.xml><?xml version="1.0" encoding="utf-8"?>
<p:tagLst xmlns:a="http://schemas.openxmlformats.org/drawingml/2006/main" xmlns:r="http://schemas.openxmlformats.org/officeDocument/2006/relationships" xmlns:p="http://schemas.openxmlformats.org/presentationml/2006/main">
  <p:tag name="SMARTDIVIDERTYPE" val="Section"/>
  <p:tag name="SMARTDIVIDERTEXT" val="Section"/>
  <p:tag name="SMARTDIVIDERLEVEL" val="0"/>
  <p:tag name="UNLOCK SHAPES" val="NO"/>
</p:tagLst>
</file>

<file path=ppt/tags/tag886.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GRID" val="Yes"/>
  <p:tag name="SMARTLOCKSHAPE" val="YES"/>
</p:tagLst>
</file>

<file path=ppt/tags/tag887.xml><?xml version="1.0" encoding="utf-8"?>
<p:tagLst xmlns:a="http://schemas.openxmlformats.org/drawingml/2006/main" xmlns:r="http://schemas.openxmlformats.org/officeDocument/2006/relationships" xmlns:p="http://schemas.openxmlformats.org/presentationml/2006/main">
  <p:tag name="SMARTSHAPETYPE" val="Table"/>
  <p:tag name="TABLEID" val="aee89be8-363e-42ff-b752-66a3f1911a44"/>
</p:tagLst>
</file>

<file path=ppt/tags/tag888.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889.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89.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890.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891.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8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89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xml><?xml version="1.0" encoding="utf-8"?>
<p:tagLst xmlns:a="http://schemas.openxmlformats.org/drawingml/2006/main" xmlns:r="http://schemas.openxmlformats.org/officeDocument/2006/relationships" xmlns:p="http://schemas.openxmlformats.org/presentationml/2006/main">
  <p:tag name="FULLLENGTH" val="True"/>
</p:tagLst>
</file>

<file path=ppt/tags/tag9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90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09.xml><?xml version="1.0" encoding="utf-8"?>
<p:tagLst xmlns:a="http://schemas.openxmlformats.org/drawingml/2006/main" xmlns:r="http://schemas.openxmlformats.org/officeDocument/2006/relationships" xmlns:p="http://schemas.openxmlformats.org/presentationml/2006/main">
  <p:tag name="SMARTDIVIDERTYPE" val="Section"/>
  <p:tag name="SHOW EXECUTIVE SUMMARY" val="NO"/>
  <p:tag name="SMARTSLIDETYPE" val="Divider"/>
  <p:tag name="INCLUDEINHORIZONTALTOC" val="NO"/>
  <p:tag name="SMART DIVIDER TITLE" val="Add hyperlinks on TOC"/>
  <p:tag name="SMARTDIVIDERLEVEL" val="0"/>
  <p:tag name="INCLUDEINPRIMARYTOC" val="YES"/>
  <p:tag name="INCLUDEINSECTIONTOC" val="YES"/>
  <p:tag name="UNLOCK SHAPES" val="NO"/>
  <p:tag name="SMARTDIVIDERTEXT" val="Section"/>
  <p:tag name="SMARTDIVIDERNUMBER" val="5"/>
</p:tagLst>
</file>

<file path=ppt/tags/tag9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910.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911.xml><?xml version="1.0" encoding="utf-8"?>
<p:tagLst xmlns:a="http://schemas.openxmlformats.org/drawingml/2006/main" xmlns:r="http://schemas.openxmlformats.org/officeDocument/2006/relationships" xmlns:p="http://schemas.openxmlformats.org/presentationml/2006/main">
  <p:tag name="FULLLENGTH" val="True"/>
</p:tagLst>
</file>

<file path=ppt/tags/tag912.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913.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914.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915.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91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1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1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1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92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2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3.xml><?xml version="1.0" encoding="utf-8"?>
<p:tagLst xmlns:a="http://schemas.openxmlformats.org/drawingml/2006/main" xmlns:r="http://schemas.openxmlformats.org/officeDocument/2006/relationships" xmlns:p="http://schemas.openxmlformats.org/presentationml/2006/main">
  <p:tag name="SMARTSHAPETYPE" val="dividertocplaceholder"/>
</p:tagLst>
</file>

<file path=ppt/tags/tag93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3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3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33.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Hide/Unhide Header Navigation Bar "/>
  <p:tag name="SMARTDIVIDERLEVEL" val="0"/>
  <p:tag name="INCLUDEINPRIMARYTOC" val="YES"/>
  <p:tag name="INCLUDEINSECTIONTOC" val="YES"/>
  <p:tag name="UNLOCK SHAPES" val="NO"/>
  <p:tag name="SMARTDIVIDERTEXT" val="Section"/>
  <p:tag name="SMARTDIVIDERNUMBER" val="6"/>
</p:tagLst>
</file>

<file path=ppt/tags/tag934.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935.xml><?xml version="1.0" encoding="utf-8"?>
<p:tagLst xmlns:a="http://schemas.openxmlformats.org/drawingml/2006/main" xmlns:r="http://schemas.openxmlformats.org/officeDocument/2006/relationships" xmlns:p="http://schemas.openxmlformats.org/presentationml/2006/main">
  <p:tag name="FULLLENGTH" val="True"/>
</p:tagLst>
</file>

<file path=ppt/tags/tag936.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937.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938.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939.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94.xml><?xml version="1.0" encoding="utf-8"?>
<p:tagLst xmlns:a="http://schemas.openxmlformats.org/drawingml/2006/main" xmlns:r="http://schemas.openxmlformats.org/officeDocument/2006/relationships" xmlns:p="http://schemas.openxmlformats.org/presentationml/2006/main">
  <p:tag name="SMARTLOCKSHAPE" val="Yes"/>
  <p:tag name="SMARTWRITE" val="{@Report date}"/>
</p:tagLst>
</file>

<file path=ppt/tags/tag94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4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5.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95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5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5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5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5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5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5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57.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Make topics/slides appear in TOCs "/>
  <p:tag name="SMARTDIVIDERLEVEL" val="0"/>
  <p:tag name="INCLUDEINPRIMARYTOC" val="YES"/>
  <p:tag name="INCLUDEINSECTIONTOC" val="YES"/>
  <p:tag name="UNLOCK SHAPES" val="NO"/>
  <p:tag name="SMARTDIVIDERTEXT" val="Section"/>
  <p:tag name="SMARTDIVIDERNUMBER" val="7"/>
</p:tagLst>
</file>

<file path=ppt/tags/tag958.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959.xml><?xml version="1.0" encoding="utf-8"?>
<p:tagLst xmlns:a="http://schemas.openxmlformats.org/drawingml/2006/main" xmlns:r="http://schemas.openxmlformats.org/officeDocument/2006/relationships" xmlns:p="http://schemas.openxmlformats.org/presentationml/2006/main">
  <p:tag name="FULLLENGTH" val="True"/>
</p:tagLst>
</file>

<file path=ppt/tags/tag96.xml><?xml version="1.0" encoding="utf-8"?>
<p:tagLst xmlns:a="http://schemas.openxmlformats.org/drawingml/2006/main" xmlns:r="http://schemas.openxmlformats.org/officeDocument/2006/relationships" xmlns:p="http://schemas.openxmlformats.org/presentationml/2006/main">
  <p:tag name="SMARTSHAPETYPE" val="HORIZONTALTOCPLACEHOLDER"/>
</p:tagLst>
</file>

<file path=ppt/tags/tag960.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961.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962.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963.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96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6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6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6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6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6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xml><?xml version="1.0" encoding="utf-8"?>
<p:tagLst xmlns:a="http://schemas.openxmlformats.org/drawingml/2006/main" xmlns:r="http://schemas.openxmlformats.org/officeDocument/2006/relationships" xmlns:p="http://schemas.openxmlformats.org/presentationml/2006/main">
  <p:tag name="SMARTSHAPETYPE" val="PresentationDisclaimer"/>
  <p:tag name="SMARTISVISIBLE" val="{@PresentationDisclaimer}!=No Disclaimer"/>
  <p:tag name="SMARTWRITE" val="{@PresentationDisclaimerText}"/>
</p:tagLst>
</file>

<file path=ppt/tags/tag97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7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8.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98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81.xml><?xml version="1.0" encoding="utf-8"?>
<p:tagLst xmlns:a="http://schemas.openxmlformats.org/drawingml/2006/main" xmlns:r="http://schemas.openxmlformats.org/officeDocument/2006/relationships" xmlns:p="http://schemas.openxmlformats.org/presentationml/2006/main">
  <p:tag name="SMARTDIVIDERTYPE" val="Section"/>
  <p:tag name="SMARTSLIDETYPE" val="Divider"/>
  <p:tag name="INCLUDEINHORIZONTALTOC" val="NO"/>
  <p:tag name="SMART DIVIDER TITLE" val="Different header navigation for the same section"/>
  <p:tag name="SMARTDIVIDERLEVEL" val="0"/>
  <p:tag name="INCLUDEINPRIMARYTOC" val="YES"/>
  <p:tag name="INCLUDEINSECTIONTOC" val="YES"/>
  <p:tag name="UNLOCK SHAPES" val="NO"/>
  <p:tag name="SMART DIVIDER SHORT TITLE" val="At a glance"/>
  <p:tag name="SMARTDIVIDERTEXT" val="Section"/>
  <p:tag name="SMARTDIVIDERNUMBER" val="8"/>
</p:tagLst>
</file>

<file path=ppt/tags/tag982.xml><?xml version="1.0" encoding="utf-8"?>
<p:tagLst xmlns:a="http://schemas.openxmlformats.org/drawingml/2006/main" xmlns:r="http://schemas.openxmlformats.org/officeDocument/2006/relationships" xmlns:p="http://schemas.openxmlformats.org/presentationml/2006/main">
  <p:tag name="SMARTOBJECT" val="Grid"/>
  <p:tag name="SMARTISVISIBLE" val="{@GridOn}=Yes"/>
  <p:tag name="SMARTLOCKSHAPE" val="Yes"/>
  <p:tag name="SMARTGRID" val="Yes"/>
</p:tagLst>
</file>

<file path=ppt/tags/tag983.xml><?xml version="1.0" encoding="utf-8"?>
<p:tagLst xmlns:a="http://schemas.openxmlformats.org/drawingml/2006/main" xmlns:r="http://schemas.openxmlformats.org/officeDocument/2006/relationships" xmlns:p="http://schemas.openxmlformats.org/presentationml/2006/main">
  <p:tag name="FULLLENGTH" val="True"/>
</p:tagLst>
</file>

<file path=ppt/tags/tag984.xml><?xml version="1.0" encoding="utf-8"?>
<p:tagLst xmlns:a="http://schemas.openxmlformats.org/drawingml/2006/main" xmlns:r="http://schemas.openxmlformats.org/officeDocument/2006/relationships" xmlns:p="http://schemas.openxmlformats.org/presentationml/2006/main">
  <p:tag name="SMARTWRITE" val="{!PageNumber}"/>
  <p:tag name="SMARTLOCKSHAPE" val="Yes"/>
  <p:tag name="SMARTOBJECT" val="Page Number v.3"/>
</p:tagLst>
</file>

<file path=ppt/tags/tag985.xml><?xml version="1.0" encoding="utf-8"?>
<p:tagLst xmlns:a="http://schemas.openxmlformats.org/drawingml/2006/main" xmlns:r="http://schemas.openxmlformats.org/officeDocument/2006/relationships" xmlns:p="http://schemas.openxmlformats.org/presentationml/2006/main">
  <p:tag name="SMARTLOCKSHAPE" val="Yes"/>
  <p:tag name="SMARTOBJECT" val="Section Footer v.2"/>
  <p:tag name="SMARTWRITE" val="{@Title}"/>
</p:tagLst>
</file>

<file path=ppt/tags/tag986.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987.xml><?xml version="1.0" encoding="utf-8"?>
<p:tagLst xmlns:a="http://schemas.openxmlformats.org/drawingml/2006/main" xmlns:r="http://schemas.openxmlformats.org/officeDocument/2006/relationships" xmlns:p="http://schemas.openxmlformats.org/presentationml/2006/main">
  <p:tag name="SMARTLOCKSHAPE" val="YES"/>
  <p:tag name="SMARTSHAPETYPE" val="TEMPHEADERTOC"/>
</p:tagLst>
</file>

<file path=ppt/tags/tag98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89.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xml><?xml version="1.0" encoding="utf-8"?>
<p:tagLst xmlns:a="http://schemas.openxmlformats.org/drawingml/2006/main" xmlns:r="http://schemas.openxmlformats.org/officeDocument/2006/relationships" xmlns:p="http://schemas.openxmlformats.org/presentationml/2006/main">
  <p:tag name="SMARTLOCKSHAPE" val="Yes"/>
  <p:tag name="SMARTOBJECT" val="Section Header v.2"/>
  <p:tag name="SMARTISVISIBLE" val="{$SmartDividernumber}!=-1"/>
  <p:tag name="SMARTWRITE" val="{$SmartDividernumber} {$Smart Divider title}"/>
</p:tagLst>
</file>

<file path=ppt/tags/tag990.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1.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2.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3.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4.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5.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6.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7.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8.xml><?xml version="1.0" encoding="utf-8"?>
<p:tagLst xmlns:a="http://schemas.openxmlformats.org/drawingml/2006/main" xmlns:r="http://schemas.openxmlformats.org/officeDocument/2006/relationships" xmlns:p="http://schemas.openxmlformats.org/presentationml/2006/main">
  <p:tag name="SMARTSHAPETYPE" val="HEADERTOC"/>
</p:tagLst>
</file>

<file path=ppt/tags/tag999.xml><?xml version="1.0" encoding="utf-8"?>
<p:tagLst xmlns:a="http://schemas.openxmlformats.org/drawingml/2006/main" xmlns:r="http://schemas.openxmlformats.org/officeDocument/2006/relationships" xmlns:p="http://schemas.openxmlformats.org/presentationml/2006/main">
  <p:tag name="SMARTSHAPETYPE" val="HEADERTOC"/>
</p:tagLst>
</file>

<file path=ppt/theme/theme1.xml><?xml version="1.0" encoding="utf-8"?>
<a:theme xmlns:a="http://schemas.openxmlformats.org/drawingml/2006/main" name="2 Generic Presentation">
  <a:themeElements>
    <a:clrScheme name="Smart Report">
      <a:dk1>
        <a:srgbClr val="000000"/>
      </a:dk1>
      <a:lt1>
        <a:srgbClr val="FFFFFF"/>
      </a:lt1>
      <a:dk2>
        <a:srgbClr val="821A1A"/>
      </a:dk2>
      <a:lt2>
        <a:srgbClr val="FFFFFF"/>
      </a:lt2>
      <a:accent1>
        <a:srgbClr val="821A1A"/>
      </a:accent1>
      <a:accent2>
        <a:srgbClr val="D62E1C"/>
      </a:accent2>
      <a:accent3>
        <a:srgbClr val="FFCF48"/>
      </a:accent3>
      <a:accent4>
        <a:srgbClr val="E36A00"/>
      </a:accent4>
      <a:accent5>
        <a:srgbClr val="ABA591"/>
      </a:accent5>
      <a:accent6>
        <a:srgbClr val="877E62"/>
      </a:accent6>
      <a:hlink>
        <a:srgbClr val="821A1A"/>
      </a:hlink>
      <a:folHlink>
        <a:srgbClr val="821A1A"/>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6350">
          <a:solidFill>
            <a:schemeClr val="tx1"/>
          </a:solid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dirty="0" smtClean="0"/>
        </a:defPPr>
      </a:lstStyle>
    </a:spDef>
    <a:lnDef>
      <a:spPr>
        <a:ln w="12700">
          <a:solidFill>
            <a:srgbClr val="DC6900"/>
          </a:solidFill>
        </a:ln>
      </a:spPr>
      <a:bodyPr/>
      <a:lstStyle/>
      <a:style>
        <a:lnRef idx="1">
          <a:schemeClr val="accent1"/>
        </a:lnRef>
        <a:fillRef idx="0">
          <a:schemeClr val="accent1"/>
        </a:fillRef>
        <a:effectRef idx="0">
          <a:schemeClr val="accent1"/>
        </a:effectRef>
        <a:fontRef idx="minor">
          <a:schemeClr val="tx1"/>
        </a:fontRef>
      </a:style>
    </a:lnDef>
    <a:txDef>
      <a:spPr>
        <a:noFill/>
        <a:ln>
          <a:noFill/>
        </a:ln>
      </a:spPr>
      <a:bodyPr wrap="square" lIns="0" tIns="0" rIns="0" bIns="0" rtlCol="0">
        <a:spAutoFit/>
      </a:bodyPr>
      <a:lstStyle>
        <a:defPPr>
          <a:defRPr noProof="0" dirty="0" smtClean="0">
            <a:solidFill>
              <a:schemeClr val="tx1"/>
            </a:solidFill>
            <a:latin typeface="Georgia" pitchFamily="18" charset="0"/>
            <a:cs typeface="Arial" pitchFamily="34" charset="0"/>
          </a:defRPr>
        </a:defPPr>
      </a:lstStyle>
    </a:txDef>
  </a:objectDefaults>
  <a:extraClrSchemeLst/>
  <a:extLst>
    <a:ext uri="{05A4C25C-085E-4340-85A3-A5531E510DB2}">
      <thm15:themeFamily xmlns:thm15="http://schemas.microsoft.com/office/thememl/2012/main" name="Smart FAQs_v3.potx" id="{B4C97A63-95CE-46EC-9B33-114864087058}" vid="{04D8B563-885E-4559-981F-F57245F8AA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7349</TotalTime>
  <Words>7956</Words>
  <Application>Microsoft Office PowerPoint</Application>
  <PresentationFormat>Custom</PresentationFormat>
  <Paragraphs>1826</Paragraphs>
  <Slides>63</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63</vt:i4>
      </vt:variant>
    </vt:vector>
  </HeadingPairs>
  <TitlesOfParts>
    <vt:vector size="70" baseType="lpstr">
      <vt:lpstr>Arial</vt:lpstr>
      <vt:lpstr>Calibri</vt:lpstr>
      <vt:lpstr>Georgia</vt:lpstr>
      <vt:lpstr>Times New Roman</vt:lpstr>
      <vt:lpstr>Wingdings</vt:lpstr>
      <vt:lpstr>2 Generic Presentation</vt:lpstr>
      <vt:lpstr>think-cell Slide</vt:lpstr>
      <vt:lpstr>Smart technical FAQs</vt:lpstr>
      <vt:lpstr>PowerPoint Presentation</vt:lpstr>
      <vt:lpstr>PowerPoint Presentation</vt:lpstr>
      <vt:lpstr>Smart at a glance</vt:lpstr>
      <vt:lpstr>Smart at a glance</vt:lpstr>
      <vt:lpstr>Getting started</vt:lpstr>
      <vt:lpstr>Smart installation Pre-requisites for v5</vt:lpstr>
      <vt:lpstr>Smart installation  Actual installer package</vt:lpstr>
      <vt:lpstr>Smart installation  Upgrade v4/v4.5 to v5</vt:lpstr>
      <vt:lpstr>Ribbon</vt:lpstr>
      <vt:lpstr>What to do when the ribbon is missing</vt:lpstr>
      <vt:lpstr>If Smart is still not visible in Excel, PowerPoint, Word, or Visio</vt:lpstr>
      <vt:lpstr>If Smart is still not visible in Excel, PowerPoint, Word, or Visio</vt:lpstr>
      <vt:lpstr>If Smart is still not visible in Excel, PowerPoint, Word, or Visio</vt:lpstr>
      <vt:lpstr>Smart Ribbon is greyed out or inactive</vt:lpstr>
      <vt:lpstr>PowerPoint</vt:lpstr>
      <vt:lpstr>Smart ribbon in PowerPoint</vt:lpstr>
      <vt:lpstr>How to fix PowerPoint files randomly increasing in size</vt:lpstr>
      <vt:lpstr>PowerPoint 2010/2013 crashes while scrolling through a presentation</vt:lpstr>
      <vt:lpstr>How to insert charts/tables from Excel to PPT (1/2)</vt:lpstr>
      <vt:lpstr>How to insert charts/tables from Excel to PPT (2/2)  </vt:lpstr>
      <vt:lpstr>How do I add hyperlinks on my TOC</vt:lpstr>
      <vt:lpstr>How to hide the Top Menu? </vt:lpstr>
      <vt:lpstr>How to make topics/slides appear in TOCs without creating divider slides?</vt:lpstr>
      <vt:lpstr>Can the title in the header navigation bar be different from the title of the section? (1/2)</vt:lpstr>
      <vt:lpstr>Can the title in the header navigation bar be different from the title of the related section? (2/2)</vt:lpstr>
      <vt:lpstr>How to use Smart Text?</vt:lpstr>
      <vt:lpstr>How to use Smart Text?</vt:lpstr>
      <vt:lpstr>How do I insert a new Section/Appendix in my presentation?</vt:lpstr>
      <vt:lpstr>How do I handle overflowing text? (1/2)</vt:lpstr>
      <vt:lpstr>How do I handle overflowing text? (2/2)</vt:lpstr>
      <vt:lpstr>Why doesn't Word Wrap work in my presentation?</vt:lpstr>
      <vt:lpstr>How to copy editable Excel tables into a Smart PPT?</vt:lpstr>
      <vt:lpstr>How to copy editable Excel tables into a Smart PPT?</vt:lpstr>
      <vt:lpstr>How do I resize an embedded table to 100%?</vt:lpstr>
      <vt:lpstr>Why should I use Smart bullets instead of PowerPoint bullets?</vt:lpstr>
      <vt:lpstr>Excel</vt:lpstr>
      <vt:lpstr>Smart ribbon in Excel</vt:lpstr>
      <vt:lpstr>How to fix slow excel files – Microsoft issue</vt:lpstr>
      <vt:lpstr>CAGRs issues in Excel</vt:lpstr>
      <vt:lpstr>How to push Smart styles into Excel template</vt:lpstr>
      <vt:lpstr>How to move a chart to different worksheet?</vt:lpstr>
      <vt:lpstr>Use the Fix Heading Styles function</vt:lpstr>
      <vt:lpstr>Word</vt:lpstr>
      <vt:lpstr>Smart ribbon in Word </vt:lpstr>
      <vt:lpstr>How do I change the cover page style in Word?</vt:lpstr>
      <vt:lpstr>How can I insert pictures, diagrams, Excel tables, etc. in Word?</vt:lpstr>
      <vt:lpstr>Smart ribbon in Visio</vt:lpstr>
      <vt:lpstr>Smart ribbon for Visio </vt:lpstr>
      <vt:lpstr>Others</vt:lpstr>
      <vt:lpstr>How can you add your favourite slides to Smart Library </vt:lpstr>
      <vt:lpstr>How to find a particular slide/shape in Smart Library? </vt:lpstr>
      <vt:lpstr>How do I change the colour scheme in my presentation?</vt:lpstr>
      <vt:lpstr>How can I change the template language in Smart?</vt:lpstr>
      <vt:lpstr>How do I use the "PDF &amp; Send" function? (1/3)</vt:lpstr>
      <vt:lpstr>How do I use the "PDF &amp; Send" function? (2/3)</vt:lpstr>
      <vt:lpstr>How do I use the "PDF &amp; Send" function? (3/3)</vt:lpstr>
      <vt:lpstr>A better way to get or update templates</vt:lpstr>
      <vt:lpstr>Missing templates in the Smart pull down menu (1/2)</vt:lpstr>
      <vt:lpstr>Missing templates in the Smart pull down menu (2/2)</vt:lpstr>
      <vt:lpstr>Display issues in Office 2013 </vt:lpstr>
      <vt:lpstr>MS Office 64-bit</vt:lpstr>
      <vt:lpstr>MS Office 64-bit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FAQs</dc:title>
  <dc:creator>Mia Vida Villanueva</dc:creator>
  <dc:description/>
  <cp:lastModifiedBy>Srikanth Sripada</cp:lastModifiedBy>
  <cp:revision>325</cp:revision>
  <cp:lastPrinted>2015-11-02T18:48:43Z</cp:lastPrinted>
  <dcterms:created xsi:type="dcterms:W3CDTF">2015-01-02T21:05:38Z</dcterms:created>
  <dcterms:modified xsi:type="dcterms:W3CDTF">2018-09-07T10:50:00Z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mart Base Report Template Version">
    <vt:lpwstr>TS Global ND 20140514</vt:lpwstr>
  </property>
  <property fmtid="{D5CDD505-2E9C-101B-9397-08002B2CF9AE}" pid="3" name="Go Live Date">
    <vt:lpwstr>11_06_2014</vt:lpwstr>
  </property>
  <property fmtid="{D5CDD505-2E9C-101B-9397-08002B2CF9AE}" pid="4" name="FeedCount">
    <vt:i4>10</vt:i4>
  </property>
</Properties>
</file>