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4" r:id="rId1"/>
  </p:sldMasterIdLst>
  <p:notesMasterIdLst>
    <p:notesMasterId r:id="rId21"/>
  </p:notesMasterIdLst>
  <p:handoutMasterIdLst>
    <p:handoutMasterId r:id="rId22"/>
  </p:handoutMasterIdLst>
  <p:sldIdLst>
    <p:sldId id="733" r:id="rId2"/>
    <p:sldId id="747" r:id="rId3"/>
    <p:sldId id="749" r:id="rId4"/>
    <p:sldId id="751" r:id="rId5"/>
    <p:sldId id="746" r:id="rId6"/>
    <p:sldId id="736" r:id="rId7"/>
    <p:sldId id="740" r:id="rId8"/>
    <p:sldId id="741" r:id="rId9"/>
    <p:sldId id="738" r:id="rId10"/>
    <p:sldId id="752" r:id="rId11"/>
    <p:sldId id="758" r:id="rId12"/>
    <p:sldId id="759" r:id="rId13"/>
    <p:sldId id="745" r:id="rId14"/>
    <p:sldId id="742" r:id="rId15"/>
    <p:sldId id="743" r:id="rId16"/>
    <p:sldId id="739" r:id="rId17"/>
    <p:sldId id="753" r:id="rId18"/>
    <p:sldId id="760" r:id="rId19"/>
    <p:sldId id="761" r:id="rId20"/>
  </p:sldIdLst>
  <p:sldSz cx="10058400" cy="7772400"/>
  <p:notesSz cx="7010400" cy="9296400"/>
  <p:custDataLst>
    <p:tags r:id="rId23"/>
  </p:custDataLst>
  <p:defaultTextStyle>
    <a:defPPr>
      <a:defRPr lang="en-US"/>
    </a:defPPr>
    <a:lvl1pPr marL="0" algn="l" defTabSz="10188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4" userDrawn="1">
          <p15:clr>
            <a:srgbClr val="A4A3A4"/>
          </p15:clr>
        </p15:guide>
        <p15:guide id="4" orient="horz" pos="4512" userDrawn="1">
          <p15:clr>
            <a:srgbClr val="A4A3A4"/>
          </p15:clr>
        </p15:guide>
        <p15:guide id="5" orient="horz" pos="528" userDrawn="1">
          <p15:clr>
            <a:srgbClr val="A4A3A4"/>
          </p15:clr>
        </p15:guide>
        <p15:guide id="6" orient="horz" pos="672" userDrawn="1">
          <p15:clr>
            <a:srgbClr val="A4A3A4"/>
          </p15:clr>
        </p15:guide>
        <p15:guide id="7" orient="horz" pos="1200" userDrawn="1">
          <p15:clr>
            <a:srgbClr val="A4A3A4"/>
          </p15:clr>
        </p15:guide>
        <p15:guide id="8" orient="horz" pos="1296" userDrawn="1">
          <p15:clr>
            <a:srgbClr val="A4A3A4"/>
          </p15:clr>
        </p15:guide>
        <p15:guide id="9" orient="horz" pos="1728" userDrawn="1">
          <p15:clr>
            <a:srgbClr val="A4A3A4"/>
          </p15:clr>
        </p15:guide>
        <p15:guide id="10" orient="horz" pos="1824" userDrawn="1">
          <p15:clr>
            <a:srgbClr val="A4A3A4"/>
          </p15:clr>
        </p15:guide>
        <p15:guide id="11" orient="horz" pos="2256">
          <p15:clr>
            <a:srgbClr val="A4A3A4"/>
          </p15:clr>
        </p15:guide>
        <p15:guide id="12" orient="horz" pos="2352">
          <p15:clr>
            <a:srgbClr val="A4A3A4"/>
          </p15:clr>
        </p15:guide>
        <p15:guide id="13" orient="horz" pos="2784" userDrawn="1">
          <p15:clr>
            <a:srgbClr val="A4A3A4"/>
          </p15:clr>
        </p15:guide>
        <p15:guide id="14" orient="horz" pos="2880" userDrawn="1">
          <p15:clr>
            <a:srgbClr val="A4A3A4"/>
          </p15:clr>
        </p15:guide>
        <p15:guide id="15" orient="horz" pos="3312" userDrawn="1">
          <p15:clr>
            <a:srgbClr val="A4A3A4"/>
          </p15:clr>
        </p15:guide>
        <p15:guide id="16" orient="horz" pos="3408" userDrawn="1">
          <p15:clr>
            <a:srgbClr val="A4A3A4"/>
          </p15:clr>
        </p15:guide>
        <p15:guide id="17" orient="horz" pos="3840" userDrawn="1">
          <p15:clr>
            <a:srgbClr val="A4A3A4"/>
          </p15:clr>
        </p15:guide>
        <p15:guide id="18" orient="horz" pos="3936" userDrawn="1">
          <p15:clr>
            <a:srgbClr val="A4A3A4"/>
          </p15:clr>
        </p15:guide>
        <p15:guide id="19" orient="horz" pos="4368" userDrawn="1">
          <p15:clr>
            <a:srgbClr val="A4A3A4"/>
          </p15:clr>
        </p15:guide>
        <p15:guide id="20" orient="horz" pos="4704" userDrawn="1">
          <p15:clr>
            <a:srgbClr val="A4A3A4"/>
          </p15:clr>
        </p15:guide>
        <p15:guide id="21" pos="336">
          <p15:clr>
            <a:srgbClr val="A4A3A4"/>
          </p15:clr>
        </p15:guide>
        <p15:guide id="22" pos="6000">
          <p15:clr>
            <a:srgbClr val="A4A3A4"/>
          </p15:clr>
        </p15:guide>
        <p15:guide id="23" pos="1200">
          <p15:clr>
            <a:srgbClr val="A4A3A4"/>
          </p15:clr>
        </p15:guide>
        <p15:guide id="24" pos="1296">
          <p15:clr>
            <a:srgbClr val="A4A3A4"/>
          </p15:clr>
        </p15:guide>
        <p15:guide id="25" pos="2160">
          <p15:clr>
            <a:srgbClr val="A4A3A4"/>
          </p15:clr>
        </p15:guide>
        <p15:guide id="26" pos="2256">
          <p15:clr>
            <a:srgbClr val="A4A3A4"/>
          </p15:clr>
        </p15:guide>
        <p15:guide id="27" pos="3120">
          <p15:clr>
            <a:srgbClr val="A4A3A4"/>
          </p15:clr>
        </p15:guide>
        <p15:guide id="28" pos="3216">
          <p15:clr>
            <a:srgbClr val="A4A3A4"/>
          </p15:clr>
        </p15:guide>
        <p15:guide id="29" pos="4080">
          <p15:clr>
            <a:srgbClr val="A4A3A4"/>
          </p15:clr>
        </p15:guide>
        <p15:guide id="30" pos="4176">
          <p15:clr>
            <a:srgbClr val="A4A3A4"/>
          </p15:clr>
        </p15:guide>
        <p15:guide id="31" pos="5040">
          <p15:clr>
            <a:srgbClr val="A4A3A4"/>
          </p15:clr>
        </p15:guide>
        <p15:guide id="32" pos="513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A591"/>
    <a:srgbClr val="CD2F0F"/>
    <a:srgbClr val="FF0000"/>
    <a:srgbClr val="DC6900"/>
    <a:srgbClr val="FFC28B"/>
    <a:srgbClr val="FFC227"/>
    <a:srgbClr val="FFA451"/>
    <a:srgbClr val="CD2F0E"/>
    <a:srgbClr val="F3BE26"/>
    <a:srgbClr val="D74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5C30875-5027-47A9-8995-C2BF9F8F2FF4}">
  <a:tblStyle styleId="{D5C30875-5027-47A9-8995-C2BF9F8F2FF4}" styleName="Smart Colour Block">
    <a:wholeTbl>
      <a:tcTxStyle>
        <a:fontRef idx="major">
          <a:prstClr val="black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bottom>
            <a:ln w="38100" cmpd="sng">
              <a:solidFill>
                <a:schemeClr val="lt1"/>
              </a:solidFill>
            </a:ln>
          </a:bottom>
        </a:tcBdr>
      </a:tcStyle>
    </a:band1H>
    <a:band2H>
      <a:tcStyle>
        <a:tcBdr>
          <a:bottom>
            <a:ln w="38100" cmpd="sng">
              <a:solidFill>
                <a:schemeClr val="lt1"/>
              </a:solidFill>
            </a:ln>
          </a:bottom>
        </a:tcBdr>
      </a:tcStyle>
    </a:band2H>
    <a:firstCol>
      <a:tcTxStyle b="on">
        <a:fontRef idx="major">
          <a:prstClr val="black"/>
        </a:fontRef>
        <a:schemeClr val="dk1"/>
      </a:tcTxStyle>
      <a:tcStyle>
        <a:tcBdr/>
        <a:fill>
          <a:solidFill>
            <a:schemeClr val="accent1">
              <a:lumMod val="20000"/>
              <a:lumOff val="80000"/>
            </a:schemeClr>
          </a:solidFill>
        </a:fill>
      </a:tcStyle>
    </a:firstCol>
    <a:firstRow>
      <a:tcTxStyle b="on">
        <a:fontRef idx="major">
          <a:prstClr val="black"/>
        </a:fontRef>
        <a:schemeClr val="dk2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noFill/>
        </a:fill>
      </a:tcStyle>
    </a:firstRow>
  </a:tblStyle>
  <a:tblStyle styleId="{74ED0A72-4B8E-423B-AE2F-120ADE3C16FB}" styleName="Smart Table Text">
    <a:wholeTbl>
      <a:tcTxStyle>
        <a:fontRef idx="major">
          <a:prstClr val="black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bottom>
            <a:ln w="12700" cmpd="sng">
              <a:solidFill>
                <a:schemeClr val="accent1"/>
              </a:solidFill>
              <a:prstDash val="sysDot"/>
              <a:round/>
              <a:headEnd type="none" w="med" len="med"/>
              <a:tailEnd type="none" w="med" len="med"/>
            </a:ln>
          </a:bottom>
        </a:tcBdr>
      </a:tcStyle>
    </a:band1H>
    <a:band2H>
      <a:tcStyle>
        <a:tcBdr>
          <a:bottom>
            <a:ln w="12700" cmpd="sng">
              <a:solidFill>
                <a:schemeClr val="accent1"/>
              </a:solidFill>
              <a:prstDash val="sysDot"/>
              <a:round/>
              <a:headEnd type="none" w="med" len="med"/>
              <a:tailEnd type="none" w="med" len="med"/>
            </a:ln>
          </a:bottom>
        </a:tcBdr>
      </a:tcStyle>
    </a:band2H>
    <a:firstCol>
      <a:tcTxStyle b="on">
        <a:fontRef idx="major">
          <a:prstClr val="black"/>
        </a:fontRef>
        <a:schemeClr val="dk1"/>
      </a:tcTxStyle>
      <a:tcStyle>
        <a:tcBdr/>
        <a:fill>
          <a:noFill/>
        </a:fill>
      </a:tcStyle>
    </a:firstCol>
    <a:lastRow>
      <a:tcTxStyle b="on">
        <a:fontRef idx="major">
          <a:prstClr val="black"/>
        </a:fontRef>
        <a:schemeClr val="dk1"/>
      </a:tcTxStyle>
      <a:tcStyle>
        <a:tcBdr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lastRow>
    <a:firstRow>
      <a:tcTxStyle b="on">
        <a:fontRef idx="major">
          <a:prstClr val="black"/>
        </a:fontRef>
        <a:schemeClr val="dk2"/>
      </a:tcTxStyle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D360D96-D63B-11DF-A243-F2A3DFD72085}" styleName="Smart Table Figures">
    <a:wholeTbl>
      <a:tcTxStyle>
        <a:fontRef idx="minor">
          <a:prstClr val="black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bottom>
            <a:ln w="12700" cmpd="sng">
              <a:solidFill>
                <a:schemeClr val="accent1"/>
              </a:solidFill>
              <a:prstDash val="sysDot"/>
              <a:round/>
              <a:headEnd type="none" w="med" len="med"/>
              <a:tailEnd type="none" w="med" len="med"/>
            </a:ln>
          </a:bottom>
        </a:tcBdr>
      </a:tcStyle>
    </a:band1H>
    <a:band2H>
      <a:tcStyle>
        <a:tcBdr>
          <a:bottom>
            <a:ln w="12700" cmpd="sng">
              <a:solidFill>
                <a:schemeClr val="accent1"/>
              </a:solidFill>
              <a:prstDash val="sysDot"/>
              <a:round/>
              <a:headEnd type="none" w="med" len="med"/>
              <a:tailEnd type="none" w="med" len="med"/>
            </a:ln>
          </a:bottom>
        </a:tcBdr>
      </a:tcStyle>
    </a:band2H>
    <a:firstCol>
      <a:tcTxStyle b="on">
        <a:fontRef idx="minor">
          <a:prstClr val="black"/>
        </a:fontRef>
        <a:schemeClr val="dk1"/>
      </a:tcTxStyle>
      <a:tcStyle>
        <a:tcBdr/>
        <a:fill>
          <a:noFill/>
        </a:fill>
      </a:tcStyle>
    </a:firstCol>
    <a:lastRow>
      <a:tcTxStyle b="on">
        <a:fontRef idx="minor">
          <a:prstClr val="black"/>
        </a:fontRef>
        <a:schemeClr val="dk1"/>
      </a:tcTxStyle>
      <a:tcStyle>
        <a:tcBdr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lastRow>
    <a:firstRow>
      <a:tcTxStyle b="on">
        <a:fontRef idx="major">
          <a:prstClr val="black"/>
        </a:fontRef>
        <a:schemeClr val="dk2"/>
      </a:tcTxStyle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81BAE4E-8E61-4555-8164-91CCB0C98032}" styleName="Smart Text List">
    <a:wholeTbl>
      <a:tcTxStyle>
        <a:fontRef idx="major">
          <a:prstClr val="black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bottom>
            <a:ln>
              <a:noFill/>
            </a:ln>
          </a:bottom>
        </a:tcBdr>
      </a:tcStyle>
    </a:band1H>
    <a:band2H>
      <a:tcStyle>
        <a:tcBdr>
          <a:bottom>
            <a:ln>
              <a:noFill/>
            </a:ln>
          </a:bottom>
        </a:tcBdr>
      </a:tcStyle>
    </a:band2H>
    <a:firstCol>
      <a:tcTxStyle b="on">
        <a:fontRef idx="major">
          <a:prstClr val="black"/>
        </a:fontRef>
        <a:schemeClr val="dk1"/>
      </a:tcTxStyle>
      <a:tcStyle>
        <a:tcBdr/>
        <a:fill>
          <a:noFill/>
        </a:fill>
      </a:tcStyle>
    </a:firstCol>
    <a:lastRow>
      <a:tcTxStyle>
        <a:fontRef idx="major">
          <a:prstClr val="black"/>
        </a:fontRef>
        <a:schemeClr val="dk1"/>
      </a:tcTxStyle>
      <a:tcStyle>
        <a:tcBdr>
          <a:top>
            <a:ln>
              <a:noFill/>
            </a:ln>
          </a:top>
          <a:bottom>
            <a:ln>
              <a:noFill/>
            </a:ln>
          </a:bottom>
        </a:tcBdr>
        <a:fill>
          <a:noFill/>
        </a:fill>
      </a:tcStyle>
    </a:lastRow>
    <a:firstRow>
      <a:tcTxStyle b="on">
        <a:fontRef idx="major">
          <a:prstClr val="black"/>
        </a:fontRef>
        <a:schemeClr val="dk2"/>
      </a:tcTxStyle>
      <a:tcStyle>
        <a:tcBdr>
          <a:top>
            <a:ln>
              <a:noFill/>
            </a:ln>
          </a:top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D073F8-1565-44D7-B386-08B59EADF2EE}" styleName="Smart Basic">
    <a:wholeTbl>
      <a:tcTxStyle>
        <a:fontRef idx="major">
          <a:prstClr val="black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bottom>
            <a:ln w="38100" cmpd="sng">
              <a:noFill/>
            </a:ln>
          </a:bottom>
        </a:tcBdr>
      </a:tcStyle>
    </a:band1H>
    <a:band2H>
      <a:tcStyle>
        <a:tcBdr>
          <a:bottom>
            <a:ln w="38100" cmpd="sng">
              <a:noFill/>
            </a:ln>
          </a:bottom>
        </a:tcBdr>
      </a:tcStyle>
    </a:band2H>
    <a:firstCol>
      <a:tcTxStyle b="on">
        <a:fontRef idx="major">
          <a:prstClr val="black"/>
        </a:fontRef>
        <a:schemeClr val="dk1"/>
      </a:tcTxStyle>
      <a:tcStyle>
        <a:tcBdr/>
        <a:fill>
          <a:noFill/>
        </a:fill>
      </a:tcStyle>
    </a:firstCol>
    <a:firstRow>
      <a:tcTxStyle b="on">
        <a:fontRef idx="major">
          <a:prstClr val="black"/>
        </a:fontRef>
        <a:schemeClr val="dk2"/>
      </a:tcTxStyle>
      <a:tcStyle>
        <a:tcBdr>
          <a:bottom>
            <a:ln w="38100" cmpd="sng">
              <a:noFill/>
            </a:ln>
          </a:bottom>
        </a:tcBdr>
        <a:fill>
          <a:noFill/>
        </a:fill>
      </a:tcStyle>
    </a:firstRow>
  </a:tblStyle>
  <a:tblStyle styleId="{582F6C1B-F5DC-4988-9FA3-4B01CB59C5F3}" styleName="Smart Classic">
    <a:wholeTbl>
      <a:tcTxStyle>
        <a:fontRef idx="major">
          <a:prstClr val="black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</a:tcStyle>
    </a:band1H>
    <a:band2H>
      <a:tcStyle>
        <a:tcBdr/>
      </a:tcStyle>
    </a:band2H>
    <a:firstCol>
      <a:tcStyle>
        <a:tcBdr/>
      </a:tcStyle>
    </a:firstCol>
    <a:firstRow>
      <a:tcTxStyle b="on">
        <a:fontRef idx="major">
          <a:prstClr val="black"/>
        </a:fontRef>
        <a:schemeClr val="dk2"/>
      </a:tcTxStyle>
      <a:tcStyle>
        <a:tcBdr/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77" autoAdjust="0"/>
    <p:restoredTop sz="94374" autoAdjust="0"/>
  </p:normalViewPr>
  <p:slideViewPr>
    <p:cSldViewPr snapToObjects="1">
      <p:cViewPr varScale="1">
        <p:scale>
          <a:sx n="60" d="100"/>
          <a:sy n="60" d="100"/>
        </p:scale>
        <p:origin x="1536" y="84"/>
      </p:cViewPr>
      <p:guideLst>
        <p:guide orient="horz" pos="384"/>
        <p:guide orient="horz" pos="4512"/>
        <p:guide orient="horz" pos="528"/>
        <p:guide orient="horz" pos="672"/>
        <p:guide orient="horz" pos="1200"/>
        <p:guide orient="horz" pos="1296"/>
        <p:guide orient="horz" pos="1728"/>
        <p:guide orient="horz" pos="1824"/>
        <p:guide orient="horz" pos="2256"/>
        <p:guide orient="horz" pos="2352"/>
        <p:guide orient="horz" pos="2784"/>
        <p:guide orient="horz" pos="2880"/>
        <p:guide orient="horz" pos="3312"/>
        <p:guide orient="horz" pos="3408"/>
        <p:guide orient="horz" pos="3840"/>
        <p:guide orient="horz" pos="3936"/>
        <p:guide orient="horz" pos="4368"/>
        <p:guide orient="horz" pos="4704"/>
        <p:guide pos="336"/>
        <p:guide pos="6000"/>
        <p:guide pos="1200"/>
        <p:guide pos="1296"/>
        <p:guide pos="2160"/>
        <p:guide pos="2256"/>
        <p:guide pos="3120"/>
        <p:guide pos="3216"/>
        <p:guide pos="4080"/>
        <p:guide pos="4176"/>
        <p:guide pos="5040"/>
        <p:guide pos="5136"/>
      </p:guideLst>
    </p:cSldViewPr>
  </p:slideViewPr>
  <p:outlineViewPr>
    <p:cViewPr>
      <p:scale>
        <a:sx n="33" d="100"/>
        <a:sy n="33" d="100"/>
      </p:scale>
      <p:origin x="0" y="-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59" d="100"/>
          <a:sy n="59" d="100"/>
        </p:scale>
        <p:origin x="-1818" y="-7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AD35B1-60AB-43F7-96E0-8278C11AA7BA}" type="datetimeFigureOut">
              <a:rPr lang="en-GB" smtClean="0"/>
              <a:pPr/>
              <a:t>30/01/2019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CB74D-572E-4F08-9394-3ECB1E1638A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29414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8B935B-3E5D-4FF0-8ED3-E5C882647223}" type="datetimeFigureOut">
              <a:rPr lang="en-US" smtClean="0"/>
              <a:pPr/>
              <a:t>30-Jan-19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696913"/>
            <a:ext cx="4511675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8706B8-EBCC-470A-8AE8-B49CE76EE6E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7900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5.xml"/><Relationship Id="rId7" Type="http://schemas.openxmlformats.org/officeDocument/2006/relationships/tags" Target="../tags/tag9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5" Type="http://schemas.openxmlformats.org/officeDocument/2006/relationships/tags" Target="../tags/tag7.xml"/><Relationship Id="rId4" Type="http://schemas.openxmlformats.org/officeDocument/2006/relationships/tags" Target="../tags/tag6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tags" Target="../tags/tag83.xml"/><Relationship Id="rId3" Type="http://schemas.openxmlformats.org/officeDocument/2006/relationships/tags" Target="../tags/tag78.xml"/><Relationship Id="rId7" Type="http://schemas.openxmlformats.org/officeDocument/2006/relationships/tags" Target="../tags/tag82.xml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6" Type="http://schemas.openxmlformats.org/officeDocument/2006/relationships/tags" Target="../tags/tag81.xml"/><Relationship Id="rId5" Type="http://schemas.openxmlformats.org/officeDocument/2006/relationships/tags" Target="../tags/tag80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79.xml"/><Relationship Id="rId9" Type="http://schemas.openxmlformats.org/officeDocument/2006/relationships/tags" Target="../tags/tag84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tags" Target="../tags/tag92.xml"/><Relationship Id="rId3" Type="http://schemas.openxmlformats.org/officeDocument/2006/relationships/tags" Target="../tags/tag87.xml"/><Relationship Id="rId7" Type="http://schemas.openxmlformats.org/officeDocument/2006/relationships/tags" Target="../tags/tag91.xml"/><Relationship Id="rId2" Type="http://schemas.openxmlformats.org/officeDocument/2006/relationships/tags" Target="../tags/tag86.xml"/><Relationship Id="rId1" Type="http://schemas.openxmlformats.org/officeDocument/2006/relationships/tags" Target="../tags/tag85.xml"/><Relationship Id="rId6" Type="http://schemas.openxmlformats.org/officeDocument/2006/relationships/tags" Target="../tags/tag90.xml"/><Relationship Id="rId5" Type="http://schemas.openxmlformats.org/officeDocument/2006/relationships/tags" Target="../tags/tag89.xml"/><Relationship Id="rId4" Type="http://schemas.openxmlformats.org/officeDocument/2006/relationships/tags" Target="../tags/tag88.xml"/><Relationship Id="rId9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100.xml"/><Relationship Id="rId3" Type="http://schemas.openxmlformats.org/officeDocument/2006/relationships/tags" Target="../tags/tag95.xml"/><Relationship Id="rId7" Type="http://schemas.openxmlformats.org/officeDocument/2006/relationships/tags" Target="../tags/tag99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94.xml"/><Relationship Id="rId1" Type="http://schemas.openxmlformats.org/officeDocument/2006/relationships/tags" Target="../tags/tag93.xml"/><Relationship Id="rId6" Type="http://schemas.openxmlformats.org/officeDocument/2006/relationships/tags" Target="../tags/tag98.xml"/><Relationship Id="rId11" Type="http://schemas.openxmlformats.org/officeDocument/2006/relationships/tags" Target="../tags/tag103.xml"/><Relationship Id="rId5" Type="http://schemas.openxmlformats.org/officeDocument/2006/relationships/tags" Target="../tags/tag97.xml"/><Relationship Id="rId10" Type="http://schemas.openxmlformats.org/officeDocument/2006/relationships/tags" Target="../tags/tag102.xml"/><Relationship Id="rId4" Type="http://schemas.openxmlformats.org/officeDocument/2006/relationships/tags" Target="../tags/tag96.xml"/><Relationship Id="rId9" Type="http://schemas.openxmlformats.org/officeDocument/2006/relationships/tags" Target="../tags/tag101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tags" Target="../tags/tag111.xml"/><Relationship Id="rId3" Type="http://schemas.openxmlformats.org/officeDocument/2006/relationships/tags" Target="../tags/tag106.xml"/><Relationship Id="rId7" Type="http://schemas.openxmlformats.org/officeDocument/2006/relationships/tags" Target="../tags/tag110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105.xml"/><Relationship Id="rId1" Type="http://schemas.openxmlformats.org/officeDocument/2006/relationships/tags" Target="../tags/tag104.xml"/><Relationship Id="rId6" Type="http://schemas.openxmlformats.org/officeDocument/2006/relationships/tags" Target="../tags/tag109.xml"/><Relationship Id="rId11" Type="http://schemas.openxmlformats.org/officeDocument/2006/relationships/tags" Target="../tags/tag114.xml"/><Relationship Id="rId5" Type="http://schemas.openxmlformats.org/officeDocument/2006/relationships/tags" Target="../tags/tag108.xml"/><Relationship Id="rId10" Type="http://schemas.openxmlformats.org/officeDocument/2006/relationships/tags" Target="../tags/tag113.xml"/><Relationship Id="rId4" Type="http://schemas.openxmlformats.org/officeDocument/2006/relationships/tags" Target="../tags/tag107.xml"/><Relationship Id="rId9" Type="http://schemas.openxmlformats.org/officeDocument/2006/relationships/tags" Target="../tags/tag112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tags" Target="../tags/tag122.xml"/><Relationship Id="rId3" Type="http://schemas.openxmlformats.org/officeDocument/2006/relationships/tags" Target="../tags/tag117.xml"/><Relationship Id="rId7" Type="http://schemas.openxmlformats.org/officeDocument/2006/relationships/tags" Target="../tags/tag121.xml"/><Relationship Id="rId2" Type="http://schemas.openxmlformats.org/officeDocument/2006/relationships/tags" Target="../tags/tag116.xml"/><Relationship Id="rId1" Type="http://schemas.openxmlformats.org/officeDocument/2006/relationships/tags" Target="../tags/tag115.xml"/><Relationship Id="rId6" Type="http://schemas.openxmlformats.org/officeDocument/2006/relationships/tags" Target="../tags/tag120.xml"/><Relationship Id="rId5" Type="http://schemas.openxmlformats.org/officeDocument/2006/relationships/tags" Target="../tags/tag119.xml"/><Relationship Id="rId4" Type="http://schemas.openxmlformats.org/officeDocument/2006/relationships/tags" Target="../tags/tag118.xml"/><Relationship Id="rId9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17.xml"/><Relationship Id="rId3" Type="http://schemas.openxmlformats.org/officeDocument/2006/relationships/tags" Target="../tags/tag12.xml"/><Relationship Id="rId7" Type="http://schemas.openxmlformats.org/officeDocument/2006/relationships/tags" Target="../tags/tag16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tags" Target="../tags/tag15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14.xml"/><Relationship Id="rId10" Type="http://schemas.openxmlformats.org/officeDocument/2006/relationships/tags" Target="../tags/tag19.xml"/><Relationship Id="rId4" Type="http://schemas.openxmlformats.org/officeDocument/2006/relationships/tags" Target="../tags/tag13.xml"/><Relationship Id="rId9" Type="http://schemas.openxmlformats.org/officeDocument/2006/relationships/tags" Target="../tags/tag18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tags" Target="../tags/tag27.xml"/><Relationship Id="rId3" Type="http://schemas.openxmlformats.org/officeDocument/2006/relationships/tags" Target="../tags/tag22.xml"/><Relationship Id="rId7" Type="http://schemas.openxmlformats.org/officeDocument/2006/relationships/tags" Target="../tags/tag26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11" Type="http://schemas.openxmlformats.org/officeDocument/2006/relationships/tags" Target="../tags/tag30.xml"/><Relationship Id="rId5" Type="http://schemas.openxmlformats.org/officeDocument/2006/relationships/tags" Target="../tags/tag24.xml"/><Relationship Id="rId10" Type="http://schemas.openxmlformats.org/officeDocument/2006/relationships/tags" Target="../tags/tag29.xml"/><Relationship Id="rId4" Type="http://schemas.openxmlformats.org/officeDocument/2006/relationships/tags" Target="../tags/tag23.xml"/><Relationship Id="rId9" Type="http://schemas.openxmlformats.org/officeDocument/2006/relationships/tags" Target="../tags/tag28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tags" Target="../tags/tag38.xml"/><Relationship Id="rId3" Type="http://schemas.openxmlformats.org/officeDocument/2006/relationships/tags" Target="../tags/tag33.xml"/><Relationship Id="rId7" Type="http://schemas.openxmlformats.org/officeDocument/2006/relationships/tags" Target="../tags/tag37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11" Type="http://schemas.openxmlformats.org/officeDocument/2006/relationships/tags" Target="../tags/tag41.xml"/><Relationship Id="rId5" Type="http://schemas.openxmlformats.org/officeDocument/2006/relationships/tags" Target="../tags/tag35.xml"/><Relationship Id="rId10" Type="http://schemas.openxmlformats.org/officeDocument/2006/relationships/tags" Target="../tags/tag40.xml"/><Relationship Id="rId4" Type="http://schemas.openxmlformats.org/officeDocument/2006/relationships/tags" Target="../tags/tag34.xml"/><Relationship Id="rId9" Type="http://schemas.openxmlformats.org/officeDocument/2006/relationships/tags" Target="../tags/tag39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49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44.xml"/><Relationship Id="rId7" Type="http://schemas.openxmlformats.org/officeDocument/2006/relationships/tags" Target="../tags/tag48.xml"/><Relationship Id="rId12" Type="http://schemas.openxmlformats.org/officeDocument/2006/relationships/tags" Target="../tags/tag53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tags" Target="../tags/tag47.xml"/><Relationship Id="rId11" Type="http://schemas.openxmlformats.org/officeDocument/2006/relationships/tags" Target="../tags/tag52.xml"/><Relationship Id="rId5" Type="http://schemas.openxmlformats.org/officeDocument/2006/relationships/tags" Target="../tags/tag46.xml"/><Relationship Id="rId10" Type="http://schemas.openxmlformats.org/officeDocument/2006/relationships/tags" Target="../tags/tag51.xml"/><Relationship Id="rId4" Type="http://schemas.openxmlformats.org/officeDocument/2006/relationships/tags" Target="../tags/tag45.xml"/><Relationship Id="rId9" Type="http://schemas.openxmlformats.org/officeDocument/2006/relationships/tags" Target="../tags/tag50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61.xml"/><Relationship Id="rId3" Type="http://schemas.openxmlformats.org/officeDocument/2006/relationships/tags" Target="../tags/tag56.xml"/><Relationship Id="rId7" Type="http://schemas.openxmlformats.org/officeDocument/2006/relationships/tags" Target="../tags/tag60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6" Type="http://schemas.openxmlformats.org/officeDocument/2006/relationships/tags" Target="../tags/tag59.xml"/><Relationship Id="rId5" Type="http://schemas.openxmlformats.org/officeDocument/2006/relationships/tags" Target="../tags/tag58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57.xml"/><Relationship Id="rId9" Type="http://schemas.openxmlformats.org/officeDocument/2006/relationships/tags" Target="../tags/tag62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tags" Target="../tags/tag70.xml"/><Relationship Id="rId3" Type="http://schemas.openxmlformats.org/officeDocument/2006/relationships/tags" Target="../tags/tag65.xml"/><Relationship Id="rId7" Type="http://schemas.openxmlformats.org/officeDocument/2006/relationships/tags" Target="../tags/tag69.xml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6" Type="http://schemas.openxmlformats.org/officeDocument/2006/relationships/tags" Target="../tags/tag68.xml"/><Relationship Id="rId5" Type="http://schemas.openxmlformats.org/officeDocument/2006/relationships/tags" Target="../tags/tag67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66.xml"/><Relationship Id="rId9" Type="http://schemas.openxmlformats.org/officeDocument/2006/relationships/tags" Target="../tags/tag7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5.xml"/><Relationship Id="rId1" Type="http://schemas.openxmlformats.org/officeDocument/2006/relationships/tags" Target="../tags/tag7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Logo with Panels"/>
          <p:cNvGrpSpPr/>
          <p:nvPr userDrawn="1"/>
        </p:nvGrpSpPr>
        <p:grpSpPr>
          <a:xfrm>
            <a:off x="1130368" y="0"/>
            <a:ext cx="8928031" cy="7318210"/>
            <a:chOff x="1130368" y="0"/>
            <a:chExt cx="8928031" cy="7318210"/>
          </a:xfrm>
        </p:grpSpPr>
        <p:grpSp>
          <p:nvGrpSpPr>
            <p:cNvPr id="4" name="Logo Shapes"/>
            <p:cNvGrpSpPr/>
            <p:nvPr userDrawn="1"/>
          </p:nvGrpSpPr>
          <p:grpSpPr>
            <a:xfrm>
              <a:off x="1904992" y="0"/>
              <a:ext cx="8153407" cy="6792223"/>
              <a:chOff x="1828800" y="-7143"/>
              <a:chExt cx="8153407" cy="6792223"/>
            </a:xfrm>
          </p:grpSpPr>
          <p:sp>
            <p:nvSpPr>
              <p:cNvPr id="23" name="Rectangle 1"/>
              <p:cNvSpPr>
                <a:spLocks noChangeArrowheads="1"/>
              </p:cNvSpPr>
              <p:nvPr/>
            </p:nvSpPr>
            <p:spPr bwMode="gray">
              <a:xfrm>
                <a:off x="1832930" y="4496096"/>
                <a:ext cx="8149277" cy="2288752"/>
              </a:xfrm>
              <a:prstGeom prst="rect">
                <a:avLst/>
              </a:prstGeom>
              <a:solidFill>
                <a:srgbClr val="F3BE26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68" name="Rectangle 2"/>
              <p:cNvSpPr>
                <a:spLocks noChangeArrowheads="1"/>
              </p:cNvSpPr>
              <p:nvPr userDrawn="1"/>
            </p:nvSpPr>
            <p:spPr bwMode="gray">
              <a:xfrm>
                <a:off x="1828800" y="3583783"/>
                <a:ext cx="7132320" cy="3201066"/>
              </a:xfrm>
              <a:prstGeom prst="rect">
                <a:avLst/>
              </a:prstGeom>
              <a:solidFill>
                <a:srgbClr val="F3BC87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20" name="Rectangle 3"/>
              <p:cNvSpPr>
                <a:spLocks noChangeArrowheads="1"/>
              </p:cNvSpPr>
              <p:nvPr userDrawn="1"/>
            </p:nvSpPr>
            <p:spPr bwMode="gray">
              <a:xfrm>
                <a:off x="1828800" y="4496096"/>
                <a:ext cx="7132320" cy="2288752"/>
              </a:xfrm>
              <a:prstGeom prst="rect">
                <a:avLst/>
              </a:prstGeom>
              <a:solidFill>
                <a:srgbClr val="E88C14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24" name="Rectangle 4"/>
              <p:cNvSpPr>
                <a:spLocks noChangeArrowheads="1"/>
              </p:cNvSpPr>
              <p:nvPr/>
            </p:nvSpPr>
            <p:spPr bwMode="gray">
              <a:xfrm>
                <a:off x="1828800" y="-7143"/>
                <a:ext cx="6248400" cy="6772722"/>
              </a:xfrm>
              <a:prstGeom prst="rect">
                <a:avLst/>
              </a:prstGeom>
              <a:solidFill>
                <a:srgbClr val="EE9C34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28" name="Rectangle 5"/>
              <p:cNvSpPr>
                <a:spLocks noChangeArrowheads="1"/>
              </p:cNvSpPr>
              <p:nvPr userDrawn="1"/>
            </p:nvSpPr>
            <p:spPr bwMode="gray">
              <a:xfrm>
                <a:off x="1828800" y="1057864"/>
                <a:ext cx="6492240" cy="5707715"/>
              </a:xfrm>
              <a:prstGeom prst="rect">
                <a:avLst/>
              </a:prstGeom>
              <a:solidFill>
                <a:srgbClr val="E669A2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69" name="Rectangle 6"/>
              <p:cNvSpPr>
                <a:spLocks noChangeArrowheads="1"/>
              </p:cNvSpPr>
              <p:nvPr userDrawn="1"/>
            </p:nvSpPr>
            <p:spPr bwMode="gray">
              <a:xfrm>
                <a:off x="1828800" y="3583783"/>
                <a:ext cx="6492240" cy="3201066"/>
              </a:xfrm>
              <a:prstGeom prst="rect">
                <a:avLst/>
              </a:prstGeom>
              <a:solidFill>
                <a:srgbClr val="DB4D56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29" name="Rectangle 7"/>
              <p:cNvSpPr>
                <a:spLocks noChangeArrowheads="1"/>
              </p:cNvSpPr>
              <p:nvPr userDrawn="1"/>
            </p:nvSpPr>
            <p:spPr bwMode="gray">
              <a:xfrm>
                <a:off x="1828800" y="1057864"/>
                <a:ext cx="6248400" cy="5707715"/>
              </a:xfrm>
              <a:prstGeom prst="rect">
                <a:avLst/>
              </a:prstGeom>
              <a:solidFill>
                <a:srgbClr val="D74021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26" name="Rectangle 8"/>
              <p:cNvSpPr>
                <a:spLocks noChangeArrowheads="1"/>
              </p:cNvSpPr>
              <p:nvPr userDrawn="1"/>
            </p:nvSpPr>
            <p:spPr bwMode="gray">
              <a:xfrm>
                <a:off x="1828800" y="4496096"/>
                <a:ext cx="6492240" cy="2288752"/>
              </a:xfrm>
              <a:prstGeom prst="rect">
                <a:avLst/>
              </a:prstGeom>
              <a:solidFill>
                <a:srgbClr val="D1390D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27" name="Rectangle 9"/>
              <p:cNvSpPr/>
              <p:nvPr userDrawn="1"/>
            </p:nvSpPr>
            <p:spPr bwMode="gray">
              <a:xfrm>
                <a:off x="1828800" y="3583783"/>
                <a:ext cx="6246019" cy="3201066"/>
              </a:xfrm>
              <a:prstGeom prst="rect">
                <a:avLst/>
              </a:prstGeom>
              <a:solidFill>
                <a:srgbClr val="CD2F0E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algn="l" defTabSz="1018824" rtl="0" eaLnBrk="1" latinLnBrk="0" hangingPunct="1"/>
                <a:endParaRPr lang="en-GB" sz="2000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0" name="Rectangle 10"/>
              <p:cNvSpPr>
                <a:spLocks noChangeArrowheads="1"/>
              </p:cNvSpPr>
              <p:nvPr userDrawn="1"/>
            </p:nvSpPr>
            <p:spPr bwMode="gray">
              <a:xfrm>
                <a:off x="1828800" y="4495801"/>
                <a:ext cx="6245352" cy="2288752"/>
              </a:xfrm>
              <a:prstGeom prst="rect">
                <a:avLst/>
              </a:prstGeom>
              <a:solidFill>
                <a:srgbClr val="C42303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71" name="Rectangle 11"/>
              <p:cNvSpPr>
                <a:spLocks noChangeArrowheads="1"/>
              </p:cNvSpPr>
              <p:nvPr userDrawn="1"/>
            </p:nvSpPr>
            <p:spPr bwMode="gray">
              <a:xfrm>
                <a:off x="1828800" y="4800832"/>
                <a:ext cx="2286000" cy="1984248"/>
              </a:xfrm>
              <a:prstGeom prst="rect">
                <a:avLst/>
              </a:prstGeom>
              <a:solidFill>
                <a:srgbClr val="9A1702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</p:grpSp>
        <p:grpSp>
          <p:nvGrpSpPr>
            <p:cNvPr id="36" name="Logo"/>
            <p:cNvGrpSpPr/>
            <p:nvPr userDrawn="1"/>
          </p:nvGrpSpPr>
          <p:grpSpPr>
            <a:xfrm>
              <a:off x="1130368" y="6790556"/>
              <a:ext cx="905256" cy="527654"/>
              <a:chOff x="1130368" y="6790556"/>
              <a:chExt cx="905256" cy="527654"/>
            </a:xfrm>
          </p:grpSpPr>
          <p:sp>
            <p:nvSpPr>
              <p:cNvPr id="38" name="Rectangle 0"/>
              <p:cNvSpPr>
                <a:spLocks noChangeArrowheads="1"/>
              </p:cNvSpPr>
              <p:nvPr userDrawn="1"/>
            </p:nvSpPr>
            <p:spPr bwMode="black">
              <a:xfrm>
                <a:off x="1676368" y="6790556"/>
                <a:ext cx="228600" cy="57350"/>
              </a:xfrm>
              <a:prstGeom prst="rect">
                <a:avLst/>
              </a:prstGeom>
              <a:solidFill>
                <a:srgbClr val="A100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9" name="Freeform 38"/>
              <p:cNvSpPr>
                <a:spLocks noEditPoints="1"/>
              </p:cNvSpPr>
              <p:nvPr userDrawn="1"/>
            </p:nvSpPr>
            <p:spPr bwMode="black">
              <a:xfrm>
                <a:off x="1130368" y="6976999"/>
                <a:ext cx="905256" cy="341211"/>
              </a:xfrm>
              <a:custGeom>
                <a:avLst/>
                <a:gdLst/>
                <a:ahLst/>
                <a:cxnLst>
                  <a:cxn ang="0">
                    <a:pos x="581" y="233"/>
                  </a:cxn>
                  <a:cxn ang="0">
                    <a:pos x="538" y="949"/>
                  </a:cxn>
                  <a:cxn ang="0">
                    <a:pos x="630" y="946"/>
                  </a:cxn>
                  <a:cxn ang="0">
                    <a:pos x="793" y="880"/>
                  </a:cxn>
                  <a:cxn ang="0">
                    <a:pos x="886" y="728"/>
                  </a:cxn>
                  <a:cxn ang="0">
                    <a:pos x="905" y="505"/>
                  </a:cxn>
                  <a:cxn ang="0">
                    <a:pos x="850" y="329"/>
                  </a:cxn>
                  <a:cxn ang="0">
                    <a:pos x="727" y="241"/>
                  </a:cxn>
                  <a:cxn ang="0">
                    <a:pos x="521" y="3"/>
                  </a:cxn>
                  <a:cxn ang="0">
                    <a:pos x="643" y="74"/>
                  </a:cxn>
                  <a:cxn ang="0">
                    <a:pos x="761" y="24"/>
                  </a:cxn>
                  <a:cxn ang="0">
                    <a:pos x="855" y="9"/>
                  </a:cxn>
                  <a:cxn ang="0">
                    <a:pos x="1026" y="40"/>
                  </a:cxn>
                  <a:cxn ang="0">
                    <a:pos x="1180" y="172"/>
                  </a:cxn>
                  <a:cxn ang="0">
                    <a:pos x="1265" y="383"/>
                  </a:cxn>
                  <a:cxn ang="0">
                    <a:pos x="1265" y="641"/>
                  </a:cxn>
                  <a:cxn ang="0">
                    <a:pos x="1175" y="857"/>
                  </a:cxn>
                  <a:cxn ang="0">
                    <a:pos x="1005" y="1006"/>
                  </a:cxn>
                  <a:cxn ang="0">
                    <a:pos x="766" y="1074"/>
                  </a:cxn>
                  <a:cxn ang="0">
                    <a:pos x="601" y="1074"/>
                  </a:cxn>
                  <a:cxn ang="0">
                    <a:pos x="692" y="1447"/>
                  </a:cxn>
                  <a:cxn ang="0">
                    <a:pos x="171" y="1408"/>
                  </a:cxn>
                  <a:cxn ang="0">
                    <a:pos x="413" y="3"/>
                  </a:cxn>
                  <a:cxn ang="0">
                    <a:pos x="3876" y="20"/>
                  </a:cxn>
                  <a:cxn ang="0">
                    <a:pos x="4036" y="100"/>
                  </a:cxn>
                  <a:cxn ang="0">
                    <a:pos x="4113" y="232"/>
                  </a:cxn>
                  <a:cxn ang="0">
                    <a:pos x="4091" y="362"/>
                  </a:cxn>
                  <a:cxn ang="0">
                    <a:pos x="3995" y="436"/>
                  </a:cxn>
                  <a:cxn ang="0">
                    <a:pos x="3859" y="438"/>
                  </a:cxn>
                  <a:cxn ang="0">
                    <a:pos x="3757" y="114"/>
                  </a:cxn>
                  <a:cxn ang="0">
                    <a:pos x="3597" y="187"/>
                  </a:cxn>
                  <a:cxn ang="0">
                    <a:pos x="3508" y="339"/>
                  </a:cxn>
                  <a:cxn ang="0">
                    <a:pos x="3489" y="565"/>
                  </a:cxn>
                  <a:cxn ang="0">
                    <a:pos x="3547" y="753"/>
                  </a:cxn>
                  <a:cxn ang="0">
                    <a:pos x="3668" y="869"/>
                  </a:cxn>
                  <a:cxn ang="0">
                    <a:pos x="3821" y="896"/>
                  </a:cxn>
                  <a:cxn ang="0">
                    <a:pos x="3931" y="872"/>
                  </a:cxn>
                  <a:cxn ang="0">
                    <a:pos x="4079" y="810"/>
                  </a:cxn>
                  <a:cxn ang="0">
                    <a:pos x="4016" y="1024"/>
                  </a:cxn>
                  <a:cxn ang="0">
                    <a:pos x="3830" y="1080"/>
                  </a:cxn>
                  <a:cxn ang="0">
                    <a:pos x="3651" y="1095"/>
                  </a:cxn>
                  <a:cxn ang="0">
                    <a:pos x="3426" y="1060"/>
                  </a:cxn>
                  <a:cxn ang="0">
                    <a:pos x="3255" y="947"/>
                  </a:cxn>
                  <a:cxn ang="0">
                    <a:pos x="3140" y="772"/>
                  </a:cxn>
                  <a:cxn ang="0">
                    <a:pos x="3101" y="561"/>
                  </a:cxn>
                  <a:cxn ang="0">
                    <a:pos x="3153" y="318"/>
                  </a:cxn>
                  <a:cxn ang="0">
                    <a:pos x="3293" y="135"/>
                  </a:cxn>
                  <a:cxn ang="0">
                    <a:pos x="3508" y="27"/>
                  </a:cxn>
                  <a:cxn ang="0">
                    <a:pos x="2910" y="0"/>
                  </a:cxn>
                  <a:cxn ang="0">
                    <a:pos x="3040" y="52"/>
                  </a:cxn>
                  <a:cxn ang="0">
                    <a:pos x="3093" y="178"/>
                  </a:cxn>
                  <a:cxn ang="0">
                    <a:pos x="3071" y="277"/>
                  </a:cxn>
                  <a:cxn ang="0">
                    <a:pos x="3004" y="393"/>
                  </a:cxn>
                  <a:cxn ang="0">
                    <a:pos x="2876" y="561"/>
                  </a:cxn>
                  <a:cxn ang="0">
                    <a:pos x="1784" y="1078"/>
                  </a:cxn>
                  <a:cxn ang="0">
                    <a:pos x="1313" y="118"/>
                  </a:cxn>
                  <a:cxn ang="0">
                    <a:pos x="2247" y="25"/>
                  </a:cxn>
                  <a:cxn ang="0">
                    <a:pos x="2759" y="62"/>
                  </a:cxn>
                  <a:cxn ang="0">
                    <a:pos x="2872" y="4"/>
                  </a:cxn>
                </a:cxnLst>
                <a:rect l="0" t="0" r="r" b="b"/>
                <a:pathLst>
                  <a:path w="4127" h="1544">
                    <a:moveTo>
                      <a:pt x="640" y="229"/>
                    </a:moveTo>
                    <a:lnTo>
                      <a:pt x="622" y="229"/>
                    </a:lnTo>
                    <a:lnTo>
                      <a:pt x="603" y="230"/>
                    </a:lnTo>
                    <a:lnTo>
                      <a:pt x="581" y="233"/>
                    </a:lnTo>
                    <a:lnTo>
                      <a:pt x="553" y="235"/>
                    </a:lnTo>
                    <a:lnTo>
                      <a:pt x="521" y="241"/>
                    </a:lnTo>
                    <a:lnTo>
                      <a:pt x="521" y="947"/>
                    </a:lnTo>
                    <a:lnTo>
                      <a:pt x="538" y="949"/>
                    </a:lnTo>
                    <a:lnTo>
                      <a:pt x="553" y="949"/>
                    </a:lnTo>
                    <a:lnTo>
                      <a:pt x="566" y="949"/>
                    </a:lnTo>
                    <a:lnTo>
                      <a:pt x="578" y="949"/>
                    </a:lnTo>
                    <a:lnTo>
                      <a:pt x="630" y="946"/>
                    </a:lnTo>
                    <a:lnTo>
                      <a:pt x="677" y="937"/>
                    </a:lnTo>
                    <a:lnTo>
                      <a:pt x="720" y="924"/>
                    </a:lnTo>
                    <a:lnTo>
                      <a:pt x="758" y="905"/>
                    </a:lnTo>
                    <a:lnTo>
                      <a:pt x="793" y="880"/>
                    </a:lnTo>
                    <a:lnTo>
                      <a:pt x="824" y="850"/>
                    </a:lnTo>
                    <a:lnTo>
                      <a:pt x="849" y="815"/>
                    </a:lnTo>
                    <a:lnTo>
                      <a:pt x="870" y="775"/>
                    </a:lnTo>
                    <a:lnTo>
                      <a:pt x="886" y="728"/>
                    </a:lnTo>
                    <a:lnTo>
                      <a:pt x="897" y="678"/>
                    </a:lnTo>
                    <a:lnTo>
                      <a:pt x="905" y="622"/>
                    </a:lnTo>
                    <a:lnTo>
                      <a:pt x="907" y="561"/>
                    </a:lnTo>
                    <a:lnTo>
                      <a:pt x="905" y="505"/>
                    </a:lnTo>
                    <a:lnTo>
                      <a:pt x="897" y="452"/>
                    </a:lnTo>
                    <a:lnTo>
                      <a:pt x="886" y="407"/>
                    </a:lnTo>
                    <a:lnTo>
                      <a:pt x="870" y="366"/>
                    </a:lnTo>
                    <a:lnTo>
                      <a:pt x="850" y="329"/>
                    </a:lnTo>
                    <a:lnTo>
                      <a:pt x="826" y="299"/>
                    </a:lnTo>
                    <a:lnTo>
                      <a:pt x="797" y="274"/>
                    </a:lnTo>
                    <a:lnTo>
                      <a:pt x="763" y="254"/>
                    </a:lnTo>
                    <a:lnTo>
                      <a:pt x="727" y="241"/>
                    </a:lnTo>
                    <a:lnTo>
                      <a:pt x="686" y="232"/>
                    </a:lnTo>
                    <a:lnTo>
                      <a:pt x="640" y="229"/>
                    </a:lnTo>
                    <a:close/>
                    <a:moveTo>
                      <a:pt x="413" y="3"/>
                    </a:moveTo>
                    <a:lnTo>
                      <a:pt x="521" y="3"/>
                    </a:lnTo>
                    <a:lnTo>
                      <a:pt x="521" y="143"/>
                    </a:lnTo>
                    <a:lnTo>
                      <a:pt x="566" y="117"/>
                    </a:lnTo>
                    <a:lnTo>
                      <a:pt x="607" y="93"/>
                    </a:lnTo>
                    <a:lnTo>
                      <a:pt x="643" y="74"/>
                    </a:lnTo>
                    <a:lnTo>
                      <a:pt x="677" y="57"/>
                    </a:lnTo>
                    <a:lnTo>
                      <a:pt x="707" y="44"/>
                    </a:lnTo>
                    <a:lnTo>
                      <a:pt x="735" y="33"/>
                    </a:lnTo>
                    <a:lnTo>
                      <a:pt x="761" y="24"/>
                    </a:lnTo>
                    <a:lnTo>
                      <a:pt x="785" y="18"/>
                    </a:lnTo>
                    <a:lnTo>
                      <a:pt x="809" y="13"/>
                    </a:lnTo>
                    <a:lnTo>
                      <a:pt x="831" y="10"/>
                    </a:lnTo>
                    <a:lnTo>
                      <a:pt x="855" y="9"/>
                    </a:lnTo>
                    <a:lnTo>
                      <a:pt x="879" y="8"/>
                    </a:lnTo>
                    <a:lnTo>
                      <a:pt x="931" y="12"/>
                    </a:lnTo>
                    <a:lnTo>
                      <a:pt x="980" y="23"/>
                    </a:lnTo>
                    <a:lnTo>
                      <a:pt x="1026" y="40"/>
                    </a:lnTo>
                    <a:lnTo>
                      <a:pt x="1070" y="64"/>
                    </a:lnTo>
                    <a:lnTo>
                      <a:pt x="1110" y="94"/>
                    </a:lnTo>
                    <a:lnTo>
                      <a:pt x="1148" y="130"/>
                    </a:lnTo>
                    <a:lnTo>
                      <a:pt x="1180" y="172"/>
                    </a:lnTo>
                    <a:lnTo>
                      <a:pt x="1209" y="218"/>
                    </a:lnTo>
                    <a:lnTo>
                      <a:pt x="1233" y="268"/>
                    </a:lnTo>
                    <a:lnTo>
                      <a:pt x="1252" y="324"/>
                    </a:lnTo>
                    <a:lnTo>
                      <a:pt x="1265" y="383"/>
                    </a:lnTo>
                    <a:lnTo>
                      <a:pt x="1274" y="446"/>
                    </a:lnTo>
                    <a:lnTo>
                      <a:pt x="1278" y="512"/>
                    </a:lnTo>
                    <a:lnTo>
                      <a:pt x="1274" y="578"/>
                    </a:lnTo>
                    <a:lnTo>
                      <a:pt x="1265" y="641"/>
                    </a:lnTo>
                    <a:lnTo>
                      <a:pt x="1252" y="701"/>
                    </a:lnTo>
                    <a:lnTo>
                      <a:pt x="1232" y="756"/>
                    </a:lnTo>
                    <a:lnTo>
                      <a:pt x="1205" y="809"/>
                    </a:lnTo>
                    <a:lnTo>
                      <a:pt x="1175" y="857"/>
                    </a:lnTo>
                    <a:lnTo>
                      <a:pt x="1140" y="901"/>
                    </a:lnTo>
                    <a:lnTo>
                      <a:pt x="1099" y="941"/>
                    </a:lnTo>
                    <a:lnTo>
                      <a:pt x="1054" y="976"/>
                    </a:lnTo>
                    <a:lnTo>
                      <a:pt x="1005" y="1006"/>
                    </a:lnTo>
                    <a:lnTo>
                      <a:pt x="951" y="1031"/>
                    </a:lnTo>
                    <a:lnTo>
                      <a:pt x="894" y="1051"/>
                    </a:lnTo>
                    <a:lnTo>
                      <a:pt x="831" y="1065"/>
                    </a:lnTo>
                    <a:lnTo>
                      <a:pt x="766" y="1074"/>
                    </a:lnTo>
                    <a:lnTo>
                      <a:pt x="696" y="1078"/>
                    </a:lnTo>
                    <a:lnTo>
                      <a:pt x="670" y="1078"/>
                    </a:lnTo>
                    <a:lnTo>
                      <a:pt x="637" y="1076"/>
                    </a:lnTo>
                    <a:lnTo>
                      <a:pt x="601" y="1074"/>
                    </a:lnTo>
                    <a:lnTo>
                      <a:pt x="561" y="1071"/>
                    </a:lnTo>
                    <a:lnTo>
                      <a:pt x="521" y="1068"/>
                    </a:lnTo>
                    <a:lnTo>
                      <a:pt x="521" y="1408"/>
                    </a:lnTo>
                    <a:lnTo>
                      <a:pt x="692" y="1447"/>
                    </a:lnTo>
                    <a:lnTo>
                      <a:pt x="692" y="1544"/>
                    </a:lnTo>
                    <a:lnTo>
                      <a:pt x="18" y="1544"/>
                    </a:lnTo>
                    <a:lnTo>
                      <a:pt x="18" y="1447"/>
                    </a:lnTo>
                    <a:lnTo>
                      <a:pt x="171" y="1408"/>
                    </a:lnTo>
                    <a:lnTo>
                      <a:pt x="171" y="229"/>
                    </a:lnTo>
                    <a:lnTo>
                      <a:pt x="0" y="229"/>
                    </a:lnTo>
                    <a:lnTo>
                      <a:pt x="0" y="128"/>
                    </a:lnTo>
                    <a:lnTo>
                      <a:pt x="413" y="3"/>
                    </a:lnTo>
                    <a:close/>
                    <a:moveTo>
                      <a:pt x="3711" y="0"/>
                    </a:moveTo>
                    <a:lnTo>
                      <a:pt x="3770" y="3"/>
                    </a:lnTo>
                    <a:lnTo>
                      <a:pt x="3825" y="9"/>
                    </a:lnTo>
                    <a:lnTo>
                      <a:pt x="3876" y="20"/>
                    </a:lnTo>
                    <a:lnTo>
                      <a:pt x="3923" y="34"/>
                    </a:lnTo>
                    <a:lnTo>
                      <a:pt x="3965" y="53"/>
                    </a:lnTo>
                    <a:lnTo>
                      <a:pt x="4004" y="75"/>
                    </a:lnTo>
                    <a:lnTo>
                      <a:pt x="4036" y="100"/>
                    </a:lnTo>
                    <a:lnTo>
                      <a:pt x="4064" y="129"/>
                    </a:lnTo>
                    <a:lnTo>
                      <a:pt x="4086" y="160"/>
                    </a:lnTo>
                    <a:lnTo>
                      <a:pt x="4103" y="194"/>
                    </a:lnTo>
                    <a:lnTo>
                      <a:pt x="4113" y="232"/>
                    </a:lnTo>
                    <a:lnTo>
                      <a:pt x="4117" y="271"/>
                    </a:lnTo>
                    <a:lnTo>
                      <a:pt x="4114" y="304"/>
                    </a:lnTo>
                    <a:lnTo>
                      <a:pt x="4105" y="334"/>
                    </a:lnTo>
                    <a:lnTo>
                      <a:pt x="4091" y="362"/>
                    </a:lnTo>
                    <a:lnTo>
                      <a:pt x="4074" y="387"/>
                    </a:lnTo>
                    <a:lnTo>
                      <a:pt x="4051" y="407"/>
                    </a:lnTo>
                    <a:lnTo>
                      <a:pt x="4025" y="423"/>
                    </a:lnTo>
                    <a:lnTo>
                      <a:pt x="3995" y="436"/>
                    </a:lnTo>
                    <a:lnTo>
                      <a:pt x="3961" y="443"/>
                    </a:lnTo>
                    <a:lnTo>
                      <a:pt x="3925" y="446"/>
                    </a:lnTo>
                    <a:lnTo>
                      <a:pt x="3891" y="444"/>
                    </a:lnTo>
                    <a:lnTo>
                      <a:pt x="3859" y="438"/>
                    </a:lnTo>
                    <a:lnTo>
                      <a:pt x="3826" y="428"/>
                    </a:lnTo>
                    <a:lnTo>
                      <a:pt x="3792" y="413"/>
                    </a:lnTo>
                    <a:lnTo>
                      <a:pt x="3757" y="394"/>
                    </a:lnTo>
                    <a:lnTo>
                      <a:pt x="3757" y="114"/>
                    </a:lnTo>
                    <a:lnTo>
                      <a:pt x="3711" y="125"/>
                    </a:lnTo>
                    <a:lnTo>
                      <a:pt x="3668" y="140"/>
                    </a:lnTo>
                    <a:lnTo>
                      <a:pt x="3631" y="162"/>
                    </a:lnTo>
                    <a:lnTo>
                      <a:pt x="3597" y="187"/>
                    </a:lnTo>
                    <a:lnTo>
                      <a:pt x="3568" y="218"/>
                    </a:lnTo>
                    <a:lnTo>
                      <a:pt x="3543" y="253"/>
                    </a:lnTo>
                    <a:lnTo>
                      <a:pt x="3523" y="294"/>
                    </a:lnTo>
                    <a:lnTo>
                      <a:pt x="3508" y="339"/>
                    </a:lnTo>
                    <a:lnTo>
                      <a:pt x="3497" y="391"/>
                    </a:lnTo>
                    <a:lnTo>
                      <a:pt x="3489" y="447"/>
                    </a:lnTo>
                    <a:lnTo>
                      <a:pt x="3487" y="507"/>
                    </a:lnTo>
                    <a:lnTo>
                      <a:pt x="3489" y="565"/>
                    </a:lnTo>
                    <a:lnTo>
                      <a:pt x="3497" y="617"/>
                    </a:lnTo>
                    <a:lnTo>
                      <a:pt x="3509" y="667"/>
                    </a:lnTo>
                    <a:lnTo>
                      <a:pt x="3526" y="712"/>
                    </a:lnTo>
                    <a:lnTo>
                      <a:pt x="3547" y="753"/>
                    </a:lnTo>
                    <a:lnTo>
                      <a:pt x="3571" y="790"/>
                    </a:lnTo>
                    <a:lnTo>
                      <a:pt x="3600" y="821"/>
                    </a:lnTo>
                    <a:lnTo>
                      <a:pt x="3632" y="847"/>
                    </a:lnTo>
                    <a:lnTo>
                      <a:pt x="3668" y="869"/>
                    </a:lnTo>
                    <a:lnTo>
                      <a:pt x="3707" y="885"/>
                    </a:lnTo>
                    <a:lnTo>
                      <a:pt x="3750" y="894"/>
                    </a:lnTo>
                    <a:lnTo>
                      <a:pt x="3795" y="897"/>
                    </a:lnTo>
                    <a:lnTo>
                      <a:pt x="3821" y="896"/>
                    </a:lnTo>
                    <a:lnTo>
                      <a:pt x="3847" y="894"/>
                    </a:lnTo>
                    <a:lnTo>
                      <a:pt x="3874" y="889"/>
                    </a:lnTo>
                    <a:lnTo>
                      <a:pt x="3901" y="881"/>
                    </a:lnTo>
                    <a:lnTo>
                      <a:pt x="3931" y="872"/>
                    </a:lnTo>
                    <a:lnTo>
                      <a:pt x="3964" y="861"/>
                    </a:lnTo>
                    <a:lnTo>
                      <a:pt x="3999" y="846"/>
                    </a:lnTo>
                    <a:lnTo>
                      <a:pt x="4036" y="830"/>
                    </a:lnTo>
                    <a:lnTo>
                      <a:pt x="4079" y="810"/>
                    </a:lnTo>
                    <a:lnTo>
                      <a:pt x="4127" y="787"/>
                    </a:lnTo>
                    <a:lnTo>
                      <a:pt x="4127" y="976"/>
                    </a:lnTo>
                    <a:lnTo>
                      <a:pt x="4069" y="1001"/>
                    </a:lnTo>
                    <a:lnTo>
                      <a:pt x="4016" y="1024"/>
                    </a:lnTo>
                    <a:lnTo>
                      <a:pt x="3966" y="1041"/>
                    </a:lnTo>
                    <a:lnTo>
                      <a:pt x="3919" y="1058"/>
                    </a:lnTo>
                    <a:lnTo>
                      <a:pt x="3874" y="1070"/>
                    </a:lnTo>
                    <a:lnTo>
                      <a:pt x="3830" y="1080"/>
                    </a:lnTo>
                    <a:lnTo>
                      <a:pt x="3786" y="1086"/>
                    </a:lnTo>
                    <a:lnTo>
                      <a:pt x="3742" y="1091"/>
                    </a:lnTo>
                    <a:lnTo>
                      <a:pt x="3697" y="1094"/>
                    </a:lnTo>
                    <a:lnTo>
                      <a:pt x="3651" y="1095"/>
                    </a:lnTo>
                    <a:lnTo>
                      <a:pt x="3588" y="1093"/>
                    </a:lnTo>
                    <a:lnTo>
                      <a:pt x="3530" y="1086"/>
                    </a:lnTo>
                    <a:lnTo>
                      <a:pt x="3476" y="1075"/>
                    </a:lnTo>
                    <a:lnTo>
                      <a:pt x="3426" y="1060"/>
                    </a:lnTo>
                    <a:lnTo>
                      <a:pt x="3378" y="1039"/>
                    </a:lnTo>
                    <a:lnTo>
                      <a:pt x="3334" y="1014"/>
                    </a:lnTo>
                    <a:lnTo>
                      <a:pt x="3294" y="984"/>
                    </a:lnTo>
                    <a:lnTo>
                      <a:pt x="3255" y="947"/>
                    </a:lnTo>
                    <a:lnTo>
                      <a:pt x="3219" y="907"/>
                    </a:lnTo>
                    <a:lnTo>
                      <a:pt x="3188" y="865"/>
                    </a:lnTo>
                    <a:lnTo>
                      <a:pt x="3162" y="820"/>
                    </a:lnTo>
                    <a:lnTo>
                      <a:pt x="3140" y="772"/>
                    </a:lnTo>
                    <a:lnTo>
                      <a:pt x="3124" y="722"/>
                    </a:lnTo>
                    <a:lnTo>
                      <a:pt x="3111" y="670"/>
                    </a:lnTo>
                    <a:lnTo>
                      <a:pt x="3104" y="616"/>
                    </a:lnTo>
                    <a:lnTo>
                      <a:pt x="3101" y="561"/>
                    </a:lnTo>
                    <a:lnTo>
                      <a:pt x="3105" y="494"/>
                    </a:lnTo>
                    <a:lnTo>
                      <a:pt x="3115" y="433"/>
                    </a:lnTo>
                    <a:lnTo>
                      <a:pt x="3130" y="373"/>
                    </a:lnTo>
                    <a:lnTo>
                      <a:pt x="3153" y="318"/>
                    </a:lnTo>
                    <a:lnTo>
                      <a:pt x="3179" y="267"/>
                    </a:lnTo>
                    <a:lnTo>
                      <a:pt x="3213" y="219"/>
                    </a:lnTo>
                    <a:lnTo>
                      <a:pt x="3250" y="175"/>
                    </a:lnTo>
                    <a:lnTo>
                      <a:pt x="3293" y="135"/>
                    </a:lnTo>
                    <a:lnTo>
                      <a:pt x="3341" y="102"/>
                    </a:lnTo>
                    <a:lnTo>
                      <a:pt x="3392" y="72"/>
                    </a:lnTo>
                    <a:lnTo>
                      <a:pt x="3448" y="47"/>
                    </a:lnTo>
                    <a:lnTo>
                      <a:pt x="3508" y="27"/>
                    </a:lnTo>
                    <a:lnTo>
                      <a:pt x="3573" y="12"/>
                    </a:lnTo>
                    <a:lnTo>
                      <a:pt x="3640" y="3"/>
                    </a:lnTo>
                    <a:lnTo>
                      <a:pt x="3711" y="0"/>
                    </a:lnTo>
                    <a:close/>
                    <a:moveTo>
                      <a:pt x="2910" y="0"/>
                    </a:moveTo>
                    <a:lnTo>
                      <a:pt x="2948" y="4"/>
                    </a:lnTo>
                    <a:lnTo>
                      <a:pt x="2983" y="14"/>
                    </a:lnTo>
                    <a:lnTo>
                      <a:pt x="3014" y="30"/>
                    </a:lnTo>
                    <a:lnTo>
                      <a:pt x="3040" y="52"/>
                    </a:lnTo>
                    <a:lnTo>
                      <a:pt x="3063" y="78"/>
                    </a:lnTo>
                    <a:lnTo>
                      <a:pt x="3079" y="109"/>
                    </a:lnTo>
                    <a:lnTo>
                      <a:pt x="3089" y="142"/>
                    </a:lnTo>
                    <a:lnTo>
                      <a:pt x="3093" y="178"/>
                    </a:lnTo>
                    <a:lnTo>
                      <a:pt x="3091" y="203"/>
                    </a:lnTo>
                    <a:lnTo>
                      <a:pt x="3088" y="227"/>
                    </a:lnTo>
                    <a:lnTo>
                      <a:pt x="3081" y="252"/>
                    </a:lnTo>
                    <a:lnTo>
                      <a:pt x="3071" y="277"/>
                    </a:lnTo>
                    <a:lnTo>
                      <a:pt x="3060" y="303"/>
                    </a:lnTo>
                    <a:lnTo>
                      <a:pt x="3044" y="331"/>
                    </a:lnTo>
                    <a:lnTo>
                      <a:pt x="3025" y="361"/>
                    </a:lnTo>
                    <a:lnTo>
                      <a:pt x="3004" y="393"/>
                    </a:lnTo>
                    <a:lnTo>
                      <a:pt x="2978" y="429"/>
                    </a:lnTo>
                    <a:lnTo>
                      <a:pt x="2948" y="468"/>
                    </a:lnTo>
                    <a:lnTo>
                      <a:pt x="2914" y="512"/>
                    </a:lnTo>
                    <a:lnTo>
                      <a:pt x="2876" y="561"/>
                    </a:lnTo>
                    <a:lnTo>
                      <a:pt x="2472" y="1078"/>
                    </a:lnTo>
                    <a:lnTo>
                      <a:pt x="2182" y="1078"/>
                    </a:lnTo>
                    <a:lnTo>
                      <a:pt x="2182" y="424"/>
                    </a:lnTo>
                    <a:lnTo>
                      <a:pt x="1784" y="1078"/>
                    </a:lnTo>
                    <a:lnTo>
                      <a:pt x="1518" y="1078"/>
                    </a:lnTo>
                    <a:lnTo>
                      <a:pt x="1518" y="234"/>
                    </a:lnTo>
                    <a:lnTo>
                      <a:pt x="1313" y="214"/>
                    </a:lnTo>
                    <a:lnTo>
                      <a:pt x="1313" y="118"/>
                    </a:lnTo>
                    <a:lnTo>
                      <a:pt x="1690" y="25"/>
                    </a:lnTo>
                    <a:lnTo>
                      <a:pt x="1832" y="25"/>
                    </a:lnTo>
                    <a:lnTo>
                      <a:pt x="1832" y="713"/>
                    </a:lnTo>
                    <a:lnTo>
                      <a:pt x="2247" y="25"/>
                    </a:lnTo>
                    <a:lnTo>
                      <a:pt x="2497" y="25"/>
                    </a:lnTo>
                    <a:lnTo>
                      <a:pt x="2497" y="822"/>
                    </a:lnTo>
                    <a:lnTo>
                      <a:pt x="2759" y="473"/>
                    </a:lnTo>
                    <a:lnTo>
                      <a:pt x="2759" y="62"/>
                    </a:lnTo>
                    <a:lnTo>
                      <a:pt x="2779" y="44"/>
                    </a:lnTo>
                    <a:lnTo>
                      <a:pt x="2806" y="27"/>
                    </a:lnTo>
                    <a:lnTo>
                      <a:pt x="2837" y="13"/>
                    </a:lnTo>
                    <a:lnTo>
                      <a:pt x="2872" y="4"/>
                    </a:lnTo>
                    <a:lnTo>
                      <a:pt x="29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</p:grpSp>
      <p:sp>
        <p:nvSpPr>
          <p:cNvPr id="48" name="Descriptor"/>
          <p:cNvSpPr>
            <a:spLocks noGrp="1"/>
          </p:cNvSpPr>
          <p:nvPr userDrawn="1">
            <p:custDataLst>
              <p:tags r:id="rId1"/>
            </p:custDataLst>
          </p:nvPr>
        </p:nvSpPr>
        <p:spPr bwMode="white">
          <a:xfrm>
            <a:off x="2059200" y="611644"/>
            <a:ext cx="65" cy="215444"/>
          </a:xfrm>
          <a:prstGeom prst="rect">
            <a:avLst/>
          </a:prstGeom>
        </p:spPr>
        <p:txBody>
          <a:bodyPr vert="horz" wrap="none" lIns="0" tIns="0" rIns="0" bIns="0" rtlCol="0" anchor="b" anchorCtr="0">
            <a:spAutoFit/>
          </a:bodyPr>
          <a:lstStyle>
            <a:lvl1pPr marL="0" marR="0" indent="0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Wingdings" pitchFamily="2" charset="2"/>
              <a:buNone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234950" marR="0" indent="-228600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Times New Roman" pitchFamily="18" charset="0"/>
              <a:buChar char="•"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2pPr>
            <a:lvl3pPr marL="475488" marR="0" indent="-227013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itchFamily="34" charset="0"/>
              <a:buChar char="-"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3pPr>
            <a:lvl4pPr marL="685800" marR="0" indent="-237744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Georgia" pitchFamily="18" charset="0"/>
              <a:buChar char="◦"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4pPr>
            <a:lvl5pPr marL="914400" marR="0" indent="-228600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Georgia" pitchFamily="18" charset="0"/>
              <a:buChar char="›"/>
              <a:tabLst/>
              <a:defRPr sz="1100" kern="1200" baseline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5pPr>
            <a:lvl6pPr marL="237744" indent="-237744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 lang="en-GB" sz="1100" kern="1200" baseline="0" noProof="0" dirty="0" smtClean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6pPr>
            <a:lvl7pPr marL="475488" indent="-228600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lang="en-GB" sz="1100" kern="1200" baseline="0" noProof="0" dirty="0" smtClean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7pPr>
            <a:lvl8pPr marL="682625" indent="-228600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  <a:defRPr lang="en-GB" sz="1100" kern="1200" baseline="0" noProof="0" dirty="0" smtClean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8pPr>
            <a:lvl9pPr marL="0" indent="0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 lang="en-GB" sz="1100" b="1" kern="1200" baseline="0" noProof="0" dirty="0" smtClean="0">
                <a:solidFill>
                  <a:schemeClr val="tx2"/>
                </a:solidFill>
                <a:latin typeface="Georgia" pitchFamily="18" charset="0"/>
                <a:ea typeface="+mn-ea"/>
                <a:cs typeface="+mn-cs"/>
              </a:defRPr>
            </a:lvl9pPr>
          </a:lstStyle>
          <a:p>
            <a:pPr lvl="0">
              <a:spcBef>
                <a:spcPct val="0"/>
              </a:spcBef>
              <a:defRPr/>
            </a:pPr>
            <a:endParaRPr lang="en-GB" sz="1400" b="0" i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Report Title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 bwMode="white">
          <a:xfrm>
            <a:off x="2056818" y="1261037"/>
            <a:ext cx="5943600" cy="507831"/>
          </a:xfrm>
        </p:spPr>
        <p:txBody>
          <a:bodyPr vert="horz" lIns="0" tIns="0" rIns="0" bIns="64008" rtlCol="0" anchor="t" anchorCtr="0">
            <a:spAutoFit/>
          </a:bodyPr>
          <a:lstStyle>
            <a:lvl1pPr algn="l" defTabSz="101882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i="1" kern="1200" baseline="0" noProof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 dirty="0"/>
              <a:t>Report Title</a:t>
            </a:r>
          </a:p>
        </p:txBody>
      </p:sp>
      <p:sp>
        <p:nvSpPr>
          <p:cNvPr id="41" name="Report Subtitle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 bwMode="white">
          <a:xfrm>
            <a:off x="2056818" y="1785188"/>
            <a:ext cx="5943600" cy="443198"/>
          </a:xfrm>
        </p:spPr>
        <p:txBody>
          <a:bodyPr tIns="0" bIns="0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Subtitle</a:t>
            </a:r>
          </a:p>
        </p:txBody>
      </p:sp>
      <p:cxnSp>
        <p:nvCxnSpPr>
          <p:cNvPr id="25" name="Frame Line"/>
          <p:cNvCxnSpPr/>
          <p:nvPr userDrawn="1"/>
        </p:nvCxnSpPr>
        <p:spPr>
          <a:xfrm flipV="1">
            <a:off x="381000" y="3594352"/>
            <a:ext cx="1371600" cy="144000"/>
          </a:xfrm>
          <a:prstGeom prst="bentConnector3">
            <a:avLst>
              <a:gd name="adj1" fmla="val -174"/>
            </a:avLst>
          </a:prstGeom>
          <a:ln w="12700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Draft Stamp"/>
          <p:cNvSpPr txBox="1"/>
          <p:nvPr userDrawn="1">
            <p:custDataLst>
              <p:tags r:id="rId4"/>
            </p:custDataLst>
          </p:nvPr>
        </p:nvSpPr>
        <p:spPr bwMode="black">
          <a:xfrm>
            <a:off x="530352" y="4041648"/>
            <a:ext cx="1371600" cy="29238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137160" rtlCol="0" anchor="t" anchorCtr="0">
            <a:spAutoFit/>
          </a:bodyPr>
          <a:lstStyle/>
          <a:p>
            <a:pPr algn="l">
              <a:lnSpc>
                <a:spcPct val="100000"/>
              </a:lnSpc>
            </a:pPr>
            <a:endParaRPr lang="en-GB" sz="10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31" name="Confidentiality Stamp"/>
          <p:cNvSpPr>
            <a:spLocks noGrp="1"/>
          </p:cNvSpPr>
          <p:nvPr userDrawn="1">
            <p:custDataLst>
              <p:tags r:id="rId5"/>
            </p:custDataLst>
          </p:nvPr>
        </p:nvSpPr>
        <p:spPr>
          <a:xfrm>
            <a:off x="530351" y="3729600"/>
            <a:ext cx="122400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marR="0" indent="0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Wingdings" pitchFamily="2" charset="2"/>
              <a:buNone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234950" marR="0" indent="-228600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Times New Roman" pitchFamily="18" charset="0"/>
              <a:buChar char="•"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2pPr>
            <a:lvl3pPr marL="475488" marR="0" indent="-227013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itchFamily="34" charset="0"/>
              <a:buChar char="-"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3pPr>
            <a:lvl4pPr marL="685800" marR="0" indent="-237744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Georgia" pitchFamily="18" charset="0"/>
              <a:buChar char="◦"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4pPr>
            <a:lvl5pPr marL="914400" marR="0" indent="-228600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Georgia" pitchFamily="18" charset="0"/>
              <a:buChar char="›"/>
              <a:tabLst/>
              <a:defRPr sz="1100" kern="1200" baseline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5pPr>
            <a:lvl6pPr marL="237744" indent="-237744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 lang="en-GB" sz="1100" kern="1200" baseline="0" noProof="0" dirty="0" smtClean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6pPr>
            <a:lvl7pPr marL="475488" indent="-228600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lang="en-GB" sz="1100" kern="1200" baseline="0" noProof="0" dirty="0" smtClean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7pPr>
            <a:lvl8pPr marL="682625" indent="-228600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  <a:defRPr lang="en-GB" sz="1100" kern="1200" baseline="0" noProof="0" dirty="0" smtClean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8pPr>
            <a:lvl9pPr marL="0" indent="0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 lang="en-GB" sz="1100" b="1" kern="1200" baseline="0" noProof="0" dirty="0" smtClean="0">
                <a:solidFill>
                  <a:schemeClr val="tx2"/>
                </a:solidFill>
                <a:latin typeface="Georgia" pitchFamily="18" charset="0"/>
                <a:ea typeface="+mn-ea"/>
                <a:cs typeface="+mn-cs"/>
              </a:defRPr>
            </a:lvl9pPr>
          </a:lstStyle>
          <a:p>
            <a:pPr lvl="0">
              <a:spcBef>
                <a:spcPct val="0"/>
              </a:spcBef>
              <a:defRPr/>
            </a:pPr>
            <a:endParaRPr lang="en-GB" sz="1000" b="0" i="1" dirty="0">
              <a:solidFill>
                <a:schemeClr val="tx1"/>
              </a:solidFill>
            </a:endParaRPr>
          </a:p>
        </p:txBody>
      </p:sp>
      <p:sp>
        <p:nvSpPr>
          <p:cNvPr id="33" name="Report Date"/>
          <p:cNvSpPr txBox="1"/>
          <p:nvPr userDrawn="1">
            <p:custDataLst>
              <p:tags r:id="rId6"/>
            </p:custDataLst>
          </p:nvPr>
        </p:nvSpPr>
        <p:spPr bwMode="black">
          <a:xfrm>
            <a:off x="530352" y="4343400"/>
            <a:ext cx="1225296" cy="15388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endParaRPr lang="en-GB" sz="1000" i="1" dirty="0">
              <a:latin typeface="Georgia" pitchFamily="18" charset="0"/>
            </a:endParaRPr>
          </a:p>
        </p:txBody>
      </p:sp>
      <p:sp>
        <p:nvSpPr>
          <p:cNvPr id="34" name="Cover image"/>
          <p:cNvSpPr txBox="1">
            <a:spLocks noChangeAspect="1"/>
          </p:cNvSpPr>
          <p:nvPr userDrawn="1">
            <p:custDataLst>
              <p:tags r:id="rId7"/>
            </p:custDataLst>
          </p:nvPr>
        </p:nvSpPr>
        <p:spPr>
          <a:xfrm>
            <a:off x="1904334" y="3589973"/>
            <a:ext cx="6719929" cy="3200400"/>
          </a:xfrm>
          <a:prstGeom prst="rect">
            <a:avLst/>
          </a:prstGeom>
          <a:noFill/>
          <a:ln w="3175">
            <a:noFill/>
          </a:ln>
        </p:spPr>
        <p:txBody>
          <a:bodyPr wrap="square" lIns="0" tIns="0" rIns="0" bIns="0" rtlCol="0">
            <a:noAutofit/>
          </a:bodyPr>
          <a:lstStyle/>
          <a:p>
            <a:pPr indent="-305647">
              <a:spcAft>
                <a:spcPts val="1003"/>
              </a:spcAft>
            </a:pPr>
            <a:endParaRPr lang="en-GB" sz="2200" dirty="0">
              <a:latin typeface="Georgia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Header 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HeaderTOCPlaceholder"/>
          <p:cNvSpPr txBox="1"/>
          <p:nvPr userDrawn="1">
            <p:custDataLst>
              <p:tags r:id="rId1"/>
            </p:custDataLst>
          </p:nvPr>
        </p:nvSpPr>
        <p:spPr>
          <a:xfrm>
            <a:off x="3581399" y="704088"/>
            <a:ext cx="5943600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n-GB" sz="900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18" name="Section Header"/>
          <p:cNvSpPr txBox="1"/>
          <p:nvPr userDrawn="1">
            <p:custDataLst>
              <p:tags r:id="rId2"/>
            </p:custDataLst>
          </p:nvPr>
        </p:nvSpPr>
        <p:spPr>
          <a:xfrm>
            <a:off x="530351" y="704088"/>
            <a:ext cx="3034379" cy="13716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endParaRPr lang="en-GB" sz="900" noProof="1">
              <a:solidFill>
                <a:schemeClr val="tx1"/>
              </a:solidFill>
            </a:endParaRPr>
          </a:p>
        </p:txBody>
      </p:sp>
      <p:sp>
        <p:nvSpPr>
          <p:cNvPr id="6" name="Date/Filepath" hidden="1"/>
          <p:cNvSpPr txBox="1"/>
          <p:nvPr userDrawn="1">
            <p:custDataLst>
              <p:tags r:id="rId3"/>
            </p:custDataLst>
          </p:nvPr>
        </p:nvSpPr>
        <p:spPr>
          <a:xfrm>
            <a:off x="3299464" y="303092"/>
            <a:ext cx="6217920" cy="1384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n-GB" sz="900" noProof="1"/>
              <a:t>11/04/2018 Presentation2</a:t>
            </a:r>
          </a:p>
        </p:txBody>
      </p:sp>
      <p:sp>
        <p:nvSpPr>
          <p:cNvPr id="17" name="Slide Tags" hidden="1"/>
          <p:cNvSpPr txBox="1"/>
          <p:nvPr userDrawn="1">
            <p:custDataLst>
              <p:tags r:id="rId4"/>
            </p:custDataLst>
          </p:nvPr>
        </p:nvSpPr>
        <p:spPr>
          <a:xfrm>
            <a:off x="0" y="22860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1"/>
              <a:t>Slide Tags</a:t>
            </a:r>
          </a:p>
        </p:txBody>
      </p:sp>
      <p:cxnSp>
        <p:nvCxnSpPr>
          <p:cNvPr id="21" name="Frame Line"/>
          <p:cNvCxnSpPr/>
          <p:nvPr userDrawn="1"/>
        </p:nvCxnSpPr>
        <p:spPr>
          <a:xfrm flipV="1">
            <a:off x="381000" y="933196"/>
            <a:ext cx="9144002" cy="144000"/>
          </a:xfrm>
          <a:prstGeom prst="bentConnector3">
            <a:avLst>
              <a:gd name="adj1" fmla="val 0"/>
            </a:avLst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wC Text"/>
          <p:cNvSpPr txBox="1"/>
          <p:nvPr userDrawn="1"/>
        </p:nvSpPr>
        <p:spPr>
          <a:xfrm>
            <a:off x="530352" y="7315200"/>
            <a:ext cx="274320" cy="137160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lnSpc>
                <a:spcPts val="1000"/>
              </a:lnSpc>
            </a:pPr>
            <a:r>
              <a:rPr lang="en-GB" sz="1100" noProof="1">
                <a:latin typeface="+mn-lt"/>
                <a:cs typeface="Arial" pitchFamily="34" charset="0"/>
              </a:rPr>
              <a:t>PwC</a:t>
            </a:r>
          </a:p>
        </p:txBody>
      </p:sp>
      <p:sp>
        <p:nvSpPr>
          <p:cNvPr id="23" name="Presentation Disclaimer"/>
          <p:cNvSpPr txBox="1"/>
          <p:nvPr userDrawn="1">
            <p:custDataLst>
              <p:tags r:id="rId5"/>
            </p:custDataLst>
          </p:nvPr>
        </p:nvSpPr>
        <p:spPr>
          <a:xfrm>
            <a:off x="3584448" y="7128974"/>
            <a:ext cx="1912383" cy="16927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/>
            <a:r>
              <a:rPr lang="en-GB" sz="1100" noProof="1"/>
              <a:t>Strictly private and confidential</a:t>
            </a: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530351" y="7086600"/>
            <a:ext cx="8997697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Section Footer"/>
          <p:cNvSpPr txBox="1"/>
          <p:nvPr userDrawn="1">
            <p:custDataLst>
              <p:tags r:id="rId6"/>
            </p:custDataLst>
          </p:nvPr>
        </p:nvSpPr>
        <p:spPr>
          <a:xfrm>
            <a:off x="530352" y="7128974"/>
            <a:ext cx="2898648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endParaRPr lang="en-GB" sz="1100" noProof="1">
              <a:solidFill>
                <a:schemeClr val="tx1"/>
              </a:solidFill>
            </a:endParaRPr>
          </a:p>
        </p:txBody>
      </p:sp>
      <p:sp>
        <p:nvSpPr>
          <p:cNvPr id="26" name="Draft stamp"/>
          <p:cNvSpPr txBox="1"/>
          <p:nvPr userDrawn="1">
            <p:custDataLst>
              <p:tags r:id="rId7"/>
            </p:custDataLst>
          </p:nvPr>
        </p:nvSpPr>
        <p:spPr>
          <a:xfrm>
            <a:off x="3584448" y="7315200"/>
            <a:ext cx="2130552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noProof="1"/>
              <a:t>Draft</a:t>
            </a:r>
          </a:p>
        </p:txBody>
      </p:sp>
      <p:sp>
        <p:nvSpPr>
          <p:cNvPr id="19" name="Report Date"/>
          <p:cNvSpPr txBox="1"/>
          <p:nvPr userDrawn="1">
            <p:custDataLst>
              <p:tags r:id="rId8"/>
            </p:custDataLst>
          </p:nvPr>
        </p:nvSpPr>
        <p:spPr>
          <a:xfrm>
            <a:off x="8696089" y="7128974"/>
            <a:ext cx="83195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 algn="r">
              <a:spcAft>
                <a:spcPts val="900"/>
              </a:spcAft>
            </a:pPr>
            <a:r>
              <a:rPr lang="en-GB" sz="1100" noProof="1">
                <a:latin typeface="+mn-lt"/>
              </a:rPr>
              <a:t>11 April 2018</a:t>
            </a:r>
          </a:p>
        </p:txBody>
      </p:sp>
      <p:sp>
        <p:nvSpPr>
          <p:cNvPr id="20" name="Page Number"/>
          <p:cNvSpPr txBox="1"/>
          <p:nvPr userDrawn="1">
            <p:custDataLst>
              <p:tags r:id="rId9"/>
            </p:custDataLst>
          </p:nvPr>
        </p:nvSpPr>
        <p:spPr>
          <a:xfrm>
            <a:off x="9208008" y="7315200"/>
            <a:ext cx="320040" cy="13716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1000"/>
              </a:lnSpc>
            </a:pPr>
            <a:endParaRPr lang="en-GB" sz="1100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HeaderTOCPlaceholder"/>
          <p:cNvSpPr txBox="1"/>
          <p:nvPr userDrawn="1">
            <p:custDataLst>
              <p:tags r:id="rId1"/>
            </p:custDataLst>
          </p:nvPr>
        </p:nvSpPr>
        <p:spPr>
          <a:xfrm>
            <a:off x="3581399" y="704088"/>
            <a:ext cx="5943600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n-GB" sz="900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6" name="Date/Filepath" hidden="1"/>
          <p:cNvSpPr txBox="1"/>
          <p:nvPr userDrawn="1">
            <p:custDataLst>
              <p:tags r:id="rId2"/>
            </p:custDataLst>
          </p:nvPr>
        </p:nvSpPr>
        <p:spPr>
          <a:xfrm>
            <a:off x="3299464" y="303092"/>
            <a:ext cx="6217920" cy="1384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n-GB" sz="900" noProof="1"/>
              <a:t>11/04/2018 Presentation2</a:t>
            </a:r>
          </a:p>
        </p:txBody>
      </p:sp>
      <p:sp>
        <p:nvSpPr>
          <p:cNvPr id="17" name="Slide Tags" hidden="1"/>
          <p:cNvSpPr txBox="1"/>
          <p:nvPr userDrawn="1">
            <p:custDataLst>
              <p:tags r:id="rId3"/>
            </p:custDataLst>
          </p:nvPr>
        </p:nvSpPr>
        <p:spPr>
          <a:xfrm>
            <a:off x="0" y="22860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1"/>
              <a:t>Slide Tags</a:t>
            </a:r>
          </a:p>
        </p:txBody>
      </p:sp>
      <p:cxnSp>
        <p:nvCxnSpPr>
          <p:cNvPr id="15" name="Frame Line"/>
          <p:cNvCxnSpPr/>
          <p:nvPr userDrawn="1"/>
        </p:nvCxnSpPr>
        <p:spPr>
          <a:xfrm flipV="1">
            <a:off x="381000" y="933196"/>
            <a:ext cx="9144002" cy="144000"/>
          </a:xfrm>
          <a:prstGeom prst="bentConnector3">
            <a:avLst>
              <a:gd name="adj1" fmla="val 0"/>
            </a:avLst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wC Text"/>
          <p:cNvSpPr txBox="1"/>
          <p:nvPr userDrawn="1"/>
        </p:nvSpPr>
        <p:spPr>
          <a:xfrm>
            <a:off x="530352" y="7315200"/>
            <a:ext cx="274320" cy="137160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lnSpc>
                <a:spcPts val="1000"/>
              </a:lnSpc>
            </a:pPr>
            <a:r>
              <a:rPr lang="en-GB" sz="1100" noProof="1">
                <a:latin typeface="+mn-lt"/>
                <a:cs typeface="Arial" pitchFamily="34" charset="0"/>
              </a:rPr>
              <a:t>PwC</a:t>
            </a:r>
          </a:p>
        </p:txBody>
      </p:sp>
      <p:sp>
        <p:nvSpPr>
          <p:cNvPr id="21" name="Presentation Disclaimer"/>
          <p:cNvSpPr txBox="1"/>
          <p:nvPr userDrawn="1">
            <p:custDataLst>
              <p:tags r:id="rId4"/>
            </p:custDataLst>
          </p:nvPr>
        </p:nvSpPr>
        <p:spPr>
          <a:xfrm>
            <a:off x="3584448" y="7128974"/>
            <a:ext cx="1912383" cy="16927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/>
            <a:r>
              <a:rPr lang="en-GB" sz="1100" noProof="1"/>
              <a:t>Strictly private and confidential</a:t>
            </a:r>
          </a:p>
        </p:txBody>
      </p:sp>
      <p:cxnSp>
        <p:nvCxnSpPr>
          <p:cNvPr id="23" name="Straight Connector 22"/>
          <p:cNvCxnSpPr/>
          <p:nvPr userDrawn="1"/>
        </p:nvCxnSpPr>
        <p:spPr>
          <a:xfrm>
            <a:off x="530351" y="7086600"/>
            <a:ext cx="8997697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Section Footer"/>
          <p:cNvSpPr txBox="1"/>
          <p:nvPr userDrawn="1">
            <p:custDataLst>
              <p:tags r:id="rId5"/>
            </p:custDataLst>
          </p:nvPr>
        </p:nvSpPr>
        <p:spPr>
          <a:xfrm>
            <a:off x="530352" y="7128974"/>
            <a:ext cx="2898648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endParaRPr lang="en-GB" sz="1100" noProof="1">
              <a:solidFill>
                <a:schemeClr val="tx1"/>
              </a:solidFill>
            </a:endParaRPr>
          </a:p>
        </p:txBody>
      </p:sp>
      <p:sp>
        <p:nvSpPr>
          <p:cNvPr id="25" name="Draft stamp"/>
          <p:cNvSpPr txBox="1"/>
          <p:nvPr userDrawn="1">
            <p:custDataLst>
              <p:tags r:id="rId6"/>
            </p:custDataLst>
          </p:nvPr>
        </p:nvSpPr>
        <p:spPr>
          <a:xfrm>
            <a:off x="3584448" y="7315200"/>
            <a:ext cx="2130552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noProof="1"/>
              <a:t>Draft</a:t>
            </a:r>
          </a:p>
        </p:txBody>
      </p:sp>
      <p:sp>
        <p:nvSpPr>
          <p:cNvPr id="16" name="Report Date"/>
          <p:cNvSpPr txBox="1"/>
          <p:nvPr userDrawn="1">
            <p:custDataLst>
              <p:tags r:id="rId7"/>
            </p:custDataLst>
          </p:nvPr>
        </p:nvSpPr>
        <p:spPr>
          <a:xfrm>
            <a:off x="8696089" y="7128974"/>
            <a:ext cx="83195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 algn="r">
              <a:spcAft>
                <a:spcPts val="900"/>
              </a:spcAft>
            </a:pPr>
            <a:r>
              <a:rPr lang="en-GB" sz="1100" noProof="1">
                <a:latin typeface="+mn-lt"/>
              </a:rPr>
              <a:t>11 April 2018</a:t>
            </a:r>
          </a:p>
        </p:txBody>
      </p:sp>
      <p:sp>
        <p:nvSpPr>
          <p:cNvPr id="20" name="Page Number"/>
          <p:cNvSpPr txBox="1"/>
          <p:nvPr userDrawn="1">
            <p:custDataLst>
              <p:tags r:id="rId8"/>
            </p:custDataLst>
          </p:nvPr>
        </p:nvSpPr>
        <p:spPr>
          <a:xfrm>
            <a:off x="9208008" y="7315200"/>
            <a:ext cx="320040" cy="13716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1000"/>
              </a:lnSpc>
            </a:pPr>
            <a:endParaRPr lang="en-GB" sz="1100" noProof="1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ction Divider Title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529200" y="1004400"/>
            <a:ext cx="2891125" cy="1477328"/>
          </a:xfrm>
        </p:spPr>
        <p:txBody>
          <a:bodyPr wrap="square" tIns="0" bIns="0" anchor="t">
            <a:spAutoFit/>
          </a:bodyPr>
          <a:lstStyle>
            <a:lvl1pPr algn="l">
              <a:defRPr sz="3200" b="1" i="1" cap="none">
                <a:solidFill>
                  <a:schemeClr val="tx2"/>
                </a:solidFill>
              </a:defRPr>
            </a:lvl1pPr>
          </a:lstStyle>
          <a:p>
            <a:r>
              <a:rPr lang="en-GB" noProof="0" dirty="0"/>
              <a:t>Click to add Section Divider Title</a:t>
            </a:r>
          </a:p>
        </p:txBody>
      </p:sp>
      <p:sp>
        <p:nvSpPr>
          <p:cNvPr id="25" name="DividerTOCPlaceholder"/>
          <p:cNvSpPr txBox="1"/>
          <p:nvPr userDrawn="1">
            <p:custDataLst>
              <p:tags r:id="rId2"/>
            </p:custDataLst>
          </p:nvPr>
        </p:nvSpPr>
        <p:spPr>
          <a:xfrm>
            <a:off x="3589200" y="1029600"/>
            <a:ext cx="5943600" cy="59046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endParaRPr lang="en-GB" noProof="1">
              <a:solidFill>
                <a:schemeClr val="tx1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24" name="HeaderTOCPlaceholder"/>
          <p:cNvSpPr txBox="1"/>
          <p:nvPr userDrawn="1">
            <p:custDataLst>
              <p:tags r:id="rId3"/>
            </p:custDataLst>
          </p:nvPr>
        </p:nvSpPr>
        <p:spPr>
          <a:xfrm>
            <a:off x="3581399" y="704088"/>
            <a:ext cx="5943600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n-GB" sz="900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29" name="Section Header"/>
          <p:cNvSpPr txBox="1"/>
          <p:nvPr userDrawn="1">
            <p:custDataLst>
              <p:tags r:id="rId4"/>
            </p:custDataLst>
          </p:nvPr>
        </p:nvSpPr>
        <p:spPr>
          <a:xfrm>
            <a:off x="530351" y="704088"/>
            <a:ext cx="3034379" cy="13716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endParaRPr lang="en-GB" sz="900" noProof="1">
              <a:solidFill>
                <a:schemeClr val="tx1"/>
              </a:solidFill>
            </a:endParaRPr>
          </a:p>
        </p:txBody>
      </p:sp>
      <p:sp>
        <p:nvSpPr>
          <p:cNvPr id="14" name="Date/Filepath" hidden="1"/>
          <p:cNvSpPr txBox="1"/>
          <p:nvPr userDrawn="1">
            <p:custDataLst>
              <p:tags r:id="rId5"/>
            </p:custDataLst>
          </p:nvPr>
        </p:nvSpPr>
        <p:spPr>
          <a:xfrm>
            <a:off x="3299464" y="303092"/>
            <a:ext cx="6217920" cy="1384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n-GB" sz="900" noProof="1"/>
              <a:t>11/04/2018 Presentation2</a:t>
            </a:r>
          </a:p>
        </p:txBody>
      </p:sp>
      <p:sp>
        <p:nvSpPr>
          <p:cNvPr id="11" name="Slide Tags" hidden="1"/>
          <p:cNvSpPr txBox="1"/>
          <p:nvPr userDrawn="1">
            <p:custDataLst>
              <p:tags r:id="rId6"/>
            </p:custDataLst>
          </p:nvPr>
        </p:nvSpPr>
        <p:spPr>
          <a:xfrm>
            <a:off x="0" y="22860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1"/>
              <a:t>Slide Tags</a:t>
            </a:r>
          </a:p>
        </p:txBody>
      </p:sp>
      <p:cxnSp>
        <p:nvCxnSpPr>
          <p:cNvPr id="20" name="Frame Line"/>
          <p:cNvCxnSpPr/>
          <p:nvPr userDrawn="1"/>
        </p:nvCxnSpPr>
        <p:spPr>
          <a:xfrm flipV="1">
            <a:off x="381000" y="933196"/>
            <a:ext cx="9144002" cy="144000"/>
          </a:xfrm>
          <a:prstGeom prst="bentConnector3">
            <a:avLst>
              <a:gd name="adj1" fmla="val 0"/>
            </a:avLst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wC Text"/>
          <p:cNvSpPr txBox="1"/>
          <p:nvPr userDrawn="1"/>
        </p:nvSpPr>
        <p:spPr>
          <a:xfrm>
            <a:off x="530352" y="7315200"/>
            <a:ext cx="274320" cy="137160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lnSpc>
                <a:spcPts val="1000"/>
              </a:lnSpc>
            </a:pPr>
            <a:r>
              <a:rPr lang="en-GB" sz="1100" noProof="1">
                <a:latin typeface="+mn-lt"/>
                <a:cs typeface="Arial" pitchFamily="34" charset="0"/>
              </a:rPr>
              <a:t>PwC</a:t>
            </a:r>
          </a:p>
        </p:txBody>
      </p:sp>
      <p:sp>
        <p:nvSpPr>
          <p:cNvPr id="30" name="Presentation Disclaimer"/>
          <p:cNvSpPr txBox="1"/>
          <p:nvPr userDrawn="1">
            <p:custDataLst>
              <p:tags r:id="rId7"/>
            </p:custDataLst>
          </p:nvPr>
        </p:nvSpPr>
        <p:spPr>
          <a:xfrm>
            <a:off x="3584448" y="7128974"/>
            <a:ext cx="1912383" cy="16927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/>
            <a:r>
              <a:rPr lang="en-GB" sz="1100" noProof="1"/>
              <a:t>Strictly private and confidential</a:t>
            </a:r>
          </a:p>
        </p:txBody>
      </p:sp>
      <p:cxnSp>
        <p:nvCxnSpPr>
          <p:cNvPr id="31" name="Straight Connector 30"/>
          <p:cNvCxnSpPr/>
          <p:nvPr userDrawn="1"/>
        </p:nvCxnSpPr>
        <p:spPr>
          <a:xfrm>
            <a:off x="530351" y="7086600"/>
            <a:ext cx="8997697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Section Footer"/>
          <p:cNvSpPr txBox="1"/>
          <p:nvPr userDrawn="1">
            <p:custDataLst>
              <p:tags r:id="rId8"/>
            </p:custDataLst>
          </p:nvPr>
        </p:nvSpPr>
        <p:spPr>
          <a:xfrm>
            <a:off x="530352" y="7128974"/>
            <a:ext cx="2898648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endParaRPr lang="en-GB" sz="1100" noProof="1">
              <a:solidFill>
                <a:schemeClr val="tx1"/>
              </a:solidFill>
            </a:endParaRPr>
          </a:p>
        </p:txBody>
      </p:sp>
      <p:sp>
        <p:nvSpPr>
          <p:cNvPr id="33" name="Draft stamp"/>
          <p:cNvSpPr txBox="1"/>
          <p:nvPr userDrawn="1">
            <p:custDataLst>
              <p:tags r:id="rId9"/>
            </p:custDataLst>
          </p:nvPr>
        </p:nvSpPr>
        <p:spPr>
          <a:xfrm>
            <a:off x="3584448" y="7315200"/>
            <a:ext cx="2130552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noProof="1"/>
              <a:t>Draft</a:t>
            </a:r>
          </a:p>
        </p:txBody>
      </p:sp>
      <p:sp>
        <p:nvSpPr>
          <p:cNvPr id="17" name="Report Date"/>
          <p:cNvSpPr txBox="1"/>
          <p:nvPr userDrawn="1">
            <p:custDataLst>
              <p:tags r:id="rId10"/>
            </p:custDataLst>
          </p:nvPr>
        </p:nvSpPr>
        <p:spPr>
          <a:xfrm>
            <a:off x="8696089" y="7128974"/>
            <a:ext cx="83195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 algn="r">
              <a:spcAft>
                <a:spcPts val="900"/>
              </a:spcAft>
            </a:pPr>
            <a:r>
              <a:rPr lang="en-GB" sz="1100" noProof="1">
                <a:latin typeface="+mn-lt"/>
              </a:rPr>
              <a:t>11 April 2018</a:t>
            </a:r>
          </a:p>
        </p:txBody>
      </p:sp>
      <p:sp>
        <p:nvSpPr>
          <p:cNvPr id="18" name="Page Number"/>
          <p:cNvSpPr txBox="1"/>
          <p:nvPr userDrawn="1">
            <p:custDataLst>
              <p:tags r:id="rId11"/>
            </p:custDataLst>
          </p:nvPr>
        </p:nvSpPr>
        <p:spPr>
          <a:xfrm>
            <a:off x="9208008" y="7315200"/>
            <a:ext cx="320040" cy="13716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1000"/>
              </a:lnSpc>
            </a:pPr>
            <a:endParaRPr lang="en-GB" sz="1100" noProof="1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endix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ppendix Divider Title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530351" y="1004400"/>
            <a:ext cx="2898649" cy="1477328"/>
          </a:xfrm>
        </p:spPr>
        <p:txBody>
          <a:bodyPr wrap="square" tIns="0" bIns="0" anchor="t">
            <a:spAutoFit/>
          </a:bodyPr>
          <a:lstStyle>
            <a:lvl1pPr algn="l">
              <a:defRPr sz="3200" b="1" i="1" cap="none" baseline="0">
                <a:latin typeface="+mj-lt"/>
              </a:defRPr>
            </a:lvl1pPr>
          </a:lstStyle>
          <a:p>
            <a:r>
              <a:rPr lang="en-GB" noProof="0" dirty="0"/>
              <a:t>Click to add Appendix Divider Title</a:t>
            </a:r>
          </a:p>
        </p:txBody>
      </p:sp>
      <p:sp>
        <p:nvSpPr>
          <p:cNvPr id="18" name="DividerTOCPlaceholder"/>
          <p:cNvSpPr txBox="1"/>
          <p:nvPr userDrawn="1">
            <p:custDataLst>
              <p:tags r:id="rId2"/>
            </p:custDataLst>
          </p:nvPr>
        </p:nvSpPr>
        <p:spPr>
          <a:xfrm>
            <a:off x="3589200" y="1029600"/>
            <a:ext cx="5943600" cy="59040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endParaRPr lang="en-GB" noProof="1">
              <a:solidFill>
                <a:schemeClr val="tx1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26" name="HeaderTOCPlaceholder"/>
          <p:cNvSpPr txBox="1"/>
          <p:nvPr userDrawn="1">
            <p:custDataLst>
              <p:tags r:id="rId3"/>
            </p:custDataLst>
          </p:nvPr>
        </p:nvSpPr>
        <p:spPr>
          <a:xfrm>
            <a:off x="3581399" y="704088"/>
            <a:ext cx="5943600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n-GB" sz="900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sp>
        <p:nvSpPr>
          <p:cNvPr id="19" name="Section Header"/>
          <p:cNvSpPr txBox="1"/>
          <p:nvPr userDrawn="1">
            <p:custDataLst>
              <p:tags r:id="rId4"/>
            </p:custDataLst>
          </p:nvPr>
        </p:nvSpPr>
        <p:spPr>
          <a:xfrm>
            <a:off x="530351" y="704088"/>
            <a:ext cx="3034379" cy="13716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endParaRPr lang="en-GB" sz="900" noProof="1">
              <a:solidFill>
                <a:schemeClr val="tx1"/>
              </a:solidFill>
            </a:endParaRPr>
          </a:p>
        </p:txBody>
      </p:sp>
      <p:sp>
        <p:nvSpPr>
          <p:cNvPr id="17" name="Date/Filepath" hidden="1"/>
          <p:cNvSpPr txBox="1"/>
          <p:nvPr userDrawn="1">
            <p:custDataLst>
              <p:tags r:id="rId5"/>
            </p:custDataLst>
          </p:nvPr>
        </p:nvSpPr>
        <p:spPr>
          <a:xfrm>
            <a:off x="3299464" y="303092"/>
            <a:ext cx="6217920" cy="1384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n-GB" sz="900" noProof="1"/>
              <a:t>11/04/2018 Presentation2</a:t>
            </a:r>
          </a:p>
        </p:txBody>
      </p:sp>
      <p:sp>
        <p:nvSpPr>
          <p:cNvPr id="16" name="Slide Tags" hidden="1"/>
          <p:cNvSpPr txBox="1"/>
          <p:nvPr userDrawn="1">
            <p:custDataLst>
              <p:tags r:id="rId6"/>
            </p:custDataLst>
          </p:nvPr>
        </p:nvSpPr>
        <p:spPr>
          <a:xfrm>
            <a:off x="0" y="22860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1"/>
              <a:t>Slide Tags</a:t>
            </a:r>
          </a:p>
        </p:txBody>
      </p:sp>
      <p:cxnSp>
        <p:nvCxnSpPr>
          <p:cNvPr id="28" name="Frame Line"/>
          <p:cNvCxnSpPr/>
          <p:nvPr userDrawn="1"/>
        </p:nvCxnSpPr>
        <p:spPr>
          <a:xfrm flipV="1">
            <a:off x="381000" y="933196"/>
            <a:ext cx="9144002" cy="144000"/>
          </a:xfrm>
          <a:prstGeom prst="bentConnector3">
            <a:avLst>
              <a:gd name="adj1" fmla="val 0"/>
            </a:avLst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PwC Text"/>
          <p:cNvSpPr txBox="1"/>
          <p:nvPr userDrawn="1"/>
        </p:nvSpPr>
        <p:spPr>
          <a:xfrm>
            <a:off x="530352" y="7315200"/>
            <a:ext cx="274320" cy="137160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lnSpc>
                <a:spcPts val="1000"/>
              </a:lnSpc>
            </a:pPr>
            <a:r>
              <a:rPr lang="en-GB" sz="1100" noProof="1">
                <a:latin typeface="+mn-lt"/>
                <a:cs typeface="Arial" pitchFamily="34" charset="0"/>
              </a:rPr>
              <a:t>PwC</a:t>
            </a:r>
          </a:p>
        </p:txBody>
      </p:sp>
      <p:sp>
        <p:nvSpPr>
          <p:cNvPr id="32" name="Presentation Disclaimer"/>
          <p:cNvSpPr txBox="1"/>
          <p:nvPr userDrawn="1">
            <p:custDataLst>
              <p:tags r:id="rId7"/>
            </p:custDataLst>
          </p:nvPr>
        </p:nvSpPr>
        <p:spPr>
          <a:xfrm>
            <a:off x="3584448" y="7128974"/>
            <a:ext cx="1912383" cy="16927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/>
            <a:r>
              <a:rPr lang="en-GB" sz="1100" noProof="1"/>
              <a:t>Strictly private and confidential</a:t>
            </a:r>
          </a:p>
        </p:txBody>
      </p:sp>
      <p:cxnSp>
        <p:nvCxnSpPr>
          <p:cNvPr id="33" name="Straight Connector 32"/>
          <p:cNvCxnSpPr/>
          <p:nvPr userDrawn="1"/>
        </p:nvCxnSpPr>
        <p:spPr>
          <a:xfrm>
            <a:off x="530351" y="7086600"/>
            <a:ext cx="8997697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Section Footer"/>
          <p:cNvSpPr txBox="1"/>
          <p:nvPr userDrawn="1">
            <p:custDataLst>
              <p:tags r:id="rId8"/>
            </p:custDataLst>
          </p:nvPr>
        </p:nvSpPr>
        <p:spPr>
          <a:xfrm>
            <a:off x="530352" y="7128974"/>
            <a:ext cx="2898648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endParaRPr lang="en-GB" sz="1100" noProof="1">
              <a:solidFill>
                <a:schemeClr val="tx1"/>
              </a:solidFill>
            </a:endParaRPr>
          </a:p>
        </p:txBody>
      </p:sp>
      <p:sp>
        <p:nvSpPr>
          <p:cNvPr id="35" name="Draft stamp"/>
          <p:cNvSpPr txBox="1"/>
          <p:nvPr userDrawn="1">
            <p:custDataLst>
              <p:tags r:id="rId9"/>
            </p:custDataLst>
          </p:nvPr>
        </p:nvSpPr>
        <p:spPr>
          <a:xfrm>
            <a:off x="3584448" y="7315200"/>
            <a:ext cx="2130552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noProof="1"/>
              <a:t>Draft</a:t>
            </a:r>
          </a:p>
        </p:txBody>
      </p:sp>
      <p:sp>
        <p:nvSpPr>
          <p:cNvPr id="20" name="Report Date"/>
          <p:cNvSpPr txBox="1"/>
          <p:nvPr userDrawn="1">
            <p:custDataLst>
              <p:tags r:id="rId10"/>
            </p:custDataLst>
          </p:nvPr>
        </p:nvSpPr>
        <p:spPr>
          <a:xfrm>
            <a:off x="8696089" y="7128974"/>
            <a:ext cx="83195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 algn="r">
              <a:spcAft>
                <a:spcPts val="900"/>
              </a:spcAft>
            </a:pPr>
            <a:r>
              <a:rPr lang="en-GB" sz="1100" noProof="1">
                <a:latin typeface="+mn-lt"/>
              </a:rPr>
              <a:t>11 April 2018</a:t>
            </a:r>
          </a:p>
        </p:txBody>
      </p:sp>
      <p:sp>
        <p:nvSpPr>
          <p:cNvPr id="21" name="Page Number"/>
          <p:cNvSpPr txBox="1"/>
          <p:nvPr userDrawn="1">
            <p:custDataLst>
              <p:tags r:id="rId11"/>
            </p:custDataLst>
          </p:nvPr>
        </p:nvSpPr>
        <p:spPr>
          <a:xfrm>
            <a:off x="9208008" y="7315200"/>
            <a:ext cx="320040" cy="13716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1000"/>
              </a:lnSpc>
            </a:pPr>
            <a:endParaRPr lang="en-GB" sz="1100" noProof="1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Logo with Panels"/>
          <p:cNvGrpSpPr/>
          <p:nvPr userDrawn="1"/>
        </p:nvGrpSpPr>
        <p:grpSpPr>
          <a:xfrm>
            <a:off x="1130368" y="0"/>
            <a:ext cx="8928031" cy="7318210"/>
            <a:chOff x="1130368" y="0"/>
            <a:chExt cx="8928031" cy="7318210"/>
          </a:xfrm>
        </p:grpSpPr>
        <p:grpSp>
          <p:nvGrpSpPr>
            <p:cNvPr id="5" name="Logo Shapes"/>
            <p:cNvGrpSpPr/>
            <p:nvPr userDrawn="1"/>
          </p:nvGrpSpPr>
          <p:grpSpPr>
            <a:xfrm>
              <a:off x="1904992" y="0"/>
              <a:ext cx="8153407" cy="6792223"/>
              <a:chOff x="1828800" y="-7143"/>
              <a:chExt cx="8153407" cy="6792223"/>
            </a:xfrm>
          </p:grpSpPr>
          <p:sp>
            <p:nvSpPr>
              <p:cNvPr id="23" name="Rectangle 1"/>
              <p:cNvSpPr>
                <a:spLocks noChangeArrowheads="1"/>
              </p:cNvSpPr>
              <p:nvPr/>
            </p:nvSpPr>
            <p:spPr bwMode="gray">
              <a:xfrm>
                <a:off x="1832930" y="4496096"/>
                <a:ext cx="8149277" cy="2288752"/>
              </a:xfrm>
              <a:prstGeom prst="rect">
                <a:avLst/>
              </a:prstGeom>
              <a:solidFill>
                <a:srgbClr val="F3BE26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68" name="Rectangle 2"/>
              <p:cNvSpPr>
                <a:spLocks noChangeArrowheads="1"/>
              </p:cNvSpPr>
              <p:nvPr userDrawn="1"/>
            </p:nvSpPr>
            <p:spPr bwMode="gray">
              <a:xfrm>
                <a:off x="1828800" y="3583782"/>
                <a:ext cx="7132320" cy="3201066"/>
              </a:xfrm>
              <a:prstGeom prst="rect">
                <a:avLst/>
              </a:prstGeom>
              <a:solidFill>
                <a:srgbClr val="F3BC87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20" name="Rectangle 3"/>
              <p:cNvSpPr>
                <a:spLocks noChangeArrowheads="1"/>
              </p:cNvSpPr>
              <p:nvPr userDrawn="1"/>
            </p:nvSpPr>
            <p:spPr bwMode="gray">
              <a:xfrm>
                <a:off x="1828800" y="4496096"/>
                <a:ext cx="7132320" cy="2288752"/>
              </a:xfrm>
              <a:prstGeom prst="rect">
                <a:avLst/>
              </a:prstGeom>
              <a:solidFill>
                <a:srgbClr val="E88C14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24" name="Rectangle 4"/>
              <p:cNvSpPr>
                <a:spLocks noChangeArrowheads="1"/>
              </p:cNvSpPr>
              <p:nvPr/>
            </p:nvSpPr>
            <p:spPr bwMode="gray">
              <a:xfrm>
                <a:off x="1828800" y="-7143"/>
                <a:ext cx="6248400" cy="6772722"/>
              </a:xfrm>
              <a:prstGeom prst="rect">
                <a:avLst/>
              </a:prstGeom>
              <a:solidFill>
                <a:srgbClr val="EE9C34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28" name="Rectangle 5"/>
              <p:cNvSpPr>
                <a:spLocks noChangeArrowheads="1"/>
              </p:cNvSpPr>
              <p:nvPr userDrawn="1"/>
            </p:nvSpPr>
            <p:spPr bwMode="gray">
              <a:xfrm>
                <a:off x="1828800" y="1057382"/>
                <a:ext cx="6492240" cy="5708197"/>
              </a:xfrm>
              <a:prstGeom prst="rect">
                <a:avLst/>
              </a:prstGeom>
              <a:solidFill>
                <a:srgbClr val="E669A2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69" name="Rectangle 6"/>
              <p:cNvSpPr>
                <a:spLocks noChangeArrowheads="1"/>
              </p:cNvSpPr>
              <p:nvPr userDrawn="1"/>
            </p:nvSpPr>
            <p:spPr bwMode="gray">
              <a:xfrm>
                <a:off x="1828800" y="3583782"/>
                <a:ext cx="6492240" cy="3201066"/>
              </a:xfrm>
              <a:prstGeom prst="rect">
                <a:avLst/>
              </a:prstGeom>
              <a:solidFill>
                <a:srgbClr val="DB4D56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29" name="Rectangle 7"/>
              <p:cNvSpPr>
                <a:spLocks noChangeArrowheads="1"/>
              </p:cNvSpPr>
              <p:nvPr userDrawn="1"/>
            </p:nvSpPr>
            <p:spPr bwMode="gray">
              <a:xfrm>
                <a:off x="1828800" y="1057382"/>
                <a:ext cx="6248400" cy="5708197"/>
              </a:xfrm>
              <a:prstGeom prst="rect">
                <a:avLst/>
              </a:prstGeom>
              <a:solidFill>
                <a:srgbClr val="D74021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26" name="Rectangle 8"/>
              <p:cNvSpPr>
                <a:spLocks noChangeArrowheads="1"/>
              </p:cNvSpPr>
              <p:nvPr userDrawn="1"/>
            </p:nvSpPr>
            <p:spPr bwMode="gray">
              <a:xfrm>
                <a:off x="1828800" y="4496096"/>
                <a:ext cx="6492240" cy="2288752"/>
              </a:xfrm>
              <a:prstGeom prst="rect">
                <a:avLst/>
              </a:prstGeom>
              <a:solidFill>
                <a:srgbClr val="D1390D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27" name="Rectangle 9"/>
              <p:cNvSpPr/>
              <p:nvPr userDrawn="1"/>
            </p:nvSpPr>
            <p:spPr bwMode="gray">
              <a:xfrm>
                <a:off x="1828800" y="3583782"/>
                <a:ext cx="6246019" cy="3201066"/>
              </a:xfrm>
              <a:prstGeom prst="rect">
                <a:avLst/>
              </a:prstGeom>
              <a:solidFill>
                <a:srgbClr val="CD2F0E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algn="l" defTabSz="1018824" rtl="0" eaLnBrk="1" latinLnBrk="0" hangingPunct="1"/>
                <a:endParaRPr lang="en-GB" sz="2000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0" name="Rectangle 10"/>
              <p:cNvSpPr>
                <a:spLocks noChangeArrowheads="1"/>
              </p:cNvSpPr>
              <p:nvPr userDrawn="1"/>
            </p:nvSpPr>
            <p:spPr bwMode="gray">
              <a:xfrm>
                <a:off x="1828800" y="4495801"/>
                <a:ext cx="6245352" cy="2288752"/>
              </a:xfrm>
              <a:prstGeom prst="rect">
                <a:avLst/>
              </a:prstGeom>
              <a:solidFill>
                <a:srgbClr val="C42303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  <p:sp>
            <p:nvSpPr>
              <p:cNvPr id="71" name="Rectangle 11"/>
              <p:cNvSpPr>
                <a:spLocks noChangeArrowheads="1"/>
              </p:cNvSpPr>
              <p:nvPr userDrawn="1"/>
            </p:nvSpPr>
            <p:spPr bwMode="gray">
              <a:xfrm>
                <a:off x="1828800" y="4800832"/>
                <a:ext cx="2286000" cy="1984248"/>
              </a:xfrm>
              <a:prstGeom prst="rect">
                <a:avLst/>
              </a:prstGeom>
              <a:solidFill>
                <a:srgbClr val="9A1702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noProof="0" dirty="0"/>
              </a:p>
            </p:txBody>
          </p:sp>
        </p:grpSp>
        <p:grpSp>
          <p:nvGrpSpPr>
            <p:cNvPr id="6" name="Logo"/>
            <p:cNvGrpSpPr/>
            <p:nvPr userDrawn="1"/>
          </p:nvGrpSpPr>
          <p:grpSpPr>
            <a:xfrm>
              <a:off x="1130368" y="6790556"/>
              <a:ext cx="905256" cy="527654"/>
              <a:chOff x="1130368" y="6790556"/>
              <a:chExt cx="905256" cy="527654"/>
            </a:xfrm>
          </p:grpSpPr>
          <p:sp>
            <p:nvSpPr>
              <p:cNvPr id="38" name="Rectangle 0"/>
              <p:cNvSpPr>
                <a:spLocks noChangeArrowheads="1"/>
              </p:cNvSpPr>
              <p:nvPr userDrawn="1"/>
            </p:nvSpPr>
            <p:spPr bwMode="black">
              <a:xfrm>
                <a:off x="1676368" y="6790556"/>
                <a:ext cx="228600" cy="57350"/>
              </a:xfrm>
              <a:prstGeom prst="rect">
                <a:avLst/>
              </a:prstGeom>
              <a:solidFill>
                <a:srgbClr val="A10000"/>
              </a:solidFill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9" name="Freeform 38"/>
              <p:cNvSpPr>
                <a:spLocks noEditPoints="1"/>
              </p:cNvSpPr>
              <p:nvPr userDrawn="1"/>
            </p:nvSpPr>
            <p:spPr bwMode="black">
              <a:xfrm>
                <a:off x="1130368" y="6976999"/>
                <a:ext cx="905256" cy="341211"/>
              </a:xfrm>
              <a:custGeom>
                <a:avLst/>
                <a:gdLst/>
                <a:ahLst/>
                <a:cxnLst>
                  <a:cxn ang="0">
                    <a:pos x="581" y="233"/>
                  </a:cxn>
                  <a:cxn ang="0">
                    <a:pos x="538" y="949"/>
                  </a:cxn>
                  <a:cxn ang="0">
                    <a:pos x="630" y="946"/>
                  </a:cxn>
                  <a:cxn ang="0">
                    <a:pos x="793" y="880"/>
                  </a:cxn>
                  <a:cxn ang="0">
                    <a:pos x="886" y="728"/>
                  </a:cxn>
                  <a:cxn ang="0">
                    <a:pos x="905" y="505"/>
                  </a:cxn>
                  <a:cxn ang="0">
                    <a:pos x="850" y="329"/>
                  </a:cxn>
                  <a:cxn ang="0">
                    <a:pos x="727" y="241"/>
                  </a:cxn>
                  <a:cxn ang="0">
                    <a:pos x="521" y="3"/>
                  </a:cxn>
                  <a:cxn ang="0">
                    <a:pos x="643" y="74"/>
                  </a:cxn>
                  <a:cxn ang="0">
                    <a:pos x="761" y="24"/>
                  </a:cxn>
                  <a:cxn ang="0">
                    <a:pos x="855" y="9"/>
                  </a:cxn>
                  <a:cxn ang="0">
                    <a:pos x="1026" y="40"/>
                  </a:cxn>
                  <a:cxn ang="0">
                    <a:pos x="1180" y="172"/>
                  </a:cxn>
                  <a:cxn ang="0">
                    <a:pos x="1265" y="383"/>
                  </a:cxn>
                  <a:cxn ang="0">
                    <a:pos x="1265" y="641"/>
                  </a:cxn>
                  <a:cxn ang="0">
                    <a:pos x="1175" y="857"/>
                  </a:cxn>
                  <a:cxn ang="0">
                    <a:pos x="1005" y="1006"/>
                  </a:cxn>
                  <a:cxn ang="0">
                    <a:pos x="766" y="1074"/>
                  </a:cxn>
                  <a:cxn ang="0">
                    <a:pos x="601" y="1074"/>
                  </a:cxn>
                  <a:cxn ang="0">
                    <a:pos x="692" y="1447"/>
                  </a:cxn>
                  <a:cxn ang="0">
                    <a:pos x="171" y="1408"/>
                  </a:cxn>
                  <a:cxn ang="0">
                    <a:pos x="413" y="3"/>
                  </a:cxn>
                  <a:cxn ang="0">
                    <a:pos x="3876" y="20"/>
                  </a:cxn>
                  <a:cxn ang="0">
                    <a:pos x="4036" y="100"/>
                  </a:cxn>
                  <a:cxn ang="0">
                    <a:pos x="4113" y="232"/>
                  </a:cxn>
                  <a:cxn ang="0">
                    <a:pos x="4091" y="362"/>
                  </a:cxn>
                  <a:cxn ang="0">
                    <a:pos x="3995" y="436"/>
                  </a:cxn>
                  <a:cxn ang="0">
                    <a:pos x="3859" y="438"/>
                  </a:cxn>
                  <a:cxn ang="0">
                    <a:pos x="3757" y="114"/>
                  </a:cxn>
                  <a:cxn ang="0">
                    <a:pos x="3597" y="187"/>
                  </a:cxn>
                  <a:cxn ang="0">
                    <a:pos x="3508" y="339"/>
                  </a:cxn>
                  <a:cxn ang="0">
                    <a:pos x="3489" y="565"/>
                  </a:cxn>
                  <a:cxn ang="0">
                    <a:pos x="3547" y="753"/>
                  </a:cxn>
                  <a:cxn ang="0">
                    <a:pos x="3668" y="869"/>
                  </a:cxn>
                  <a:cxn ang="0">
                    <a:pos x="3821" y="896"/>
                  </a:cxn>
                  <a:cxn ang="0">
                    <a:pos x="3931" y="872"/>
                  </a:cxn>
                  <a:cxn ang="0">
                    <a:pos x="4079" y="810"/>
                  </a:cxn>
                  <a:cxn ang="0">
                    <a:pos x="4016" y="1024"/>
                  </a:cxn>
                  <a:cxn ang="0">
                    <a:pos x="3830" y="1080"/>
                  </a:cxn>
                  <a:cxn ang="0">
                    <a:pos x="3651" y="1095"/>
                  </a:cxn>
                  <a:cxn ang="0">
                    <a:pos x="3426" y="1060"/>
                  </a:cxn>
                  <a:cxn ang="0">
                    <a:pos x="3255" y="947"/>
                  </a:cxn>
                  <a:cxn ang="0">
                    <a:pos x="3140" y="772"/>
                  </a:cxn>
                  <a:cxn ang="0">
                    <a:pos x="3101" y="561"/>
                  </a:cxn>
                  <a:cxn ang="0">
                    <a:pos x="3153" y="318"/>
                  </a:cxn>
                  <a:cxn ang="0">
                    <a:pos x="3293" y="135"/>
                  </a:cxn>
                  <a:cxn ang="0">
                    <a:pos x="3508" y="27"/>
                  </a:cxn>
                  <a:cxn ang="0">
                    <a:pos x="2910" y="0"/>
                  </a:cxn>
                  <a:cxn ang="0">
                    <a:pos x="3040" y="52"/>
                  </a:cxn>
                  <a:cxn ang="0">
                    <a:pos x="3093" y="178"/>
                  </a:cxn>
                  <a:cxn ang="0">
                    <a:pos x="3071" y="277"/>
                  </a:cxn>
                  <a:cxn ang="0">
                    <a:pos x="3004" y="393"/>
                  </a:cxn>
                  <a:cxn ang="0">
                    <a:pos x="2876" y="561"/>
                  </a:cxn>
                  <a:cxn ang="0">
                    <a:pos x="1784" y="1078"/>
                  </a:cxn>
                  <a:cxn ang="0">
                    <a:pos x="1313" y="118"/>
                  </a:cxn>
                  <a:cxn ang="0">
                    <a:pos x="2247" y="25"/>
                  </a:cxn>
                  <a:cxn ang="0">
                    <a:pos x="2759" y="62"/>
                  </a:cxn>
                  <a:cxn ang="0">
                    <a:pos x="2872" y="4"/>
                  </a:cxn>
                </a:cxnLst>
                <a:rect l="0" t="0" r="r" b="b"/>
                <a:pathLst>
                  <a:path w="4127" h="1544">
                    <a:moveTo>
                      <a:pt x="640" y="229"/>
                    </a:moveTo>
                    <a:lnTo>
                      <a:pt x="622" y="229"/>
                    </a:lnTo>
                    <a:lnTo>
                      <a:pt x="603" y="230"/>
                    </a:lnTo>
                    <a:lnTo>
                      <a:pt x="581" y="233"/>
                    </a:lnTo>
                    <a:lnTo>
                      <a:pt x="553" y="235"/>
                    </a:lnTo>
                    <a:lnTo>
                      <a:pt x="521" y="241"/>
                    </a:lnTo>
                    <a:lnTo>
                      <a:pt x="521" y="947"/>
                    </a:lnTo>
                    <a:lnTo>
                      <a:pt x="538" y="949"/>
                    </a:lnTo>
                    <a:lnTo>
                      <a:pt x="553" y="949"/>
                    </a:lnTo>
                    <a:lnTo>
                      <a:pt x="566" y="949"/>
                    </a:lnTo>
                    <a:lnTo>
                      <a:pt x="578" y="949"/>
                    </a:lnTo>
                    <a:lnTo>
                      <a:pt x="630" y="946"/>
                    </a:lnTo>
                    <a:lnTo>
                      <a:pt x="677" y="937"/>
                    </a:lnTo>
                    <a:lnTo>
                      <a:pt x="720" y="924"/>
                    </a:lnTo>
                    <a:lnTo>
                      <a:pt x="758" y="905"/>
                    </a:lnTo>
                    <a:lnTo>
                      <a:pt x="793" y="880"/>
                    </a:lnTo>
                    <a:lnTo>
                      <a:pt x="824" y="850"/>
                    </a:lnTo>
                    <a:lnTo>
                      <a:pt x="849" y="815"/>
                    </a:lnTo>
                    <a:lnTo>
                      <a:pt x="870" y="775"/>
                    </a:lnTo>
                    <a:lnTo>
                      <a:pt x="886" y="728"/>
                    </a:lnTo>
                    <a:lnTo>
                      <a:pt x="897" y="678"/>
                    </a:lnTo>
                    <a:lnTo>
                      <a:pt x="905" y="622"/>
                    </a:lnTo>
                    <a:lnTo>
                      <a:pt x="907" y="561"/>
                    </a:lnTo>
                    <a:lnTo>
                      <a:pt x="905" y="505"/>
                    </a:lnTo>
                    <a:lnTo>
                      <a:pt x="897" y="452"/>
                    </a:lnTo>
                    <a:lnTo>
                      <a:pt x="886" y="407"/>
                    </a:lnTo>
                    <a:lnTo>
                      <a:pt x="870" y="366"/>
                    </a:lnTo>
                    <a:lnTo>
                      <a:pt x="850" y="329"/>
                    </a:lnTo>
                    <a:lnTo>
                      <a:pt x="826" y="299"/>
                    </a:lnTo>
                    <a:lnTo>
                      <a:pt x="797" y="274"/>
                    </a:lnTo>
                    <a:lnTo>
                      <a:pt x="763" y="254"/>
                    </a:lnTo>
                    <a:lnTo>
                      <a:pt x="727" y="241"/>
                    </a:lnTo>
                    <a:lnTo>
                      <a:pt x="686" y="232"/>
                    </a:lnTo>
                    <a:lnTo>
                      <a:pt x="640" y="229"/>
                    </a:lnTo>
                    <a:close/>
                    <a:moveTo>
                      <a:pt x="413" y="3"/>
                    </a:moveTo>
                    <a:lnTo>
                      <a:pt x="521" y="3"/>
                    </a:lnTo>
                    <a:lnTo>
                      <a:pt x="521" y="143"/>
                    </a:lnTo>
                    <a:lnTo>
                      <a:pt x="566" y="117"/>
                    </a:lnTo>
                    <a:lnTo>
                      <a:pt x="607" y="93"/>
                    </a:lnTo>
                    <a:lnTo>
                      <a:pt x="643" y="74"/>
                    </a:lnTo>
                    <a:lnTo>
                      <a:pt x="677" y="57"/>
                    </a:lnTo>
                    <a:lnTo>
                      <a:pt x="707" y="44"/>
                    </a:lnTo>
                    <a:lnTo>
                      <a:pt x="735" y="33"/>
                    </a:lnTo>
                    <a:lnTo>
                      <a:pt x="761" y="24"/>
                    </a:lnTo>
                    <a:lnTo>
                      <a:pt x="785" y="18"/>
                    </a:lnTo>
                    <a:lnTo>
                      <a:pt x="809" y="13"/>
                    </a:lnTo>
                    <a:lnTo>
                      <a:pt x="831" y="10"/>
                    </a:lnTo>
                    <a:lnTo>
                      <a:pt x="855" y="9"/>
                    </a:lnTo>
                    <a:lnTo>
                      <a:pt x="879" y="8"/>
                    </a:lnTo>
                    <a:lnTo>
                      <a:pt x="931" y="12"/>
                    </a:lnTo>
                    <a:lnTo>
                      <a:pt x="980" y="23"/>
                    </a:lnTo>
                    <a:lnTo>
                      <a:pt x="1026" y="40"/>
                    </a:lnTo>
                    <a:lnTo>
                      <a:pt x="1070" y="64"/>
                    </a:lnTo>
                    <a:lnTo>
                      <a:pt x="1110" y="94"/>
                    </a:lnTo>
                    <a:lnTo>
                      <a:pt x="1148" y="130"/>
                    </a:lnTo>
                    <a:lnTo>
                      <a:pt x="1180" y="172"/>
                    </a:lnTo>
                    <a:lnTo>
                      <a:pt x="1209" y="218"/>
                    </a:lnTo>
                    <a:lnTo>
                      <a:pt x="1233" y="268"/>
                    </a:lnTo>
                    <a:lnTo>
                      <a:pt x="1252" y="324"/>
                    </a:lnTo>
                    <a:lnTo>
                      <a:pt x="1265" y="383"/>
                    </a:lnTo>
                    <a:lnTo>
                      <a:pt x="1274" y="446"/>
                    </a:lnTo>
                    <a:lnTo>
                      <a:pt x="1278" y="512"/>
                    </a:lnTo>
                    <a:lnTo>
                      <a:pt x="1274" y="578"/>
                    </a:lnTo>
                    <a:lnTo>
                      <a:pt x="1265" y="641"/>
                    </a:lnTo>
                    <a:lnTo>
                      <a:pt x="1252" y="701"/>
                    </a:lnTo>
                    <a:lnTo>
                      <a:pt x="1232" y="756"/>
                    </a:lnTo>
                    <a:lnTo>
                      <a:pt x="1205" y="809"/>
                    </a:lnTo>
                    <a:lnTo>
                      <a:pt x="1175" y="857"/>
                    </a:lnTo>
                    <a:lnTo>
                      <a:pt x="1140" y="901"/>
                    </a:lnTo>
                    <a:lnTo>
                      <a:pt x="1099" y="941"/>
                    </a:lnTo>
                    <a:lnTo>
                      <a:pt x="1054" y="976"/>
                    </a:lnTo>
                    <a:lnTo>
                      <a:pt x="1005" y="1006"/>
                    </a:lnTo>
                    <a:lnTo>
                      <a:pt x="951" y="1031"/>
                    </a:lnTo>
                    <a:lnTo>
                      <a:pt x="894" y="1051"/>
                    </a:lnTo>
                    <a:lnTo>
                      <a:pt x="831" y="1065"/>
                    </a:lnTo>
                    <a:lnTo>
                      <a:pt x="766" y="1074"/>
                    </a:lnTo>
                    <a:lnTo>
                      <a:pt x="696" y="1078"/>
                    </a:lnTo>
                    <a:lnTo>
                      <a:pt x="670" y="1078"/>
                    </a:lnTo>
                    <a:lnTo>
                      <a:pt x="637" y="1076"/>
                    </a:lnTo>
                    <a:lnTo>
                      <a:pt x="601" y="1074"/>
                    </a:lnTo>
                    <a:lnTo>
                      <a:pt x="561" y="1071"/>
                    </a:lnTo>
                    <a:lnTo>
                      <a:pt x="521" y="1068"/>
                    </a:lnTo>
                    <a:lnTo>
                      <a:pt x="521" y="1408"/>
                    </a:lnTo>
                    <a:lnTo>
                      <a:pt x="692" y="1447"/>
                    </a:lnTo>
                    <a:lnTo>
                      <a:pt x="692" y="1544"/>
                    </a:lnTo>
                    <a:lnTo>
                      <a:pt x="18" y="1544"/>
                    </a:lnTo>
                    <a:lnTo>
                      <a:pt x="18" y="1447"/>
                    </a:lnTo>
                    <a:lnTo>
                      <a:pt x="171" y="1408"/>
                    </a:lnTo>
                    <a:lnTo>
                      <a:pt x="171" y="229"/>
                    </a:lnTo>
                    <a:lnTo>
                      <a:pt x="0" y="229"/>
                    </a:lnTo>
                    <a:lnTo>
                      <a:pt x="0" y="128"/>
                    </a:lnTo>
                    <a:lnTo>
                      <a:pt x="413" y="3"/>
                    </a:lnTo>
                    <a:close/>
                    <a:moveTo>
                      <a:pt x="3711" y="0"/>
                    </a:moveTo>
                    <a:lnTo>
                      <a:pt x="3770" y="3"/>
                    </a:lnTo>
                    <a:lnTo>
                      <a:pt x="3825" y="9"/>
                    </a:lnTo>
                    <a:lnTo>
                      <a:pt x="3876" y="20"/>
                    </a:lnTo>
                    <a:lnTo>
                      <a:pt x="3923" y="34"/>
                    </a:lnTo>
                    <a:lnTo>
                      <a:pt x="3965" y="53"/>
                    </a:lnTo>
                    <a:lnTo>
                      <a:pt x="4004" y="75"/>
                    </a:lnTo>
                    <a:lnTo>
                      <a:pt x="4036" y="100"/>
                    </a:lnTo>
                    <a:lnTo>
                      <a:pt x="4064" y="129"/>
                    </a:lnTo>
                    <a:lnTo>
                      <a:pt x="4086" y="160"/>
                    </a:lnTo>
                    <a:lnTo>
                      <a:pt x="4103" y="194"/>
                    </a:lnTo>
                    <a:lnTo>
                      <a:pt x="4113" y="232"/>
                    </a:lnTo>
                    <a:lnTo>
                      <a:pt x="4117" y="271"/>
                    </a:lnTo>
                    <a:lnTo>
                      <a:pt x="4114" y="304"/>
                    </a:lnTo>
                    <a:lnTo>
                      <a:pt x="4105" y="334"/>
                    </a:lnTo>
                    <a:lnTo>
                      <a:pt x="4091" y="362"/>
                    </a:lnTo>
                    <a:lnTo>
                      <a:pt x="4074" y="387"/>
                    </a:lnTo>
                    <a:lnTo>
                      <a:pt x="4051" y="407"/>
                    </a:lnTo>
                    <a:lnTo>
                      <a:pt x="4025" y="423"/>
                    </a:lnTo>
                    <a:lnTo>
                      <a:pt x="3995" y="436"/>
                    </a:lnTo>
                    <a:lnTo>
                      <a:pt x="3961" y="443"/>
                    </a:lnTo>
                    <a:lnTo>
                      <a:pt x="3925" y="446"/>
                    </a:lnTo>
                    <a:lnTo>
                      <a:pt x="3891" y="444"/>
                    </a:lnTo>
                    <a:lnTo>
                      <a:pt x="3859" y="438"/>
                    </a:lnTo>
                    <a:lnTo>
                      <a:pt x="3826" y="428"/>
                    </a:lnTo>
                    <a:lnTo>
                      <a:pt x="3792" y="413"/>
                    </a:lnTo>
                    <a:lnTo>
                      <a:pt x="3757" y="394"/>
                    </a:lnTo>
                    <a:lnTo>
                      <a:pt x="3757" y="114"/>
                    </a:lnTo>
                    <a:lnTo>
                      <a:pt x="3711" y="125"/>
                    </a:lnTo>
                    <a:lnTo>
                      <a:pt x="3668" y="140"/>
                    </a:lnTo>
                    <a:lnTo>
                      <a:pt x="3631" y="162"/>
                    </a:lnTo>
                    <a:lnTo>
                      <a:pt x="3597" y="187"/>
                    </a:lnTo>
                    <a:lnTo>
                      <a:pt x="3568" y="218"/>
                    </a:lnTo>
                    <a:lnTo>
                      <a:pt x="3543" y="253"/>
                    </a:lnTo>
                    <a:lnTo>
                      <a:pt x="3523" y="294"/>
                    </a:lnTo>
                    <a:lnTo>
                      <a:pt x="3508" y="339"/>
                    </a:lnTo>
                    <a:lnTo>
                      <a:pt x="3497" y="391"/>
                    </a:lnTo>
                    <a:lnTo>
                      <a:pt x="3489" y="447"/>
                    </a:lnTo>
                    <a:lnTo>
                      <a:pt x="3487" y="507"/>
                    </a:lnTo>
                    <a:lnTo>
                      <a:pt x="3489" y="565"/>
                    </a:lnTo>
                    <a:lnTo>
                      <a:pt x="3497" y="617"/>
                    </a:lnTo>
                    <a:lnTo>
                      <a:pt x="3509" y="667"/>
                    </a:lnTo>
                    <a:lnTo>
                      <a:pt x="3526" y="712"/>
                    </a:lnTo>
                    <a:lnTo>
                      <a:pt x="3547" y="753"/>
                    </a:lnTo>
                    <a:lnTo>
                      <a:pt x="3571" y="790"/>
                    </a:lnTo>
                    <a:lnTo>
                      <a:pt x="3600" y="821"/>
                    </a:lnTo>
                    <a:lnTo>
                      <a:pt x="3632" y="847"/>
                    </a:lnTo>
                    <a:lnTo>
                      <a:pt x="3668" y="869"/>
                    </a:lnTo>
                    <a:lnTo>
                      <a:pt x="3707" y="885"/>
                    </a:lnTo>
                    <a:lnTo>
                      <a:pt x="3750" y="894"/>
                    </a:lnTo>
                    <a:lnTo>
                      <a:pt x="3795" y="897"/>
                    </a:lnTo>
                    <a:lnTo>
                      <a:pt x="3821" y="896"/>
                    </a:lnTo>
                    <a:lnTo>
                      <a:pt x="3847" y="894"/>
                    </a:lnTo>
                    <a:lnTo>
                      <a:pt x="3874" y="889"/>
                    </a:lnTo>
                    <a:lnTo>
                      <a:pt x="3901" y="881"/>
                    </a:lnTo>
                    <a:lnTo>
                      <a:pt x="3931" y="872"/>
                    </a:lnTo>
                    <a:lnTo>
                      <a:pt x="3964" y="861"/>
                    </a:lnTo>
                    <a:lnTo>
                      <a:pt x="3999" y="846"/>
                    </a:lnTo>
                    <a:lnTo>
                      <a:pt x="4036" y="830"/>
                    </a:lnTo>
                    <a:lnTo>
                      <a:pt x="4079" y="810"/>
                    </a:lnTo>
                    <a:lnTo>
                      <a:pt x="4127" y="787"/>
                    </a:lnTo>
                    <a:lnTo>
                      <a:pt x="4127" y="976"/>
                    </a:lnTo>
                    <a:lnTo>
                      <a:pt x="4069" y="1001"/>
                    </a:lnTo>
                    <a:lnTo>
                      <a:pt x="4016" y="1024"/>
                    </a:lnTo>
                    <a:lnTo>
                      <a:pt x="3966" y="1041"/>
                    </a:lnTo>
                    <a:lnTo>
                      <a:pt x="3919" y="1058"/>
                    </a:lnTo>
                    <a:lnTo>
                      <a:pt x="3874" y="1070"/>
                    </a:lnTo>
                    <a:lnTo>
                      <a:pt x="3830" y="1080"/>
                    </a:lnTo>
                    <a:lnTo>
                      <a:pt x="3786" y="1086"/>
                    </a:lnTo>
                    <a:lnTo>
                      <a:pt x="3742" y="1091"/>
                    </a:lnTo>
                    <a:lnTo>
                      <a:pt x="3697" y="1094"/>
                    </a:lnTo>
                    <a:lnTo>
                      <a:pt x="3651" y="1095"/>
                    </a:lnTo>
                    <a:lnTo>
                      <a:pt x="3588" y="1093"/>
                    </a:lnTo>
                    <a:lnTo>
                      <a:pt x="3530" y="1086"/>
                    </a:lnTo>
                    <a:lnTo>
                      <a:pt x="3476" y="1075"/>
                    </a:lnTo>
                    <a:lnTo>
                      <a:pt x="3426" y="1060"/>
                    </a:lnTo>
                    <a:lnTo>
                      <a:pt x="3378" y="1039"/>
                    </a:lnTo>
                    <a:lnTo>
                      <a:pt x="3334" y="1014"/>
                    </a:lnTo>
                    <a:lnTo>
                      <a:pt x="3294" y="984"/>
                    </a:lnTo>
                    <a:lnTo>
                      <a:pt x="3255" y="947"/>
                    </a:lnTo>
                    <a:lnTo>
                      <a:pt x="3219" y="907"/>
                    </a:lnTo>
                    <a:lnTo>
                      <a:pt x="3188" y="865"/>
                    </a:lnTo>
                    <a:lnTo>
                      <a:pt x="3162" y="820"/>
                    </a:lnTo>
                    <a:lnTo>
                      <a:pt x="3140" y="772"/>
                    </a:lnTo>
                    <a:lnTo>
                      <a:pt x="3124" y="722"/>
                    </a:lnTo>
                    <a:lnTo>
                      <a:pt x="3111" y="670"/>
                    </a:lnTo>
                    <a:lnTo>
                      <a:pt x="3104" y="616"/>
                    </a:lnTo>
                    <a:lnTo>
                      <a:pt x="3101" y="561"/>
                    </a:lnTo>
                    <a:lnTo>
                      <a:pt x="3105" y="494"/>
                    </a:lnTo>
                    <a:lnTo>
                      <a:pt x="3115" y="433"/>
                    </a:lnTo>
                    <a:lnTo>
                      <a:pt x="3130" y="373"/>
                    </a:lnTo>
                    <a:lnTo>
                      <a:pt x="3153" y="318"/>
                    </a:lnTo>
                    <a:lnTo>
                      <a:pt x="3179" y="267"/>
                    </a:lnTo>
                    <a:lnTo>
                      <a:pt x="3213" y="219"/>
                    </a:lnTo>
                    <a:lnTo>
                      <a:pt x="3250" y="175"/>
                    </a:lnTo>
                    <a:lnTo>
                      <a:pt x="3293" y="135"/>
                    </a:lnTo>
                    <a:lnTo>
                      <a:pt x="3341" y="102"/>
                    </a:lnTo>
                    <a:lnTo>
                      <a:pt x="3392" y="72"/>
                    </a:lnTo>
                    <a:lnTo>
                      <a:pt x="3448" y="47"/>
                    </a:lnTo>
                    <a:lnTo>
                      <a:pt x="3508" y="27"/>
                    </a:lnTo>
                    <a:lnTo>
                      <a:pt x="3573" y="12"/>
                    </a:lnTo>
                    <a:lnTo>
                      <a:pt x="3640" y="3"/>
                    </a:lnTo>
                    <a:lnTo>
                      <a:pt x="3711" y="0"/>
                    </a:lnTo>
                    <a:close/>
                    <a:moveTo>
                      <a:pt x="2910" y="0"/>
                    </a:moveTo>
                    <a:lnTo>
                      <a:pt x="2948" y="4"/>
                    </a:lnTo>
                    <a:lnTo>
                      <a:pt x="2983" y="14"/>
                    </a:lnTo>
                    <a:lnTo>
                      <a:pt x="3014" y="30"/>
                    </a:lnTo>
                    <a:lnTo>
                      <a:pt x="3040" y="52"/>
                    </a:lnTo>
                    <a:lnTo>
                      <a:pt x="3063" y="78"/>
                    </a:lnTo>
                    <a:lnTo>
                      <a:pt x="3079" y="109"/>
                    </a:lnTo>
                    <a:lnTo>
                      <a:pt x="3089" y="142"/>
                    </a:lnTo>
                    <a:lnTo>
                      <a:pt x="3093" y="178"/>
                    </a:lnTo>
                    <a:lnTo>
                      <a:pt x="3091" y="203"/>
                    </a:lnTo>
                    <a:lnTo>
                      <a:pt x="3088" y="227"/>
                    </a:lnTo>
                    <a:lnTo>
                      <a:pt x="3081" y="252"/>
                    </a:lnTo>
                    <a:lnTo>
                      <a:pt x="3071" y="277"/>
                    </a:lnTo>
                    <a:lnTo>
                      <a:pt x="3060" y="303"/>
                    </a:lnTo>
                    <a:lnTo>
                      <a:pt x="3044" y="331"/>
                    </a:lnTo>
                    <a:lnTo>
                      <a:pt x="3025" y="361"/>
                    </a:lnTo>
                    <a:lnTo>
                      <a:pt x="3004" y="393"/>
                    </a:lnTo>
                    <a:lnTo>
                      <a:pt x="2978" y="429"/>
                    </a:lnTo>
                    <a:lnTo>
                      <a:pt x="2948" y="468"/>
                    </a:lnTo>
                    <a:lnTo>
                      <a:pt x="2914" y="512"/>
                    </a:lnTo>
                    <a:lnTo>
                      <a:pt x="2876" y="561"/>
                    </a:lnTo>
                    <a:lnTo>
                      <a:pt x="2472" y="1078"/>
                    </a:lnTo>
                    <a:lnTo>
                      <a:pt x="2182" y="1078"/>
                    </a:lnTo>
                    <a:lnTo>
                      <a:pt x="2182" y="424"/>
                    </a:lnTo>
                    <a:lnTo>
                      <a:pt x="1784" y="1078"/>
                    </a:lnTo>
                    <a:lnTo>
                      <a:pt x="1518" y="1078"/>
                    </a:lnTo>
                    <a:lnTo>
                      <a:pt x="1518" y="234"/>
                    </a:lnTo>
                    <a:lnTo>
                      <a:pt x="1313" y="214"/>
                    </a:lnTo>
                    <a:lnTo>
                      <a:pt x="1313" y="118"/>
                    </a:lnTo>
                    <a:lnTo>
                      <a:pt x="1690" y="25"/>
                    </a:lnTo>
                    <a:lnTo>
                      <a:pt x="1832" y="25"/>
                    </a:lnTo>
                    <a:lnTo>
                      <a:pt x="1832" y="713"/>
                    </a:lnTo>
                    <a:lnTo>
                      <a:pt x="2247" y="25"/>
                    </a:lnTo>
                    <a:lnTo>
                      <a:pt x="2497" y="25"/>
                    </a:lnTo>
                    <a:lnTo>
                      <a:pt x="2497" y="822"/>
                    </a:lnTo>
                    <a:lnTo>
                      <a:pt x="2759" y="473"/>
                    </a:lnTo>
                    <a:lnTo>
                      <a:pt x="2759" y="62"/>
                    </a:lnTo>
                    <a:lnTo>
                      <a:pt x="2779" y="44"/>
                    </a:lnTo>
                    <a:lnTo>
                      <a:pt x="2806" y="27"/>
                    </a:lnTo>
                    <a:lnTo>
                      <a:pt x="2837" y="13"/>
                    </a:lnTo>
                    <a:lnTo>
                      <a:pt x="2872" y="4"/>
                    </a:lnTo>
                    <a:lnTo>
                      <a:pt x="291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</p:grpSp>
      <p:sp>
        <p:nvSpPr>
          <p:cNvPr id="37" name="Descriptor"/>
          <p:cNvSpPr>
            <a:spLocks noGrp="1"/>
          </p:cNvSpPr>
          <p:nvPr userDrawn="1">
            <p:custDataLst>
              <p:tags r:id="rId1"/>
            </p:custDataLst>
          </p:nvPr>
        </p:nvSpPr>
        <p:spPr bwMode="white">
          <a:xfrm>
            <a:off x="2059200" y="611644"/>
            <a:ext cx="65" cy="215444"/>
          </a:xfrm>
          <a:prstGeom prst="rect">
            <a:avLst/>
          </a:prstGeom>
        </p:spPr>
        <p:txBody>
          <a:bodyPr vert="horz" wrap="none" lIns="0" tIns="0" rIns="0" bIns="0" rtlCol="0" anchor="b" anchorCtr="0">
            <a:spAutoFit/>
          </a:bodyPr>
          <a:lstStyle>
            <a:lvl1pPr marL="0" marR="0" indent="0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Wingdings" pitchFamily="2" charset="2"/>
              <a:buNone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234950" marR="0" indent="-228600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Times New Roman" pitchFamily="18" charset="0"/>
              <a:buChar char="•"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2pPr>
            <a:lvl3pPr marL="475488" marR="0" indent="-227013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itchFamily="34" charset="0"/>
              <a:buChar char="-"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3pPr>
            <a:lvl4pPr marL="685800" marR="0" indent="-237744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Georgia" pitchFamily="18" charset="0"/>
              <a:buChar char="◦"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4pPr>
            <a:lvl5pPr marL="914400" marR="0" indent="-228600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Georgia" pitchFamily="18" charset="0"/>
              <a:buChar char="›"/>
              <a:tabLst/>
              <a:defRPr sz="1100" kern="1200" baseline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5pPr>
            <a:lvl6pPr marL="237744" indent="-237744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 lang="en-GB" sz="1100" kern="1200" baseline="0" noProof="0" dirty="0" smtClean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6pPr>
            <a:lvl7pPr marL="475488" indent="-228600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lang="en-GB" sz="1100" kern="1200" baseline="0" noProof="0" dirty="0" smtClean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7pPr>
            <a:lvl8pPr marL="682625" indent="-228600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  <a:defRPr lang="en-GB" sz="1100" kern="1200" baseline="0" noProof="0" dirty="0" smtClean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8pPr>
            <a:lvl9pPr marL="0" indent="0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 lang="en-GB" sz="1100" b="1" kern="1200" baseline="0" noProof="0" dirty="0" smtClean="0">
                <a:solidFill>
                  <a:schemeClr val="tx2"/>
                </a:solidFill>
                <a:latin typeface="Georgia" pitchFamily="18" charset="0"/>
                <a:ea typeface="+mn-ea"/>
                <a:cs typeface="+mn-cs"/>
              </a:defRPr>
            </a:lvl9pPr>
          </a:lstStyle>
          <a:p>
            <a:pPr lvl="0">
              <a:spcBef>
                <a:spcPct val="0"/>
              </a:spcBef>
              <a:defRPr/>
            </a:pPr>
            <a:endParaRPr lang="en-GB" sz="1400" b="0" i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5" name="Frame Line"/>
          <p:cNvCxnSpPr/>
          <p:nvPr userDrawn="1"/>
        </p:nvCxnSpPr>
        <p:spPr>
          <a:xfrm flipV="1">
            <a:off x="381000" y="3593592"/>
            <a:ext cx="1371600" cy="144000"/>
          </a:xfrm>
          <a:prstGeom prst="bentConnector3">
            <a:avLst>
              <a:gd name="adj1" fmla="val -174"/>
            </a:avLst>
          </a:prstGeom>
          <a:ln w="12700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onfidentiality Stamp"/>
          <p:cNvSpPr>
            <a:spLocks noGrp="1"/>
          </p:cNvSpPr>
          <p:nvPr userDrawn="1">
            <p:custDataLst>
              <p:tags r:id="rId2"/>
            </p:custDataLst>
          </p:nvPr>
        </p:nvSpPr>
        <p:spPr>
          <a:xfrm>
            <a:off x="530351" y="3729600"/>
            <a:ext cx="122400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marR="0" indent="0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Wingdings" pitchFamily="2" charset="2"/>
              <a:buNone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234950" marR="0" indent="-228600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Times New Roman" pitchFamily="18" charset="0"/>
              <a:buChar char="•"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2pPr>
            <a:lvl3pPr marL="475488" marR="0" indent="-227013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itchFamily="34" charset="0"/>
              <a:buChar char="-"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3pPr>
            <a:lvl4pPr marL="685800" marR="0" indent="-237744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Georgia" pitchFamily="18" charset="0"/>
              <a:buChar char="◦"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4pPr>
            <a:lvl5pPr marL="914400" marR="0" indent="-228600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Georgia" pitchFamily="18" charset="0"/>
              <a:buChar char="›"/>
              <a:tabLst/>
              <a:defRPr sz="1100" kern="1200" baseline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5pPr>
            <a:lvl6pPr marL="237744" indent="-237744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 lang="en-GB" sz="1100" kern="1200" baseline="0" noProof="0" dirty="0" smtClean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6pPr>
            <a:lvl7pPr marL="475488" indent="-228600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lang="en-GB" sz="1100" kern="1200" baseline="0" noProof="0" dirty="0" smtClean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7pPr>
            <a:lvl8pPr marL="682625" indent="-228600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  <a:defRPr lang="en-GB" sz="1100" kern="1200" baseline="0" noProof="0" dirty="0" smtClean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8pPr>
            <a:lvl9pPr marL="0" indent="0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 lang="en-GB" sz="1100" b="1" kern="1200" baseline="0" noProof="0" dirty="0" smtClean="0">
                <a:solidFill>
                  <a:schemeClr val="tx2"/>
                </a:solidFill>
                <a:latin typeface="Georgia" pitchFamily="18" charset="0"/>
                <a:ea typeface="+mn-ea"/>
                <a:cs typeface="+mn-cs"/>
              </a:defRPr>
            </a:lvl9pPr>
          </a:lstStyle>
          <a:p>
            <a:pPr lvl="0">
              <a:spcBef>
                <a:spcPct val="0"/>
              </a:spcBef>
              <a:defRPr/>
            </a:pPr>
            <a:endParaRPr lang="en-GB" sz="1000" b="0" i="1" dirty="0">
              <a:solidFill>
                <a:schemeClr val="tx1"/>
              </a:solidFill>
            </a:endParaRPr>
          </a:p>
        </p:txBody>
      </p:sp>
      <p:sp>
        <p:nvSpPr>
          <p:cNvPr id="34" name="Draft Stamp"/>
          <p:cNvSpPr txBox="1"/>
          <p:nvPr userDrawn="1">
            <p:custDataLst>
              <p:tags r:id="rId3"/>
            </p:custDataLst>
          </p:nvPr>
        </p:nvSpPr>
        <p:spPr bwMode="black">
          <a:xfrm>
            <a:off x="530352" y="4041648"/>
            <a:ext cx="1371600" cy="29238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137160" rtlCol="0" anchor="t" anchorCtr="0">
            <a:spAutoFit/>
          </a:bodyPr>
          <a:lstStyle/>
          <a:p>
            <a:pPr algn="l">
              <a:lnSpc>
                <a:spcPct val="100000"/>
              </a:lnSpc>
            </a:pPr>
            <a:endParaRPr lang="en-GB" sz="1000" b="1" i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40" name="Report Date"/>
          <p:cNvSpPr txBox="1"/>
          <p:nvPr userDrawn="1">
            <p:custDataLst>
              <p:tags r:id="rId4"/>
            </p:custDataLst>
          </p:nvPr>
        </p:nvSpPr>
        <p:spPr bwMode="black">
          <a:xfrm>
            <a:off x="530352" y="4343400"/>
            <a:ext cx="1225296" cy="15388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endParaRPr lang="en-GB" sz="1000" i="1" dirty="0">
              <a:latin typeface="Georgia" pitchFamily="18" charset="0"/>
            </a:endParaRPr>
          </a:p>
        </p:txBody>
      </p:sp>
      <p:sp>
        <p:nvSpPr>
          <p:cNvPr id="35" name="Content Placeholder 34"/>
          <p:cNvSpPr>
            <a:spLocks noGrp="1"/>
          </p:cNvSpPr>
          <p:nvPr>
            <p:ph sz="quarter" idx="10" hasCustomPrompt="1"/>
            <p:custDataLst>
              <p:tags r:id="rId5"/>
            </p:custDataLst>
          </p:nvPr>
        </p:nvSpPr>
        <p:spPr>
          <a:xfrm>
            <a:off x="530352" y="4645152"/>
            <a:ext cx="1225296" cy="1298448"/>
          </a:xfrm>
        </p:spPr>
        <p:txBody>
          <a:bodyPr/>
          <a:lstStyle>
            <a:lvl1pPr>
              <a:defRPr sz="1000" i="1"/>
            </a:lvl1pPr>
          </a:lstStyle>
          <a:p>
            <a:pPr lvl="0"/>
            <a:r>
              <a:rPr lang="en-GB" dirty="0"/>
              <a:t>Click to enter text</a:t>
            </a:r>
          </a:p>
        </p:txBody>
      </p:sp>
      <p:sp>
        <p:nvSpPr>
          <p:cNvPr id="36" name="Cover image"/>
          <p:cNvSpPr txBox="1">
            <a:spLocks noChangeAspect="1"/>
          </p:cNvSpPr>
          <p:nvPr userDrawn="1">
            <p:custDataLst>
              <p:tags r:id="rId6"/>
            </p:custDataLst>
          </p:nvPr>
        </p:nvSpPr>
        <p:spPr>
          <a:xfrm>
            <a:off x="1904334" y="3589973"/>
            <a:ext cx="6719929" cy="3200400"/>
          </a:xfrm>
          <a:prstGeom prst="rect">
            <a:avLst/>
          </a:prstGeom>
          <a:noFill/>
          <a:ln w="3175">
            <a:noFill/>
          </a:ln>
        </p:spPr>
        <p:txBody>
          <a:bodyPr wrap="square" lIns="0" tIns="0" rIns="0" bIns="0" rtlCol="0">
            <a:noAutofit/>
          </a:bodyPr>
          <a:lstStyle/>
          <a:p>
            <a:pPr indent="-305647">
              <a:spcAft>
                <a:spcPts val="1003"/>
              </a:spcAft>
            </a:pPr>
            <a:endParaRPr lang="en-GB" sz="2200" dirty="0">
              <a:latin typeface="Georgia" pitchFamily="18" charset="0"/>
            </a:endParaRPr>
          </a:p>
        </p:txBody>
      </p:sp>
      <p:sp>
        <p:nvSpPr>
          <p:cNvPr id="41" name="Report Title"/>
          <p:cNvSpPr>
            <a:spLocks noGrp="1"/>
          </p:cNvSpPr>
          <p:nvPr>
            <p:ph type="ctrTitle" hasCustomPrompt="1"/>
            <p:custDataLst>
              <p:tags r:id="rId7"/>
            </p:custDataLst>
          </p:nvPr>
        </p:nvSpPr>
        <p:spPr bwMode="white">
          <a:xfrm>
            <a:off x="2056818" y="1261037"/>
            <a:ext cx="5943600" cy="507831"/>
          </a:xfrm>
        </p:spPr>
        <p:txBody>
          <a:bodyPr vert="horz" lIns="0" tIns="0" rIns="0" bIns="64008" rtlCol="0" anchor="t" anchorCtr="0">
            <a:spAutoFit/>
          </a:bodyPr>
          <a:lstStyle>
            <a:lvl1pPr algn="l" defTabSz="101882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i="1" kern="1200" baseline="0" noProof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 dirty="0"/>
              <a:t>Report Title</a:t>
            </a:r>
          </a:p>
        </p:txBody>
      </p:sp>
      <p:sp>
        <p:nvSpPr>
          <p:cNvPr id="42" name="Report Subtitle"/>
          <p:cNvSpPr>
            <a:spLocks noGrp="1"/>
          </p:cNvSpPr>
          <p:nvPr>
            <p:ph type="subTitle" idx="1" hasCustomPrompt="1"/>
            <p:custDataLst>
              <p:tags r:id="rId8"/>
            </p:custDataLst>
          </p:nvPr>
        </p:nvSpPr>
        <p:spPr bwMode="white">
          <a:xfrm>
            <a:off x="2056818" y="1785188"/>
            <a:ext cx="5943600" cy="443198"/>
          </a:xfrm>
        </p:spPr>
        <p:txBody>
          <a:bodyPr tIns="0" bIns="0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Subtitle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1"/>
            </p:custDataLst>
          </p:nvPr>
        </p:nvSpPr>
        <p:spPr>
          <a:xfrm>
            <a:off x="530352" y="2057400"/>
            <a:ext cx="8997696" cy="4882896"/>
          </a:xfrm>
        </p:spPr>
        <p:txBody>
          <a:bodyPr tIns="0" bIns="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5" name="HeaderTOCPlaceholder"/>
          <p:cNvSpPr txBox="1"/>
          <p:nvPr userDrawn="1">
            <p:custDataLst>
              <p:tags r:id="rId2"/>
            </p:custDataLst>
          </p:nvPr>
        </p:nvSpPr>
        <p:spPr>
          <a:xfrm>
            <a:off x="3581400" y="704088"/>
            <a:ext cx="5939414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n-GB" sz="900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cxnSp>
        <p:nvCxnSpPr>
          <p:cNvPr id="52" name="Straight Connector 51"/>
          <p:cNvCxnSpPr/>
          <p:nvPr userDrawn="1"/>
        </p:nvCxnSpPr>
        <p:spPr>
          <a:xfrm>
            <a:off x="529200" y="1981200"/>
            <a:ext cx="8996400" cy="0"/>
          </a:xfrm>
          <a:prstGeom prst="line">
            <a:avLst/>
          </a:prstGeom>
          <a:ln w="12700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Section Header"/>
          <p:cNvSpPr txBox="1"/>
          <p:nvPr userDrawn="1">
            <p:custDataLst>
              <p:tags r:id="rId3"/>
            </p:custDataLst>
          </p:nvPr>
        </p:nvSpPr>
        <p:spPr>
          <a:xfrm>
            <a:off x="530351" y="704088"/>
            <a:ext cx="3034379" cy="13716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endParaRPr lang="en-GB" sz="900" noProof="1">
              <a:solidFill>
                <a:schemeClr val="tx1"/>
              </a:solidFill>
            </a:endParaRPr>
          </a:p>
        </p:txBody>
      </p:sp>
      <p:sp>
        <p:nvSpPr>
          <p:cNvPr id="21" name="Date/Filepath" hidden="1"/>
          <p:cNvSpPr txBox="1"/>
          <p:nvPr userDrawn="1">
            <p:custDataLst>
              <p:tags r:id="rId4"/>
            </p:custDataLst>
          </p:nvPr>
        </p:nvSpPr>
        <p:spPr>
          <a:xfrm>
            <a:off x="3299464" y="303092"/>
            <a:ext cx="6217920" cy="1384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n-GB" sz="900" noProof="1"/>
              <a:t>11/04/2018 Presentation2</a:t>
            </a:r>
          </a:p>
        </p:txBody>
      </p:sp>
      <p:sp>
        <p:nvSpPr>
          <p:cNvPr id="19" name="Slide Tags" hidden="1"/>
          <p:cNvSpPr txBox="1"/>
          <p:nvPr userDrawn="1">
            <p:custDataLst>
              <p:tags r:id="rId5"/>
            </p:custDataLst>
          </p:nvPr>
        </p:nvSpPr>
        <p:spPr>
          <a:xfrm>
            <a:off x="0" y="22860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1"/>
              <a:t>Slide Tags</a:t>
            </a:r>
          </a:p>
        </p:txBody>
      </p:sp>
      <p:cxnSp>
        <p:nvCxnSpPr>
          <p:cNvPr id="26" name="Frame Line"/>
          <p:cNvCxnSpPr/>
          <p:nvPr userDrawn="1"/>
        </p:nvCxnSpPr>
        <p:spPr>
          <a:xfrm flipV="1">
            <a:off x="381000" y="933196"/>
            <a:ext cx="9144002" cy="144000"/>
          </a:xfrm>
          <a:prstGeom prst="bentConnector3">
            <a:avLst>
              <a:gd name="adj1" fmla="val 0"/>
            </a:avLst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/>
              <a:t>Insert banner statement here</a:t>
            </a:r>
          </a:p>
        </p:txBody>
      </p:sp>
      <p:sp>
        <p:nvSpPr>
          <p:cNvPr id="17" name="PwC Text"/>
          <p:cNvSpPr txBox="1"/>
          <p:nvPr userDrawn="1"/>
        </p:nvSpPr>
        <p:spPr>
          <a:xfrm>
            <a:off x="530352" y="7315200"/>
            <a:ext cx="274320" cy="137160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lnSpc>
                <a:spcPts val="1000"/>
              </a:lnSpc>
            </a:pPr>
            <a:r>
              <a:rPr lang="en-GB" sz="1100" noProof="1">
                <a:latin typeface="+mn-lt"/>
                <a:cs typeface="Arial" pitchFamily="34" charset="0"/>
              </a:rPr>
              <a:t>PwC</a:t>
            </a:r>
          </a:p>
        </p:txBody>
      </p:sp>
      <p:sp>
        <p:nvSpPr>
          <p:cNvPr id="18" name="Report Date"/>
          <p:cNvSpPr txBox="1"/>
          <p:nvPr userDrawn="1">
            <p:custDataLst>
              <p:tags r:id="rId6"/>
            </p:custDataLst>
          </p:nvPr>
        </p:nvSpPr>
        <p:spPr>
          <a:xfrm>
            <a:off x="8696089" y="7128974"/>
            <a:ext cx="83195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 algn="r">
              <a:spcAft>
                <a:spcPts val="900"/>
              </a:spcAft>
            </a:pPr>
            <a:r>
              <a:rPr lang="en-GB" sz="1100" noProof="1">
                <a:latin typeface="+mn-lt"/>
              </a:rPr>
              <a:t>11 April 2018</a:t>
            </a:r>
          </a:p>
        </p:txBody>
      </p:sp>
      <p:sp>
        <p:nvSpPr>
          <p:cNvPr id="20" name="Page Number"/>
          <p:cNvSpPr txBox="1"/>
          <p:nvPr userDrawn="1">
            <p:custDataLst>
              <p:tags r:id="rId7"/>
            </p:custDataLst>
          </p:nvPr>
        </p:nvSpPr>
        <p:spPr>
          <a:xfrm>
            <a:off x="9208008" y="7315200"/>
            <a:ext cx="320040" cy="13716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1000"/>
              </a:lnSpc>
            </a:pPr>
            <a:endParaRPr lang="en-GB" sz="1100" noProof="1"/>
          </a:p>
        </p:txBody>
      </p:sp>
      <p:sp>
        <p:nvSpPr>
          <p:cNvPr id="22" name="Presentation Disclaimer"/>
          <p:cNvSpPr txBox="1"/>
          <p:nvPr userDrawn="1">
            <p:custDataLst>
              <p:tags r:id="rId8"/>
            </p:custDataLst>
          </p:nvPr>
        </p:nvSpPr>
        <p:spPr>
          <a:xfrm>
            <a:off x="3584448" y="7128974"/>
            <a:ext cx="1912383" cy="16927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/>
            <a:r>
              <a:rPr lang="en-GB" sz="1100" noProof="1"/>
              <a:t>Strictly private and confidential</a:t>
            </a:r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530351" y="7086600"/>
            <a:ext cx="8997697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Section Footer"/>
          <p:cNvSpPr txBox="1"/>
          <p:nvPr userDrawn="1">
            <p:custDataLst>
              <p:tags r:id="rId9"/>
            </p:custDataLst>
          </p:nvPr>
        </p:nvSpPr>
        <p:spPr>
          <a:xfrm>
            <a:off x="530352" y="7128974"/>
            <a:ext cx="2898648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endParaRPr lang="en-GB" sz="1100" noProof="1">
              <a:solidFill>
                <a:schemeClr val="tx1"/>
              </a:solidFill>
            </a:endParaRPr>
          </a:p>
        </p:txBody>
      </p:sp>
      <p:sp>
        <p:nvSpPr>
          <p:cNvPr id="32" name="Draft stamp"/>
          <p:cNvSpPr txBox="1"/>
          <p:nvPr userDrawn="1">
            <p:custDataLst>
              <p:tags r:id="rId10"/>
            </p:custDataLst>
          </p:nvPr>
        </p:nvSpPr>
        <p:spPr>
          <a:xfrm>
            <a:off x="3584448" y="7315200"/>
            <a:ext cx="2130552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noProof="1"/>
              <a:t>Draft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1"/>
            </p:custDataLst>
          </p:nvPr>
        </p:nvSpPr>
        <p:spPr>
          <a:xfrm>
            <a:off x="530352" y="2057400"/>
            <a:ext cx="4425696" cy="4882896"/>
          </a:xfrm>
        </p:spPr>
        <p:txBody>
          <a:bodyPr tIns="0" bIns="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  <p:custDataLst>
              <p:tags r:id="rId2"/>
            </p:custDataLst>
          </p:nvPr>
        </p:nvSpPr>
        <p:spPr>
          <a:xfrm>
            <a:off x="5102352" y="2057400"/>
            <a:ext cx="4425696" cy="4882896"/>
          </a:xfrm>
        </p:spPr>
        <p:txBody>
          <a:bodyPr tIns="0" bIns="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5" name="HeaderTOCPlaceholder"/>
          <p:cNvSpPr txBox="1"/>
          <p:nvPr userDrawn="1">
            <p:custDataLst>
              <p:tags r:id="rId3"/>
            </p:custDataLst>
          </p:nvPr>
        </p:nvSpPr>
        <p:spPr>
          <a:xfrm>
            <a:off x="3581400" y="704088"/>
            <a:ext cx="5939414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n-GB" sz="900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cxnSp>
        <p:nvCxnSpPr>
          <p:cNvPr id="52" name="Straight Connector 51"/>
          <p:cNvCxnSpPr/>
          <p:nvPr userDrawn="1"/>
        </p:nvCxnSpPr>
        <p:spPr>
          <a:xfrm>
            <a:off x="529200" y="1981200"/>
            <a:ext cx="8996400" cy="0"/>
          </a:xfrm>
          <a:prstGeom prst="line">
            <a:avLst/>
          </a:prstGeom>
          <a:ln w="12700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Section Header"/>
          <p:cNvSpPr txBox="1"/>
          <p:nvPr userDrawn="1">
            <p:custDataLst>
              <p:tags r:id="rId4"/>
            </p:custDataLst>
          </p:nvPr>
        </p:nvSpPr>
        <p:spPr>
          <a:xfrm>
            <a:off x="530351" y="704088"/>
            <a:ext cx="3034379" cy="13716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endParaRPr lang="en-GB" sz="900" noProof="1">
              <a:solidFill>
                <a:schemeClr val="tx1"/>
              </a:solidFill>
            </a:endParaRPr>
          </a:p>
        </p:txBody>
      </p:sp>
      <p:sp>
        <p:nvSpPr>
          <p:cNvPr id="21" name="Date/Filepath" hidden="1"/>
          <p:cNvSpPr txBox="1"/>
          <p:nvPr userDrawn="1">
            <p:custDataLst>
              <p:tags r:id="rId5"/>
            </p:custDataLst>
          </p:nvPr>
        </p:nvSpPr>
        <p:spPr>
          <a:xfrm>
            <a:off x="3299464" y="303092"/>
            <a:ext cx="6217920" cy="1384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n-GB" sz="900" noProof="1"/>
              <a:t>11/04/2018 Presentation2</a:t>
            </a:r>
          </a:p>
        </p:txBody>
      </p:sp>
      <p:sp>
        <p:nvSpPr>
          <p:cNvPr id="19" name="Slide Tags" hidden="1"/>
          <p:cNvSpPr txBox="1"/>
          <p:nvPr userDrawn="1">
            <p:custDataLst>
              <p:tags r:id="rId6"/>
            </p:custDataLst>
          </p:nvPr>
        </p:nvSpPr>
        <p:spPr>
          <a:xfrm>
            <a:off x="0" y="22860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1"/>
              <a:t>Slide Tags</a:t>
            </a:r>
          </a:p>
        </p:txBody>
      </p:sp>
      <p:cxnSp>
        <p:nvCxnSpPr>
          <p:cNvPr id="22" name="Frame Line"/>
          <p:cNvCxnSpPr/>
          <p:nvPr userDrawn="1"/>
        </p:nvCxnSpPr>
        <p:spPr>
          <a:xfrm flipV="1">
            <a:off x="381000" y="933196"/>
            <a:ext cx="9144002" cy="144000"/>
          </a:xfrm>
          <a:prstGeom prst="bentConnector3">
            <a:avLst>
              <a:gd name="adj1" fmla="val 0"/>
            </a:avLst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9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  <p:sp>
        <p:nvSpPr>
          <p:cNvPr id="18" name="PwC Text"/>
          <p:cNvSpPr txBox="1"/>
          <p:nvPr userDrawn="1"/>
        </p:nvSpPr>
        <p:spPr>
          <a:xfrm>
            <a:off x="530352" y="7315200"/>
            <a:ext cx="274320" cy="137160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lnSpc>
                <a:spcPts val="1000"/>
              </a:lnSpc>
            </a:pPr>
            <a:r>
              <a:rPr lang="en-GB" sz="1100" noProof="1">
                <a:latin typeface="+mn-lt"/>
                <a:cs typeface="Arial" pitchFamily="34" charset="0"/>
              </a:rPr>
              <a:t>PwC</a:t>
            </a:r>
          </a:p>
        </p:txBody>
      </p:sp>
      <p:sp>
        <p:nvSpPr>
          <p:cNvPr id="30" name="Presentation Disclaimer"/>
          <p:cNvSpPr txBox="1"/>
          <p:nvPr userDrawn="1">
            <p:custDataLst>
              <p:tags r:id="rId7"/>
            </p:custDataLst>
          </p:nvPr>
        </p:nvSpPr>
        <p:spPr>
          <a:xfrm>
            <a:off x="3584448" y="7128974"/>
            <a:ext cx="1912383" cy="16927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/>
            <a:r>
              <a:rPr lang="en-GB" sz="1100" noProof="1"/>
              <a:t>Strictly private and confidential</a:t>
            </a:r>
          </a:p>
        </p:txBody>
      </p:sp>
      <p:cxnSp>
        <p:nvCxnSpPr>
          <p:cNvPr id="32" name="Straight Connector 31"/>
          <p:cNvCxnSpPr/>
          <p:nvPr userDrawn="1"/>
        </p:nvCxnSpPr>
        <p:spPr>
          <a:xfrm>
            <a:off x="530351" y="7086600"/>
            <a:ext cx="8997697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Section Footer"/>
          <p:cNvSpPr txBox="1"/>
          <p:nvPr userDrawn="1">
            <p:custDataLst>
              <p:tags r:id="rId8"/>
            </p:custDataLst>
          </p:nvPr>
        </p:nvSpPr>
        <p:spPr>
          <a:xfrm>
            <a:off x="530352" y="7128974"/>
            <a:ext cx="2898648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endParaRPr lang="en-GB" sz="1100" noProof="1">
              <a:solidFill>
                <a:schemeClr val="tx1"/>
              </a:solidFill>
            </a:endParaRPr>
          </a:p>
        </p:txBody>
      </p:sp>
      <p:sp>
        <p:nvSpPr>
          <p:cNvPr id="35" name="Draft stamp"/>
          <p:cNvSpPr txBox="1"/>
          <p:nvPr userDrawn="1">
            <p:custDataLst>
              <p:tags r:id="rId9"/>
            </p:custDataLst>
          </p:nvPr>
        </p:nvSpPr>
        <p:spPr>
          <a:xfrm>
            <a:off x="3584448" y="7315200"/>
            <a:ext cx="2130552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noProof="1"/>
              <a:t>Draft</a:t>
            </a:r>
          </a:p>
        </p:txBody>
      </p:sp>
      <p:sp>
        <p:nvSpPr>
          <p:cNvPr id="23" name="Report Date"/>
          <p:cNvSpPr txBox="1"/>
          <p:nvPr userDrawn="1">
            <p:custDataLst>
              <p:tags r:id="rId10"/>
            </p:custDataLst>
          </p:nvPr>
        </p:nvSpPr>
        <p:spPr>
          <a:xfrm>
            <a:off x="8696089" y="7128974"/>
            <a:ext cx="83195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 algn="r">
              <a:spcAft>
                <a:spcPts val="900"/>
              </a:spcAft>
            </a:pPr>
            <a:r>
              <a:rPr lang="en-GB" sz="1100" noProof="1">
                <a:latin typeface="+mn-lt"/>
              </a:rPr>
              <a:t>11 April 2018</a:t>
            </a:r>
          </a:p>
        </p:txBody>
      </p:sp>
      <p:sp>
        <p:nvSpPr>
          <p:cNvPr id="24" name="Page Number"/>
          <p:cNvSpPr txBox="1"/>
          <p:nvPr userDrawn="1">
            <p:custDataLst>
              <p:tags r:id="rId11"/>
            </p:custDataLst>
          </p:nvPr>
        </p:nvSpPr>
        <p:spPr>
          <a:xfrm>
            <a:off x="9208008" y="7315200"/>
            <a:ext cx="320040" cy="13716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1000"/>
              </a:lnSpc>
            </a:pPr>
            <a:endParaRPr lang="en-GB" sz="1100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Lar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1"/>
            </p:custDataLst>
          </p:nvPr>
        </p:nvSpPr>
        <p:spPr>
          <a:xfrm>
            <a:off x="530352" y="2057400"/>
            <a:ext cx="5956300" cy="4882896"/>
          </a:xfrm>
        </p:spPr>
        <p:txBody>
          <a:bodyPr tIns="0" bIns="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  <p:custDataLst>
              <p:tags r:id="rId2"/>
            </p:custDataLst>
          </p:nvPr>
        </p:nvSpPr>
        <p:spPr>
          <a:xfrm>
            <a:off x="6629401" y="2057400"/>
            <a:ext cx="2892552" cy="4882896"/>
          </a:xfrm>
        </p:spPr>
        <p:txBody>
          <a:bodyPr tIns="0" bIns="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5" name="HeaderTOCPlaceholder"/>
          <p:cNvSpPr txBox="1"/>
          <p:nvPr userDrawn="1">
            <p:custDataLst>
              <p:tags r:id="rId3"/>
            </p:custDataLst>
          </p:nvPr>
        </p:nvSpPr>
        <p:spPr>
          <a:xfrm>
            <a:off x="3581400" y="704088"/>
            <a:ext cx="5939414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n-GB" sz="900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cxnSp>
        <p:nvCxnSpPr>
          <p:cNvPr id="52" name="Straight Connector 51"/>
          <p:cNvCxnSpPr/>
          <p:nvPr userDrawn="1"/>
        </p:nvCxnSpPr>
        <p:spPr>
          <a:xfrm>
            <a:off x="529200" y="1981200"/>
            <a:ext cx="8996400" cy="0"/>
          </a:xfrm>
          <a:prstGeom prst="line">
            <a:avLst/>
          </a:prstGeom>
          <a:ln w="12700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Section Header"/>
          <p:cNvSpPr txBox="1"/>
          <p:nvPr userDrawn="1">
            <p:custDataLst>
              <p:tags r:id="rId4"/>
            </p:custDataLst>
          </p:nvPr>
        </p:nvSpPr>
        <p:spPr>
          <a:xfrm>
            <a:off x="530351" y="704088"/>
            <a:ext cx="3034379" cy="13716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endParaRPr lang="en-GB" sz="900" noProof="1">
              <a:solidFill>
                <a:schemeClr val="tx1"/>
              </a:solidFill>
            </a:endParaRPr>
          </a:p>
        </p:txBody>
      </p:sp>
      <p:sp>
        <p:nvSpPr>
          <p:cNvPr id="21" name="Date/Filepath" hidden="1"/>
          <p:cNvSpPr txBox="1"/>
          <p:nvPr userDrawn="1">
            <p:custDataLst>
              <p:tags r:id="rId5"/>
            </p:custDataLst>
          </p:nvPr>
        </p:nvSpPr>
        <p:spPr>
          <a:xfrm>
            <a:off x="3299464" y="303092"/>
            <a:ext cx="6217920" cy="1384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n-GB" sz="900" noProof="1"/>
              <a:t>11/04/2018 Presentation2</a:t>
            </a:r>
          </a:p>
        </p:txBody>
      </p:sp>
      <p:sp>
        <p:nvSpPr>
          <p:cNvPr id="19" name="Slide Tags" hidden="1"/>
          <p:cNvSpPr txBox="1"/>
          <p:nvPr userDrawn="1">
            <p:custDataLst>
              <p:tags r:id="rId6"/>
            </p:custDataLst>
          </p:nvPr>
        </p:nvSpPr>
        <p:spPr>
          <a:xfrm>
            <a:off x="0" y="22860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1"/>
              <a:t>Slide Tags</a:t>
            </a:r>
          </a:p>
        </p:txBody>
      </p:sp>
      <p:cxnSp>
        <p:nvCxnSpPr>
          <p:cNvPr id="22" name="Frame Line"/>
          <p:cNvCxnSpPr/>
          <p:nvPr userDrawn="1"/>
        </p:nvCxnSpPr>
        <p:spPr>
          <a:xfrm flipV="1">
            <a:off x="381000" y="933196"/>
            <a:ext cx="9144002" cy="144000"/>
          </a:xfrm>
          <a:prstGeom prst="bentConnector3">
            <a:avLst>
              <a:gd name="adj1" fmla="val 0"/>
            </a:avLst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9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  <p:sp>
        <p:nvSpPr>
          <p:cNvPr id="18" name="PwC Text"/>
          <p:cNvSpPr txBox="1"/>
          <p:nvPr userDrawn="1"/>
        </p:nvSpPr>
        <p:spPr>
          <a:xfrm>
            <a:off x="530352" y="7315200"/>
            <a:ext cx="274320" cy="137160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lnSpc>
                <a:spcPts val="1000"/>
              </a:lnSpc>
            </a:pPr>
            <a:r>
              <a:rPr lang="en-GB" sz="1100" noProof="1">
                <a:latin typeface="+mn-lt"/>
                <a:cs typeface="Arial" pitchFamily="34" charset="0"/>
              </a:rPr>
              <a:t>PwC</a:t>
            </a:r>
          </a:p>
        </p:txBody>
      </p:sp>
      <p:sp>
        <p:nvSpPr>
          <p:cNvPr id="30" name="Presentation Disclaimer"/>
          <p:cNvSpPr txBox="1"/>
          <p:nvPr userDrawn="1">
            <p:custDataLst>
              <p:tags r:id="rId7"/>
            </p:custDataLst>
          </p:nvPr>
        </p:nvSpPr>
        <p:spPr>
          <a:xfrm>
            <a:off x="3584448" y="7128974"/>
            <a:ext cx="1912383" cy="16927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/>
            <a:r>
              <a:rPr lang="en-GB" sz="1100" noProof="1"/>
              <a:t>Strictly private and confidential</a:t>
            </a:r>
          </a:p>
        </p:txBody>
      </p:sp>
      <p:cxnSp>
        <p:nvCxnSpPr>
          <p:cNvPr id="32" name="Straight Connector 31"/>
          <p:cNvCxnSpPr/>
          <p:nvPr userDrawn="1"/>
        </p:nvCxnSpPr>
        <p:spPr>
          <a:xfrm>
            <a:off x="530351" y="7086600"/>
            <a:ext cx="8997697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Section Footer"/>
          <p:cNvSpPr txBox="1"/>
          <p:nvPr userDrawn="1">
            <p:custDataLst>
              <p:tags r:id="rId8"/>
            </p:custDataLst>
          </p:nvPr>
        </p:nvSpPr>
        <p:spPr>
          <a:xfrm>
            <a:off x="530352" y="7128974"/>
            <a:ext cx="2898648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endParaRPr lang="en-GB" sz="1100" noProof="1">
              <a:solidFill>
                <a:schemeClr val="tx1"/>
              </a:solidFill>
            </a:endParaRPr>
          </a:p>
        </p:txBody>
      </p:sp>
      <p:sp>
        <p:nvSpPr>
          <p:cNvPr id="35" name="Draft stamp"/>
          <p:cNvSpPr txBox="1"/>
          <p:nvPr userDrawn="1">
            <p:custDataLst>
              <p:tags r:id="rId9"/>
            </p:custDataLst>
          </p:nvPr>
        </p:nvSpPr>
        <p:spPr>
          <a:xfrm>
            <a:off x="3584448" y="7315200"/>
            <a:ext cx="2130552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noProof="1"/>
              <a:t>Draft</a:t>
            </a:r>
          </a:p>
        </p:txBody>
      </p:sp>
      <p:sp>
        <p:nvSpPr>
          <p:cNvPr id="23" name="Report Date"/>
          <p:cNvSpPr txBox="1"/>
          <p:nvPr userDrawn="1">
            <p:custDataLst>
              <p:tags r:id="rId10"/>
            </p:custDataLst>
          </p:nvPr>
        </p:nvSpPr>
        <p:spPr>
          <a:xfrm>
            <a:off x="8696089" y="7128974"/>
            <a:ext cx="83195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 algn="r">
              <a:spcAft>
                <a:spcPts val="900"/>
              </a:spcAft>
            </a:pPr>
            <a:r>
              <a:rPr lang="en-GB" sz="1100" noProof="1">
                <a:latin typeface="+mn-lt"/>
              </a:rPr>
              <a:t>11 April 2018</a:t>
            </a:r>
          </a:p>
        </p:txBody>
      </p:sp>
      <p:sp>
        <p:nvSpPr>
          <p:cNvPr id="24" name="Page Number"/>
          <p:cNvSpPr txBox="1"/>
          <p:nvPr userDrawn="1">
            <p:custDataLst>
              <p:tags r:id="rId11"/>
            </p:custDataLst>
          </p:nvPr>
        </p:nvSpPr>
        <p:spPr>
          <a:xfrm>
            <a:off x="9208008" y="7315200"/>
            <a:ext cx="320040" cy="13716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1000"/>
              </a:lnSpc>
            </a:pPr>
            <a:endParaRPr lang="en-GB" sz="1100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Tw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 noGrp="1"/>
          </p:cNvSpPr>
          <p:nvPr>
            <p:ph sz="quarter" idx="24"/>
            <p:custDataLst>
              <p:tags r:id="rId1"/>
            </p:custDataLst>
          </p:nvPr>
        </p:nvSpPr>
        <p:spPr>
          <a:xfrm>
            <a:off x="530351" y="2057400"/>
            <a:ext cx="4422649" cy="2362200"/>
          </a:xfrm>
        </p:spPr>
        <p:txBody>
          <a:bodyPr tIns="0" bIns="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  <p:custDataLst>
              <p:tags r:id="rId2"/>
            </p:custDataLst>
          </p:nvPr>
        </p:nvSpPr>
        <p:spPr>
          <a:xfrm>
            <a:off x="530351" y="4572000"/>
            <a:ext cx="4422649" cy="2359152"/>
          </a:xfrm>
        </p:spPr>
        <p:txBody>
          <a:bodyPr tIns="0" bIns="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8" name="Content Placeholder 4"/>
          <p:cNvSpPr>
            <a:spLocks noGrp="1"/>
          </p:cNvSpPr>
          <p:nvPr>
            <p:ph sz="quarter" idx="26"/>
            <p:custDataLst>
              <p:tags r:id="rId3"/>
            </p:custDataLst>
          </p:nvPr>
        </p:nvSpPr>
        <p:spPr>
          <a:xfrm>
            <a:off x="5105400" y="2057400"/>
            <a:ext cx="4425696" cy="4882896"/>
          </a:xfrm>
        </p:spPr>
        <p:txBody>
          <a:bodyPr tIns="0" bIns="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4" name="HeaderTOCPlaceholder"/>
          <p:cNvSpPr txBox="1"/>
          <p:nvPr userDrawn="1">
            <p:custDataLst>
              <p:tags r:id="rId4"/>
            </p:custDataLst>
          </p:nvPr>
        </p:nvSpPr>
        <p:spPr>
          <a:xfrm>
            <a:off x="3581400" y="704088"/>
            <a:ext cx="5939414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n-GB" sz="900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cxnSp>
        <p:nvCxnSpPr>
          <p:cNvPr id="52" name="Straight Connector 51"/>
          <p:cNvCxnSpPr/>
          <p:nvPr userDrawn="1"/>
        </p:nvCxnSpPr>
        <p:spPr>
          <a:xfrm>
            <a:off x="536400" y="1981200"/>
            <a:ext cx="8996400" cy="0"/>
          </a:xfrm>
          <a:prstGeom prst="line">
            <a:avLst/>
          </a:prstGeom>
          <a:ln w="12700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Section Header"/>
          <p:cNvSpPr txBox="1"/>
          <p:nvPr userDrawn="1">
            <p:custDataLst>
              <p:tags r:id="rId5"/>
            </p:custDataLst>
          </p:nvPr>
        </p:nvSpPr>
        <p:spPr>
          <a:xfrm>
            <a:off x="530351" y="704088"/>
            <a:ext cx="3034379" cy="13716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endParaRPr lang="en-GB" sz="900" noProof="1">
              <a:solidFill>
                <a:schemeClr val="tx1"/>
              </a:solidFill>
            </a:endParaRPr>
          </a:p>
        </p:txBody>
      </p:sp>
      <p:sp>
        <p:nvSpPr>
          <p:cNvPr id="25" name="Date/Filepath" hidden="1"/>
          <p:cNvSpPr txBox="1"/>
          <p:nvPr userDrawn="1">
            <p:custDataLst>
              <p:tags r:id="rId6"/>
            </p:custDataLst>
          </p:nvPr>
        </p:nvSpPr>
        <p:spPr>
          <a:xfrm>
            <a:off x="3299464" y="303092"/>
            <a:ext cx="6217920" cy="1384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n-GB" sz="900" noProof="1"/>
              <a:t>11/04/2018 Presentation2</a:t>
            </a:r>
          </a:p>
        </p:txBody>
      </p:sp>
      <p:sp>
        <p:nvSpPr>
          <p:cNvPr id="20" name="Slide Tags" hidden="1"/>
          <p:cNvSpPr txBox="1"/>
          <p:nvPr userDrawn="1">
            <p:custDataLst>
              <p:tags r:id="rId7"/>
            </p:custDataLst>
          </p:nvPr>
        </p:nvSpPr>
        <p:spPr>
          <a:xfrm>
            <a:off x="0" y="22860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1"/>
              <a:t>Slide Tags</a:t>
            </a:r>
          </a:p>
        </p:txBody>
      </p:sp>
      <p:cxnSp>
        <p:nvCxnSpPr>
          <p:cNvPr id="22" name="Frame Line"/>
          <p:cNvCxnSpPr/>
          <p:nvPr userDrawn="1"/>
        </p:nvCxnSpPr>
        <p:spPr>
          <a:xfrm flipV="1">
            <a:off x="381000" y="933196"/>
            <a:ext cx="9144002" cy="144000"/>
          </a:xfrm>
          <a:prstGeom prst="bentConnector3">
            <a:avLst>
              <a:gd name="adj1" fmla="val 0"/>
            </a:avLst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itle 20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  <p:sp>
        <p:nvSpPr>
          <p:cNvPr id="19" name="PwC Text"/>
          <p:cNvSpPr txBox="1"/>
          <p:nvPr userDrawn="1"/>
        </p:nvSpPr>
        <p:spPr>
          <a:xfrm>
            <a:off x="530352" y="7315200"/>
            <a:ext cx="274320" cy="137160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lnSpc>
                <a:spcPts val="1000"/>
              </a:lnSpc>
            </a:pPr>
            <a:r>
              <a:rPr lang="en-GB" sz="1100" noProof="1">
                <a:latin typeface="+mn-lt"/>
                <a:cs typeface="Arial" pitchFamily="34" charset="0"/>
              </a:rPr>
              <a:t>PwC</a:t>
            </a:r>
          </a:p>
        </p:txBody>
      </p:sp>
      <p:sp>
        <p:nvSpPr>
          <p:cNvPr id="31" name="Presentation Disclaimer"/>
          <p:cNvSpPr txBox="1"/>
          <p:nvPr userDrawn="1">
            <p:custDataLst>
              <p:tags r:id="rId8"/>
            </p:custDataLst>
          </p:nvPr>
        </p:nvSpPr>
        <p:spPr>
          <a:xfrm>
            <a:off x="3584448" y="7128974"/>
            <a:ext cx="1912383" cy="16927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/>
            <a:r>
              <a:rPr lang="en-GB" sz="1100" noProof="1"/>
              <a:t>Strictly private and confidential</a:t>
            </a:r>
          </a:p>
        </p:txBody>
      </p:sp>
      <p:cxnSp>
        <p:nvCxnSpPr>
          <p:cNvPr id="32" name="Straight Connector 31"/>
          <p:cNvCxnSpPr/>
          <p:nvPr userDrawn="1"/>
        </p:nvCxnSpPr>
        <p:spPr>
          <a:xfrm>
            <a:off x="530351" y="7086600"/>
            <a:ext cx="8997697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Section Footer"/>
          <p:cNvSpPr txBox="1"/>
          <p:nvPr userDrawn="1">
            <p:custDataLst>
              <p:tags r:id="rId9"/>
            </p:custDataLst>
          </p:nvPr>
        </p:nvSpPr>
        <p:spPr>
          <a:xfrm>
            <a:off x="530352" y="7128974"/>
            <a:ext cx="2898648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endParaRPr lang="en-GB" sz="1100" noProof="1">
              <a:solidFill>
                <a:schemeClr val="tx1"/>
              </a:solidFill>
            </a:endParaRPr>
          </a:p>
        </p:txBody>
      </p:sp>
      <p:sp>
        <p:nvSpPr>
          <p:cNvPr id="35" name="Draft stamp"/>
          <p:cNvSpPr txBox="1"/>
          <p:nvPr userDrawn="1">
            <p:custDataLst>
              <p:tags r:id="rId10"/>
            </p:custDataLst>
          </p:nvPr>
        </p:nvSpPr>
        <p:spPr>
          <a:xfrm>
            <a:off x="3584448" y="7315200"/>
            <a:ext cx="2130552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noProof="1"/>
              <a:t>Draft</a:t>
            </a:r>
          </a:p>
        </p:txBody>
      </p:sp>
      <p:sp>
        <p:nvSpPr>
          <p:cNvPr id="23" name="Report Date"/>
          <p:cNvSpPr txBox="1"/>
          <p:nvPr userDrawn="1">
            <p:custDataLst>
              <p:tags r:id="rId11"/>
            </p:custDataLst>
          </p:nvPr>
        </p:nvSpPr>
        <p:spPr>
          <a:xfrm>
            <a:off x="8696089" y="7128974"/>
            <a:ext cx="83195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 algn="r">
              <a:spcAft>
                <a:spcPts val="900"/>
              </a:spcAft>
            </a:pPr>
            <a:r>
              <a:rPr lang="en-GB" sz="1100" noProof="1">
                <a:latin typeface="+mn-lt"/>
              </a:rPr>
              <a:t>11 April 2018</a:t>
            </a:r>
          </a:p>
        </p:txBody>
      </p:sp>
      <p:sp>
        <p:nvSpPr>
          <p:cNvPr id="26" name="Page Number"/>
          <p:cNvSpPr txBox="1"/>
          <p:nvPr userDrawn="1">
            <p:custDataLst>
              <p:tags r:id="rId12"/>
            </p:custDataLst>
          </p:nvPr>
        </p:nvSpPr>
        <p:spPr>
          <a:xfrm>
            <a:off x="9208008" y="7315200"/>
            <a:ext cx="320040" cy="13716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1000"/>
              </a:lnSpc>
            </a:pPr>
            <a:endParaRPr lang="en-GB" sz="1100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Three Large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2"/>
          <p:cNvSpPr>
            <a:spLocks noGrp="1"/>
          </p:cNvSpPr>
          <p:nvPr>
            <p:ph sz="quarter" idx="10"/>
          </p:nvPr>
        </p:nvSpPr>
        <p:spPr>
          <a:xfrm>
            <a:off x="530352" y="2057400"/>
            <a:ext cx="4425696" cy="23580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dirty="0"/>
              <a:t>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8" name="Content Placeholder 3"/>
          <p:cNvSpPr>
            <a:spLocks noGrp="1"/>
          </p:cNvSpPr>
          <p:nvPr>
            <p:ph sz="quarter" idx="11"/>
          </p:nvPr>
        </p:nvSpPr>
        <p:spPr>
          <a:xfrm>
            <a:off x="5102352" y="2057400"/>
            <a:ext cx="4425696" cy="23580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dirty="0"/>
              <a:t>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20" name="Content Placeholder 4"/>
          <p:cNvSpPr>
            <a:spLocks noGrp="1"/>
          </p:cNvSpPr>
          <p:nvPr>
            <p:ph sz="quarter" idx="12"/>
          </p:nvPr>
        </p:nvSpPr>
        <p:spPr>
          <a:xfrm>
            <a:off x="530352" y="4573152"/>
            <a:ext cx="8997696" cy="23580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dirty="0"/>
              <a:t>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6" name="HeaderTOCPlaceholder"/>
          <p:cNvSpPr txBox="1"/>
          <p:nvPr userDrawn="1">
            <p:custDataLst>
              <p:tags r:id="rId1"/>
            </p:custDataLst>
          </p:nvPr>
        </p:nvSpPr>
        <p:spPr>
          <a:xfrm>
            <a:off x="3581400" y="704088"/>
            <a:ext cx="5939414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n-GB" sz="900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cxnSp>
        <p:nvCxnSpPr>
          <p:cNvPr id="53" name="Straight Connector 52"/>
          <p:cNvCxnSpPr/>
          <p:nvPr userDrawn="1"/>
        </p:nvCxnSpPr>
        <p:spPr>
          <a:xfrm>
            <a:off x="529200" y="1981200"/>
            <a:ext cx="8996400" cy="0"/>
          </a:xfrm>
          <a:prstGeom prst="line">
            <a:avLst/>
          </a:prstGeom>
          <a:ln w="12700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Section Header"/>
          <p:cNvSpPr txBox="1"/>
          <p:nvPr userDrawn="1">
            <p:custDataLst>
              <p:tags r:id="rId2"/>
            </p:custDataLst>
          </p:nvPr>
        </p:nvSpPr>
        <p:spPr>
          <a:xfrm>
            <a:off x="530351" y="704088"/>
            <a:ext cx="3034379" cy="13716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endParaRPr lang="en-GB" sz="900" noProof="1">
              <a:solidFill>
                <a:schemeClr val="tx1"/>
              </a:solidFill>
            </a:endParaRPr>
          </a:p>
        </p:txBody>
      </p:sp>
      <p:sp>
        <p:nvSpPr>
          <p:cNvPr id="22" name="Date/Filepath" hidden="1"/>
          <p:cNvSpPr txBox="1"/>
          <p:nvPr userDrawn="1">
            <p:custDataLst>
              <p:tags r:id="rId3"/>
            </p:custDataLst>
          </p:nvPr>
        </p:nvSpPr>
        <p:spPr>
          <a:xfrm>
            <a:off x="3299464" y="303092"/>
            <a:ext cx="6217920" cy="1384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n-GB" sz="900" noProof="1"/>
              <a:t>11/04/2018 Presentation2</a:t>
            </a:r>
          </a:p>
        </p:txBody>
      </p:sp>
      <p:sp>
        <p:nvSpPr>
          <p:cNvPr id="21" name="Slide Tags" hidden="1"/>
          <p:cNvSpPr txBox="1"/>
          <p:nvPr userDrawn="1">
            <p:custDataLst>
              <p:tags r:id="rId4"/>
            </p:custDataLst>
          </p:nvPr>
        </p:nvSpPr>
        <p:spPr>
          <a:xfrm>
            <a:off x="0" y="22860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1"/>
              <a:t>Slide Tags</a:t>
            </a:r>
          </a:p>
        </p:txBody>
      </p:sp>
      <p:cxnSp>
        <p:nvCxnSpPr>
          <p:cNvPr id="28" name="Frame Line"/>
          <p:cNvCxnSpPr/>
          <p:nvPr userDrawn="1"/>
        </p:nvCxnSpPr>
        <p:spPr>
          <a:xfrm flipV="1">
            <a:off x="381000" y="933196"/>
            <a:ext cx="9144002" cy="144000"/>
          </a:xfrm>
          <a:prstGeom prst="bentConnector3">
            <a:avLst>
              <a:gd name="adj1" fmla="val 0"/>
            </a:avLst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itle 25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  <p:sp>
        <p:nvSpPr>
          <p:cNvPr id="19" name="PwC Text"/>
          <p:cNvSpPr txBox="1"/>
          <p:nvPr userDrawn="1"/>
        </p:nvSpPr>
        <p:spPr>
          <a:xfrm>
            <a:off x="530352" y="7315200"/>
            <a:ext cx="274320" cy="137160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lnSpc>
                <a:spcPts val="1000"/>
              </a:lnSpc>
            </a:pPr>
            <a:r>
              <a:rPr lang="en-GB" sz="1100" noProof="1">
                <a:latin typeface="+mn-lt"/>
                <a:cs typeface="Arial" pitchFamily="34" charset="0"/>
              </a:rPr>
              <a:t>PwC</a:t>
            </a:r>
          </a:p>
        </p:txBody>
      </p:sp>
      <p:sp>
        <p:nvSpPr>
          <p:cNvPr id="32" name="Presentation Disclaimer"/>
          <p:cNvSpPr txBox="1"/>
          <p:nvPr userDrawn="1">
            <p:custDataLst>
              <p:tags r:id="rId5"/>
            </p:custDataLst>
          </p:nvPr>
        </p:nvSpPr>
        <p:spPr>
          <a:xfrm>
            <a:off x="3584448" y="7128974"/>
            <a:ext cx="1912383" cy="16927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/>
            <a:r>
              <a:rPr lang="en-GB" sz="1100" noProof="1"/>
              <a:t>Strictly private and confidential</a:t>
            </a:r>
          </a:p>
        </p:txBody>
      </p:sp>
      <p:cxnSp>
        <p:nvCxnSpPr>
          <p:cNvPr id="33" name="Straight Connector 32"/>
          <p:cNvCxnSpPr/>
          <p:nvPr userDrawn="1"/>
        </p:nvCxnSpPr>
        <p:spPr>
          <a:xfrm>
            <a:off x="530351" y="7086600"/>
            <a:ext cx="8997697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Section Footer"/>
          <p:cNvSpPr txBox="1"/>
          <p:nvPr userDrawn="1">
            <p:custDataLst>
              <p:tags r:id="rId6"/>
            </p:custDataLst>
          </p:nvPr>
        </p:nvSpPr>
        <p:spPr>
          <a:xfrm>
            <a:off x="530352" y="7128974"/>
            <a:ext cx="2898648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endParaRPr lang="en-GB" sz="1100" noProof="1">
              <a:solidFill>
                <a:schemeClr val="tx1"/>
              </a:solidFill>
            </a:endParaRPr>
          </a:p>
        </p:txBody>
      </p:sp>
      <p:sp>
        <p:nvSpPr>
          <p:cNvPr id="35" name="Draft stamp"/>
          <p:cNvSpPr txBox="1"/>
          <p:nvPr userDrawn="1">
            <p:custDataLst>
              <p:tags r:id="rId7"/>
            </p:custDataLst>
          </p:nvPr>
        </p:nvSpPr>
        <p:spPr>
          <a:xfrm>
            <a:off x="3584448" y="7315200"/>
            <a:ext cx="2130552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noProof="1"/>
              <a:t>Draft</a:t>
            </a:r>
          </a:p>
        </p:txBody>
      </p:sp>
      <p:sp>
        <p:nvSpPr>
          <p:cNvPr id="23" name="Report Date"/>
          <p:cNvSpPr txBox="1"/>
          <p:nvPr userDrawn="1">
            <p:custDataLst>
              <p:tags r:id="rId8"/>
            </p:custDataLst>
          </p:nvPr>
        </p:nvSpPr>
        <p:spPr>
          <a:xfrm>
            <a:off x="8696089" y="7128974"/>
            <a:ext cx="83195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 algn="r">
              <a:spcAft>
                <a:spcPts val="900"/>
              </a:spcAft>
            </a:pPr>
            <a:r>
              <a:rPr lang="en-GB" sz="1100" noProof="1">
                <a:latin typeface="+mn-lt"/>
              </a:rPr>
              <a:t>11 April 2018</a:t>
            </a:r>
          </a:p>
        </p:txBody>
      </p:sp>
      <p:sp>
        <p:nvSpPr>
          <p:cNvPr id="25" name="Page Number"/>
          <p:cNvSpPr txBox="1"/>
          <p:nvPr userDrawn="1">
            <p:custDataLst>
              <p:tags r:id="rId9"/>
            </p:custDataLst>
          </p:nvPr>
        </p:nvSpPr>
        <p:spPr>
          <a:xfrm>
            <a:off x="9208008" y="7315200"/>
            <a:ext cx="320040" cy="13716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1000"/>
              </a:lnSpc>
            </a:pPr>
            <a:endParaRPr lang="en-GB" sz="1100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F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2"/>
          <p:cNvSpPr>
            <a:spLocks noGrp="1"/>
          </p:cNvSpPr>
          <p:nvPr>
            <p:ph sz="quarter" idx="24"/>
          </p:nvPr>
        </p:nvSpPr>
        <p:spPr>
          <a:xfrm>
            <a:off x="530352" y="2057400"/>
            <a:ext cx="4425696" cy="2359152"/>
          </a:xfrm>
        </p:spPr>
        <p:txBody>
          <a:bodyPr tIns="0" bIns="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6" name="Content Placeholder 3"/>
          <p:cNvSpPr>
            <a:spLocks noGrp="1"/>
          </p:cNvSpPr>
          <p:nvPr>
            <p:ph sz="quarter" idx="25"/>
          </p:nvPr>
        </p:nvSpPr>
        <p:spPr>
          <a:xfrm>
            <a:off x="5102352" y="2057400"/>
            <a:ext cx="4425696" cy="2359152"/>
          </a:xfrm>
        </p:spPr>
        <p:txBody>
          <a:bodyPr tIns="0" bIns="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38" name="Content Placeholder 4"/>
          <p:cNvSpPr>
            <a:spLocks noGrp="1"/>
          </p:cNvSpPr>
          <p:nvPr>
            <p:ph sz="quarter" idx="26"/>
          </p:nvPr>
        </p:nvSpPr>
        <p:spPr>
          <a:xfrm>
            <a:off x="530352" y="4572000"/>
            <a:ext cx="4425696" cy="2359152"/>
          </a:xfrm>
        </p:spPr>
        <p:txBody>
          <a:bodyPr tIns="0" bIns="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0" name="Content Placeholder 5"/>
          <p:cNvSpPr>
            <a:spLocks noGrp="1"/>
          </p:cNvSpPr>
          <p:nvPr>
            <p:ph sz="quarter" idx="27"/>
          </p:nvPr>
        </p:nvSpPr>
        <p:spPr>
          <a:xfrm>
            <a:off x="5102352" y="4572000"/>
            <a:ext cx="4425696" cy="2359152"/>
          </a:xfrm>
        </p:spPr>
        <p:txBody>
          <a:bodyPr tIns="0" bIns="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1" name="HeaderTOCPlaceholder"/>
          <p:cNvSpPr txBox="1"/>
          <p:nvPr userDrawn="1">
            <p:custDataLst>
              <p:tags r:id="rId1"/>
            </p:custDataLst>
          </p:nvPr>
        </p:nvSpPr>
        <p:spPr>
          <a:xfrm>
            <a:off x="3581400" y="704088"/>
            <a:ext cx="5939414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n-GB" sz="900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cxnSp>
        <p:nvCxnSpPr>
          <p:cNvPr id="58" name="Straight Connector 57"/>
          <p:cNvCxnSpPr/>
          <p:nvPr userDrawn="1"/>
        </p:nvCxnSpPr>
        <p:spPr>
          <a:xfrm>
            <a:off x="529200" y="1981200"/>
            <a:ext cx="8996400" cy="0"/>
          </a:xfrm>
          <a:prstGeom prst="line">
            <a:avLst/>
          </a:prstGeom>
          <a:ln w="12700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Section Header"/>
          <p:cNvSpPr txBox="1"/>
          <p:nvPr userDrawn="1">
            <p:custDataLst>
              <p:tags r:id="rId2"/>
            </p:custDataLst>
          </p:nvPr>
        </p:nvSpPr>
        <p:spPr>
          <a:xfrm>
            <a:off x="530351" y="704088"/>
            <a:ext cx="3034379" cy="13716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endParaRPr lang="en-GB" sz="900" noProof="1">
              <a:solidFill>
                <a:schemeClr val="tx1"/>
              </a:solidFill>
            </a:endParaRPr>
          </a:p>
        </p:txBody>
      </p:sp>
      <p:sp>
        <p:nvSpPr>
          <p:cNvPr id="27" name="Date/Filepath" hidden="1"/>
          <p:cNvSpPr txBox="1"/>
          <p:nvPr userDrawn="1">
            <p:custDataLst>
              <p:tags r:id="rId3"/>
            </p:custDataLst>
          </p:nvPr>
        </p:nvSpPr>
        <p:spPr>
          <a:xfrm>
            <a:off x="3299464" y="303092"/>
            <a:ext cx="6217920" cy="1384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n-GB" sz="900" noProof="1"/>
              <a:t>11/04/2018 Presentation2</a:t>
            </a:r>
          </a:p>
        </p:txBody>
      </p:sp>
      <p:sp>
        <p:nvSpPr>
          <p:cNvPr id="21" name="Slide Tags" hidden="1"/>
          <p:cNvSpPr txBox="1"/>
          <p:nvPr userDrawn="1">
            <p:custDataLst>
              <p:tags r:id="rId4"/>
            </p:custDataLst>
          </p:nvPr>
        </p:nvSpPr>
        <p:spPr>
          <a:xfrm>
            <a:off x="0" y="22860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1"/>
              <a:t>Slide Tags</a:t>
            </a:r>
          </a:p>
        </p:txBody>
      </p:sp>
      <p:cxnSp>
        <p:nvCxnSpPr>
          <p:cNvPr id="23" name="Frame Line"/>
          <p:cNvCxnSpPr/>
          <p:nvPr userDrawn="1"/>
        </p:nvCxnSpPr>
        <p:spPr>
          <a:xfrm flipV="1">
            <a:off x="381000" y="933196"/>
            <a:ext cx="9144002" cy="144000"/>
          </a:xfrm>
          <a:prstGeom prst="bentConnector3">
            <a:avLst>
              <a:gd name="adj1" fmla="val 0"/>
            </a:avLst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itle 2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  <p:sp>
        <p:nvSpPr>
          <p:cNvPr id="20" name="PwC Text"/>
          <p:cNvSpPr txBox="1"/>
          <p:nvPr userDrawn="1"/>
        </p:nvSpPr>
        <p:spPr>
          <a:xfrm>
            <a:off x="530352" y="7315200"/>
            <a:ext cx="274320" cy="137160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>
              <a:lnSpc>
                <a:spcPts val="1000"/>
              </a:lnSpc>
            </a:pPr>
            <a:r>
              <a:rPr lang="en-GB" sz="1100" noProof="1">
                <a:latin typeface="+mn-lt"/>
                <a:cs typeface="Arial" pitchFamily="34" charset="0"/>
              </a:rPr>
              <a:t>PwC</a:t>
            </a:r>
          </a:p>
        </p:txBody>
      </p:sp>
      <p:sp>
        <p:nvSpPr>
          <p:cNvPr id="30" name="Presentation Disclaimer"/>
          <p:cNvSpPr txBox="1"/>
          <p:nvPr userDrawn="1">
            <p:custDataLst>
              <p:tags r:id="rId5"/>
            </p:custDataLst>
          </p:nvPr>
        </p:nvSpPr>
        <p:spPr>
          <a:xfrm>
            <a:off x="3584448" y="7128974"/>
            <a:ext cx="1912383" cy="16927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l"/>
            <a:r>
              <a:rPr lang="en-GB" sz="1100" noProof="1"/>
              <a:t>Strictly private and confidential</a:t>
            </a:r>
          </a:p>
        </p:txBody>
      </p:sp>
      <p:cxnSp>
        <p:nvCxnSpPr>
          <p:cNvPr id="32" name="Straight Connector 31"/>
          <p:cNvCxnSpPr/>
          <p:nvPr userDrawn="1"/>
        </p:nvCxnSpPr>
        <p:spPr>
          <a:xfrm>
            <a:off x="530351" y="7086600"/>
            <a:ext cx="8997697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Section Footer"/>
          <p:cNvSpPr txBox="1"/>
          <p:nvPr userDrawn="1">
            <p:custDataLst>
              <p:tags r:id="rId6"/>
            </p:custDataLst>
          </p:nvPr>
        </p:nvSpPr>
        <p:spPr>
          <a:xfrm>
            <a:off x="530352" y="7128974"/>
            <a:ext cx="2898648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endParaRPr lang="en-GB" sz="1100" noProof="1">
              <a:solidFill>
                <a:schemeClr val="tx1"/>
              </a:solidFill>
            </a:endParaRPr>
          </a:p>
        </p:txBody>
      </p:sp>
      <p:sp>
        <p:nvSpPr>
          <p:cNvPr id="37" name="Draft stamp"/>
          <p:cNvSpPr txBox="1"/>
          <p:nvPr userDrawn="1">
            <p:custDataLst>
              <p:tags r:id="rId7"/>
            </p:custDataLst>
          </p:nvPr>
        </p:nvSpPr>
        <p:spPr>
          <a:xfrm>
            <a:off x="3584448" y="7315200"/>
            <a:ext cx="2130552" cy="16927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noProof="1"/>
              <a:t>Draft</a:t>
            </a:r>
          </a:p>
        </p:txBody>
      </p:sp>
      <p:sp>
        <p:nvSpPr>
          <p:cNvPr id="24" name="Report Date"/>
          <p:cNvSpPr txBox="1"/>
          <p:nvPr userDrawn="1">
            <p:custDataLst>
              <p:tags r:id="rId8"/>
            </p:custDataLst>
          </p:nvPr>
        </p:nvSpPr>
        <p:spPr>
          <a:xfrm>
            <a:off x="8696089" y="7128974"/>
            <a:ext cx="831959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 algn="r">
              <a:spcAft>
                <a:spcPts val="900"/>
              </a:spcAft>
            </a:pPr>
            <a:r>
              <a:rPr lang="en-GB" sz="1100" noProof="1">
                <a:latin typeface="+mn-lt"/>
              </a:rPr>
              <a:t>11 April 2018</a:t>
            </a:r>
          </a:p>
        </p:txBody>
      </p:sp>
      <p:sp>
        <p:nvSpPr>
          <p:cNvPr id="29" name="Page Number"/>
          <p:cNvSpPr txBox="1"/>
          <p:nvPr userDrawn="1">
            <p:custDataLst>
              <p:tags r:id="rId9"/>
            </p:custDataLst>
          </p:nvPr>
        </p:nvSpPr>
        <p:spPr>
          <a:xfrm>
            <a:off x="9208008" y="7315200"/>
            <a:ext cx="320040" cy="13716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ts val="1000"/>
              </a:lnSpc>
            </a:pPr>
            <a:endParaRPr lang="en-GB" sz="1100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/Filepath" hidden="1"/>
          <p:cNvSpPr txBox="1"/>
          <p:nvPr userDrawn="1">
            <p:custDataLst>
              <p:tags r:id="rId1"/>
            </p:custDataLst>
          </p:nvPr>
        </p:nvSpPr>
        <p:spPr>
          <a:xfrm>
            <a:off x="3299464" y="303092"/>
            <a:ext cx="6217920" cy="13849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/>
            <a:r>
              <a:rPr lang="en-GB" sz="900" noProof="1"/>
              <a:t>11/04/2018 Presentation2</a:t>
            </a:r>
          </a:p>
        </p:txBody>
      </p:sp>
      <p:sp>
        <p:nvSpPr>
          <p:cNvPr id="5" name="Slide Tags" hidden="1"/>
          <p:cNvSpPr txBox="1"/>
          <p:nvPr userDrawn="1">
            <p:custDataLst>
              <p:tags r:id="rId2"/>
            </p:custDataLst>
          </p:nvPr>
        </p:nvSpPr>
        <p:spPr>
          <a:xfrm>
            <a:off x="0" y="22860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1"/>
              <a:t>Slide Tags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Title Only No Header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HeaderTOCPlaceholder"/>
          <p:cNvSpPr txBox="1"/>
          <p:nvPr userDrawn="1">
            <p:custDataLst>
              <p:tags r:id="rId1"/>
            </p:custDataLst>
          </p:nvPr>
        </p:nvSpPr>
        <p:spPr>
          <a:xfrm>
            <a:off x="3581399" y="704088"/>
            <a:ext cx="5943600" cy="1384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endParaRPr lang="en-GB" sz="900" noProof="1">
              <a:solidFill>
                <a:schemeClr val="tx1"/>
              </a:solidFill>
              <a:latin typeface="+mn-lt"/>
              <a:cs typeface="Arial" pitchFamily="34" charset="0"/>
            </a:endParaRPr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530351" y="7086600"/>
            <a:ext cx="8997697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529200" y="1981200"/>
            <a:ext cx="8996400" cy="0"/>
          </a:xfrm>
          <a:prstGeom prst="line">
            <a:avLst/>
          </a:prstGeom>
          <a:ln w="12700" cap="rnd">
            <a:solidFill>
              <a:schemeClr val="accent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Tags" hidden="1"/>
          <p:cNvSpPr txBox="1"/>
          <p:nvPr userDrawn="1">
            <p:custDataLst>
              <p:tags r:id="rId2"/>
            </p:custDataLst>
          </p:nvPr>
        </p:nvSpPr>
        <p:spPr>
          <a:xfrm>
            <a:off x="0" y="228600"/>
            <a:ext cx="16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noProof="1"/>
              <a:t>Slide Tags</a:t>
            </a:r>
          </a:p>
        </p:txBody>
      </p:sp>
      <p:cxnSp>
        <p:nvCxnSpPr>
          <p:cNvPr id="13" name="Frame Line"/>
          <p:cNvCxnSpPr/>
          <p:nvPr userDrawn="1"/>
        </p:nvCxnSpPr>
        <p:spPr>
          <a:xfrm flipV="1">
            <a:off x="381000" y="933196"/>
            <a:ext cx="9144002" cy="144000"/>
          </a:xfrm>
          <a:prstGeom prst="bentConnector3">
            <a:avLst>
              <a:gd name="adj1" fmla="val 0"/>
            </a:avLst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Insert banner statement here</a:t>
            </a: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799" y="7156705"/>
            <a:ext cx="2743200" cy="365125"/>
          </a:xfrm>
        </p:spPr>
        <p:txBody>
          <a:bodyPr/>
          <a:lstStyle/>
          <a:p>
            <a:fld id="{B30BD14F-5AD2-490D-A996-5BE9B93E27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" name="Grid" hidden="1"/>
          <p:cNvGrpSpPr/>
          <p:nvPr>
            <p:custDataLst>
              <p:tags r:id="rId16"/>
            </p:custDataLst>
          </p:nvPr>
        </p:nvGrpSpPr>
        <p:grpSpPr>
          <a:xfrm>
            <a:off x="530352" y="612648"/>
            <a:ext cx="8997696" cy="6848856"/>
            <a:chOff x="530352" y="612648"/>
            <a:chExt cx="8997696" cy="6848856"/>
          </a:xfrm>
        </p:grpSpPr>
        <p:grpSp>
          <p:nvGrpSpPr>
            <p:cNvPr id="108" name="Group 107" hidden="1"/>
            <p:cNvGrpSpPr/>
            <p:nvPr userDrawn="1"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43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4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5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07" name="Group 106" hidden="1"/>
            <p:cNvGrpSpPr/>
            <p:nvPr userDrawn="1"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45" name="Title block" hidden="1"/>
              <p:cNvSpPr>
                <a:spLocks noChangeArrowheads="1"/>
              </p:cNvSpPr>
              <p:nvPr userDrawn="1"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6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sp>
          <p:nvSpPr>
            <p:cNvPr id="57" name="Header block" hidden="1"/>
            <p:cNvSpPr>
              <a:spLocks noChangeArrowheads="1"/>
            </p:cNvSpPr>
            <p:nvPr userDrawn="1"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n-GB" sz="1400" dirty="0">
                <a:solidFill>
                  <a:schemeClr val="folHlink"/>
                </a:solidFill>
                <a:cs typeface="Arial" charset="0"/>
              </a:endParaRPr>
            </a:p>
          </p:txBody>
        </p:sp>
        <p:grpSp>
          <p:nvGrpSpPr>
            <p:cNvPr id="106" name="Group 600" hidden="1"/>
            <p:cNvGrpSpPr/>
            <p:nvPr userDrawn="1"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50" name="Content block 6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1" name="Content block 6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96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97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98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99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05" name="Group 500" hidden="1"/>
            <p:cNvGrpSpPr/>
            <p:nvPr userDrawn="1"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52" name="Content block 5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3" name="Content block 5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90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91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92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93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04" name="Group 400" hidden="1"/>
            <p:cNvGrpSpPr/>
            <p:nvPr userDrawn="1"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54" name="Content block 4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64" name="Content block 4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84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85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86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87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03" name="Group 300" hidden="1"/>
            <p:cNvGrpSpPr/>
            <p:nvPr userDrawn="1"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65" name="Content block 3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70" name="Content block 3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78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79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80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81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01" name="Group 200" hidden="1"/>
            <p:cNvGrpSpPr/>
            <p:nvPr userDrawn="1"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77" name="Content block 2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82" name="Content block 2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66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67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68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69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02" name="Group 100" hidden="1"/>
            <p:cNvGrpSpPr/>
            <p:nvPr userDrawn="1"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71" name="Content block 1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76" name="Content block 1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72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73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74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75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0352" y="1069848"/>
            <a:ext cx="8997696" cy="84124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noProof="0" dirty="0"/>
              <a:t>Insert banner statement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057400"/>
            <a:ext cx="8997696" cy="48816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45552" y="7086600"/>
            <a:ext cx="1673352" cy="15544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0352" y="7086600"/>
            <a:ext cx="5779008" cy="15544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45552" y="7242048"/>
            <a:ext cx="1673352" cy="15544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4D5A39AF-FEF5-47AB-AA80-4C0BD4A8B09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29" r:id="rId2"/>
    <p:sldLayoutId id="2147483701" r:id="rId3"/>
    <p:sldLayoutId id="2147483700" r:id="rId4"/>
    <p:sldLayoutId id="2147483697" r:id="rId5"/>
    <p:sldLayoutId id="2147483720" r:id="rId6"/>
    <p:sldLayoutId id="2147483696" r:id="rId7"/>
    <p:sldLayoutId id="2147483705" r:id="rId8"/>
    <p:sldLayoutId id="2147483688" r:id="rId9"/>
    <p:sldLayoutId id="2147483721" r:id="rId10"/>
    <p:sldLayoutId id="2147483730" r:id="rId11"/>
    <p:sldLayoutId id="2147483711" r:id="rId12"/>
    <p:sldLayoutId id="2147483708" r:id="rId13"/>
    <p:sldLayoutId id="2147483717" r:id="rId14"/>
  </p:sldLayoutIdLst>
  <p:hf hdr="0" ftr="0" dt="0"/>
  <p:txStyles>
    <p:titleStyle>
      <a:lvl1pPr algn="l" defTabSz="1018824" rtl="0" eaLnBrk="1" latinLnBrk="0" hangingPunct="1">
        <a:spcBef>
          <a:spcPct val="0"/>
        </a:spcBef>
        <a:buNone/>
        <a:defRPr sz="2400" b="1" i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1019175" rtl="0" eaLnBrk="1" fontAlgn="base" latinLnBrk="0" hangingPunct="1">
        <a:lnSpc>
          <a:spcPct val="100000"/>
        </a:lnSpc>
        <a:spcBef>
          <a:spcPts val="0"/>
        </a:spcBef>
        <a:spcAft>
          <a:spcPts val="600"/>
        </a:spcAft>
        <a:buClr>
          <a:srgbClr val="000000"/>
        </a:buClr>
        <a:buSzTx/>
        <a:buFont typeface="Wingdings" pitchFamily="2" charset="2"/>
        <a:buNone/>
        <a:tabLst/>
        <a:defRPr sz="2000" kern="1200">
          <a:solidFill>
            <a:schemeClr val="tx1"/>
          </a:solidFill>
          <a:latin typeface="Georgia" pitchFamily="18" charset="0"/>
          <a:ea typeface="+mn-ea"/>
          <a:cs typeface="+mn-cs"/>
        </a:defRPr>
      </a:lvl1pPr>
      <a:lvl2pPr marL="234950" marR="0" indent="-228600" algn="l" defTabSz="1019175" rtl="0" eaLnBrk="1" fontAlgn="base" latinLnBrk="0" hangingPunct="1">
        <a:lnSpc>
          <a:spcPct val="100000"/>
        </a:lnSpc>
        <a:spcBef>
          <a:spcPts val="0"/>
        </a:spcBef>
        <a:spcAft>
          <a:spcPts val="600"/>
        </a:spcAft>
        <a:buClr>
          <a:srgbClr val="000000"/>
        </a:buClr>
        <a:buSzTx/>
        <a:buFont typeface="Times New Roman" pitchFamily="18" charset="0"/>
        <a:buChar char="•"/>
        <a:tabLst/>
        <a:defRPr sz="2000" kern="1200">
          <a:solidFill>
            <a:schemeClr val="tx1"/>
          </a:solidFill>
          <a:latin typeface="Georgia" pitchFamily="18" charset="0"/>
          <a:ea typeface="+mn-ea"/>
          <a:cs typeface="+mn-cs"/>
        </a:defRPr>
      </a:lvl2pPr>
      <a:lvl3pPr marL="468000" marR="0" indent="-230400" algn="l" defTabSz="1019175" rtl="0" eaLnBrk="1" fontAlgn="base" latinLnBrk="0" hangingPunct="1">
        <a:lnSpc>
          <a:spcPct val="100000"/>
        </a:lnSpc>
        <a:spcBef>
          <a:spcPts val="0"/>
        </a:spcBef>
        <a:spcAft>
          <a:spcPts val="600"/>
        </a:spcAft>
        <a:buClr>
          <a:srgbClr val="000000"/>
        </a:buClr>
        <a:buSzTx/>
        <a:buFont typeface="Arial" pitchFamily="34" charset="0"/>
        <a:buChar char="-"/>
        <a:tabLst/>
        <a:defRPr sz="2000" kern="1200">
          <a:solidFill>
            <a:schemeClr val="tx1"/>
          </a:solidFill>
          <a:latin typeface="Georgia" pitchFamily="18" charset="0"/>
          <a:ea typeface="+mn-ea"/>
          <a:cs typeface="+mn-cs"/>
        </a:defRPr>
      </a:lvl3pPr>
      <a:lvl4pPr marL="694800" marR="0" indent="-230400" algn="l" defTabSz="1019175" rtl="0" eaLnBrk="1" fontAlgn="base" latinLnBrk="0" hangingPunct="1">
        <a:lnSpc>
          <a:spcPct val="100000"/>
        </a:lnSpc>
        <a:spcBef>
          <a:spcPts val="0"/>
        </a:spcBef>
        <a:spcAft>
          <a:spcPts val="600"/>
        </a:spcAft>
        <a:buClr>
          <a:srgbClr val="000000"/>
        </a:buClr>
        <a:buSzTx/>
        <a:buFont typeface="Georgia" pitchFamily="18" charset="0"/>
        <a:buChar char="◦"/>
        <a:tabLst/>
        <a:defRPr sz="2000" kern="1200">
          <a:solidFill>
            <a:schemeClr val="tx1"/>
          </a:solidFill>
          <a:latin typeface="Georgia" pitchFamily="18" charset="0"/>
          <a:ea typeface="+mn-ea"/>
          <a:cs typeface="+mn-cs"/>
        </a:defRPr>
      </a:lvl4pPr>
      <a:lvl5pPr marL="914400" marR="0" indent="-228600" algn="l" defTabSz="1019175" rtl="0" eaLnBrk="1" fontAlgn="base" latinLnBrk="0" hangingPunct="1">
        <a:lnSpc>
          <a:spcPct val="100000"/>
        </a:lnSpc>
        <a:spcBef>
          <a:spcPts val="0"/>
        </a:spcBef>
        <a:spcAft>
          <a:spcPts val="600"/>
        </a:spcAft>
        <a:buClr>
          <a:srgbClr val="000000"/>
        </a:buClr>
        <a:buSzTx/>
        <a:buFont typeface="Georgia" pitchFamily="18" charset="0"/>
        <a:buChar char="›"/>
        <a:tabLst/>
        <a:defRPr sz="20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5pPr>
      <a:lvl6pPr marL="234000" indent="-230400" algn="l" defTabSz="1018824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+mj-lt"/>
        <a:buAutoNum type="arabicPeriod"/>
        <a:defRPr lang="en-GB" sz="2000" kern="1200" baseline="0" noProof="0" dirty="0" smtClean="0">
          <a:solidFill>
            <a:schemeClr val="tx1"/>
          </a:solidFill>
          <a:latin typeface="Georgia" pitchFamily="18" charset="0"/>
          <a:ea typeface="+mn-ea"/>
          <a:cs typeface="+mn-cs"/>
        </a:defRPr>
      </a:lvl6pPr>
      <a:lvl7pPr marL="468000" indent="-228600" algn="l" defTabSz="1018824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+mj-lt"/>
        <a:buAutoNum type="alphaLcPeriod"/>
        <a:defRPr lang="en-GB" sz="2000" kern="1200" baseline="0" noProof="0" dirty="0" smtClean="0">
          <a:solidFill>
            <a:schemeClr val="tx1"/>
          </a:solidFill>
          <a:latin typeface="Georgia" pitchFamily="18" charset="0"/>
          <a:ea typeface="+mn-ea"/>
          <a:cs typeface="+mn-cs"/>
        </a:defRPr>
      </a:lvl7pPr>
      <a:lvl8pPr marL="694800" indent="-228600" algn="l" defTabSz="1018824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+mj-lt"/>
        <a:buAutoNum type="romanLcPeriod"/>
        <a:defRPr lang="en-GB" sz="2000" kern="1200" baseline="0" noProof="0" dirty="0" smtClean="0">
          <a:solidFill>
            <a:schemeClr val="tx1"/>
          </a:solidFill>
          <a:latin typeface="Georgia" pitchFamily="18" charset="0"/>
          <a:ea typeface="+mn-ea"/>
          <a:cs typeface="+mn-cs"/>
        </a:defRPr>
      </a:lvl8pPr>
      <a:lvl9pPr marL="0" indent="0" algn="l" defTabSz="1018824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itchFamily="34" charset="0"/>
        <a:buNone/>
        <a:defRPr lang="en-GB" sz="2000" b="1" kern="1200" baseline="0" noProof="0" dirty="0" smtClean="0">
          <a:solidFill>
            <a:schemeClr val="tx2"/>
          </a:solidFill>
          <a:latin typeface="Georgia" pitchFamily="18" charset="0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125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124.xml"/><Relationship Id="rId1" Type="http://schemas.openxmlformats.org/officeDocument/2006/relationships/tags" Target="../tags/tag123.xml"/><Relationship Id="rId6" Type="http://schemas.openxmlformats.org/officeDocument/2006/relationships/tags" Target="../tags/tag128.xml"/><Relationship Id="rId5" Type="http://schemas.openxmlformats.org/officeDocument/2006/relationships/tags" Target="../tags/tag127.xml"/><Relationship Id="rId4" Type="http://schemas.openxmlformats.org/officeDocument/2006/relationships/tags" Target="../tags/tag12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tags" Target="../tags/tag142.xml"/><Relationship Id="rId1" Type="http://schemas.openxmlformats.org/officeDocument/2006/relationships/tags" Target="../tags/tag141.xml"/><Relationship Id="rId5" Type="http://schemas.microsoft.com/office/2007/relationships/hdphoto" Target="../media/hdphoto3.wdp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tags" Target="../tags/tag144.xml"/><Relationship Id="rId1" Type="http://schemas.openxmlformats.org/officeDocument/2006/relationships/tags" Target="../tags/tag143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tags" Target="../tags/tag146.xml"/><Relationship Id="rId1" Type="http://schemas.openxmlformats.org/officeDocument/2006/relationships/tags" Target="../tags/tag145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tags" Target="../tags/tag148.xml"/><Relationship Id="rId1" Type="http://schemas.openxmlformats.org/officeDocument/2006/relationships/tags" Target="../tags/tag14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tags" Target="../tags/tag150.xml"/><Relationship Id="rId1" Type="http://schemas.openxmlformats.org/officeDocument/2006/relationships/tags" Target="../tags/tag149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tags" Target="../tags/tag152.xml"/><Relationship Id="rId1" Type="http://schemas.openxmlformats.org/officeDocument/2006/relationships/tags" Target="../tags/tag15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tags" Target="../tags/tag154.xml"/><Relationship Id="rId1" Type="http://schemas.openxmlformats.org/officeDocument/2006/relationships/tags" Target="../tags/tag153.xml"/><Relationship Id="rId6" Type="http://schemas.microsoft.com/office/2007/relationships/hdphoto" Target="../media/hdphoto4.wdp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tags" Target="../tags/tag156.xml"/><Relationship Id="rId1" Type="http://schemas.openxmlformats.org/officeDocument/2006/relationships/tags" Target="../tags/tag155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23.png"/><Relationship Id="rId2" Type="http://schemas.openxmlformats.org/officeDocument/2006/relationships/tags" Target="../tags/tag158.xml"/><Relationship Id="rId1" Type="http://schemas.openxmlformats.org/officeDocument/2006/relationships/tags" Target="../tags/tag15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tags" Target="../tags/tag160.xml"/><Relationship Id="rId1" Type="http://schemas.openxmlformats.org/officeDocument/2006/relationships/tags" Target="../tags/tag15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tags" Target="../tags/tag130.xml"/><Relationship Id="rId1" Type="http://schemas.openxmlformats.org/officeDocument/2006/relationships/tags" Target="../tags/tag129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tags" Target="../tags/tag132.xml"/><Relationship Id="rId1" Type="http://schemas.openxmlformats.org/officeDocument/2006/relationships/tags" Target="../tags/tag13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tags" Target="../tags/tag134.xml"/><Relationship Id="rId1" Type="http://schemas.openxmlformats.org/officeDocument/2006/relationships/tags" Target="../tags/tag133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microsoft.com/office/2007/relationships/hdphoto" Target="../media/hdphoto2.wdp"/><Relationship Id="rId2" Type="http://schemas.openxmlformats.org/officeDocument/2006/relationships/tags" Target="../tags/tag136.xml"/><Relationship Id="rId1" Type="http://schemas.openxmlformats.org/officeDocument/2006/relationships/tags" Target="../tags/tag135.xml"/><Relationship Id="rId6" Type="http://schemas.openxmlformats.org/officeDocument/2006/relationships/image" Target="../media/image7.png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tags" Target="../tags/tag138.xml"/><Relationship Id="rId1" Type="http://schemas.openxmlformats.org/officeDocument/2006/relationships/tags" Target="../tags/tag137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tags" Target="../tags/tag140.xml"/><Relationship Id="rId1" Type="http://schemas.openxmlformats.org/officeDocument/2006/relationships/tags" Target="../tags/tag139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id" hidden="1"/>
          <p:cNvGrpSpPr/>
          <p:nvPr>
            <p:custDataLst>
              <p:tags r:id="rId2"/>
            </p:custDataLst>
          </p:nvPr>
        </p:nvGrpSpPr>
        <p:grpSpPr>
          <a:xfrm>
            <a:off x="530351" y="612648"/>
            <a:ext cx="8997696" cy="6848856"/>
            <a:chOff x="530352" y="612648"/>
            <a:chExt cx="8997696" cy="6848856"/>
          </a:xfrm>
        </p:grpSpPr>
        <p:grpSp>
          <p:nvGrpSpPr>
            <p:cNvPr id="5" name="Group 107" hidden="1"/>
            <p:cNvGrpSpPr/>
            <p:nvPr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2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3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4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6" name="Group 106" hidden="1"/>
            <p:cNvGrpSpPr/>
            <p:nvPr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50" name="Title block" hidden="1"/>
              <p:cNvSpPr>
                <a:spLocks noChangeArrowheads="1"/>
              </p:cNvSpPr>
              <p:nvPr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1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sp>
          <p:nvSpPr>
            <p:cNvPr id="7" name="Header block" hidden="1"/>
            <p:cNvSpPr>
              <a:spLocks noChangeArrowheads="1"/>
            </p:cNvSpPr>
            <p:nvPr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n-GB" sz="1400" dirty="0">
                <a:solidFill>
                  <a:schemeClr val="folHlink"/>
                </a:solidFill>
                <a:cs typeface="Arial" charset="0"/>
              </a:endParaRPr>
            </a:p>
          </p:txBody>
        </p:sp>
        <p:grpSp>
          <p:nvGrpSpPr>
            <p:cNvPr id="8" name="Group 600" hidden="1"/>
            <p:cNvGrpSpPr/>
            <p:nvPr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4" name="Content block 606" hidden="1"/>
              <p:cNvSpPr>
                <a:spLocks noChangeArrowheads="1"/>
              </p:cNvSpPr>
              <p:nvPr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5" name="Content block 605" hidden="1"/>
              <p:cNvSpPr>
                <a:spLocks noChangeArrowheads="1"/>
              </p:cNvSpPr>
              <p:nvPr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6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7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8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9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9" name="Group 500" hidden="1"/>
            <p:cNvGrpSpPr/>
            <p:nvPr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38" name="Content block 506" hidden="1"/>
              <p:cNvSpPr>
                <a:spLocks noChangeArrowheads="1"/>
              </p:cNvSpPr>
              <p:nvPr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9" name="Content block 505" hidden="1"/>
              <p:cNvSpPr>
                <a:spLocks noChangeArrowheads="1"/>
              </p:cNvSpPr>
              <p:nvPr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0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1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2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3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0" name="Group 400" hidden="1"/>
            <p:cNvGrpSpPr/>
            <p:nvPr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2" name="Content block 406" hidden="1"/>
              <p:cNvSpPr>
                <a:spLocks noChangeArrowheads="1"/>
              </p:cNvSpPr>
              <p:nvPr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3" name="Content block 405" hidden="1"/>
              <p:cNvSpPr>
                <a:spLocks noChangeArrowheads="1"/>
              </p:cNvSpPr>
              <p:nvPr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4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5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6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7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1" name="Group 300" hidden="1"/>
            <p:cNvGrpSpPr/>
            <p:nvPr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6" name="Content block 306" hidden="1"/>
              <p:cNvSpPr>
                <a:spLocks noChangeArrowheads="1"/>
              </p:cNvSpPr>
              <p:nvPr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7" name="Content block 305" hidden="1"/>
              <p:cNvSpPr>
                <a:spLocks noChangeArrowheads="1"/>
              </p:cNvSpPr>
              <p:nvPr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8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9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0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1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2" name="Group 200" hidden="1"/>
            <p:cNvGrpSpPr/>
            <p:nvPr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20" name="Content block 206" hidden="1"/>
              <p:cNvSpPr>
                <a:spLocks noChangeArrowheads="1"/>
              </p:cNvSpPr>
              <p:nvPr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1" name="Content block 205" hidden="1"/>
              <p:cNvSpPr>
                <a:spLocks noChangeArrowheads="1"/>
              </p:cNvSpPr>
              <p:nvPr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2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3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4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5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3" name="Group 100" hidden="1"/>
            <p:cNvGrpSpPr/>
            <p:nvPr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4" name="Content block 106" hidden="1"/>
              <p:cNvSpPr>
                <a:spLocks noChangeArrowheads="1"/>
              </p:cNvSpPr>
              <p:nvPr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5" name="Content block 105" hidden="1"/>
              <p:cNvSpPr>
                <a:spLocks noChangeArrowheads="1"/>
              </p:cNvSpPr>
              <p:nvPr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6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7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8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9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</p:grpSp>
      <p:sp>
        <p:nvSpPr>
          <p:cNvPr id="55" name="Descriptor"/>
          <p:cNvSpPr>
            <a:spLocks noGrp="1"/>
          </p:cNvSpPr>
          <p:nvPr>
            <p:custDataLst>
              <p:tags r:id="rId3"/>
            </p:custDataLst>
          </p:nvPr>
        </p:nvSpPr>
        <p:spPr bwMode="white">
          <a:xfrm>
            <a:off x="2059200" y="611643"/>
            <a:ext cx="349455" cy="215444"/>
          </a:xfrm>
          <a:prstGeom prst="rect">
            <a:avLst/>
          </a:prstGeom>
        </p:spPr>
        <p:txBody>
          <a:bodyPr vert="horz" wrap="none" lIns="0" tIns="0" rIns="0" bIns="0" rtlCol="0" anchor="b" anchorCtr="0">
            <a:spAutoFit/>
          </a:bodyPr>
          <a:lstStyle>
            <a:lvl1pPr marL="0" marR="0" indent="0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Wingdings" pitchFamily="2" charset="2"/>
              <a:buNone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234950" marR="0" indent="-228600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Times New Roman" pitchFamily="18" charset="0"/>
              <a:buChar char="•"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2pPr>
            <a:lvl3pPr marL="475488" marR="0" indent="-227013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itchFamily="34" charset="0"/>
              <a:buChar char="-"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3pPr>
            <a:lvl4pPr marL="685800" marR="0" indent="-237744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Georgia" pitchFamily="18" charset="0"/>
              <a:buChar char="◦"/>
              <a:tabLst/>
              <a:defRPr sz="1100" kern="12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4pPr>
            <a:lvl5pPr marL="914400" marR="0" indent="-228600" algn="l" defTabSz="101917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Georgia" pitchFamily="18" charset="0"/>
              <a:buChar char="›"/>
              <a:tabLst/>
              <a:defRPr sz="1100" kern="1200" baseline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5pPr>
            <a:lvl6pPr marL="237744" indent="-237744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 lang="en-GB" sz="1100" kern="1200" baseline="0" noProof="0" dirty="0" smtClean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6pPr>
            <a:lvl7pPr marL="475488" indent="-228600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lang="en-GB" sz="1100" kern="1200" baseline="0" noProof="0" dirty="0" smtClean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7pPr>
            <a:lvl8pPr marL="682625" indent="-228600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  <a:defRPr lang="en-GB" sz="1100" kern="1200" baseline="0" noProof="0" dirty="0" smtClean="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8pPr>
            <a:lvl9pPr marL="0" indent="0" algn="l" defTabSz="1018824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 lang="en-GB" sz="1100" b="1" kern="1200" baseline="0" noProof="0" dirty="0" smtClean="0">
                <a:solidFill>
                  <a:schemeClr val="tx2"/>
                </a:solidFill>
                <a:latin typeface="Georgia" pitchFamily="18" charset="0"/>
                <a:ea typeface="+mn-ea"/>
                <a:cs typeface="+mn-cs"/>
              </a:defRPr>
            </a:lvl9pPr>
          </a:lstStyle>
          <a:p>
            <a:pPr lvl="0">
              <a:spcBef>
                <a:spcPct val="0"/>
              </a:spcBef>
              <a:defRPr/>
            </a:pPr>
            <a:r>
              <a:rPr lang="en-GB" sz="1400" b="0" i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L&amp;D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  <p:custDataLst>
              <p:tags r:id="rId4"/>
            </p:custDataLst>
          </p:nvPr>
        </p:nvSpPr>
        <p:spPr>
          <a:xfrm>
            <a:off x="2056818" y="1261037"/>
            <a:ext cx="5943600" cy="507831"/>
          </a:xfrm>
        </p:spPr>
        <p:txBody>
          <a:bodyPr bIns="64008"/>
          <a:lstStyle/>
          <a:p>
            <a:r>
              <a:rPr lang="en-GB" i="0" dirty="0"/>
              <a:t>Using SMART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5"/>
            </p:custDataLst>
          </p:nvPr>
        </p:nvSpPr>
        <p:spPr>
          <a:xfrm>
            <a:off x="2056818" y="1768868"/>
            <a:ext cx="5943600" cy="443198"/>
          </a:xfrm>
        </p:spPr>
        <p:txBody>
          <a:bodyPr/>
          <a:lstStyle/>
          <a:p>
            <a:r>
              <a:rPr lang="en-GB" dirty="0"/>
              <a:t>Excel &amp; PowerPoint</a:t>
            </a:r>
          </a:p>
        </p:txBody>
      </p:sp>
      <p:sp>
        <p:nvSpPr>
          <p:cNvPr id="65" name="Report Date"/>
          <p:cNvSpPr txBox="1"/>
          <p:nvPr>
            <p:custDataLst>
              <p:tags r:id="rId6"/>
            </p:custDataLst>
          </p:nvPr>
        </p:nvSpPr>
        <p:spPr bwMode="black">
          <a:xfrm>
            <a:off x="530351" y="4329764"/>
            <a:ext cx="1225296" cy="15388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000" i="1" dirty="0">
                <a:latin typeface="Georgia" pitchFamily="18" charset="0"/>
              </a:rPr>
              <a:t>11 April 2018</a:t>
            </a: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id" hidden="1"/>
          <p:cNvGrpSpPr/>
          <p:nvPr>
            <p:custDataLst>
              <p:tags r:id="rId2"/>
            </p:custDataLst>
          </p:nvPr>
        </p:nvGrpSpPr>
        <p:grpSpPr>
          <a:xfrm>
            <a:off x="530352" y="612648"/>
            <a:ext cx="8997696" cy="6848856"/>
            <a:chOff x="530352" y="612648"/>
            <a:chExt cx="8997696" cy="6848856"/>
          </a:xfrm>
        </p:grpSpPr>
        <p:grpSp>
          <p:nvGrpSpPr>
            <p:cNvPr id="3" name="Group 2" hidden="1"/>
            <p:cNvGrpSpPr/>
            <p:nvPr userDrawn="1"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0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1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2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4" name="Group 3" hidden="1"/>
            <p:cNvGrpSpPr/>
            <p:nvPr userDrawn="1"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48" name="Title block" hidden="1"/>
              <p:cNvSpPr>
                <a:spLocks noChangeArrowheads="1"/>
              </p:cNvSpPr>
              <p:nvPr userDrawn="1"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9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sp>
          <p:nvSpPr>
            <p:cNvPr id="5" name="Header block" hidden="1"/>
            <p:cNvSpPr>
              <a:spLocks noChangeArrowheads="1"/>
            </p:cNvSpPr>
            <p:nvPr userDrawn="1"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n-GB" sz="1400" dirty="0">
                <a:solidFill>
                  <a:schemeClr val="folHlink"/>
                </a:solidFill>
                <a:cs typeface="Arial" charset="0"/>
              </a:endParaRPr>
            </a:p>
          </p:txBody>
        </p:sp>
        <p:grpSp>
          <p:nvGrpSpPr>
            <p:cNvPr id="6" name="Group 600" hidden="1"/>
            <p:cNvGrpSpPr/>
            <p:nvPr userDrawn="1"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2" name="Content block 6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3" name="Content block 6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4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5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6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7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7" name="Group 500" hidden="1"/>
            <p:cNvGrpSpPr/>
            <p:nvPr userDrawn="1"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36" name="Content block 5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7" name="Content block 5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8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9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0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1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8" name="Group 400" hidden="1"/>
            <p:cNvGrpSpPr/>
            <p:nvPr userDrawn="1"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0" name="Content block 4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1" name="Content block 4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2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3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4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5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9" name="Group 300" hidden="1"/>
            <p:cNvGrpSpPr/>
            <p:nvPr userDrawn="1"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4" name="Content block 3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5" name="Content block 3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6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7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8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9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0" name="Group 200" hidden="1"/>
            <p:cNvGrpSpPr/>
            <p:nvPr userDrawn="1"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18" name="Content block 2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9" name="Content block 2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0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1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2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3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1" name="Group 100" hidden="1"/>
            <p:cNvGrpSpPr/>
            <p:nvPr userDrawn="1"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2" name="Content block 1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3" name="Content block 1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4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5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6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7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</p:grpSp>
      <p:sp>
        <p:nvSpPr>
          <p:cNvPr id="55" name="Title 5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 fresh presentation using SMART template (…cont’d)</a:t>
            </a:r>
          </a:p>
        </p:txBody>
      </p:sp>
      <p:pic>
        <p:nvPicPr>
          <p:cNvPr id="58" name="Picture 5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30352" y="2057400"/>
            <a:ext cx="8997697" cy="4701152"/>
          </a:xfrm>
          <a:prstGeom prst="rect">
            <a:avLst/>
          </a:prstGeom>
        </p:spPr>
      </p:pic>
      <p:sp>
        <p:nvSpPr>
          <p:cNvPr id="53" name="Slide Number Placeholder 5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BD14F-5AD2-490D-A996-5BE9B93E27BC}" type="slidenum">
              <a:rPr lang="en-US" smtClean="0"/>
              <a:t>10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634400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id" hidden="1"/>
          <p:cNvGrpSpPr/>
          <p:nvPr>
            <p:custDataLst>
              <p:tags r:id="rId2"/>
            </p:custDataLst>
          </p:nvPr>
        </p:nvGrpSpPr>
        <p:grpSpPr>
          <a:xfrm>
            <a:off x="530352" y="612648"/>
            <a:ext cx="8997696" cy="6848856"/>
            <a:chOff x="530352" y="612648"/>
            <a:chExt cx="8997696" cy="6848856"/>
          </a:xfrm>
        </p:grpSpPr>
        <p:grpSp>
          <p:nvGrpSpPr>
            <p:cNvPr id="3" name="Group 2" hidden="1"/>
            <p:cNvGrpSpPr/>
            <p:nvPr userDrawn="1"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0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1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2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4" name="Group 3" hidden="1"/>
            <p:cNvGrpSpPr/>
            <p:nvPr userDrawn="1"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48" name="Title block" hidden="1"/>
              <p:cNvSpPr>
                <a:spLocks noChangeArrowheads="1"/>
              </p:cNvSpPr>
              <p:nvPr userDrawn="1"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9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sp>
          <p:nvSpPr>
            <p:cNvPr id="5" name="Header block" hidden="1"/>
            <p:cNvSpPr>
              <a:spLocks noChangeArrowheads="1"/>
            </p:cNvSpPr>
            <p:nvPr userDrawn="1"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n-GB" sz="1400" dirty="0">
                <a:solidFill>
                  <a:schemeClr val="folHlink"/>
                </a:solidFill>
                <a:cs typeface="Arial" charset="0"/>
              </a:endParaRPr>
            </a:p>
          </p:txBody>
        </p:sp>
        <p:grpSp>
          <p:nvGrpSpPr>
            <p:cNvPr id="6" name="Group 600" hidden="1"/>
            <p:cNvGrpSpPr/>
            <p:nvPr userDrawn="1"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2" name="Content block 6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3" name="Content block 6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4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5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6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7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7" name="Group 500" hidden="1"/>
            <p:cNvGrpSpPr/>
            <p:nvPr userDrawn="1"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36" name="Content block 5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7" name="Content block 5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8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9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0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1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8" name="Group 400" hidden="1"/>
            <p:cNvGrpSpPr/>
            <p:nvPr userDrawn="1"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0" name="Content block 4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1" name="Content block 4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2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3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4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5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9" name="Group 300" hidden="1"/>
            <p:cNvGrpSpPr/>
            <p:nvPr userDrawn="1"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4" name="Content block 3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5" name="Content block 3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6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7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8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9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0" name="Group 200" hidden="1"/>
            <p:cNvGrpSpPr/>
            <p:nvPr userDrawn="1"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18" name="Content block 2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9" name="Content block 2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0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1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2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3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1" name="Group 100" hidden="1"/>
            <p:cNvGrpSpPr/>
            <p:nvPr userDrawn="1"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2" name="Content block 1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3" name="Content block 1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4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5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6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7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</p:grpSp>
      <p:sp>
        <p:nvSpPr>
          <p:cNvPr id="55" name="Title 5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&amp; change slide layout</a:t>
            </a:r>
          </a:p>
        </p:txBody>
      </p:sp>
      <p:sp>
        <p:nvSpPr>
          <p:cNvPr id="53" name="Slide Number Placeholder 5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BD14F-5AD2-490D-A996-5BE9B93E27BC}" type="slidenum">
              <a:rPr lang="en-US" smtClean="0"/>
              <a:t>11</a:t>
            </a:fld>
            <a:endParaRPr lang="en-US"/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010" y="2234880"/>
            <a:ext cx="5791200" cy="4734697"/>
          </a:xfrm>
          <a:prstGeom prst="roundRect">
            <a:avLst>
              <a:gd name="adj" fmla="val 0"/>
            </a:avLst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59" name="Left Arrow 58"/>
          <p:cNvSpPr/>
          <p:nvPr/>
        </p:nvSpPr>
        <p:spPr>
          <a:xfrm rot="18900000">
            <a:off x="1634755" y="3952564"/>
            <a:ext cx="540489" cy="457200"/>
          </a:xfrm>
          <a:prstGeom prst="leftArrow">
            <a:avLst/>
          </a:prstGeom>
          <a:solidFill>
            <a:srgbClr val="FFC0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rtlCol="0" anchor="ctr">
            <a:noAutofit/>
          </a:bodyPr>
          <a:lstStyle/>
          <a:p>
            <a:pPr algn="ctr"/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931986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id" hidden="1"/>
          <p:cNvGrpSpPr/>
          <p:nvPr>
            <p:custDataLst>
              <p:tags r:id="rId2"/>
            </p:custDataLst>
          </p:nvPr>
        </p:nvGrpSpPr>
        <p:grpSpPr>
          <a:xfrm>
            <a:off x="530352" y="612648"/>
            <a:ext cx="8997696" cy="6848856"/>
            <a:chOff x="530352" y="612648"/>
            <a:chExt cx="8997696" cy="6848856"/>
          </a:xfrm>
        </p:grpSpPr>
        <p:grpSp>
          <p:nvGrpSpPr>
            <p:cNvPr id="3" name="Group 2" hidden="1"/>
            <p:cNvGrpSpPr/>
            <p:nvPr userDrawn="1"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0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1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2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4" name="Group 3" hidden="1"/>
            <p:cNvGrpSpPr/>
            <p:nvPr userDrawn="1"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48" name="Title block" hidden="1"/>
              <p:cNvSpPr>
                <a:spLocks noChangeArrowheads="1"/>
              </p:cNvSpPr>
              <p:nvPr userDrawn="1"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9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sp>
          <p:nvSpPr>
            <p:cNvPr id="5" name="Header block" hidden="1"/>
            <p:cNvSpPr>
              <a:spLocks noChangeArrowheads="1"/>
            </p:cNvSpPr>
            <p:nvPr userDrawn="1"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n-GB" sz="1400" dirty="0">
                <a:solidFill>
                  <a:schemeClr val="folHlink"/>
                </a:solidFill>
                <a:cs typeface="Arial" charset="0"/>
              </a:endParaRPr>
            </a:p>
          </p:txBody>
        </p:sp>
        <p:grpSp>
          <p:nvGrpSpPr>
            <p:cNvPr id="6" name="Group 600" hidden="1"/>
            <p:cNvGrpSpPr/>
            <p:nvPr userDrawn="1"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2" name="Content block 6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3" name="Content block 6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4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5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6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7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7" name="Group 500" hidden="1"/>
            <p:cNvGrpSpPr/>
            <p:nvPr userDrawn="1"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36" name="Content block 5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7" name="Content block 5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8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9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0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1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8" name="Group 400" hidden="1"/>
            <p:cNvGrpSpPr/>
            <p:nvPr userDrawn="1"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0" name="Content block 4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1" name="Content block 4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2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3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4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5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9" name="Group 300" hidden="1"/>
            <p:cNvGrpSpPr/>
            <p:nvPr userDrawn="1"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4" name="Content block 3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5" name="Content block 3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6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7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8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9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0" name="Group 200" hidden="1"/>
            <p:cNvGrpSpPr/>
            <p:nvPr userDrawn="1"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18" name="Content block 2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9" name="Content block 2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0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1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2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3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1" name="Group 100" hidden="1"/>
            <p:cNvGrpSpPr/>
            <p:nvPr userDrawn="1"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2" name="Content block 1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3" name="Content block 1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4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5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6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7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</p:grpSp>
      <p:sp>
        <p:nvSpPr>
          <p:cNvPr id="55" name="Title 5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Color Theme</a:t>
            </a:r>
          </a:p>
        </p:txBody>
      </p:sp>
      <p:sp>
        <p:nvSpPr>
          <p:cNvPr id="53" name="Slide Number Placeholder 5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BD14F-5AD2-490D-A996-5BE9B93E27BC}" type="slidenum">
              <a:rPr lang="en-US" smtClean="0"/>
              <a:t>12</a:t>
            </a:fld>
            <a:endParaRPr lang="en-US"/>
          </a:p>
        </p:txBody>
      </p:sp>
      <p:grpSp>
        <p:nvGrpSpPr>
          <p:cNvPr id="57" name="Group 56"/>
          <p:cNvGrpSpPr/>
          <p:nvPr/>
        </p:nvGrpSpPr>
        <p:grpSpPr>
          <a:xfrm>
            <a:off x="533400" y="2336900"/>
            <a:ext cx="8985504" cy="3611384"/>
            <a:chOff x="887252" y="1890712"/>
            <a:chExt cx="7418548" cy="2981605"/>
          </a:xfrm>
        </p:grpSpPr>
        <p:grpSp>
          <p:nvGrpSpPr>
            <p:cNvPr id="58" name="Group 57"/>
            <p:cNvGrpSpPr/>
            <p:nvPr/>
          </p:nvGrpSpPr>
          <p:grpSpPr>
            <a:xfrm>
              <a:off x="927847" y="1905000"/>
              <a:ext cx="7377953" cy="2967317"/>
              <a:chOff x="927847" y="309283"/>
              <a:chExt cx="7377953" cy="2967317"/>
            </a:xfrm>
          </p:grpSpPr>
          <p:pic>
            <p:nvPicPr>
              <p:cNvPr id="64" name="Picture 63"/>
              <p:cNvPicPr>
                <a:picLocks noChangeAspect="1"/>
              </p:cNvPicPr>
              <p:nvPr/>
            </p:nvPicPr>
            <p:blipFill rotWithShape="1">
              <a:blip r:embed="rId4"/>
              <a:srcRect l="13276" t="2389" r="31535" b="57047"/>
              <a:stretch/>
            </p:blipFill>
            <p:spPr>
              <a:xfrm>
                <a:off x="927847" y="309283"/>
                <a:ext cx="7180729" cy="2967317"/>
              </a:xfrm>
              <a:prstGeom prst="rect">
                <a:avLst/>
              </a:prstGeom>
            </p:spPr>
          </p:pic>
          <p:pic>
            <p:nvPicPr>
              <p:cNvPr id="65" name="Picture 64"/>
              <p:cNvPicPr>
                <a:picLocks noChangeAspect="1"/>
              </p:cNvPicPr>
              <p:nvPr/>
            </p:nvPicPr>
            <p:blipFill rotWithShape="1">
              <a:blip r:embed="rId4"/>
              <a:srcRect l="83106" t="2389" r="13862" b="57047"/>
              <a:stretch/>
            </p:blipFill>
            <p:spPr>
              <a:xfrm>
                <a:off x="7911352" y="309283"/>
                <a:ext cx="394448" cy="2967317"/>
              </a:xfrm>
              <a:prstGeom prst="rect">
                <a:avLst/>
              </a:prstGeom>
            </p:spPr>
          </p:pic>
        </p:grpSp>
        <p:sp>
          <p:nvSpPr>
            <p:cNvPr id="60" name="Rectangle 59"/>
            <p:cNvSpPr/>
            <p:nvPr/>
          </p:nvSpPr>
          <p:spPr>
            <a:xfrm>
              <a:off x="1016000" y="1930400"/>
              <a:ext cx="682171" cy="275770"/>
            </a:xfrm>
            <a:prstGeom prst="rect">
              <a:avLst/>
            </a:prstGeom>
            <a:solidFill>
              <a:srgbClr val="C00000">
                <a:alpha val="7000"/>
              </a:srgbClr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629400" y="2819400"/>
              <a:ext cx="1614714" cy="257629"/>
            </a:xfrm>
            <a:prstGeom prst="rect">
              <a:avLst/>
            </a:prstGeom>
            <a:solidFill>
              <a:srgbClr val="C00000">
                <a:alpha val="7000"/>
              </a:srgbClr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2" name="Elbow Connector 61"/>
            <p:cNvCxnSpPr>
              <a:stCxn id="60" idx="2"/>
              <a:endCxn id="61" idx="0"/>
            </p:cNvCxnSpPr>
            <p:nvPr/>
          </p:nvCxnSpPr>
          <p:spPr>
            <a:xfrm rot="16200000" flipH="1">
              <a:off x="4090306" y="-527051"/>
              <a:ext cx="613230" cy="6079671"/>
            </a:xfrm>
            <a:prstGeom prst="bentConnector3">
              <a:avLst>
                <a:gd name="adj1" fmla="val 50000"/>
              </a:avLst>
            </a:prstGeom>
            <a:solidFill>
              <a:srgbClr val="C00000">
                <a:alpha val="7000"/>
              </a:srgbClr>
            </a:solidFill>
            <a:ln w="38100">
              <a:solidFill>
                <a:srgbClr val="C00000"/>
              </a:solidFill>
              <a:tail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63" name="Rectangle 62"/>
            <p:cNvSpPr/>
            <p:nvPr/>
          </p:nvSpPr>
          <p:spPr bwMode="ltGray">
            <a:xfrm>
              <a:off x="887252" y="1890712"/>
              <a:ext cx="7418548" cy="2981605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err="1">
                <a:solidFill>
                  <a:schemeClr val="bg1"/>
                </a:solidFill>
                <a:latin typeface="Georgia" pitchFamily="18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2822202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id" hidden="1"/>
          <p:cNvGrpSpPr/>
          <p:nvPr>
            <p:custDataLst>
              <p:tags r:id="rId2"/>
            </p:custDataLst>
          </p:nvPr>
        </p:nvGrpSpPr>
        <p:grpSpPr>
          <a:xfrm>
            <a:off x="530352" y="612648"/>
            <a:ext cx="8997696" cy="6848856"/>
            <a:chOff x="530352" y="612648"/>
            <a:chExt cx="8997696" cy="6848856"/>
          </a:xfrm>
        </p:grpSpPr>
        <p:grpSp>
          <p:nvGrpSpPr>
            <p:cNvPr id="3" name="Group 2" hidden="1"/>
            <p:cNvGrpSpPr/>
            <p:nvPr userDrawn="1"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0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1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2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4" name="Group 3" hidden="1"/>
            <p:cNvGrpSpPr/>
            <p:nvPr userDrawn="1"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48" name="Title block" hidden="1"/>
              <p:cNvSpPr>
                <a:spLocks noChangeArrowheads="1"/>
              </p:cNvSpPr>
              <p:nvPr userDrawn="1"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9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sp>
          <p:nvSpPr>
            <p:cNvPr id="5" name="Header block" hidden="1"/>
            <p:cNvSpPr>
              <a:spLocks noChangeArrowheads="1"/>
            </p:cNvSpPr>
            <p:nvPr userDrawn="1"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n-GB" sz="1400" dirty="0">
                <a:solidFill>
                  <a:schemeClr val="folHlink"/>
                </a:solidFill>
                <a:cs typeface="Arial" charset="0"/>
              </a:endParaRPr>
            </a:p>
          </p:txBody>
        </p:sp>
        <p:grpSp>
          <p:nvGrpSpPr>
            <p:cNvPr id="6" name="Group 600" hidden="1"/>
            <p:cNvGrpSpPr/>
            <p:nvPr userDrawn="1"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2" name="Content block 6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3" name="Content block 6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4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5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6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7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7" name="Group 500" hidden="1"/>
            <p:cNvGrpSpPr/>
            <p:nvPr userDrawn="1"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36" name="Content block 5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7" name="Content block 5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8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9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0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1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8" name="Group 400" hidden="1"/>
            <p:cNvGrpSpPr/>
            <p:nvPr userDrawn="1"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0" name="Content block 4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1" name="Content block 4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2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3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4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5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9" name="Group 300" hidden="1"/>
            <p:cNvGrpSpPr/>
            <p:nvPr userDrawn="1"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4" name="Content block 3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5" name="Content block 3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6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7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8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9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0" name="Group 200" hidden="1"/>
            <p:cNvGrpSpPr/>
            <p:nvPr userDrawn="1"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18" name="Content block 2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9" name="Content block 2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0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1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2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3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1" name="Group 100" hidden="1"/>
            <p:cNvGrpSpPr/>
            <p:nvPr userDrawn="1"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2" name="Content block 1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3" name="Content block 1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4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5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6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7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</p:grpSp>
      <p:sp>
        <p:nvSpPr>
          <p:cNvPr id="55" name="Title 5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Navigation Bar, Top Menu Title, &amp; TOC</a:t>
            </a:r>
          </a:p>
        </p:txBody>
      </p:sp>
      <p:pic>
        <p:nvPicPr>
          <p:cNvPr id="58" name="Picture 5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0759" y="2186795"/>
            <a:ext cx="4027289" cy="468630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0352" y="2215239"/>
            <a:ext cx="3771902" cy="1600201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60" name="Rectangle 59"/>
          <p:cNvSpPr/>
          <p:nvPr/>
        </p:nvSpPr>
        <p:spPr>
          <a:xfrm>
            <a:off x="609599" y="3025140"/>
            <a:ext cx="1539241" cy="4191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61" name="Oval 60"/>
          <p:cNvSpPr/>
          <p:nvPr/>
        </p:nvSpPr>
        <p:spPr>
          <a:xfrm>
            <a:off x="323409" y="2690407"/>
            <a:ext cx="381000" cy="381000"/>
          </a:xfrm>
          <a:prstGeom prst="ellipse">
            <a:avLst/>
          </a:prstGeom>
          <a:solidFill>
            <a:srgbClr val="C00000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rtlCol="0" anchor="ctr">
            <a:no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2" name="Oval 61"/>
          <p:cNvSpPr/>
          <p:nvPr/>
        </p:nvSpPr>
        <p:spPr>
          <a:xfrm>
            <a:off x="7965948" y="6096000"/>
            <a:ext cx="381000" cy="381000"/>
          </a:xfrm>
          <a:prstGeom prst="ellipse">
            <a:avLst/>
          </a:prstGeom>
          <a:solidFill>
            <a:srgbClr val="C00000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rtlCol="0" anchor="ctr">
            <a:no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63" name="Left Brace 62"/>
          <p:cNvSpPr/>
          <p:nvPr/>
        </p:nvSpPr>
        <p:spPr>
          <a:xfrm>
            <a:off x="5181600" y="4495800"/>
            <a:ext cx="457200" cy="2060448"/>
          </a:xfrm>
          <a:prstGeom prst="leftBrac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lide Number Placeholder 6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BD14F-5AD2-490D-A996-5BE9B93E27BC}" type="slidenum">
              <a:rPr lang="en-US" smtClean="0"/>
              <a:t>13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212344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id" hidden="1"/>
          <p:cNvGrpSpPr/>
          <p:nvPr>
            <p:custDataLst>
              <p:tags r:id="rId2"/>
            </p:custDataLst>
          </p:nvPr>
        </p:nvGrpSpPr>
        <p:grpSpPr>
          <a:xfrm>
            <a:off x="530352" y="612648"/>
            <a:ext cx="8997696" cy="6848856"/>
            <a:chOff x="530352" y="612648"/>
            <a:chExt cx="8997696" cy="6848856"/>
          </a:xfrm>
        </p:grpSpPr>
        <p:grpSp>
          <p:nvGrpSpPr>
            <p:cNvPr id="3" name="Group 2" hidden="1"/>
            <p:cNvGrpSpPr/>
            <p:nvPr userDrawn="1"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0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1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2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4" name="Group 3" hidden="1"/>
            <p:cNvGrpSpPr/>
            <p:nvPr userDrawn="1"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48" name="Title block" hidden="1"/>
              <p:cNvSpPr>
                <a:spLocks noChangeArrowheads="1"/>
              </p:cNvSpPr>
              <p:nvPr userDrawn="1"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9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sp>
          <p:nvSpPr>
            <p:cNvPr id="5" name="Header block" hidden="1"/>
            <p:cNvSpPr>
              <a:spLocks noChangeArrowheads="1"/>
            </p:cNvSpPr>
            <p:nvPr userDrawn="1"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n-GB" sz="1400" dirty="0">
                <a:solidFill>
                  <a:schemeClr val="folHlink"/>
                </a:solidFill>
                <a:cs typeface="Arial" charset="0"/>
              </a:endParaRPr>
            </a:p>
          </p:txBody>
        </p:sp>
        <p:grpSp>
          <p:nvGrpSpPr>
            <p:cNvPr id="6" name="Group 600" hidden="1"/>
            <p:cNvGrpSpPr/>
            <p:nvPr userDrawn="1"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2" name="Content block 6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3" name="Content block 6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4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5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6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7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7" name="Group 500" hidden="1"/>
            <p:cNvGrpSpPr/>
            <p:nvPr userDrawn="1"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36" name="Content block 5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7" name="Content block 5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8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9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0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1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8" name="Group 400" hidden="1"/>
            <p:cNvGrpSpPr/>
            <p:nvPr userDrawn="1"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0" name="Content block 4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1" name="Content block 4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2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3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4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5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9" name="Group 300" hidden="1"/>
            <p:cNvGrpSpPr/>
            <p:nvPr userDrawn="1"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4" name="Content block 3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5" name="Content block 3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6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7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8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9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0" name="Group 200" hidden="1"/>
            <p:cNvGrpSpPr/>
            <p:nvPr userDrawn="1"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18" name="Content block 2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9" name="Content block 2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0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1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2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3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1" name="Group 100" hidden="1"/>
            <p:cNvGrpSpPr/>
            <p:nvPr userDrawn="1"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2" name="Content block 1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3" name="Content block 1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4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5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6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7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</p:grpSp>
      <p:sp>
        <p:nvSpPr>
          <p:cNvPr id="55" name="Title 5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Unlocking Header &amp; Footer</a:t>
            </a: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352" y="2310313"/>
            <a:ext cx="5032248" cy="2667091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57" name="Rectangle 56"/>
          <p:cNvSpPr/>
          <p:nvPr/>
        </p:nvSpPr>
        <p:spPr>
          <a:xfrm>
            <a:off x="1379219" y="3045823"/>
            <a:ext cx="2011681" cy="352697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4" name="Slide Number Placeholder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BD14F-5AD2-490D-A996-5BE9B93E27BC}" type="slidenum">
              <a:rPr lang="en-US" smtClean="0"/>
              <a:t>14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772093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id" hidden="1"/>
          <p:cNvGrpSpPr/>
          <p:nvPr>
            <p:custDataLst>
              <p:tags r:id="rId2"/>
            </p:custDataLst>
          </p:nvPr>
        </p:nvGrpSpPr>
        <p:grpSpPr>
          <a:xfrm>
            <a:off x="530352" y="612648"/>
            <a:ext cx="8997696" cy="6848856"/>
            <a:chOff x="530352" y="612648"/>
            <a:chExt cx="8997696" cy="6848856"/>
          </a:xfrm>
        </p:grpSpPr>
        <p:grpSp>
          <p:nvGrpSpPr>
            <p:cNvPr id="3" name="Group 2" hidden="1"/>
            <p:cNvGrpSpPr/>
            <p:nvPr userDrawn="1"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0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1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2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4" name="Group 3" hidden="1"/>
            <p:cNvGrpSpPr/>
            <p:nvPr userDrawn="1"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48" name="Title block" hidden="1"/>
              <p:cNvSpPr>
                <a:spLocks noChangeArrowheads="1"/>
              </p:cNvSpPr>
              <p:nvPr userDrawn="1"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9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sp>
          <p:nvSpPr>
            <p:cNvPr id="5" name="Header block" hidden="1"/>
            <p:cNvSpPr>
              <a:spLocks noChangeArrowheads="1"/>
            </p:cNvSpPr>
            <p:nvPr userDrawn="1"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n-GB" sz="1400" dirty="0">
                <a:solidFill>
                  <a:schemeClr val="folHlink"/>
                </a:solidFill>
                <a:cs typeface="Arial" charset="0"/>
              </a:endParaRPr>
            </a:p>
          </p:txBody>
        </p:sp>
        <p:grpSp>
          <p:nvGrpSpPr>
            <p:cNvPr id="6" name="Group 600" hidden="1"/>
            <p:cNvGrpSpPr/>
            <p:nvPr userDrawn="1"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2" name="Content block 6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3" name="Content block 6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4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5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6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7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7" name="Group 500" hidden="1"/>
            <p:cNvGrpSpPr/>
            <p:nvPr userDrawn="1"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36" name="Content block 5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7" name="Content block 5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8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9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0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1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8" name="Group 400" hidden="1"/>
            <p:cNvGrpSpPr/>
            <p:nvPr userDrawn="1"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0" name="Content block 4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1" name="Content block 4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2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3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4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5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9" name="Group 300" hidden="1"/>
            <p:cNvGrpSpPr/>
            <p:nvPr userDrawn="1"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4" name="Content block 3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5" name="Content block 3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6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7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8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9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0" name="Group 200" hidden="1"/>
            <p:cNvGrpSpPr/>
            <p:nvPr userDrawn="1"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18" name="Content block 2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9" name="Content block 2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0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1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2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3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1" name="Group 100" hidden="1"/>
            <p:cNvGrpSpPr/>
            <p:nvPr userDrawn="1"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2" name="Content block 1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3" name="Content block 1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4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5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6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7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</p:grpSp>
      <p:sp>
        <p:nvSpPr>
          <p:cNvPr id="55" name="Title 5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Roadmap &amp; Harvey Balls</a:t>
            </a:r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352" y="2117506"/>
            <a:ext cx="2992987" cy="4813646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56" name="Picture 55"/>
          <p:cNvPicPr>
            <a:picLocks noChangeAspect="1"/>
          </p:cNvPicPr>
          <p:nvPr/>
        </p:nvPicPr>
        <p:blipFill rotWithShape="1">
          <a:blip r:embed="rId5"/>
          <a:srcRect r="34048"/>
          <a:stretch/>
        </p:blipFill>
        <p:spPr>
          <a:xfrm>
            <a:off x="4956048" y="2120785"/>
            <a:ext cx="4572000" cy="3289415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57" name="Rectangle 56"/>
          <p:cNvSpPr/>
          <p:nvPr/>
        </p:nvSpPr>
        <p:spPr>
          <a:xfrm>
            <a:off x="1628775" y="2847976"/>
            <a:ext cx="809625" cy="2667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5553075" y="2759202"/>
            <a:ext cx="966788" cy="2667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9" name="Slide Number Placeholder 5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BD14F-5AD2-490D-A996-5BE9B93E27BC}" type="slidenum">
              <a:rPr lang="en-US" smtClean="0"/>
              <a:t>15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120824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id" hidden="1"/>
          <p:cNvGrpSpPr/>
          <p:nvPr>
            <p:custDataLst>
              <p:tags r:id="rId2"/>
            </p:custDataLst>
          </p:nvPr>
        </p:nvGrpSpPr>
        <p:grpSpPr>
          <a:xfrm>
            <a:off x="530352" y="612648"/>
            <a:ext cx="8997696" cy="6848856"/>
            <a:chOff x="530352" y="612648"/>
            <a:chExt cx="8997696" cy="6848856"/>
          </a:xfrm>
        </p:grpSpPr>
        <p:grpSp>
          <p:nvGrpSpPr>
            <p:cNvPr id="3" name="Group 2" hidden="1"/>
            <p:cNvGrpSpPr/>
            <p:nvPr userDrawn="1"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0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1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2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4" name="Group 3" hidden="1"/>
            <p:cNvGrpSpPr/>
            <p:nvPr userDrawn="1"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48" name="Title block" hidden="1"/>
              <p:cNvSpPr>
                <a:spLocks noChangeArrowheads="1"/>
              </p:cNvSpPr>
              <p:nvPr userDrawn="1"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9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sp>
          <p:nvSpPr>
            <p:cNvPr id="5" name="Header block" hidden="1"/>
            <p:cNvSpPr>
              <a:spLocks noChangeArrowheads="1"/>
            </p:cNvSpPr>
            <p:nvPr userDrawn="1"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n-GB" sz="1400" dirty="0">
                <a:solidFill>
                  <a:schemeClr val="folHlink"/>
                </a:solidFill>
                <a:cs typeface="Arial" charset="0"/>
              </a:endParaRPr>
            </a:p>
          </p:txBody>
        </p:sp>
        <p:grpSp>
          <p:nvGrpSpPr>
            <p:cNvPr id="6" name="Group 600" hidden="1"/>
            <p:cNvGrpSpPr/>
            <p:nvPr userDrawn="1"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2" name="Content block 6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3" name="Content block 6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4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5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6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7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7" name="Group 500" hidden="1"/>
            <p:cNvGrpSpPr/>
            <p:nvPr userDrawn="1"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36" name="Content block 5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7" name="Content block 5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8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9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0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1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8" name="Group 400" hidden="1"/>
            <p:cNvGrpSpPr/>
            <p:nvPr userDrawn="1"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0" name="Content block 4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1" name="Content block 4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2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3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4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5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9" name="Group 300" hidden="1"/>
            <p:cNvGrpSpPr/>
            <p:nvPr userDrawn="1"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4" name="Content block 3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5" name="Content block 3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6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7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8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9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0" name="Group 200" hidden="1"/>
            <p:cNvGrpSpPr/>
            <p:nvPr userDrawn="1"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18" name="Content block 2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9" name="Content block 2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0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1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2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3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1" name="Group 100" hidden="1"/>
            <p:cNvGrpSpPr/>
            <p:nvPr userDrawn="1"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2" name="Content block 1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3" name="Content block 1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4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5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6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7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</p:grpSp>
      <p:sp>
        <p:nvSpPr>
          <p:cNvPr id="55" name="Title 5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SMART’s Library</a:t>
            </a: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4"/>
          <a:srcRect/>
          <a:stretch/>
        </p:blipFill>
        <p:spPr>
          <a:xfrm>
            <a:off x="533400" y="2281223"/>
            <a:ext cx="2284689" cy="1467817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54" name="Picture 53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771" r="43807" b="46011"/>
          <a:stretch/>
        </p:blipFill>
        <p:spPr>
          <a:xfrm>
            <a:off x="3578666" y="2281223"/>
            <a:ext cx="2607150" cy="4500577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57" name="Picture 56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53527" r="45706"/>
          <a:stretch/>
        </p:blipFill>
        <p:spPr>
          <a:xfrm>
            <a:off x="6946392" y="2281223"/>
            <a:ext cx="2581656" cy="3915838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58" name="Rectangle 57"/>
          <p:cNvSpPr/>
          <p:nvPr/>
        </p:nvSpPr>
        <p:spPr>
          <a:xfrm>
            <a:off x="1234441" y="2354580"/>
            <a:ext cx="670560" cy="1099819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9" name="Left Arrow 58"/>
          <p:cNvSpPr/>
          <p:nvPr/>
        </p:nvSpPr>
        <p:spPr>
          <a:xfrm rot="18900000">
            <a:off x="5645091" y="3572462"/>
            <a:ext cx="540489" cy="457200"/>
          </a:xfrm>
          <a:prstGeom prst="leftArrow">
            <a:avLst/>
          </a:prstGeom>
          <a:solidFill>
            <a:srgbClr val="C000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60" name="Slide Number Placeholder 5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BD14F-5AD2-490D-A996-5BE9B93E27BC}" type="slidenum">
              <a:rPr lang="en-US" smtClean="0"/>
              <a:t>16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143668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id" hidden="1"/>
          <p:cNvGrpSpPr/>
          <p:nvPr>
            <p:custDataLst>
              <p:tags r:id="rId2"/>
            </p:custDataLst>
          </p:nvPr>
        </p:nvGrpSpPr>
        <p:grpSpPr>
          <a:xfrm>
            <a:off x="530352" y="612648"/>
            <a:ext cx="8997696" cy="6848856"/>
            <a:chOff x="530352" y="612648"/>
            <a:chExt cx="8997696" cy="6848856"/>
          </a:xfrm>
        </p:grpSpPr>
        <p:grpSp>
          <p:nvGrpSpPr>
            <p:cNvPr id="3" name="Group 2" hidden="1"/>
            <p:cNvGrpSpPr/>
            <p:nvPr userDrawn="1"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0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1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2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4" name="Group 3" hidden="1"/>
            <p:cNvGrpSpPr/>
            <p:nvPr userDrawn="1"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48" name="Title block" hidden="1"/>
              <p:cNvSpPr>
                <a:spLocks noChangeArrowheads="1"/>
              </p:cNvSpPr>
              <p:nvPr userDrawn="1"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9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sp>
          <p:nvSpPr>
            <p:cNvPr id="5" name="Header block" hidden="1"/>
            <p:cNvSpPr>
              <a:spLocks noChangeArrowheads="1"/>
            </p:cNvSpPr>
            <p:nvPr userDrawn="1"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n-GB" sz="1400" dirty="0">
                <a:solidFill>
                  <a:schemeClr val="folHlink"/>
                </a:solidFill>
                <a:cs typeface="Arial" charset="0"/>
              </a:endParaRPr>
            </a:p>
          </p:txBody>
        </p:sp>
        <p:grpSp>
          <p:nvGrpSpPr>
            <p:cNvPr id="6" name="Group 600" hidden="1"/>
            <p:cNvGrpSpPr/>
            <p:nvPr userDrawn="1"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2" name="Content block 6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3" name="Content block 6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4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5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6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7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7" name="Group 500" hidden="1"/>
            <p:cNvGrpSpPr/>
            <p:nvPr userDrawn="1"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36" name="Content block 5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7" name="Content block 5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8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9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0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1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8" name="Group 400" hidden="1"/>
            <p:cNvGrpSpPr/>
            <p:nvPr userDrawn="1"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0" name="Content block 4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1" name="Content block 4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2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3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4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5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9" name="Group 300" hidden="1"/>
            <p:cNvGrpSpPr/>
            <p:nvPr userDrawn="1"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4" name="Content block 3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5" name="Content block 3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6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7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8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9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0" name="Group 200" hidden="1"/>
            <p:cNvGrpSpPr/>
            <p:nvPr userDrawn="1"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18" name="Content block 2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9" name="Content block 2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0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1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2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3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1" name="Group 100" hidden="1"/>
            <p:cNvGrpSpPr/>
            <p:nvPr userDrawn="1"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2" name="Content block 1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3" name="Content block 1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4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5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6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7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</p:grpSp>
      <p:sp>
        <p:nvSpPr>
          <p:cNvPr id="55" name="Title 5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Map from SMART’s Library</a:t>
            </a:r>
          </a:p>
        </p:txBody>
      </p:sp>
      <p:grpSp>
        <p:nvGrpSpPr>
          <p:cNvPr id="60" name="India with names"/>
          <p:cNvGrpSpPr/>
          <p:nvPr/>
        </p:nvGrpSpPr>
        <p:grpSpPr>
          <a:xfrm>
            <a:off x="526103" y="2066479"/>
            <a:ext cx="4075484" cy="4703618"/>
            <a:chOff x="2786500" y="1062930"/>
            <a:chExt cx="5253037" cy="6062662"/>
          </a:xfrm>
        </p:grpSpPr>
        <p:grpSp>
          <p:nvGrpSpPr>
            <p:cNvPr id="61" name="INDIA"/>
            <p:cNvGrpSpPr/>
            <p:nvPr/>
          </p:nvGrpSpPr>
          <p:grpSpPr>
            <a:xfrm>
              <a:off x="3057962" y="1387604"/>
              <a:ext cx="4783138" cy="5504626"/>
              <a:chOff x="3057962" y="1387604"/>
              <a:chExt cx="4783138" cy="5504626"/>
            </a:xfrm>
          </p:grpSpPr>
          <p:sp>
            <p:nvSpPr>
              <p:cNvPr id="219" name="TAMIL NADU"/>
              <p:cNvSpPr>
                <a:spLocks/>
              </p:cNvSpPr>
              <p:nvPr/>
            </p:nvSpPr>
            <p:spPr bwMode="auto">
              <a:xfrm>
                <a:off x="4310500" y="5715892"/>
                <a:ext cx="749300" cy="989012"/>
              </a:xfrm>
              <a:custGeom>
                <a:avLst/>
                <a:gdLst/>
                <a:ahLst/>
                <a:cxnLst>
                  <a:cxn ang="0">
                    <a:pos x="105" y="569"/>
                  </a:cxn>
                  <a:cxn ang="0">
                    <a:pos x="93" y="541"/>
                  </a:cxn>
                  <a:cxn ang="0">
                    <a:pos x="91" y="515"/>
                  </a:cxn>
                  <a:cxn ang="0">
                    <a:pos x="119" y="443"/>
                  </a:cxn>
                  <a:cxn ang="0">
                    <a:pos x="105" y="409"/>
                  </a:cxn>
                  <a:cxn ang="0">
                    <a:pos x="103" y="351"/>
                  </a:cxn>
                  <a:cxn ang="0">
                    <a:pos x="55" y="345"/>
                  </a:cxn>
                  <a:cxn ang="0">
                    <a:pos x="67" y="303"/>
                  </a:cxn>
                  <a:cxn ang="0">
                    <a:pos x="49" y="253"/>
                  </a:cxn>
                  <a:cxn ang="0">
                    <a:pos x="22" y="249"/>
                  </a:cxn>
                  <a:cxn ang="0">
                    <a:pos x="0" y="225"/>
                  </a:cxn>
                  <a:cxn ang="0">
                    <a:pos x="18" y="197"/>
                  </a:cxn>
                  <a:cxn ang="0">
                    <a:pos x="65" y="205"/>
                  </a:cxn>
                  <a:cxn ang="0">
                    <a:pos x="97" y="189"/>
                  </a:cxn>
                  <a:cxn ang="0">
                    <a:pos x="147" y="174"/>
                  </a:cxn>
                  <a:cxn ang="0">
                    <a:pos x="177" y="148"/>
                  </a:cxn>
                  <a:cxn ang="0">
                    <a:pos x="163" y="118"/>
                  </a:cxn>
                  <a:cxn ang="0">
                    <a:pos x="181" y="68"/>
                  </a:cxn>
                  <a:cxn ang="0">
                    <a:pos x="223" y="82"/>
                  </a:cxn>
                  <a:cxn ang="0">
                    <a:pos x="264" y="82"/>
                  </a:cxn>
                  <a:cxn ang="0">
                    <a:pos x="316" y="46"/>
                  </a:cxn>
                  <a:cxn ang="0">
                    <a:pos x="366" y="20"/>
                  </a:cxn>
                  <a:cxn ang="0">
                    <a:pos x="424" y="12"/>
                  </a:cxn>
                  <a:cxn ang="0">
                    <a:pos x="466" y="6"/>
                  </a:cxn>
                  <a:cxn ang="0">
                    <a:pos x="460" y="46"/>
                  </a:cxn>
                  <a:cxn ang="0">
                    <a:pos x="454" y="104"/>
                  </a:cxn>
                  <a:cxn ang="0">
                    <a:pos x="434" y="136"/>
                  </a:cxn>
                  <a:cxn ang="0">
                    <a:pos x="382" y="172"/>
                  </a:cxn>
                  <a:cxn ang="0">
                    <a:pos x="388" y="203"/>
                  </a:cxn>
                  <a:cxn ang="0">
                    <a:pos x="406" y="241"/>
                  </a:cxn>
                  <a:cxn ang="0">
                    <a:pos x="396" y="291"/>
                  </a:cxn>
                  <a:cxn ang="0">
                    <a:pos x="410" y="309"/>
                  </a:cxn>
                  <a:cxn ang="0">
                    <a:pos x="408" y="371"/>
                  </a:cxn>
                  <a:cxn ang="0">
                    <a:pos x="356" y="365"/>
                  </a:cxn>
                  <a:cxn ang="0">
                    <a:pos x="336" y="409"/>
                  </a:cxn>
                  <a:cxn ang="0">
                    <a:pos x="300" y="463"/>
                  </a:cxn>
                  <a:cxn ang="0">
                    <a:pos x="264" y="503"/>
                  </a:cxn>
                  <a:cxn ang="0">
                    <a:pos x="203" y="545"/>
                  </a:cxn>
                  <a:cxn ang="0">
                    <a:pos x="195" y="593"/>
                  </a:cxn>
                  <a:cxn ang="0">
                    <a:pos x="123" y="623"/>
                  </a:cxn>
                  <a:cxn ang="0">
                    <a:pos x="83" y="599"/>
                  </a:cxn>
                </a:cxnLst>
                <a:rect l="0" t="0" r="r" b="b"/>
                <a:pathLst>
                  <a:path w="472" h="623">
                    <a:moveTo>
                      <a:pt x="83" y="599"/>
                    </a:moveTo>
                    <a:lnTo>
                      <a:pt x="105" y="569"/>
                    </a:lnTo>
                    <a:lnTo>
                      <a:pt x="91" y="551"/>
                    </a:lnTo>
                    <a:lnTo>
                      <a:pt x="93" y="541"/>
                    </a:lnTo>
                    <a:lnTo>
                      <a:pt x="103" y="531"/>
                    </a:lnTo>
                    <a:lnTo>
                      <a:pt x="91" y="515"/>
                    </a:lnTo>
                    <a:lnTo>
                      <a:pt x="127" y="455"/>
                    </a:lnTo>
                    <a:lnTo>
                      <a:pt x="119" y="443"/>
                    </a:lnTo>
                    <a:lnTo>
                      <a:pt x="97" y="447"/>
                    </a:lnTo>
                    <a:lnTo>
                      <a:pt x="105" y="409"/>
                    </a:lnTo>
                    <a:lnTo>
                      <a:pt x="109" y="381"/>
                    </a:lnTo>
                    <a:lnTo>
                      <a:pt x="103" y="351"/>
                    </a:lnTo>
                    <a:lnTo>
                      <a:pt x="71" y="373"/>
                    </a:lnTo>
                    <a:lnTo>
                      <a:pt x="55" y="345"/>
                    </a:lnTo>
                    <a:lnTo>
                      <a:pt x="65" y="319"/>
                    </a:lnTo>
                    <a:lnTo>
                      <a:pt x="67" y="303"/>
                    </a:lnTo>
                    <a:lnTo>
                      <a:pt x="49" y="283"/>
                    </a:lnTo>
                    <a:lnTo>
                      <a:pt x="49" y="253"/>
                    </a:lnTo>
                    <a:lnTo>
                      <a:pt x="28" y="261"/>
                    </a:lnTo>
                    <a:lnTo>
                      <a:pt x="22" y="249"/>
                    </a:lnTo>
                    <a:lnTo>
                      <a:pt x="31" y="235"/>
                    </a:lnTo>
                    <a:lnTo>
                      <a:pt x="0" y="225"/>
                    </a:lnTo>
                    <a:lnTo>
                      <a:pt x="2" y="211"/>
                    </a:lnTo>
                    <a:lnTo>
                      <a:pt x="18" y="197"/>
                    </a:lnTo>
                    <a:lnTo>
                      <a:pt x="35" y="205"/>
                    </a:lnTo>
                    <a:lnTo>
                      <a:pt x="65" y="205"/>
                    </a:lnTo>
                    <a:lnTo>
                      <a:pt x="77" y="187"/>
                    </a:lnTo>
                    <a:lnTo>
                      <a:pt x="97" y="189"/>
                    </a:lnTo>
                    <a:lnTo>
                      <a:pt x="131" y="189"/>
                    </a:lnTo>
                    <a:lnTo>
                      <a:pt x="147" y="174"/>
                    </a:lnTo>
                    <a:lnTo>
                      <a:pt x="167" y="172"/>
                    </a:lnTo>
                    <a:lnTo>
                      <a:pt x="177" y="148"/>
                    </a:lnTo>
                    <a:lnTo>
                      <a:pt x="141" y="140"/>
                    </a:lnTo>
                    <a:lnTo>
                      <a:pt x="163" y="118"/>
                    </a:lnTo>
                    <a:lnTo>
                      <a:pt x="155" y="94"/>
                    </a:lnTo>
                    <a:lnTo>
                      <a:pt x="181" y="68"/>
                    </a:lnTo>
                    <a:lnTo>
                      <a:pt x="211" y="70"/>
                    </a:lnTo>
                    <a:lnTo>
                      <a:pt x="223" y="82"/>
                    </a:lnTo>
                    <a:lnTo>
                      <a:pt x="241" y="96"/>
                    </a:lnTo>
                    <a:lnTo>
                      <a:pt x="264" y="82"/>
                    </a:lnTo>
                    <a:lnTo>
                      <a:pt x="282" y="54"/>
                    </a:lnTo>
                    <a:lnTo>
                      <a:pt x="316" y="46"/>
                    </a:lnTo>
                    <a:lnTo>
                      <a:pt x="352" y="42"/>
                    </a:lnTo>
                    <a:lnTo>
                      <a:pt x="366" y="20"/>
                    </a:lnTo>
                    <a:lnTo>
                      <a:pt x="398" y="32"/>
                    </a:lnTo>
                    <a:lnTo>
                      <a:pt x="424" y="12"/>
                    </a:lnTo>
                    <a:lnTo>
                      <a:pt x="438" y="0"/>
                    </a:lnTo>
                    <a:lnTo>
                      <a:pt x="466" y="6"/>
                    </a:lnTo>
                    <a:lnTo>
                      <a:pt x="472" y="26"/>
                    </a:lnTo>
                    <a:lnTo>
                      <a:pt x="460" y="46"/>
                    </a:lnTo>
                    <a:lnTo>
                      <a:pt x="462" y="76"/>
                    </a:lnTo>
                    <a:lnTo>
                      <a:pt x="454" y="104"/>
                    </a:lnTo>
                    <a:lnTo>
                      <a:pt x="442" y="122"/>
                    </a:lnTo>
                    <a:lnTo>
                      <a:pt x="434" y="136"/>
                    </a:lnTo>
                    <a:lnTo>
                      <a:pt x="412" y="172"/>
                    </a:lnTo>
                    <a:lnTo>
                      <a:pt x="382" y="172"/>
                    </a:lnTo>
                    <a:lnTo>
                      <a:pt x="380" y="185"/>
                    </a:lnTo>
                    <a:lnTo>
                      <a:pt x="388" y="203"/>
                    </a:lnTo>
                    <a:lnTo>
                      <a:pt x="402" y="215"/>
                    </a:lnTo>
                    <a:lnTo>
                      <a:pt x="406" y="241"/>
                    </a:lnTo>
                    <a:lnTo>
                      <a:pt x="410" y="285"/>
                    </a:lnTo>
                    <a:lnTo>
                      <a:pt x="396" y="291"/>
                    </a:lnTo>
                    <a:lnTo>
                      <a:pt x="394" y="305"/>
                    </a:lnTo>
                    <a:lnTo>
                      <a:pt x="410" y="309"/>
                    </a:lnTo>
                    <a:lnTo>
                      <a:pt x="406" y="335"/>
                    </a:lnTo>
                    <a:lnTo>
                      <a:pt x="408" y="371"/>
                    </a:lnTo>
                    <a:lnTo>
                      <a:pt x="368" y="365"/>
                    </a:lnTo>
                    <a:lnTo>
                      <a:pt x="356" y="365"/>
                    </a:lnTo>
                    <a:lnTo>
                      <a:pt x="334" y="383"/>
                    </a:lnTo>
                    <a:lnTo>
                      <a:pt x="336" y="409"/>
                    </a:lnTo>
                    <a:lnTo>
                      <a:pt x="304" y="441"/>
                    </a:lnTo>
                    <a:lnTo>
                      <a:pt x="300" y="463"/>
                    </a:lnTo>
                    <a:lnTo>
                      <a:pt x="308" y="483"/>
                    </a:lnTo>
                    <a:lnTo>
                      <a:pt x="264" y="503"/>
                    </a:lnTo>
                    <a:lnTo>
                      <a:pt x="229" y="515"/>
                    </a:lnTo>
                    <a:lnTo>
                      <a:pt x="203" y="545"/>
                    </a:lnTo>
                    <a:lnTo>
                      <a:pt x="203" y="575"/>
                    </a:lnTo>
                    <a:lnTo>
                      <a:pt x="195" y="593"/>
                    </a:lnTo>
                    <a:lnTo>
                      <a:pt x="161" y="609"/>
                    </a:lnTo>
                    <a:lnTo>
                      <a:pt x="123" y="623"/>
                    </a:lnTo>
                    <a:lnTo>
                      <a:pt x="101" y="615"/>
                    </a:lnTo>
                    <a:lnTo>
                      <a:pt x="83" y="599"/>
                    </a:lnTo>
                    <a:close/>
                  </a:path>
                </a:pathLst>
              </a:custGeom>
              <a:solidFill>
                <a:schemeClr val="tx2"/>
              </a:solidFill>
              <a:ln w="3175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20" name="KERALA"/>
              <p:cNvSpPr>
                <a:spLocks/>
              </p:cNvSpPr>
              <p:nvPr/>
            </p:nvSpPr>
            <p:spPr bwMode="auto">
              <a:xfrm>
                <a:off x="4075550" y="5823842"/>
                <a:ext cx="436562" cy="8429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0" y="18"/>
                  </a:cxn>
                  <a:cxn ang="0">
                    <a:pos x="44" y="22"/>
                  </a:cxn>
                  <a:cxn ang="0">
                    <a:pos x="52" y="54"/>
                  </a:cxn>
                  <a:cxn ang="0">
                    <a:pos x="100" y="94"/>
                  </a:cxn>
                  <a:cxn ang="0">
                    <a:pos x="110" y="102"/>
                  </a:cxn>
                  <a:cxn ang="0">
                    <a:pos x="128" y="98"/>
                  </a:cxn>
                  <a:cxn ang="0">
                    <a:pos x="156" y="115"/>
                  </a:cxn>
                  <a:cxn ang="0">
                    <a:pos x="166" y="129"/>
                  </a:cxn>
                  <a:cxn ang="0">
                    <a:pos x="150" y="143"/>
                  </a:cxn>
                  <a:cxn ang="0">
                    <a:pos x="148" y="157"/>
                  </a:cxn>
                  <a:cxn ang="0">
                    <a:pos x="179" y="167"/>
                  </a:cxn>
                  <a:cxn ang="0">
                    <a:pos x="170" y="181"/>
                  </a:cxn>
                  <a:cxn ang="0">
                    <a:pos x="176" y="193"/>
                  </a:cxn>
                  <a:cxn ang="0">
                    <a:pos x="197" y="185"/>
                  </a:cxn>
                  <a:cxn ang="0">
                    <a:pos x="197" y="215"/>
                  </a:cxn>
                  <a:cxn ang="0">
                    <a:pos x="215" y="235"/>
                  </a:cxn>
                  <a:cxn ang="0">
                    <a:pos x="213" y="247"/>
                  </a:cxn>
                  <a:cxn ang="0">
                    <a:pos x="203" y="277"/>
                  </a:cxn>
                  <a:cxn ang="0">
                    <a:pos x="219" y="305"/>
                  </a:cxn>
                  <a:cxn ang="0">
                    <a:pos x="251" y="283"/>
                  </a:cxn>
                  <a:cxn ang="0">
                    <a:pos x="257" y="313"/>
                  </a:cxn>
                  <a:cxn ang="0">
                    <a:pos x="245" y="379"/>
                  </a:cxn>
                  <a:cxn ang="0">
                    <a:pos x="267" y="375"/>
                  </a:cxn>
                  <a:cxn ang="0">
                    <a:pos x="275" y="387"/>
                  </a:cxn>
                  <a:cxn ang="0">
                    <a:pos x="239" y="447"/>
                  </a:cxn>
                  <a:cxn ang="0">
                    <a:pos x="251" y="463"/>
                  </a:cxn>
                  <a:cxn ang="0">
                    <a:pos x="241" y="473"/>
                  </a:cxn>
                  <a:cxn ang="0">
                    <a:pos x="239" y="483"/>
                  </a:cxn>
                  <a:cxn ang="0">
                    <a:pos x="253" y="501"/>
                  </a:cxn>
                  <a:cxn ang="0">
                    <a:pos x="231" y="531"/>
                  </a:cxn>
                  <a:cxn ang="0">
                    <a:pos x="209" y="503"/>
                  </a:cxn>
                  <a:cxn ang="0">
                    <a:pos x="166" y="443"/>
                  </a:cxn>
                  <a:cxn ang="0">
                    <a:pos x="144" y="383"/>
                  </a:cxn>
                  <a:cxn ang="0">
                    <a:pos x="142" y="323"/>
                  </a:cxn>
                  <a:cxn ang="0">
                    <a:pos x="120" y="263"/>
                  </a:cxn>
                  <a:cxn ang="0">
                    <a:pos x="104" y="211"/>
                  </a:cxn>
                  <a:cxn ang="0">
                    <a:pos x="74" y="141"/>
                  </a:cxn>
                  <a:cxn ang="0">
                    <a:pos x="44" y="98"/>
                  </a:cxn>
                  <a:cxn ang="0">
                    <a:pos x="32" y="84"/>
                  </a:cxn>
                  <a:cxn ang="0">
                    <a:pos x="8" y="30"/>
                  </a:cxn>
                  <a:cxn ang="0">
                    <a:pos x="0" y="0"/>
                  </a:cxn>
                </a:cxnLst>
                <a:rect l="0" t="0" r="r" b="b"/>
                <a:pathLst>
                  <a:path w="275" h="531">
                    <a:moveTo>
                      <a:pt x="0" y="0"/>
                    </a:moveTo>
                    <a:lnTo>
                      <a:pt x="30" y="18"/>
                    </a:lnTo>
                    <a:lnTo>
                      <a:pt x="44" y="22"/>
                    </a:lnTo>
                    <a:lnTo>
                      <a:pt x="52" y="54"/>
                    </a:lnTo>
                    <a:lnTo>
                      <a:pt x="100" y="94"/>
                    </a:lnTo>
                    <a:lnTo>
                      <a:pt x="110" y="102"/>
                    </a:lnTo>
                    <a:lnTo>
                      <a:pt x="128" y="98"/>
                    </a:lnTo>
                    <a:lnTo>
                      <a:pt x="156" y="115"/>
                    </a:lnTo>
                    <a:lnTo>
                      <a:pt x="166" y="129"/>
                    </a:lnTo>
                    <a:lnTo>
                      <a:pt x="150" y="143"/>
                    </a:lnTo>
                    <a:lnTo>
                      <a:pt x="148" y="157"/>
                    </a:lnTo>
                    <a:lnTo>
                      <a:pt x="179" y="167"/>
                    </a:lnTo>
                    <a:lnTo>
                      <a:pt x="170" y="181"/>
                    </a:lnTo>
                    <a:lnTo>
                      <a:pt x="176" y="193"/>
                    </a:lnTo>
                    <a:lnTo>
                      <a:pt x="197" y="185"/>
                    </a:lnTo>
                    <a:lnTo>
                      <a:pt x="197" y="215"/>
                    </a:lnTo>
                    <a:lnTo>
                      <a:pt x="215" y="235"/>
                    </a:lnTo>
                    <a:lnTo>
                      <a:pt x="213" y="247"/>
                    </a:lnTo>
                    <a:lnTo>
                      <a:pt x="203" y="277"/>
                    </a:lnTo>
                    <a:lnTo>
                      <a:pt x="219" y="305"/>
                    </a:lnTo>
                    <a:lnTo>
                      <a:pt x="251" y="283"/>
                    </a:lnTo>
                    <a:lnTo>
                      <a:pt x="257" y="313"/>
                    </a:lnTo>
                    <a:lnTo>
                      <a:pt x="245" y="379"/>
                    </a:lnTo>
                    <a:lnTo>
                      <a:pt x="267" y="375"/>
                    </a:lnTo>
                    <a:lnTo>
                      <a:pt x="275" y="387"/>
                    </a:lnTo>
                    <a:lnTo>
                      <a:pt x="239" y="447"/>
                    </a:lnTo>
                    <a:lnTo>
                      <a:pt x="251" y="463"/>
                    </a:lnTo>
                    <a:lnTo>
                      <a:pt x="241" y="473"/>
                    </a:lnTo>
                    <a:lnTo>
                      <a:pt x="239" y="483"/>
                    </a:lnTo>
                    <a:lnTo>
                      <a:pt x="253" y="501"/>
                    </a:lnTo>
                    <a:lnTo>
                      <a:pt x="231" y="531"/>
                    </a:lnTo>
                    <a:lnTo>
                      <a:pt x="209" y="503"/>
                    </a:lnTo>
                    <a:lnTo>
                      <a:pt x="166" y="443"/>
                    </a:lnTo>
                    <a:lnTo>
                      <a:pt x="144" y="383"/>
                    </a:lnTo>
                    <a:lnTo>
                      <a:pt x="142" y="323"/>
                    </a:lnTo>
                    <a:lnTo>
                      <a:pt x="120" y="263"/>
                    </a:lnTo>
                    <a:lnTo>
                      <a:pt x="104" y="211"/>
                    </a:lnTo>
                    <a:lnTo>
                      <a:pt x="74" y="141"/>
                    </a:lnTo>
                    <a:lnTo>
                      <a:pt x="44" y="98"/>
                    </a:lnTo>
                    <a:lnTo>
                      <a:pt x="32" y="84"/>
                    </a:lnTo>
                    <a:lnTo>
                      <a:pt x="8" y="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3175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21" name="GOA"/>
              <p:cNvSpPr>
                <a:spLocks/>
              </p:cNvSpPr>
              <p:nvPr/>
            </p:nvSpPr>
            <p:spPr bwMode="auto">
              <a:xfrm>
                <a:off x="3892987" y="5268217"/>
                <a:ext cx="98425" cy="165100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24" y="2"/>
                  </a:cxn>
                  <a:cxn ang="0">
                    <a:pos x="28" y="16"/>
                  </a:cxn>
                  <a:cxn ang="0">
                    <a:pos x="42" y="12"/>
                  </a:cxn>
                  <a:cxn ang="0">
                    <a:pos x="62" y="16"/>
                  </a:cxn>
                  <a:cxn ang="0">
                    <a:pos x="62" y="36"/>
                  </a:cxn>
                  <a:cxn ang="0">
                    <a:pos x="62" y="64"/>
                  </a:cxn>
                  <a:cxn ang="0">
                    <a:pos x="62" y="94"/>
                  </a:cxn>
                  <a:cxn ang="0">
                    <a:pos x="44" y="104"/>
                  </a:cxn>
                  <a:cxn ang="0">
                    <a:pos x="34" y="88"/>
                  </a:cxn>
                  <a:cxn ang="0">
                    <a:pos x="24" y="76"/>
                  </a:cxn>
                  <a:cxn ang="0">
                    <a:pos x="28" y="58"/>
                  </a:cxn>
                  <a:cxn ang="0">
                    <a:pos x="14" y="40"/>
                  </a:cxn>
                  <a:cxn ang="0">
                    <a:pos x="0" y="20"/>
                  </a:cxn>
                  <a:cxn ang="0">
                    <a:pos x="2" y="0"/>
                  </a:cxn>
                </a:cxnLst>
                <a:rect l="0" t="0" r="r" b="b"/>
                <a:pathLst>
                  <a:path w="62" h="104">
                    <a:moveTo>
                      <a:pt x="2" y="0"/>
                    </a:moveTo>
                    <a:lnTo>
                      <a:pt x="24" y="2"/>
                    </a:lnTo>
                    <a:lnTo>
                      <a:pt x="28" y="16"/>
                    </a:lnTo>
                    <a:lnTo>
                      <a:pt x="42" y="12"/>
                    </a:lnTo>
                    <a:lnTo>
                      <a:pt x="62" y="16"/>
                    </a:lnTo>
                    <a:lnTo>
                      <a:pt x="62" y="36"/>
                    </a:lnTo>
                    <a:lnTo>
                      <a:pt x="62" y="64"/>
                    </a:lnTo>
                    <a:lnTo>
                      <a:pt x="62" y="94"/>
                    </a:lnTo>
                    <a:lnTo>
                      <a:pt x="44" y="104"/>
                    </a:lnTo>
                    <a:lnTo>
                      <a:pt x="34" y="88"/>
                    </a:lnTo>
                    <a:lnTo>
                      <a:pt x="24" y="76"/>
                    </a:lnTo>
                    <a:lnTo>
                      <a:pt x="28" y="58"/>
                    </a:lnTo>
                    <a:lnTo>
                      <a:pt x="14" y="40"/>
                    </a:lnTo>
                    <a:lnTo>
                      <a:pt x="0" y="2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chemeClr val="tx2"/>
              </a:solidFill>
              <a:ln w="3175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22" name="KARNATAKA"/>
              <p:cNvSpPr>
                <a:spLocks/>
              </p:cNvSpPr>
              <p:nvPr/>
            </p:nvSpPr>
            <p:spPr bwMode="auto">
              <a:xfrm>
                <a:off x="3962837" y="4803080"/>
                <a:ext cx="776287" cy="1238250"/>
              </a:xfrm>
              <a:custGeom>
                <a:avLst/>
                <a:gdLst/>
                <a:ahLst/>
                <a:cxnLst>
                  <a:cxn ang="0">
                    <a:pos x="24" y="297"/>
                  </a:cxn>
                  <a:cxn ang="0">
                    <a:pos x="47" y="241"/>
                  </a:cxn>
                  <a:cxn ang="0">
                    <a:pos x="22" y="207"/>
                  </a:cxn>
                  <a:cxn ang="0">
                    <a:pos x="55" y="203"/>
                  </a:cxn>
                  <a:cxn ang="0">
                    <a:pos x="99" y="162"/>
                  </a:cxn>
                  <a:cxn ang="0">
                    <a:pos x="143" y="162"/>
                  </a:cxn>
                  <a:cxn ang="0">
                    <a:pos x="179" y="132"/>
                  </a:cxn>
                  <a:cxn ang="0">
                    <a:pos x="179" y="106"/>
                  </a:cxn>
                  <a:cxn ang="0">
                    <a:pos x="237" y="112"/>
                  </a:cxn>
                  <a:cxn ang="0">
                    <a:pos x="258" y="92"/>
                  </a:cxn>
                  <a:cxn ang="0">
                    <a:pos x="296" y="80"/>
                  </a:cxn>
                  <a:cxn ang="0">
                    <a:pos x="320" y="64"/>
                  </a:cxn>
                  <a:cxn ang="0">
                    <a:pos x="338" y="28"/>
                  </a:cxn>
                  <a:cxn ang="0">
                    <a:pos x="366" y="0"/>
                  </a:cxn>
                  <a:cxn ang="0">
                    <a:pos x="390" y="16"/>
                  </a:cxn>
                  <a:cxn ang="0">
                    <a:pos x="394" y="48"/>
                  </a:cxn>
                  <a:cxn ang="0">
                    <a:pos x="378" y="90"/>
                  </a:cxn>
                  <a:cxn ang="0">
                    <a:pos x="380" y="132"/>
                  </a:cxn>
                  <a:cxn ang="0">
                    <a:pos x="378" y="162"/>
                  </a:cxn>
                  <a:cxn ang="0">
                    <a:pos x="354" y="229"/>
                  </a:cxn>
                  <a:cxn ang="0">
                    <a:pos x="388" y="243"/>
                  </a:cxn>
                  <a:cxn ang="0">
                    <a:pos x="376" y="289"/>
                  </a:cxn>
                  <a:cxn ang="0">
                    <a:pos x="332" y="285"/>
                  </a:cxn>
                  <a:cxn ang="0">
                    <a:pos x="314" y="337"/>
                  </a:cxn>
                  <a:cxn ang="0">
                    <a:pos x="334" y="363"/>
                  </a:cxn>
                  <a:cxn ang="0">
                    <a:pos x="324" y="395"/>
                  </a:cxn>
                  <a:cxn ang="0">
                    <a:pos x="290" y="399"/>
                  </a:cxn>
                  <a:cxn ang="0">
                    <a:pos x="288" y="433"/>
                  </a:cxn>
                  <a:cxn ang="0">
                    <a:pos x="308" y="485"/>
                  </a:cxn>
                  <a:cxn ang="0">
                    <a:pos x="310" y="519"/>
                  </a:cxn>
                  <a:cxn ang="0">
                    <a:pos x="332" y="523"/>
                  </a:cxn>
                  <a:cxn ang="0">
                    <a:pos x="330" y="471"/>
                  </a:cxn>
                  <a:cxn ang="0">
                    <a:pos x="350" y="495"/>
                  </a:cxn>
                  <a:cxn ang="0">
                    <a:pos x="354" y="525"/>
                  </a:cxn>
                  <a:cxn ang="0">
                    <a:pos x="396" y="539"/>
                  </a:cxn>
                  <a:cxn ang="0">
                    <a:pos x="440" y="529"/>
                  </a:cxn>
                  <a:cxn ang="0">
                    <a:pos x="470" y="567"/>
                  </a:cxn>
                  <a:cxn ang="0">
                    <a:pos x="489" y="597"/>
                  </a:cxn>
                  <a:cxn ang="0">
                    <a:pos x="442" y="659"/>
                  </a:cxn>
                  <a:cxn ang="0">
                    <a:pos x="400" y="643"/>
                  </a:cxn>
                  <a:cxn ang="0">
                    <a:pos x="382" y="693"/>
                  </a:cxn>
                  <a:cxn ang="0">
                    <a:pos x="396" y="723"/>
                  </a:cxn>
                  <a:cxn ang="0">
                    <a:pos x="366" y="749"/>
                  </a:cxn>
                  <a:cxn ang="0">
                    <a:pos x="316" y="764"/>
                  </a:cxn>
                  <a:cxn ang="0">
                    <a:pos x="284" y="780"/>
                  </a:cxn>
                  <a:cxn ang="0">
                    <a:pos x="237" y="772"/>
                  </a:cxn>
                  <a:cxn ang="0">
                    <a:pos x="199" y="741"/>
                  </a:cxn>
                  <a:cxn ang="0">
                    <a:pos x="123" y="697"/>
                  </a:cxn>
                  <a:cxn ang="0">
                    <a:pos x="101" y="661"/>
                  </a:cxn>
                  <a:cxn ang="0">
                    <a:pos x="61" y="609"/>
                  </a:cxn>
                  <a:cxn ang="0">
                    <a:pos x="55" y="539"/>
                  </a:cxn>
                  <a:cxn ang="0">
                    <a:pos x="37" y="491"/>
                  </a:cxn>
                  <a:cxn ang="0">
                    <a:pos x="26" y="449"/>
                  </a:cxn>
                  <a:cxn ang="0">
                    <a:pos x="20" y="417"/>
                  </a:cxn>
                  <a:cxn ang="0">
                    <a:pos x="0" y="397"/>
                  </a:cxn>
                  <a:cxn ang="0">
                    <a:pos x="18" y="349"/>
                  </a:cxn>
                  <a:cxn ang="0">
                    <a:pos x="18" y="327"/>
                  </a:cxn>
                  <a:cxn ang="0">
                    <a:pos x="2" y="307"/>
                  </a:cxn>
                </a:cxnLst>
                <a:rect l="0" t="0" r="r" b="b"/>
                <a:pathLst>
                  <a:path w="489" h="780">
                    <a:moveTo>
                      <a:pt x="2" y="307"/>
                    </a:moveTo>
                    <a:lnTo>
                      <a:pt x="24" y="297"/>
                    </a:lnTo>
                    <a:lnTo>
                      <a:pt x="39" y="269"/>
                    </a:lnTo>
                    <a:lnTo>
                      <a:pt x="47" y="241"/>
                    </a:lnTo>
                    <a:lnTo>
                      <a:pt x="35" y="223"/>
                    </a:lnTo>
                    <a:lnTo>
                      <a:pt x="22" y="207"/>
                    </a:lnTo>
                    <a:lnTo>
                      <a:pt x="49" y="191"/>
                    </a:lnTo>
                    <a:lnTo>
                      <a:pt x="55" y="203"/>
                    </a:lnTo>
                    <a:lnTo>
                      <a:pt x="85" y="184"/>
                    </a:lnTo>
                    <a:lnTo>
                      <a:pt x="99" y="162"/>
                    </a:lnTo>
                    <a:lnTo>
                      <a:pt x="131" y="174"/>
                    </a:lnTo>
                    <a:lnTo>
                      <a:pt x="143" y="162"/>
                    </a:lnTo>
                    <a:lnTo>
                      <a:pt x="177" y="162"/>
                    </a:lnTo>
                    <a:lnTo>
                      <a:pt x="179" y="132"/>
                    </a:lnTo>
                    <a:lnTo>
                      <a:pt x="169" y="116"/>
                    </a:lnTo>
                    <a:lnTo>
                      <a:pt x="179" y="106"/>
                    </a:lnTo>
                    <a:lnTo>
                      <a:pt x="211" y="124"/>
                    </a:lnTo>
                    <a:lnTo>
                      <a:pt x="237" y="112"/>
                    </a:lnTo>
                    <a:lnTo>
                      <a:pt x="260" y="122"/>
                    </a:lnTo>
                    <a:lnTo>
                      <a:pt x="258" y="92"/>
                    </a:lnTo>
                    <a:lnTo>
                      <a:pt x="272" y="78"/>
                    </a:lnTo>
                    <a:lnTo>
                      <a:pt x="296" y="80"/>
                    </a:lnTo>
                    <a:lnTo>
                      <a:pt x="306" y="64"/>
                    </a:lnTo>
                    <a:lnTo>
                      <a:pt x="320" y="64"/>
                    </a:lnTo>
                    <a:lnTo>
                      <a:pt x="322" y="30"/>
                    </a:lnTo>
                    <a:lnTo>
                      <a:pt x="338" y="28"/>
                    </a:lnTo>
                    <a:lnTo>
                      <a:pt x="358" y="16"/>
                    </a:lnTo>
                    <a:lnTo>
                      <a:pt x="366" y="0"/>
                    </a:lnTo>
                    <a:lnTo>
                      <a:pt x="378" y="14"/>
                    </a:lnTo>
                    <a:lnTo>
                      <a:pt x="390" y="16"/>
                    </a:lnTo>
                    <a:lnTo>
                      <a:pt x="398" y="38"/>
                    </a:lnTo>
                    <a:lnTo>
                      <a:pt x="394" y="48"/>
                    </a:lnTo>
                    <a:lnTo>
                      <a:pt x="400" y="60"/>
                    </a:lnTo>
                    <a:lnTo>
                      <a:pt x="378" y="90"/>
                    </a:lnTo>
                    <a:lnTo>
                      <a:pt x="402" y="108"/>
                    </a:lnTo>
                    <a:lnTo>
                      <a:pt x="380" y="132"/>
                    </a:lnTo>
                    <a:lnTo>
                      <a:pt x="370" y="144"/>
                    </a:lnTo>
                    <a:lnTo>
                      <a:pt x="378" y="162"/>
                    </a:lnTo>
                    <a:lnTo>
                      <a:pt x="372" y="207"/>
                    </a:lnTo>
                    <a:lnTo>
                      <a:pt x="354" y="229"/>
                    </a:lnTo>
                    <a:lnTo>
                      <a:pt x="362" y="239"/>
                    </a:lnTo>
                    <a:lnTo>
                      <a:pt x="388" y="243"/>
                    </a:lnTo>
                    <a:lnTo>
                      <a:pt x="378" y="261"/>
                    </a:lnTo>
                    <a:lnTo>
                      <a:pt x="376" y="289"/>
                    </a:lnTo>
                    <a:lnTo>
                      <a:pt x="354" y="285"/>
                    </a:lnTo>
                    <a:lnTo>
                      <a:pt x="332" y="285"/>
                    </a:lnTo>
                    <a:lnTo>
                      <a:pt x="330" y="313"/>
                    </a:lnTo>
                    <a:lnTo>
                      <a:pt x="314" y="337"/>
                    </a:lnTo>
                    <a:lnTo>
                      <a:pt x="324" y="353"/>
                    </a:lnTo>
                    <a:lnTo>
                      <a:pt x="334" y="363"/>
                    </a:lnTo>
                    <a:lnTo>
                      <a:pt x="332" y="387"/>
                    </a:lnTo>
                    <a:lnTo>
                      <a:pt x="324" y="395"/>
                    </a:lnTo>
                    <a:lnTo>
                      <a:pt x="290" y="387"/>
                    </a:lnTo>
                    <a:lnTo>
                      <a:pt x="290" y="399"/>
                    </a:lnTo>
                    <a:lnTo>
                      <a:pt x="298" y="409"/>
                    </a:lnTo>
                    <a:lnTo>
                      <a:pt x="288" y="433"/>
                    </a:lnTo>
                    <a:lnTo>
                      <a:pt x="306" y="457"/>
                    </a:lnTo>
                    <a:lnTo>
                      <a:pt x="308" y="485"/>
                    </a:lnTo>
                    <a:lnTo>
                      <a:pt x="312" y="505"/>
                    </a:lnTo>
                    <a:lnTo>
                      <a:pt x="310" y="519"/>
                    </a:lnTo>
                    <a:lnTo>
                      <a:pt x="312" y="535"/>
                    </a:lnTo>
                    <a:lnTo>
                      <a:pt x="332" y="523"/>
                    </a:lnTo>
                    <a:lnTo>
                      <a:pt x="320" y="493"/>
                    </a:lnTo>
                    <a:lnTo>
                      <a:pt x="330" y="471"/>
                    </a:lnTo>
                    <a:lnTo>
                      <a:pt x="360" y="477"/>
                    </a:lnTo>
                    <a:lnTo>
                      <a:pt x="350" y="495"/>
                    </a:lnTo>
                    <a:lnTo>
                      <a:pt x="348" y="511"/>
                    </a:lnTo>
                    <a:lnTo>
                      <a:pt x="354" y="525"/>
                    </a:lnTo>
                    <a:lnTo>
                      <a:pt x="364" y="549"/>
                    </a:lnTo>
                    <a:lnTo>
                      <a:pt x="396" y="539"/>
                    </a:lnTo>
                    <a:lnTo>
                      <a:pt x="404" y="525"/>
                    </a:lnTo>
                    <a:lnTo>
                      <a:pt x="440" y="529"/>
                    </a:lnTo>
                    <a:lnTo>
                      <a:pt x="438" y="551"/>
                    </a:lnTo>
                    <a:lnTo>
                      <a:pt x="470" y="567"/>
                    </a:lnTo>
                    <a:lnTo>
                      <a:pt x="468" y="591"/>
                    </a:lnTo>
                    <a:lnTo>
                      <a:pt x="489" y="597"/>
                    </a:lnTo>
                    <a:lnTo>
                      <a:pt x="477" y="631"/>
                    </a:lnTo>
                    <a:lnTo>
                      <a:pt x="442" y="659"/>
                    </a:lnTo>
                    <a:lnTo>
                      <a:pt x="430" y="645"/>
                    </a:lnTo>
                    <a:lnTo>
                      <a:pt x="400" y="643"/>
                    </a:lnTo>
                    <a:lnTo>
                      <a:pt x="374" y="669"/>
                    </a:lnTo>
                    <a:lnTo>
                      <a:pt x="382" y="693"/>
                    </a:lnTo>
                    <a:lnTo>
                      <a:pt x="360" y="715"/>
                    </a:lnTo>
                    <a:lnTo>
                      <a:pt x="396" y="723"/>
                    </a:lnTo>
                    <a:lnTo>
                      <a:pt x="386" y="747"/>
                    </a:lnTo>
                    <a:lnTo>
                      <a:pt x="366" y="749"/>
                    </a:lnTo>
                    <a:lnTo>
                      <a:pt x="350" y="764"/>
                    </a:lnTo>
                    <a:lnTo>
                      <a:pt x="316" y="764"/>
                    </a:lnTo>
                    <a:lnTo>
                      <a:pt x="296" y="762"/>
                    </a:lnTo>
                    <a:lnTo>
                      <a:pt x="284" y="780"/>
                    </a:lnTo>
                    <a:lnTo>
                      <a:pt x="254" y="780"/>
                    </a:lnTo>
                    <a:lnTo>
                      <a:pt x="237" y="772"/>
                    </a:lnTo>
                    <a:lnTo>
                      <a:pt x="227" y="758"/>
                    </a:lnTo>
                    <a:lnTo>
                      <a:pt x="199" y="741"/>
                    </a:lnTo>
                    <a:lnTo>
                      <a:pt x="181" y="745"/>
                    </a:lnTo>
                    <a:lnTo>
                      <a:pt x="123" y="697"/>
                    </a:lnTo>
                    <a:lnTo>
                      <a:pt x="115" y="665"/>
                    </a:lnTo>
                    <a:lnTo>
                      <a:pt x="101" y="661"/>
                    </a:lnTo>
                    <a:lnTo>
                      <a:pt x="71" y="643"/>
                    </a:lnTo>
                    <a:lnTo>
                      <a:pt x="61" y="609"/>
                    </a:lnTo>
                    <a:lnTo>
                      <a:pt x="51" y="563"/>
                    </a:lnTo>
                    <a:lnTo>
                      <a:pt x="55" y="539"/>
                    </a:lnTo>
                    <a:lnTo>
                      <a:pt x="51" y="513"/>
                    </a:lnTo>
                    <a:lnTo>
                      <a:pt x="37" y="491"/>
                    </a:lnTo>
                    <a:lnTo>
                      <a:pt x="33" y="469"/>
                    </a:lnTo>
                    <a:lnTo>
                      <a:pt x="26" y="449"/>
                    </a:lnTo>
                    <a:lnTo>
                      <a:pt x="26" y="439"/>
                    </a:lnTo>
                    <a:lnTo>
                      <a:pt x="20" y="417"/>
                    </a:lnTo>
                    <a:lnTo>
                      <a:pt x="4" y="411"/>
                    </a:lnTo>
                    <a:lnTo>
                      <a:pt x="0" y="397"/>
                    </a:lnTo>
                    <a:lnTo>
                      <a:pt x="18" y="387"/>
                    </a:lnTo>
                    <a:lnTo>
                      <a:pt x="18" y="349"/>
                    </a:lnTo>
                    <a:lnTo>
                      <a:pt x="18" y="333"/>
                    </a:lnTo>
                    <a:lnTo>
                      <a:pt x="18" y="327"/>
                    </a:lnTo>
                    <a:lnTo>
                      <a:pt x="18" y="309"/>
                    </a:lnTo>
                    <a:lnTo>
                      <a:pt x="2" y="307"/>
                    </a:lnTo>
                    <a:close/>
                  </a:path>
                </a:pathLst>
              </a:custGeom>
              <a:solidFill>
                <a:schemeClr val="tx2"/>
              </a:solidFill>
              <a:ln w="3175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23" name="ANDHRA PRADESH"/>
              <p:cNvSpPr>
                <a:spLocks/>
              </p:cNvSpPr>
              <p:nvPr/>
            </p:nvSpPr>
            <p:spPr bwMode="auto">
              <a:xfrm>
                <a:off x="4420037" y="4564955"/>
                <a:ext cx="1419225" cy="1303337"/>
              </a:xfrm>
              <a:custGeom>
                <a:avLst/>
                <a:gdLst/>
                <a:ahLst/>
                <a:cxnLst>
                  <a:cxn ang="0">
                    <a:pos x="122" y="138"/>
                  </a:cxn>
                  <a:cxn ang="0">
                    <a:pos x="144" y="108"/>
                  </a:cxn>
                  <a:cxn ang="0">
                    <a:pos x="174" y="62"/>
                  </a:cxn>
                  <a:cxn ang="0">
                    <a:pos x="197" y="14"/>
                  </a:cxn>
                  <a:cxn ang="0">
                    <a:pos x="247" y="4"/>
                  </a:cxn>
                  <a:cxn ang="0">
                    <a:pos x="309" y="32"/>
                  </a:cxn>
                  <a:cxn ang="0">
                    <a:pos x="371" y="50"/>
                  </a:cxn>
                  <a:cxn ang="0">
                    <a:pos x="369" y="100"/>
                  </a:cxn>
                  <a:cxn ang="0">
                    <a:pos x="404" y="130"/>
                  </a:cxn>
                  <a:cxn ang="0">
                    <a:pos x="450" y="168"/>
                  </a:cxn>
                  <a:cxn ang="0">
                    <a:pos x="478" y="228"/>
                  </a:cxn>
                  <a:cxn ang="0">
                    <a:pos x="554" y="232"/>
                  </a:cxn>
                  <a:cxn ang="0">
                    <a:pos x="633" y="202"/>
                  </a:cxn>
                  <a:cxn ang="0">
                    <a:pos x="637" y="152"/>
                  </a:cxn>
                  <a:cxn ang="0">
                    <a:pos x="673" y="176"/>
                  </a:cxn>
                  <a:cxn ang="0">
                    <a:pos x="693" y="170"/>
                  </a:cxn>
                  <a:cxn ang="0">
                    <a:pos x="713" y="122"/>
                  </a:cxn>
                  <a:cxn ang="0">
                    <a:pos x="745" y="100"/>
                  </a:cxn>
                  <a:cxn ang="0">
                    <a:pos x="787" y="100"/>
                  </a:cxn>
                  <a:cxn ang="0">
                    <a:pos x="843" y="116"/>
                  </a:cxn>
                  <a:cxn ang="0">
                    <a:pos x="894" y="84"/>
                  </a:cxn>
                  <a:cxn ang="0">
                    <a:pos x="833" y="160"/>
                  </a:cxn>
                  <a:cxn ang="0">
                    <a:pos x="799" y="190"/>
                  </a:cxn>
                  <a:cxn ang="0">
                    <a:pos x="723" y="260"/>
                  </a:cxn>
                  <a:cxn ang="0">
                    <a:pos x="639" y="310"/>
                  </a:cxn>
                  <a:cxn ang="0">
                    <a:pos x="627" y="347"/>
                  </a:cxn>
                  <a:cxn ang="0">
                    <a:pos x="618" y="367"/>
                  </a:cxn>
                  <a:cxn ang="0">
                    <a:pos x="604" y="385"/>
                  </a:cxn>
                  <a:cxn ang="0">
                    <a:pos x="552" y="403"/>
                  </a:cxn>
                  <a:cxn ang="0">
                    <a:pos x="506" y="427"/>
                  </a:cxn>
                  <a:cxn ang="0">
                    <a:pos x="482" y="463"/>
                  </a:cxn>
                  <a:cxn ang="0">
                    <a:pos x="456" y="461"/>
                  </a:cxn>
                  <a:cxn ang="0">
                    <a:pos x="401" y="475"/>
                  </a:cxn>
                  <a:cxn ang="0">
                    <a:pos x="373" y="563"/>
                  </a:cxn>
                  <a:cxn ang="0">
                    <a:pos x="383" y="629"/>
                  </a:cxn>
                  <a:cxn ang="0">
                    <a:pos x="395" y="695"/>
                  </a:cxn>
                  <a:cxn ang="0">
                    <a:pos x="369" y="725"/>
                  </a:cxn>
                  <a:cxn ang="0">
                    <a:pos x="283" y="767"/>
                  </a:cxn>
                  <a:cxn ang="0">
                    <a:pos x="195" y="807"/>
                  </a:cxn>
                  <a:cxn ang="0">
                    <a:pos x="189" y="781"/>
                  </a:cxn>
                  <a:cxn ang="0">
                    <a:pos x="182" y="717"/>
                  </a:cxn>
                  <a:cxn ang="0">
                    <a:pos x="116" y="675"/>
                  </a:cxn>
                  <a:cxn ang="0">
                    <a:pos x="60" y="661"/>
                  </a:cxn>
                  <a:cxn ang="0">
                    <a:pos x="42" y="621"/>
                  </a:cxn>
                  <a:cxn ang="0">
                    <a:pos x="24" y="685"/>
                  </a:cxn>
                  <a:cxn ang="0">
                    <a:pos x="20" y="633"/>
                  </a:cxn>
                  <a:cxn ang="0">
                    <a:pos x="10" y="559"/>
                  </a:cxn>
                  <a:cxn ang="0">
                    <a:pos x="36" y="545"/>
                  </a:cxn>
                  <a:cxn ang="0">
                    <a:pos x="36" y="503"/>
                  </a:cxn>
                  <a:cxn ang="0">
                    <a:pos x="44" y="435"/>
                  </a:cxn>
                  <a:cxn ang="0">
                    <a:pos x="90" y="411"/>
                  </a:cxn>
                  <a:cxn ang="0">
                    <a:pos x="66" y="379"/>
                  </a:cxn>
                  <a:cxn ang="0">
                    <a:pos x="82" y="292"/>
                  </a:cxn>
                  <a:cxn ang="0">
                    <a:pos x="112" y="210"/>
                  </a:cxn>
                  <a:cxn ang="0">
                    <a:pos x="102" y="166"/>
                  </a:cxn>
                </a:cxnLst>
                <a:rect l="0" t="0" r="r" b="b"/>
                <a:pathLst>
                  <a:path w="894" h="821">
                    <a:moveTo>
                      <a:pt x="102" y="166"/>
                    </a:moveTo>
                    <a:lnTo>
                      <a:pt x="108" y="140"/>
                    </a:lnTo>
                    <a:lnTo>
                      <a:pt x="122" y="138"/>
                    </a:lnTo>
                    <a:lnTo>
                      <a:pt x="122" y="126"/>
                    </a:lnTo>
                    <a:lnTo>
                      <a:pt x="134" y="124"/>
                    </a:lnTo>
                    <a:lnTo>
                      <a:pt x="144" y="108"/>
                    </a:lnTo>
                    <a:lnTo>
                      <a:pt x="130" y="84"/>
                    </a:lnTo>
                    <a:lnTo>
                      <a:pt x="152" y="52"/>
                    </a:lnTo>
                    <a:lnTo>
                      <a:pt x="174" y="62"/>
                    </a:lnTo>
                    <a:lnTo>
                      <a:pt x="182" y="40"/>
                    </a:lnTo>
                    <a:lnTo>
                      <a:pt x="189" y="40"/>
                    </a:lnTo>
                    <a:lnTo>
                      <a:pt x="197" y="14"/>
                    </a:lnTo>
                    <a:lnTo>
                      <a:pt x="201" y="0"/>
                    </a:lnTo>
                    <a:lnTo>
                      <a:pt x="229" y="2"/>
                    </a:lnTo>
                    <a:lnTo>
                      <a:pt x="247" y="4"/>
                    </a:lnTo>
                    <a:lnTo>
                      <a:pt x="265" y="28"/>
                    </a:lnTo>
                    <a:lnTo>
                      <a:pt x="283" y="24"/>
                    </a:lnTo>
                    <a:lnTo>
                      <a:pt x="309" y="32"/>
                    </a:lnTo>
                    <a:lnTo>
                      <a:pt x="331" y="34"/>
                    </a:lnTo>
                    <a:lnTo>
                      <a:pt x="345" y="26"/>
                    </a:lnTo>
                    <a:lnTo>
                      <a:pt x="371" y="50"/>
                    </a:lnTo>
                    <a:lnTo>
                      <a:pt x="369" y="72"/>
                    </a:lnTo>
                    <a:lnTo>
                      <a:pt x="357" y="88"/>
                    </a:lnTo>
                    <a:lnTo>
                      <a:pt x="369" y="100"/>
                    </a:lnTo>
                    <a:lnTo>
                      <a:pt x="369" y="116"/>
                    </a:lnTo>
                    <a:lnTo>
                      <a:pt x="385" y="132"/>
                    </a:lnTo>
                    <a:lnTo>
                      <a:pt x="404" y="130"/>
                    </a:lnTo>
                    <a:lnTo>
                      <a:pt x="410" y="146"/>
                    </a:lnTo>
                    <a:lnTo>
                      <a:pt x="426" y="146"/>
                    </a:lnTo>
                    <a:lnTo>
                      <a:pt x="450" y="168"/>
                    </a:lnTo>
                    <a:lnTo>
                      <a:pt x="450" y="186"/>
                    </a:lnTo>
                    <a:lnTo>
                      <a:pt x="478" y="198"/>
                    </a:lnTo>
                    <a:lnTo>
                      <a:pt x="478" y="228"/>
                    </a:lnTo>
                    <a:lnTo>
                      <a:pt x="506" y="232"/>
                    </a:lnTo>
                    <a:lnTo>
                      <a:pt x="526" y="234"/>
                    </a:lnTo>
                    <a:lnTo>
                      <a:pt x="554" y="232"/>
                    </a:lnTo>
                    <a:lnTo>
                      <a:pt x="596" y="206"/>
                    </a:lnTo>
                    <a:lnTo>
                      <a:pt x="616" y="216"/>
                    </a:lnTo>
                    <a:lnTo>
                      <a:pt x="633" y="202"/>
                    </a:lnTo>
                    <a:lnTo>
                      <a:pt x="624" y="188"/>
                    </a:lnTo>
                    <a:lnTo>
                      <a:pt x="631" y="176"/>
                    </a:lnTo>
                    <a:lnTo>
                      <a:pt x="637" y="152"/>
                    </a:lnTo>
                    <a:lnTo>
                      <a:pt x="647" y="156"/>
                    </a:lnTo>
                    <a:lnTo>
                      <a:pt x="661" y="182"/>
                    </a:lnTo>
                    <a:lnTo>
                      <a:pt x="673" y="176"/>
                    </a:lnTo>
                    <a:lnTo>
                      <a:pt x="675" y="164"/>
                    </a:lnTo>
                    <a:lnTo>
                      <a:pt x="685" y="164"/>
                    </a:lnTo>
                    <a:lnTo>
                      <a:pt x="693" y="170"/>
                    </a:lnTo>
                    <a:lnTo>
                      <a:pt x="703" y="162"/>
                    </a:lnTo>
                    <a:lnTo>
                      <a:pt x="703" y="138"/>
                    </a:lnTo>
                    <a:lnTo>
                      <a:pt x="713" y="122"/>
                    </a:lnTo>
                    <a:lnTo>
                      <a:pt x="727" y="124"/>
                    </a:lnTo>
                    <a:lnTo>
                      <a:pt x="743" y="116"/>
                    </a:lnTo>
                    <a:lnTo>
                      <a:pt x="745" y="100"/>
                    </a:lnTo>
                    <a:lnTo>
                      <a:pt x="761" y="86"/>
                    </a:lnTo>
                    <a:lnTo>
                      <a:pt x="777" y="100"/>
                    </a:lnTo>
                    <a:lnTo>
                      <a:pt x="787" y="100"/>
                    </a:lnTo>
                    <a:lnTo>
                      <a:pt x="795" y="124"/>
                    </a:lnTo>
                    <a:lnTo>
                      <a:pt x="833" y="120"/>
                    </a:lnTo>
                    <a:lnTo>
                      <a:pt x="843" y="116"/>
                    </a:lnTo>
                    <a:lnTo>
                      <a:pt x="858" y="94"/>
                    </a:lnTo>
                    <a:lnTo>
                      <a:pt x="884" y="78"/>
                    </a:lnTo>
                    <a:lnTo>
                      <a:pt x="894" y="84"/>
                    </a:lnTo>
                    <a:lnTo>
                      <a:pt x="876" y="108"/>
                    </a:lnTo>
                    <a:lnTo>
                      <a:pt x="856" y="136"/>
                    </a:lnTo>
                    <a:lnTo>
                      <a:pt x="833" y="160"/>
                    </a:lnTo>
                    <a:lnTo>
                      <a:pt x="825" y="172"/>
                    </a:lnTo>
                    <a:lnTo>
                      <a:pt x="821" y="182"/>
                    </a:lnTo>
                    <a:lnTo>
                      <a:pt x="799" y="190"/>
                    </a:lnTo>
                    <a:lnTo>
                      <a:pt x="767" y="206"/>
                    </a:lnTo>
                    <a:lnTo>
                      <a:pt x="745" y="228"/>
                    </a:lnTo>
                    <a:lnTo>
                      <a:pt x="723" y="260"/>
                    </a:lnTo>
                    <a:lnTo>
                      <a:pt x="695" y="276"/>
                    </a:lnTo>
                    <a:lnTo>
                      <a:pt x="663" y="292"/>
                    </a:lnTo>
                    <a:lnTo>
                      <a:pt x="639" y="310"/>
                    </a:lnTo>
                    <a:lnTo>
                      <a:pt x="622" y="326"/>
                    </a:lnTo>
                    <a:lnTo>
                      <a:pt x="618" y="337"/>
                    </a:lnTo>
                    <a:lnTo>
                      <a:pt x="627" y="347"/>
                    </a:lnTo>
                    <a:lnTo>
                      <a:pt x="616" y="349"/>
                    </a:lnTo>
                    <a:lnTo>
                      <a:pt x="614" y="359"/>
                    </a:lnTo>
                    <a:lnTo>
                      <a:pt x="618" y="367"/>
                    </a:lnTo>
                    <a:lnTo>
                      <a:pt x="624" y="371"/>
                    </a:lnTo>
                    <a:lnTo>
                      <a:pt x="616" y="379"/>
                    </a:lnTo>
                    <a:lnTo>
                      <a:pt x="604" y="385"/>
                    </a:lnTo>
                    <a:lnTo>
                      <a:pt x="592" y="391"/>
                    </a:lnTo>
                    <a:lnTo>
                      <a:pt x="570" y="393"/>
                    </a:lnTo>
                    <a:lnTo>
                      <a:pt x="552" y="403"/>
                    </a:lnTo>
                    <a:lnTo>
                      <a:pt x="528" y="401"/>
                    </a:lnTo>
                    <a:lnTo>
                      <a:pt x="514" y="403"/>
                    </a:lnTo>
                    <a:lnTo>
                      <a:pt x="506" y="427"/>
                    </a:lnTo>
                    <a:lnTo>
                      <a:pt x="496" y="433"/>
                    </a:lnTo>
                    <a:lnTo>
                      <a:pt x="494" y="445"/>
                    </a:lnTo>
                    <a:lnTo>
                      <a:pt x="482" y="463"/>
                    </a:lnTo>
                    <a:lnTo>
                      <a:pt x="472" y="473"/>
                    </a:lnTo>
                    <a:lnTo>
                      <a:pt x="458" y="471"/>
                    </a:lnTo>
                    <a:lnTo>
                      <a:pt x="456" y="461"/>
                    </a:lnTo>
                    <a:lnTo>
                      <a:pt x="446" y="455"/>
                    </a:lnTo>
                    <a:lnTo>
                      <a:pt x="420" y="461"/>
                    </a:lnTo>
                    <a:lnTo>
                      <a:pt x="401" y="475"/>
                    </a:lnTo>
                    <a:lnTo>
                      <a:pt x="385" y="505"/>
                    </a:lnTo>
                    <a:lnTo>
                      <a:pt x="377" y="525"/>
                    </a:lnTo>
                    <a:lnTo>
                      <a:pt x="373" y="563"/>
                    </a:lnTo>
                    <a:lnTo>
                      <a:pt x="377" y="589"/>
                    </a:lnTo>
                    <a:lnTo>
                      <a:pt x="385" y="605"/>
                    </a:lnTo>
                    <a:lnTo>
                      <a:pt x="383" y="629"/>
                    </a:lnTo>
                    <a:lnTo>
                      <a:pt x="381" y="643"/>
                    </a:lnTo>
                    <a:lnTo>
                      <a:pt x="383" y="665"/>
                    </a:lnTo>
                    <a:lnTo>
                      <a:pt x="395" y="695"/>
                    </a:lnTo>
                    <a:lnTo>
                      <a:pt x="387" y="707"/>
                    </a:lnTo>
                    <a:lnTo>
                      <a:pt x="397" y="731"/>
                    </a:lnTo>
                    <a:lnTo>
                      <a:pt x="369" y="725"/>
                    </a:lnTo>
                    <a:lnTo>
                      <a:pt x="329" y="757"/>
                    </a:lnTo>
                    <a:lnTo>
                      <a:pt x="297" y="745"/>
                    </a:lnTo>
                    <a:lnTo>
                      <a:pt x="283" y="767"/>
                    </a:lnTo>
                    <a:lnTo>
                      <a:pt x="247" y="771"/>
                    </a:lnTo>
                    <a:lnTo>
                      <a:pt x="213" y="779"/>
                    </a:lnTo>
                    <a:lnTo>
                      <a:pt x="195" y="807"/>
                    </a:lnTo>
                    <a:lnTo>
                      <a:pt x="172" y="821"/>
                    </a:lnTo>
                    <a:lnTo>
                      <a:pt x="154" y="809"/>
                    </a:lnTo>
                    <a:lnTo>
                      <a:pt x="189" y="781"/>
                    </a:lnTo>
                    <a:lnTo>
                      <a:pt x="201" y="747"/>
                    </a:lnTo>
                    <a:lnTo>
                      <a:pt x="180" y="741"/>
                    </a:lnTo>
                    <a:lnTo>
                      <a:pt x="182" y="717"/>
                    </a:lnTo>
                    <a:lnTo>
                      <a:pt x="150" y="701"/>
                    </a:lnTo>
                    <a:lnTo>
                      <a:pt x="152" y="679"/>
                    </a:lnTo>
                    <a:lnTo>
                      <a:pt x="116" y="675"/>
                    </a:lnTo>
                    <a:lnTo>
                      <a:pt x="108" y="689"/>
                    </a:lnTo>
                    <a:lnTo>
                      <a:pt x="76" y="699"/>
                    </a:lnTo>
                    <a:lnTo>
                      <a:pt x="60" y="661"/>
                    </a:lnTo>
                    <a:lnTo>
                      <a:pt x="62" y="645"/>
                    </a:lnTo>
                    <a:lnTo>
                      <a:pt x="72" y="627"/>
                    </a:lnTo>
                    <a:lnTo>
                      <a:pt x="42" y="621"/>
                    </a:lnTo>
                    <a:lnTo>
                      <a:pt x="32" y="643"/>
                    </a:lnTo>
                    <a:lnTo>
                      <a:pt x="44" y="673"/>
                    </a:lnTo>
                    <a:lnTo>
                      <a:pt x="24" y="685"/>
                    </a:lnTo>
                    <a:lnTo>
                      <a:pt x="22" y="665"/>
                    </a:lnTo>
                    <a:lnTo>
                      <a:pt x="24" y="655"/>
                    </a:lnTo>
                    <a:lnTo>
                      <a:pt x="20" y="633"/>
                    </a:lnTo>
                    <a:lnTo>
                      <a:pt x="18" y="607"/>
                    </a:lnTo>
                    <a:lnTo>
                      <a:pt x="0" y="583"/>
                    </a:lnTo>
                    <a:lnTo>
                      <a:pt x="10" y="559"/>
                    </a:lnTo>
                    <a:lnTo>
                      <a:pt x="2" y="549"/>
                    </a:lnTo>
                    <a:lnTo>
                      <a:pt x="2" y="537"/>
                    </a:lnTo>
                    <a:lnTo>
                      <a:pt x="36" y="545"/>
                    </a:lnTo>
                    <a:lnTo>
                      <a:pt x="44" y="537"/>
                    </a:lnTo>
                    <a:lnTo>
                      <a:pt x="46" y="513"/>
                    </a:lnTo>
                    <a:lnTo>
                      <a:pt x="36" y="503"/>
                    </a:lnTo>
                    <a:lnTo>
                      <a:pt x="26" y="487"/>
                    </a:lnTo>
                    <a:lnTo>
                      <a:pt x="42" y="461"/>
                    </a:lnTo>
                    <a:lnTo>
                      <a:pt x="44" y="435"/>
                    </a:lnTo>
                    <a:lnTo>
                      <a:pt x="66" y="435"/>
                    </a:lnTo>
                    <a:lnTo>
                      <a:pt x="88" y="439"/>
                    </a:lnTo>
                    <a:lnTo>
                      <a:pt x="90" y="411"/>
                    </a:lnTo>
                    <a:lnTo>
                      <a:pt x="100" y="393"/>
                    </a:lnTo>
                    <a:lnTo>
                      <a:pt x="74" y="389"/>
                    </a:lnTo>
                    <a:lnTo>
                      <a:pt x="66" y="379"/>
                    </a:lnTo>
                    <a:lnTo>
                      <a:pt x="84" y="357"/>
                    </a:lnTo>
                    <a:lnTo>
                      <a:pt x="90" y="312"/>
                    </a:lnTo>
                    <a:lnTo>
                      <a:pt x="82" y="292"/>
                    </a:lnTo>
                    <a:lnTo>
                      <a:pt x="114" y="258"/>
                    </a:lnTo>
                    <a:lnTo>
                      <a:pt x="90" y="240"/>
                    </a:lnTo>
                    <a:lnTo>
                      <a:pt x="112" y="210"/>
                    </a:lnTo>
                    <a:lnTo>
                      <a:pt x="106" y="198"/>
                    </a:lnTo>
                    <a:lnTo>
                      <a:pt x="110" y="188"/>
                    </a:lnTo>
                    <a:lnTo>
                      <a:pt x="102" y="166"/>
                    </a:lnTo>
                    <a:close/>
                  </a:path>
                </a:pathLst>
              </a:custGeom>
              <a:solidFill>
                <a:schemeClr val="tx2"/>
              </a:solidFill>
              <a:ln w="3175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24" name="ORISSA"/>
              <p:cNvSpPr>
                <a:spLocks/>
              </p:cNvSpPr>
              <p:nvPr/>
            </p:nvSpPr>
            <p:spPr bwMode="auto">
              <a:xfrm>
                <a:off x="5255062" y="4074417"/>
                <a:ext cx="1023937" cy="862012"/>
              </a:xfrm>
              <a:custGeom>
                <a:avLst/>
                <a:gdLst/>
                <a:ahLst/>
                <a:cxnLst>
                  <a:cxn ang="0">
                    <a:pos x="10" y="519"/>
                  </a:cxn>
                  <a:cxn ang="0">
                    <a:pos x="30" y="485"/>
                  </a:cxn>
                  <a:cxn ang="0">
                    <a:pos x="56" y="445"/>
                  </a:cxn>
                  <a:cxn ang="0">
                    <a:pos x="78" y="381"/>
                  </a:cxn>
                  <a:cxn ang="0">
                    <a:pos x="66" y="351"/>
                  </a:cxn>
                  <a:cxn ang="0">
                    <a:pos x="44" y="301"/>
                  </a:cxn>
                  <a:cxn ang="0">
                    <a:pos x="78" y="285"/>
                  </a:cxn>
                  <a:cxn ang="0">
                    <a:pos x="96" y="313"/>
                  </a:cxn>
                  <a:cxn ang="0">
                    <a:pos x="115" y="307"/>
                  </a:cxn>
                  <a:cxn ang="0">
                    <a:pos x="143" y="311"/>
                  </a:cxn>
                  <a:cxn ang="0">
                    <a:pos x="109" y="285"/>
                  </a:cxn>
                  <a:cxn ang="0">
                    <a:pos x="100" y="229"/>
                  </a:cxn>
                  <a:cxn ang="0">
                    <a:pos x="119" y="191"/>
                  </a:cxn>
                  <a:cxn ang="0">
                    <a:pos x="135" y="157"/>
                  </a:cxn>
                  <a:cxn ang="0">
                    <a:pos x="187" y="165"/>
                  </a:cxn>
                  <a:cxn ang="0">
                    <a:pos x="203" y="115"/>
                  </a:cxn>
                  <a:cxn ang="0">
                    <a:pos x="229" y="56"/>
                  </a:cxn>
                  <a:cxn ang="0">
                    <a:pos x="287" y="14"/>
                  </a:cxn>
                  <a:cxn ang="0">
                    <a:pos x="324" y="26"/>
                  </a:cxn>
                  <a:cxn ang="0">
                    <a:pos x="358" y="14"/>
                  </a:cxn>
                  <a:cxn ang="0">
                    <a:pos x="394" y="24"/>
                  </a:cxn>
                  <a:cxn ang="0">
                    <a:pos x="408" y="58"/>
                  </a:cxn>
                  <a:cxn ang="0">
                    <a:pos x="442" y="56"/>
                  </a:cxn>
                  <a:cxn ang="0">
                    <a:pos x="470" y="60"/>
                  </a:cxn>
                  <a:cxn ang="0">
                    <a:pos x="490" y="0"/>
                  </a:cxn>
                  <a:cxn ang="0">
                    <a:pos x="532" y="26"/>
                  </a:cxn>
                  <a:cxn ang="0">
                    <a:pos x="565" y="36"/>
                  </a:cxn>
                  <a:cxn ang="0">
                    <a:pos x="595" y="66"/>
                  </a:cxn>
                  <a:cxn ang="0">
                    <a:pos x="625" y="79"/>
                  </a:cxn>
                  <a:cxn ang="0">
                    <a:pos x="645" y="103"/>
                  </a:cxn>
                  <a:cxn ang="0">
                    <a:pos x="603" y="119"/>
                  </a:cxn>
                  <a:cxn ang="0">
                    <a:pos x="583" y="169"/>
                  </a:cxn>
                  <a:cxn ang="0">
                    <a:pos x="599" y="211"/>
                  </a:cxn>
                  <a:cxn ang="0">
                    <a:pos x="575" y="241"/>
                  </a:cxn>
                  <a:cxn ang="0">
                    <a:pos x="547" y="263"/>
                  </a:cxn>
                  <a:cxn ang="0">
                    <a:pos x="522" y="303"/>
                  </a:cxn>
                  <a:cxn ang="0">
                    <a:pos x="470" y="317"/>
                  </a:cxn>
                  <a:cxn ang="0">
                    <a:pos x="446" y="307"/>
                  </a:cxn>
                  <a:cxn ang="0">
                    <a:pos x="418" y="313"/>
                  </a:cxn>
                  <a:cxn ang="0">
                    <a:pos x="412" y="323"/>
                  </a:cxn>
                  <a:cxn ang="0">
                    <a:pos x="416" y="333"/>
                  </a:cxn>
                  <a:cxn ang="0">
                    <a:pos x="426" y="343"/>
                  </a:cxn>
                  <a:cxn ang="0">
                    <a:pos x="390" y="369"/>
                  </a:cxn>
                  <a:cxn ang="0">
                    <a:pos x="368" y="393"/>
                  </a:cxn>
                  <a:cxn ang="0">
                    <a:pos x="332" y="401"/>
                  </a:cxn>
                  <a:cxn ang="0">
                    <a:pos x="307" y="429"/>
                  </a:cxn>
                  <a:cxn ang="0">
                    <a:pos x="261" y="409"/>
                  </a:cxn>
                  <a:cxn ang="0">
                    <a:pos x="235" y="395"/>
                  </a:cxn>
                  <a:cxn ang="0">
                    <a:pos x="217" y="425"/>
                  </a:cxn>
                  <a:cxn ang="0">
                    <a:pos x="187" y="431"/>
                  </a:cxn>
                  <a:cxn ang="0">
                    <a:pos x="177" y="471"/>
                  </a:cxn>
                  <a:cxn ang="0">
                    <a:pos x="159" y="473"/>
                  </a:cxn>
                  <a:cxn ang="0">
                    <a:pos x="147" y="485"/>
                  </a:cxn>
                  <a:cxn ang="0">
                    <a:pos x="121" y="465"/>
                  </a:cxn>
                  <a:cxn ang="0">
                    <a:pos x="105" y="485"/>
                  </a:cxn>
                  <a:cxn ang="0">
                    <a:pos x="107" y="511"/>
                  </a:cxn>
                  <a:cxn ang="0">
                    <a:pos x="70" y="515"/>
                  </a:cxn>
                  <a:cxn ang="0">
                    <a:pos x="0" y="543"/>
                  </a:cxn>
                </a:cxnLst>
                <a:rect l="0" t="0" r="r" b="b"/>
                <a:pathLst>
                  <a:path w="645" h="543">
                    <a:moveTo>
                      <a:pt x="0" y="543"/>
                    </a:moveTo>
                    <a:lnTo>
                      <a:pt x="10" y="519"/>
                    </a:lnTo>
                    <a:lnTo>
                      <a:pt x="12" y="489"/>
                    </a:lnTo>
                    <a:lnTo>
                      <a:pt x="30" y="485"/>
                    </a:lnTo>
                    <a:lnTo>
                      <a:pt x="56" y="463"/>
                    </a:lnTo>
                    <a:lnTo>
                      <a:pt x="56" y="445"/>
                    </a:lnTo>
                    <a:lnTo>
                      <a:pt x="88" y="421"/>
                    </a:lnTo>
                    <a:lnTo>
                      <a:pt x="78" y="381"/>
                    </a:lnTo>
                    <a:lnTo>
                      <a:pt x="86" y="357"/>
                    </a:lnTo>
                    <a:lnTo>
                      <a:pt x="66" y="351"/>
                    </a:lnTo>
                    <a:lnTo>
                      <a:pt x="68" y="321"/>
                    </a:lnTo>
                    <a:lnTo>
                      <a:pt x="44" y="301"/>
                    </a:lnTo>
                    <a:lnTo>
                      <a:pt x="52" y="285"/>
                    </a:lnTo>
                    <a:lnTo>
                      <a:pt x="78" y="285"/>
                    </a:lnTo>
                    <a:lnTo>
                      <a:pt x="90" y="297"/>
                    </a:lnTo>
                    <a:lnTo>
                      <a:pt x="96" y="313"/>
                    </a:lnTo>
                    <a:lnTo>
                      <a:pt x="107" y="305"/>
                    </a:lnTo>
                    <a:lnTo>
                      <a:pt x="115" y="307"/>
                    </a:lnTo>
                    <a:lnTo>
                      <a:pt x="123" y="317"/>
                    </a:lnTo>
                    <a:lnTo>
                      <a:pt x="143" y="311"/>
                    </a:lnTo>
                    <a:lnTo>
                      <a:pt x="141" y="295"/>
                    </a:lnTo>
                    <a:lnTo>
                      <a:pt x="109" y="285"/>
                    </a:lnTo>
                    <a:lnTo>
                      <a:pt x="111" y="241"/>
                    </a:lnTo>
                    <a:lnTo>
                      <a:pt x="100" y="229"/>
                    </a:lnTo>
                    <a:lnTo>
                      <a:pt x="103" y="193"/>
                    </a:lnTo>
                    <a:lnTo>
                      <a:pt x="119" y="191"/>
                    </a:lnTo>
                    <a:lnTo>
                      <a:pt x="131" y="175"/>
                    </a:lnTo>
                    <a:lnTo>
                      <a:pt x="135" y="157"/>
                    </a:lnTo>
                    <a:lnTo>
                      <a:pt x="171" y="155"/>
                    </a:lnTo>
                    <a:lnTo>
                      <a:pt x="187" y="165"/>
                    </a:lnTo>
                    <a:lnTo>
                      <a:pt x="215" y="135"/>
                    </a:lnTo>
                    <a:lnTo>
                      <a:pt x="203" y="115"/>
                    </a:lnTo>
                    <a:lnTo>
                      <a:pt x="229" y="91"/>
                    </a:lnTo>
                    <a:lnTo>
                      <a:pt x="229" y="56"/>
                    </a:lnTo>
                    <a:lnTo>
                      <a:pt x="273" y="20"/>
                    </a:lnTo>
                    <a:lnTo>
                      <a:pt x="287" y="14"/>
                    </a:lnTo>
                    <a:lnTo>
                      <a:pt x="295" y="24"/>
                    </a:lnTo>
                    <a:lnTo>
                      <a:pt x="324" y="26"/>
                    </a:lnTo>
                    <a:lnTo>
                      <a:pt x="334" y="16"/>
                    </a:lnTo>
                    <a:lnTo>
                      <a:pt x="358" y="14"/>
                    </a:lnTo>
                    <a:lnTo>
                      <a:pt x="388" y="4"/>
                    </a:lnTo>
                    <a:lnTo>
                      <a:pt x="394" y="24"/>
                    </a:lnTo>
                    <a:lnTo>
                      <a:pt x="386" y="42"/>
                    </a:lnTo>
                    <a:lnTo>
                      <a:pt x="408" y="58"/>
                    </a:lnTo>
                    <a:lnTo>
                      <a:pt x="428" y="40"/>
                    </a:lnTo>
                    <a:lnTo>
                      <a:pt x="442" y="56"/>
                    </a:lnTo>
                    <a:lnTo>
                      <a:pt x="466" y="50"/>
                    </a:lnTo>
                    <a:lnTo>
                      <a:pt x="470" y="60"/>
                    </a:lnTo>
                    <a:lnTo>
                      <a:pt x="488" y="52"/>
                    </a:lnTo>
                    <a:lnTo>
                      <a:pt x="490" y="0"/>
                    </a:lnTo>
                    <a:lnTo>
                      <a:pt x="522" y="16"/>
                    </a:lnTo>
                    <a:lnTo>
                      <a:pt x="532" y="26"/>
                    </a:lnTo>
                    <a:lnTo>
                      <a:pt x="543" y="24"/>
                    </a:lnTo>
                    <a:lnTo>
                      <a:pt x="565" y="36"/>
                    </a:lnTo>
                    <a:lnTo>
                      <a:pt x="589" y="46"/>
                    </a:lnTo>
                    <a:lnTo>
                      <a:pt x="595" y="66"/>
                    </a:lnTo>
                    <a:lnTo>
                      <a:pt x="617" y="62"/>
                    </a:lnTo>
                    <a:lnTo>
                      <a:pt x="625" y="79"/>
                    </a:lnTo>
                    <a:lnTo>
                      <a:pt x="639" y="79"/>
                    </a:lnTo>
                    <a:lnTo>
                      <a:pt x="645" y="103"/>
                    </a:lnTo>
                    <a:lnTo>
                      <a:pt x="625" y="109"/>
                    </a:lnTo>
                    <a:lnTo>
                      <a:pt x="603" y="119"/>
                    </a:lnTo>
                    <a:lnTo>
                      <a:pt x="581" y="149"/>
                    </a:lnTo>
                    <a:lnTo>
                      <a:pt x="583" y="169"/>
                    </a:lnTo>
                    <a:lnTo>
                      <a:pt x="595" y="189"/>
                    </a:lnTo>
                    <a:lnTo>
                      <a:pt x="599" y="211"/>
                    </a:lnTo>
                    <a:lnTo>
                      <a:pt x="585" y="223"/>
                    </a:lnTo>
                    <a:lnTo>
                      <a:pt x="575" y="241"/>
                    </a:lnTo>
                    <a:lnTo>
                      <a:pt x="565" y="261"/>
                    </a:lnTo>
                    <a:lnTo>
                      <a:pt x="547" y="263"/>
                    </a:lnTo>
                    <a:lnTo>
                      <a:pt x="536" y="289"/>
                    </a:lnTo>
                    <a:lnTo>
                      <a:pt x="522" y="303"/>
                    </a:lnTo>
                    <a:lnTo>
                      <a:pt x="494" y="303"/>
                    </a:lnTo>
                    <a:lnTo>
                      <a:pt x="470" y="317"/>
                    </a:lnTo>
                    <a:lnTo>
                      <a:pt x="448" y="323"/>
                    </a:lnTo>
                    <a:lnTo>
                      <a:pt x="446" y="307"/>
                    </a:lnTo>
                    <a:lnTo>
                      <a:pt x="424" y="303"/>
                    </a:lnTo>
                    <a:lnTo>
                      <a:pt x="418" y="313"/>
                    </a:lnTo>
                    <a:lnTo>
                      <a:pt x="414" y="319"/>
                    </a:lnTo>
                    <a:lnTo>
                      <a:pt x="412" y="323"/>
                    </a:lnTo>
                    <a:lnTo>
                      <a:pt x="414" y="329"/>
                    </a:lnTo>
                    <a:lnTo>
                      <a:pt x="416" y="333"/>
                    </a:lnTo>
                    <a:lnTo>
                      <a:pt x="428" y="333"/>
                    </a:lnTo>
                    <a:lnTo>
                      <a:pt x="426" y="343"/>
                    </a:lnTo>
                    <a:lnTo>
                      <a:pt x="400" y="355"/>
                    </a:lnTo>
                    <a:lnTo>
                      <a:pt x="390" y="369"/>
                    </a:lnTo>
                    <a:lnTo>
                      <a:pt x="374" y="383"/>
                    </a:lnTo>
                    <a:lnTo>
                      <a:pt x="368" y="393"/>
                    </a:lnTo>
                    <a:lnTo>
                      <a:pt x="358" y="387"/>
                    </a:lnTo>
                    <a:lnTo>
                      <a:pt x="332" y="401"/>
                    </a:lnTo>
                    <a:lnTo>
                      <a:pt x="317" y="425"/>
                    </a:lnTo>
                    <a:lnTo>
                      <a:pt x="307" y="429"/>
                    </a:lnTo>
                    <a:lnTo>
                      <a:pt x="269" y="433"/>
                    </a:lnTo>
                    <a:lnTo>
                      <a:pt x="261" y="409"/>
                    </a:lnTo>
                    <a:lnTo>
                      <a:pt x="251" y="409"/>
                    </a:lnTo>
                    <a:lnTo>
                      <a:pt x="235" y="395"/>
                    </a:lnTo>
                    <a:lnTo>
                      <a:pt x="219" y="409"/>
                    </a:lnTo>
                    <a:lnTo>
                      <a:pt x="217" y="425"/>
                    </a:lnTo>
                    <a:lnTo>
                      <a:pt x="201" y="433"/>
                    </a:lnTo>
                    <a:lnTo>
                      <a:pt x="187" y="431"/>
                    </a:lnTo>
                    <a:lnTo>
                      <a:pt x="177" y="447"/>
                    </a:lnTo>
                    <a:lnTo>
                      <a:pt x="177" y="471"/>
                    </a:lnTo>
                    <a:lnTo>
                      <a:pt x="167" y="479"/>
                    </a:lnTo>
                    <a:lnTo>
                      <a:pt x="159" y="473"/>
                    </a:lnTo>
                    <a:lnTo>
                      <a:pt x="149" y="473"/>
                    </a:lnTo>
                    <a:lnTo>
                      <a:pt x="147" y="485"/>
                    </a:lnTo>
                    <a:lnTo>
                      <a:pt x="135" y="491"/>
                    </a:lnTo>
                    <a:lnTo>
                      <a:pt x="121" y="465"/>
                    </a:lnTo>
                    <a:lnTo>
                      <a:pt x="111" y="461"/>
                    </a:lnTo>
                    <a:lnTo>
                      <a:pt x="105" y="485"/>
                    </a:lnTo>
                    <a:lnTo>
                      <a:pt x="98" y="497"/>
                    </a:lnTo>
                    <a:lnTo>
                      <a:pt x="107" y="511"/>
                    </a:lnTo>
                    <a:lnTo>
                      <a:pt x="90" y="525"/>
                    </a:lnTo>
                    <a:lnTo>
                      <a:pt x="70" y="515"/>
                    </a:lnTo>
                    <a:lnTo>
                      <a:pt x="28" y="541"/>
                    </a:lnTo>
                    <a:lnTo>
                      <a:pt x="0" y="543"/>
                    </a:lnTo>
                    <a:close/>
                  </a:path>
                </a:pathLst>
              </a:custGeom>
              <a:solidFill>
                <a:schemeClr val="tx2"/>
              </a:solidFill>
              <a:ln w="3175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25" name="MAHARASHTRA"/>
              <p:cNvSpPr>
                <a:spLocks/>
              </p:cNvSpPr>
              <p:nvPr/>
            </p:nvSpPr>
            <p:spPr bwMode="auto">
              <a:xfrm>
                <a:off x="3765987" y="4134742"/>
                <a:ext cx="1400175" cy="1158875"/>
              </a:xfrm>
              <a:custGeom>
                <a:avLst/>
                <a:gdLst/>
                <a:ahLst/>
                <a:cxnLst>
                  <a:cxn ang="0">
                    <a:pos x="56" y="664"/>
                  </a:cxn>
                  <a:cxn ang="0">
                    <a:pos x="40" y="549"/>
                  </a:cxn>
                  <a:cxn ang="0">
                    <a:pos x="18" y="425"/>
                  </a:cxn>
                  <a:cxn ang="0">
                    <a:pos x="8" y="373"/>
                  </a:cxn>
                  <a:cxn ang="0">
                    <a:pos x="20" y="345"/>
                  </a:cxn>
                  <a:cxn ang="0">
                    <a:pos x="10" y="317"/>
                  </a:cxn>
                  <a:cxn ang="0">
                    <a:pos x="0" y="237"/>
                  </a:cxn>
                  <a:cxn ang="0">
                    <a:pos x="54" y="217"/>
                  </a:cxn>
                  <a:cxn ang="0">
                    <a:pos x="80" y="173"/>
                  </a:cxn>
                  <a:cxn ang="0">
                    <a:pos x="120" y="163"/>
                  </a:cxn>
                  <a:cxn ang="0">
                    <a:pos x="120" y="103"/>
                  </a:cxn>
                  <a:cxn ang="0">
                    <a:pos x="130" y="91"/>
                  </a:cxn>
                  <a:cxn ang="0">
                    <a:pos x="155" y="65"/>
                  </a:cxn>
                  <a:cxn ang="0">
                    <a:pos x="134" y="57"/>
                  </a:cxn>
                  <a:cxn ang="0">
                    <a:pos x="134" y="22"/>
                  </a:cxn>
                  <a:cxn ang="0">
                    <a:pos x="197" y="0"/>
                  </a:cxn>
                  <a:cxn ang="0">
                    <a:pos x="225" y="51"/>
                  </a:cxn>
                  <a:cxn ang="0">
                    <a:pos x="269" y="77"/>
                  </a:cxn>
                  <a:cxn ang="0">
                    <a:pos x="373" y="85"/>
                  </a:cxn>
                  <a:cxn ang="0">
                    <a:pos x="410" y="105"/>
                  </a:cxn>
                  <a:cxn ang="0">
                    <a:pos x="448" y="75"/>
                  </a:cxn>
                  <a:cxn ang="0">
                    <a:pos x="520" y="41"/>
                  </a:cxn>
                  <a:cxn ang="0">
                    <a:pos x="522" y="87"/>
                  </a:cxn>
                  <a:cxn ang="0">
                    <a:pos x="617" y="65"/>
                  </a:cxn>
                  <a:cxn ang="0">
                    <a:pos x="709" y="57"/>
                  </a:cxn>
                  <a:cxn ang="0">
                    <a:pos x="771" y="71"/>
                  </a:cxn>
                  <a:cxn ang="0">
                    <a:pos x="834" y="93"/>
                  </a:cxn>
                  <a:cxn ang="0">
                    <a:pos x="832" y="137"/>
                  </a:cxn>
                  <a:cxn ang="0">
                    <a:pos x="840" y="185"/>
                  </a:cxn>
                  <a:cxn ang="0">
                    <a:pos x="832" y="227"/>
                  </a:cxn>
                  <a:cxn ang="0">
                    <a:pos x="844" y="261"/>
                  </a:cxn>
                  <a:cxn ang="0">
                    <a:pos x="862" y="299"/>
                  </a:cxn>
                  <a:cxn ang="0">
                    <a:pos x="846" y="323"/>
                  </a:cxn>
                  <a:cxn ang="0">
                    <a:pos x="820" y="389"/>
                  </a:cxn>
                  <a:cxn ang="0">
                    <a:pos x="781" y="387"/>
                  </a:cxn>
                  <a:cxn ang="0">
                    <a:pos x="781" y="343"/>
                  </a:cxn>
                  <a:cxn ang="0">
                    <a:pos x="743" y="305"/>
                  </a:cxn>
                  <a:cxn ang="0">
                    <a:pos x="677" y="299"/>
                  </a:cxn>
                  <a:cxn ang="0">
                    <a:pos x="613" y="271"/>
                  </a:cxn>
                  <a:cxn ang="0">
                    <a:pos x="594" y="311"/>
                  </a:cxn>
                  <a:cxn ang="0">
                    <a:pos x="542" y="355"/>
                  </a:cxn>
                  <a:cxn ang="0">
                    <a:pos x="534" y="397"/>
                  </a:cxn>
                  <a:cxn ang="0">
                    <a:pos x="514" y="437"/>
                  </a:cxn>
                  <a:cxn ang="0">
                    <a:pos x="482" y="437"/>
                  </a:cxn>
                  <a:cxn ang="0">
                    <a:pos x="444" y="485"/>
                  </a:cxn>
                  <a:cxn ang="0">
                    <a:pos x="396" y="499"/>
                  </a:cxn>
                  <a:cxn ang="0">
                    <a:pos x="361" y="533"/>
                  </a:cxn>
                  <a:cxn ang="0">
                    <a:pos x="293" y="537"/>
                  </a:cxn>
                  <a:cxn ang="0">
                    <a:pos x="267" y="583"/>
                  </a:cxn>
                  <a:cxn ang="0">
                    <a:pos x="209" y="605"/>
                  </a:cxn>
                  <a:cxn ang="0">
                    <a:pos x="146" y="628"/>
                  </a:cxn>
                  <a:cxn ang="0">
                    <a:pos x="163" y="690"/>
                  </a:cxn>
                  <a:cxn ang="0">
                    <a:pos x="122" y="726"/>
                  </a:cxn>
                  <a:cxn ang="0">
                    <a:pos x="82" y="714"/>
                  </a:cxn>
                </a:cxnLst>
                <a:rect l="0" t="0" r="r" b="b"/>
                <a:pathLst>
                  <a:path w="882" h="730">
                    <a:moveTo>
                      <a:pt x="82" y="714"/>
                    </a:moveTo>
                    <a:lnTo>
                      <a:pt x="56" y="680"/>
                    </a:lnTo>
                    <a:lnTo>
                      <a:pt x="56" y="664"/>
                    </a:lnTo>
                    <a:lnTo>
                      <a:pt x="48" y="638"/>
                    </a:lnTo>
                    <a:lnTo>
                      <a:pt x="42" y="605"/>
                    </a:lnTo>
                    <a:lnTo>
                      <a:pt x="40" y="549"/>
                    </a:lnTo>
                    <a:lnTo>
                      <a:pt x="34" y="505"/>
                    </a:lnTo>
                    <a:lnTo>
                      <a:pt x="22" y="455"/>
                    </a:lnTo>
                    <a:lnTo>
                      <a:pt x="18" y="425"/>
                    </a:lnTo>
                    <a:lnTo>
                      <a:pt x="10" y="405"/>
                    </a:lnTo>
                    <a:lnTo>
                      <a:pt x="16" y="391"/>
                    </a:lnTo>
                    <a:lnTo>
                      <a:pt x="8" y="373"/>
                    </a:lnTo>
                    <a:lnTo>
                      <a:pt x="10" y="363"/>
                    </a:lnTo>
                    <a:lnTo>
                      <a:pt x="22" y="355"/>
                    </a:lnTo>
                    <a:lnTo>
                      <a:pt x="20" y="345"/>
                    </a:lnTo>
                    <a:lnTo>
                      <a:pt x="26" y="333"/>
                    </a:lnTo>
                    <a:lnTo>
                      <a:pt x="16" y="331"/>
                    </a:lnTo>
                    <a:lnTo>
                      <a:pt x="10" y="317"/>
                    </a:lnTo>
                    <a:lnTo>
                      <a:pt x="10" y="279"/>
                    </a:lnTo>
                    <a:lnTo>
                      <a:pt x="4" y="257"/>
                    </a:lnTo>
                    <a:lnTo>
                      <a:pt x="0" y="237"/>
                    </a:lnTo>
                    <a:lnTo>
                      <a:pt x="10" y="205"/>
                    </a:lnTo>
                    <a:lnTo>
                      <a:pt x="34" y="213"/>
                    </a:lnTo>
                    <a:lnTo>
                      <a:pt x="54" y="217"/>
                    </a:lnTo>
                    <a:lnTo>
                      <a:pt x="66" y="199"/>
                    </a:lnTo>
                    <a:lnTo>
                      <a:pt x="80" y="199"/>
                    </a:lnTo>
                    <a:lnTo>
                      <a:pt x="80" y="173"/>
                    </a:lnTo>
                    <a:lnTo>
                      <a:pt x="84" y="145"/>
                    </a:lnTo>
                    <a:lnTo>
                      <a:pt x="104" y="159"/>
                    </a:lnTo>
                    <a:lnTo>
                      <a:pt x="120" y="163"/>
                    </a:lnTo>
                    <a:lnTo>
                      <a:pt x="132" y="143"/>
                    </a:lnTo>
                    <a:lnTo>
                      <a:pt x="138" y="123"/>
                    </a:lnTo>
                    <a:lnTo>
                      <a:pt x="120" y="103"/>
                    </a:lnTo>
                    <a:lnTo>
                      <a:pt x="104" y="97"/>
                    </a:lnTo>
                    <a:lnTo>
                      <a:pt x="106" y="89"/>
                    </a:lnTo>
                    <a:lnTo>
                      <a:pt x="130" y="91"/>
                    </a:lnTo>
                    <a:lnTo>
                      <a:pt x="144" y="85"/>
                    </a:lnTo>
                    <a:lnTo>
                      <a:pt x="144" y="71"/>
                    </a:lnTo>
                    <a:lnTo>
                      <a:pt x="155" y="65"/>
                    </a:lnTo>
                    <a:lnTo>
                      <a:pt x="179" y="61"/>
                    </a:lnTo>
                    <a:lnTo>
                      <a:pt x="157" y="53"/>
                    </a:lnTo>
                    <a:lnTo>
                      <a:pt x="134" y="57"/>
                    </a:lnTo>
                    <a:lnTo>
                      <a:pt x="128" y="47"/>
                    </a:lnTo>
                    <a:lnTo>
                      <a:pt x="136" y="38"/>
                    </a:lnTo>
                    <a:lnTo>
                      <a:pt x="134" y="22"/>
                    </a:lnTo>
                    <a:lnTo>
                      <a:pt x="169" y="8"/>
                    </a:lnTo>
                    <a:lnTo>
                      <a:pt x="181" y="12"/>
                    </a:lnTo>
                    <a:lnTo>
                      <a:pt x="197" y="0"/>
                    </a:lnTo>
                    <a:lnTo>
                      <a:pt x="209" y="8"/>
                    </a:lnTo>
                    <a:lnTo>
                      <a:pt x="205" y="30"/>
                    </a:lnTo>
                    <a:lnTo>
                      <a:pt x="225" y="51"/>
                    </a:lnTo>
                    <a:lnTo>
                      <a:pt x="249" y="49"/>
                    </a:lnTo>
                    <a:lnTo>
                      <a:pt x="267" y="65"/>
                    </a:lnTo>
                    <a:lnTo>
                      <a:pt x="269" y="77"/>
                    </a:lnTo>
                    <a:lnTo>
                      <a:pt x="295" y="83"/>
                    </a:lnTo>
                    <a:lnTo>
                      <a:pt x="351" y="83"/>
                    </a:lnTo>
                    <a:lnTo>
                      <a:pt x="373" y="85"/>
                    </a:lnTo>
                    <a:lnTo>
                      <a:pt x="378" y="115"/>
                    </a:lnTo>
                    <a:lnTo>
                      <a:pt x="402" y="119"/>
                    </a:lnTo>
                    <a:lnTo>
                      <a:pt x="410" y="105"/>
                    </a:lnTo>
                    <a:lnTo>
                      <a:pt x="430" y="103"/>
                    </a:lnTo>
                    <a:lnTo>
                      <a:pt x="432" y="85"/>
                    </a:lnTo>
                    <a:lnTo>
                      <a:pt x="448" y="75"/>
                    </a:lnTo>
                    <a:lnTo>
                      <a:pt x="448" y="59"/>
                    </a:lnTo>
                    <a:lnTo>
                      <a:pt x="472" y="55"/>
                    </a:lnTo>
                    <a:lnTo>
                      <a:pt x="520" y="41"/>
                    </a:lnTo>
                    <a:lnTo>
                      <a:pt x="530" y="65"/>
                    </a:lnTo>
                    <a:lnTo>
                      <a:pt x="516" y="71"/>
                    </a:lnTo>
                    <a:lnTo>
                      <a:pt x="522" y="87"/>
                    </a:lnTo>
                    <a:lnTo>
                      <a:pt x="576" y="83"/>
                    </a:lnTo>
                    <a:lnTo>
                      <a:pt x="594" y="79"/>
                    </a:lnTo>
                    <a:lnTo>
                      <a:pt x="617" y="65"/>
                    </a:lnTo>
                    <a:lnTo>
                      <a:pt x="635" y="79"/>
                    </a:lnTo>
                    <a:lnTo>
                      <a:pt x="675" y="79"/>
                    </a:lnTo>
                    <a:lnTo>
                      <a:pt x="709" y="57"/>
                    </a:lnTo>
                    <a:lnTo>
                      <a:pt x="737" y="63"/>
                    </a:lnTo>
                    <a:lnTo>
                      <a:pt x="745" y="77"/>
                    </a:lnTo>
                    <a:lnTo>
                      <a:pt x="771" y="71"/>
                    </a:lnTo>
                    <a:lnTo>
                      <a:pt x="777" y="81"/>
                    </a:lnTo>
                    <a:lnTo>
                      <a:pt x="815" y="71"/>
                    </a:lnTo>
                    <a:lnTo>
                      <a:pt x="834" y="93"/>
                    </a:lnTo>
                    <a:lnTo>
                      <a:pt x="862" y="105"/>
                    </a:lnTo>
                    <a:lnTo>
                      <a:pt x="836" y="121"/>
                    </a:lnTo>
                    <a:lnTo>
                      <a:pt x="832" y="137"/>
                    </a:lnTo>
                    <a:lnTo>
                      <a:pt x="848" y="149"/>
                    </a:lnTo>
                    <a:lnTo>
                      <a:pt x="848" y="177"/>
                    </a:lnTo>
                    <a:lnTo>
                      <a:pt x="840" y="185"/>
                    </a:lnTo>
                    <a:lnTo>
                      <a:pt x="854" y="193"/>
                    </a:lnTo>
                    <a:lnTo>
                      <a:pt x="854" y="221"/>
                    </a:lnTo>
                    <a:lnTo>
                      <a:pt x="832" y="227"/>
                    </a:lnTo>
                    <a:lnTo>
                      <a:pt x="832" y="235"/>
                    </a:lnTo>
                    <a:lnTo>
                      <a:pt x="842" y="243"/>
                    </a:lnTo>
                    <a:lnTo>
                      <a:pt x="844" y="261"/>
                    </a:lnTo>
                    <a:lnTo>
                      <a:pt x="830" y="263"/>
                    </a:lnTo>
                    <a:lnTo>
                      <a:pt x="840" y="279"/>
                    </a:lnTo>
                    <a:lnTo>
                      <a:pt x="862" y="299"/>
                    </a:lnTo>
                    <a:lnTo>
                      <a:pt x="882" y="319"/>
                    </a:lnTo>
                    <a:lnTo>
                      <a:pt x="864" y="333"/>
                    </a:lnTo>
                    <a:lnTo>
                      <a:pt x="846" y="323"/>
                    </a:lnTo>
                    <a:lnTo>
                      <a:pt x="820" y="349"/>
                    </a:lnTo>
                    <a:lnTo>
                      <a:pt x="816" y="369"/>
                    </a:lnTo>
                    <a:lnTo>
                      <a:pt x="820" y="389"/>
                    </a:lnTo>
                    <a:lnTo>
                      <a:pt x="816" y="401"/>
                    </a:lnTo>
                    <a:lnTo>
                      <a:pt x="797" y="403"/>
                    </a:lnTo>
                    <a:lnTo>
                      <a:pt x="781" y="387"/>
                    </a:lnTo>
                    <a:lnTo>
                      <a:pt x="781" y="371"/>
                    </a:lnTo>
                    <a:lnTo>
                      <a:pt x="769" y="359"/>
                    </a:lnTo>
                    <a:lnTo>
                      <a:pt x="781" y="343"/>
                    </a:lnTo>
                    <a:lnTo>
                      <a:pt x="783" y="321"/>
                    </a:lnTo>
                    <a:lnTo>
                      <a:pt x="757" y="297"/>
                    </a:lnTo>
                    <a:lnTo>
                      <a:pt x="743" y="305"/>
                    </a:lnTo>
                    <a:lnTo>
                      <a:pt x="721" y="303"/>
                    </a:lnTo>
                    <a:lnTo>
                      <a:pt x="695" y="295"/>
                    </a:lnTo>
                    <a:lnTo>
                      <a:pt x="677" y="299"/>
                    </a:lnTo>
                    <a:lnTo>
                      <a:pt x="659" y="275"/>
                    </a:lnTo>
                    <a:lnTo>
                      <a:pt x="641" y="273"/>
                    </a:lnTo>
                    <a:lnTo>
                      <a:pt x="613" y="271"/>
                    </a:lnTo>
                    <a:lnTo>
                      <a:pt x="609" y="285"/>
                    </a:lnTo>
                    <a:lnTo>
                      <a:pt x="601" y="311"/>
                    </a:lnTo>
                    <a:lnTo>
                      <a:pt x="594" y="311"/>
                    </a:lnTo>
                    <a:lnTo>
                      <a:pt x="586" y="333"/>
                    </a:lnTo>
                    <a:lnTo>
                      <a:pt x="564" y="323"/>
                    </a:lnTo>
                    <a:lnTo>
                      <a:pt x="542" y="355"/>
                    </a:lnTo>
                    <a:lnTo>
                      <a:pt x="556" y="379"/>
                    </a:lnTo>
                    <a:lnTo>
                      <a:pt x="546" y="395"/>
                    </a:lnTo>
                    <a:lnTo>
                      <a:pt x="534" y="397"/>
                    </a:lnTo>
                    <a:lnTo>
                      <a:pt x="534" y="409"/>
                    </a:lnTo>
                    <a:lnTo>
                      <a:pt x="520" y="411"/>
                    </a:lnTo>
                    <a:lnTo>
                      <a:pt x="514" y="437"/>
                    </a:lnTo>
                    <a:lnTo>
                      <a:pt x="502" y="435"/>
                    </a:lnTo>
                    <a:lnTo>
                      <a:pt x="490" y="421"/>
                    </a:lnTo>
                    <a:lnTo>
                      <a:pt x="482" y="437"/>
                    </a:lnTo>
                    <a:lnTo>
                      <a:pt x="462" y="449"/>
                    </a:lnTo>
                    <a:lnTo>
                      <a:pt x="446" y="451"/>
                    </a:lnTo>
                    <a:lnTo>
                      <a:pt x="444" y="485"/>
                    </a:lnTo>
                    <a:lnTo>
                      <a:pt x="430" y="485"/>
                    </a:lnTo>
                    <a:lnTo>
                      <a:pt x="420" y="501"/>
                    </a:lnTo>
                    <a:lnTo>
                      <a:pt x="396" y="499"/>
                    </a:lnTo>
                    <a:lnTo>
                      <a:pt x="382" y="513"/>
                    </a:lnTo>
                    <a:lnTo>
                      <a:pt x="384" y="543"/>
                    </a:lnTo>
                    <a:lnTo>
                      <a:pt x="361" y="533"/>
                    </a:lnTo>
                    <a:lnTo>
                      <a:pt x="335" y="545"/>
                    </a:lnTo>
                    <a:lnTo>
                      <a:pt x="303" y="527"/>
                    </a:lnTo>
                    <a:lnTo>
                      <a:pt x="293" y="537"/>
                    </a:lnTo>
                    <a:lnTo>
                      <a:pt x="303" y="553"/>
                    </a:lnTo>
                    <a:lnTo>
                      <a:pt x="301" y="583"/>
                    </a:lnTo>
                    <a:lnTo>
                      <a:pt x="267" y="583"/>
                    </a:lnTo>
                    <a:lnTo>
                      <a:pt x="255" y="595"/>
                    </a:lnTo>
                    <a:lnTo>
                      <a:pt x="223" y="583"/>
                    </a:lnTo>
                    <a:lnTo>
                      <a:pt x="209" y="605"/>
                    </a:lnTo>
                    <a:lnTo>
                      <a:pt x="179" y="624"/>
                    </a:lnTo>
                    <a:lnTo>
                      <a:pt x="173" y="612"/>
                    </a:lnTo>
                    <a:lnTo>
                      <a:pt x="146" y="628"/>
                    </a:lnTo>
                    <a:lnTo>
                      <a:pt x="159" y="644"/>
                    </a:lnTo>
                    <a:lnTo>
                      <a:pt x="171" y="662"/>
                    </a:lnTo>
                    <a:lnTo>
                      <a:pt x="163" y="690"/>
                    </a:lnTo>
                    <a:lnTo>
                      <a:pt x="148" y="718"/>
                    </a:lnTo>
                    <a:lnTo>
                      <a:pt x="126" y="728"/>
                    </a:lnTo>
                    <a:lnTo>
                      <a:pt x="122" y="726"/>
                    </a:lnTo>
                    <a:lnTo>
                      <a:pt x="108" y="730"/>
                    </a:lnTo>
                    <a:lnTo>
                      <a:pt x="104" y="716"/>
                    </a:lnTo>
                    <a:lnTo>
                      <a:pt x="82" y="714"/>
                    </a:lnTo>
                    <a:close/>
                  </a:path>
                </a:pathLst>
              </a:custGeom>
              <a:solidFill>
                <a:schemeClr val="tx2"/>
              </a:solidFill>
              <a:ln w="3175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26" name="GUJARAT"/>
              <p:cNvSpPr>
                <a:spLocks/>
              </p:cNvSpPr>
              <p:nvPr/>
            </p:nvSpPr>
            <p:spPr bwMode="auto">
              <a:xfrm>
                <a:off x="3057962" y="3623567"/>
                <a:ext cx="1042987" cy="842962"/>
              </a:xfrm>
              <a:custGeom>
                <a:avLst/>
                <a:gdLst/>
                <a:ahLst/>
                <a:cxnLst>
                  <a:cxn ang="0">
                    <a:pos x="490" y="457"/>
                  </a:cxn>
                  <a:cxn ang="0">
                    <a:pos x="460" y="419"/>
                  </a:cxn>
                  <a:cxn ang="0">
                    <a:pos x="464" y="363"/>
                  </a:cxn>
                  <a:cxn ang="0">
                    <a:pos x="446" y="334"/>
                  </a:cxn>
                  <a:cxn ang="0">
                    <a:pos x="444" y="306"/>
                  </a:cxn>
                  <a:cxn ang="0">
                    <a:pos x="470" y="292"/>
                  </a:cxn>
                  <a:cxn ang="0">
                    <a:pos x="440" y="288"/>
                  </a:cxn>
                  <a:cxn ang="0">
                    <a:pos x="434" y="278"/>
                  </a:cxn>
                  <a:cxn ang="0">
                    <a:pos x="414" y="312"/>
                  </a:cxn>
                  <a:cxn ang="0">
                    <a:pos x="396" y="332"/>
                  </a:cxn>
                  <a:cxn ang="0">
                    <a:pos x="418" y="360"/>
                  </a:cxn>
                  <a:cxn ang="0">
                    <a:pos x="390" y="405"/>
                  </a:cxn>
                  <a:cxn ang="0">
                    <a:pos x="289" y="447"/>
                  </a:cxn>
                  <a:cxn ang="0">
                    <a:pos x="209" y="425"/>
                  </a:cxn>
                  <a:cxn ang="0">
                    <a:pos x="118" y="316"/>
                  </a:cxn>
                  <a:cxn ang="0">
                    <a:pos x="86" y="280"/>
                  </a:cxn>
                  <a:cxn ang="0">
                    <a:pos x="78" y="234"/>
                  </a:cxn>
                  <a:cxn ang="0">
                    <a:pos x="106" y="254"/>
                  </a:cxn>
                  <a:cxn ang="0">
                    <a:pos x="142" y="250"/>
                  </a:cxn>
                  <a:cxn ang="0">
                    <a:pos x="183" y="228"/>
                  </a:cxn>
                  <a:cxn ang="0">
                    <a:pos x="225" y="196"/>
                  </a:cxn>
                  <a:cxn ang="0">
                    <a:pos x="243" y="176"/>
                  </a:cxn>
                  <a:cxn ang="0">
                    <a:pos x="229" y="188"/>
                  </a:cxn>
                  <a:cxn ang="0">
                    <a:pos x="203" y="184"/>
                  </a:cxn>
                  <a:cxn ang="0">
                    <a:pos x="163" y="202"/>
                  </a:cxn>
                  <a:cxn ang="0">
                    <a:pos x="106" y="196"/>
                  </a:cxn>
                  <a:cxn ang="0">
                    <a:pos x="44" y="142"/>
                  </a:cxn>
                  <a:cxn ang="0">
                    <a:pos x="34" y="94"/>
                  </a:cxn>
                  <a:cxn ang="0">
                    <a:pos x="44" y="82"/>
                  </a:cxn>
                  <a:cxn ang="0">
                    <a:pos x="2" y="98"/>
                  </a:cxn>
                  <a:cxn ang="0">
                    <a:pos x="66" y="56"/>
                  </a:cxn>
                  <a:cxn ang="0">
                    <a:pos x="126" y="30"/>
                  </a:cxn>
                  <a:cxn ang="0">
                    <a:pos x="203" y="46"/>
                  </a:cxn>
                  <a:cxn ang="0">
                    <a:pos x="247" y="20"/>
                  </a:cxn>
                  <a:cxn ang="0">
                    <a:pos x="263" y="46"/>
                  </a:cxn>
                  <a:cxn ang="0">
                    <a:pos x="317" y="30"/>
                  </a:cxn>
                  <a:cxn ang="0">
                    <a:pos x="331" y="8"/>
                  </a:cxn>
                  <a:cxn ang="0">
                    <a:pos x="400" y="6"/>
                  </a:cxn>
                  <a:cxn ang="0">
                    <a:pos x="446" y="14"/>
                  </a:cxn>
                  <a:cxn ang="0">
                    <a:pos x="468" y="30"/>
                  </a:cxn>
                  <a:cxn ang="0">
                    <a:pos x="516" y="36"/>
                  </a:cxn>
                  <a:cxn ang="0">
                    <a:pos x="534" y="92"/>
                  </a:cxn>
                  <a:cxn ang="0">
                    <a:pos x="548" y="106"/>
                  </a:cxn>
                  <a:cxn ang="0">
                    <a:pos x="572" y="142"/>
                  </a:cxn>
                  <a:cxn ang="0">
                    <a:pos x="615" y="178"/>
                  </a:cxn>
                  <a:cxn ang="0">
                    <a:pos x="645" y="220"/>
                  </a:cxn>
                  <a:cxn ang="0">
                    <a:pos x="633" y="260"/>
                  </a:cxn>
                  <a:cxn ang="0">
                    <a:pos x="609" y="288"/>
                  </a:cxn>
                  <a:cxn ang="0">
                    <a:pos x="599" y="336"/>
                  </a:cxn>
                  <a:cxn ang="0">
                    <a:pos x="574" y="369"/>
                  </a:cxn>
                  <a:cxn ang="0">
                    <a:pos x="625" y="383"/>
                  </a:cxn>
                  <a:cxn ang="0">
                    <a:pos x="590" y="407"/>
                  </a:cxn>
                  <a:cxn ang="0">
                    <a:pos x="550" y="419"/>
                  </a:cxn>
                  <a:cxn ang="0">
                    <a:pos x="578" y="465"/>
                  </a:cxn>
                  <a:cxn ang="0">
                    <a:pos x="530" y="467"/>
                  </a:cxn>
                  <a:cxn ang="0">
                    <a:pos x="512" y="521"/>
                  </a:cxn>
                  <a:cxn ang="0">
                    <a:pos x="488" y="509"/>
                  </a:cxn>
                  <a:cxn ang="0">
                    <a:pos x="468" y="531"/>
                  </a:cxn>
                  <a:cxn ang="0">
                    <a:pos x="470" y="505"/>
                  </a:cxn>
                  <a:cxn ang="0">
                    <a:pos x="472" y="483"/>
                  </a:cxn>
                </a:cxnLst>
                <a:rect l="0" t="0" r="r" b="b"/>
                <a:pathLst>
                  <a:path w="657" h="531">
                    <a:moveTo>
                      <a:pt x="472" y="483"/>
                    </a:moveTo>
                    <a:lnTo>
                      <a:pt x="476" y="469"/>
                    </a:lnTo>
                    <a:lnTo>
                      <a:pt x="490" y="457"/>
                    </a:lnTo>
                    <a:lnTo>
                      <a:pt x="492" y="445"/>
                    </a:lnTo>
                    <a:lnTo>
                      <a:pt x="474" y="433"/>
                    </a:lnTo>
                    <a:lnTo>
                      <a:pt x="460" y="419"/>
                    </a:lnTo>
                    <a:lnTo>
                      <a:pt x="448" y="401"/>
                    </a:lnTo>
                    <a:lnTo>
                      <a:pt x="450" y="375"/>
                    </a:lnTo>
                    <a:lnTo>
                      <a:pt x="464" y="363"/>
                    </a:lnTo>
                    <a:lnTo>
                      <a:pt x="482" y="356"/>
                    </a:lnTo>
                    <a:lnTo>
                      <a:pt x="446" y="354"/>
                    </a:lnTo>
                    <a:lnTo>
                      <a:pt x="446" y="334"/>
                    </a:lnTo>
                    <a:lnTo>
                      <a:pt x="456" y="326"/>
                    </a:lnTo>
                    <a:lnTo>
                      <a:pt x="444" y="324"/>
                    </a:lnTo>
                    <a:lnTo>
                      <a:pt x="444" y="306"/>
                    </a:lnTo>
                    <a:lnTo>
                      <a:pt x="450" y="296"/>
                    </a:lnTo>
                    <a:lnTo>
                      <a:pt x="466" y="298"/>
                    </a:lnTo>
                    <a:lnTo>
                      <a:pt x="470" y="292"/>
                    </a:lnTo>
                    <a:lnTo>
                      <a:pt x="456" y="282"/>
                    </a:lnTo>
                    <a:lnTo>
                      <a:pt x="444" y="288"/>
                    </a:lnTo>
                    <a:lnTo>
                      <a:pt x="440" y="288"/>
                    </a:lnTo>
                    <a:lnTo>
                      <a:pt x="438" y="288"/>
                    </a:lnTo>
                    <a:lnTo>
                      <a:pt x="436" y="286"/>
                    </a:lnTo>
                    <a:lnTo>
                      <a:pt x="434" y="278"/>
                    </a:lnTo>
                    <a:lnTo>
                      <a:pt x="418" y="284"/>
                    </a:lnTo>
                    <a:lnTo>
                      <a:pt x="424" y="308"/>
                    </a:lnTo>
                    <a:lnTo>
                      <a:pt x="414" y="312"/>
                    </a:lnTo>
                    <a:lnTo>
                      <a:pt x="404" y="312"/>
                    </a:lnTo>
                    <a:lnTo>
                      <a:pt x="394" y="322"/>
                    </a:lnTo>
                    <a:lnTo>
                      <a:pt x="396" y="332"/>
                    </a:lnTo>
                    <a:lnTo>
                      <a:pt x="390" y="338"/>
                    </a:lnTo>
                    <a:lnTo>
                      <a:pt x="410" y="340"/>
                    </a:lnTo>
                    <a:lnTo>
                      <a:pt x="418" y="360"/>
                    </a:lnTo>
                    <a:lnTo>
                      <a:pt x="412" y="375"/>
                    </a:lnTo>
                    <a:lnTo>
                      <a:pt x="394" y="389"/>
                    </a:lnTo>
                    <a:lnTo>
                      <a:pt x="390" y="405"/>
                    </a:lnTo>
                    <a:lnTo>
                      <a:pt x="335" y="425"/>
                    </a:lnTo>
                    <a:lnTo>
                      <a:pt x="327" y="435"/>
                    </a:lnTo>
                    <a:lnTo>
                      <a:pt x="289" y="447"/>
                    </a:lnTo>
                    <a:lnTo>
                      <a:pt x="265" y="451"/>
                    </a:lnTo>
                    <a:lnTo>
                      <a:pt x="235" y="445"/>
                    </a:lnTo>
                    <a:lnTo>
                      <a:pt x="209" y="425"/>
                    </a:lnTo>
                    <a:lnTo>
                      <a:pt x="177" y="397"/>
                    </a:lnTo>
                    <a:lnTo>
                      <a:pt x="150" y="356"/>
                    </a:lnTo>
                    <a:lnTo>
                      <a:pt x="118" y="316"/>
                    </a:lnTo>
                    <a:lnTo>
                      <a:pt x="116" y="308"/>
                    </a:lnTo>
                    <a:lnTo>
                      <a:pt x="106" y="306"/>
                    </a:lnTo>
                    <a:lnTo>
                      <a:pt x="86" y="280"/>
                    </a:lnTo>
                    <a:lnTo>
                      <a:pt x="74" y="264"/>
                    </a:lnTo>
                    <a:lnTo>
                      <a:pt x="70" y="246"/>
                    </a:lnTo>
                    <a:lnTo>
                      <a:pt x="78" y="234"/>
                    </a:lnTo>
                    <a:lnTo>
                      <a:pt x="96" y="236"/>
                    </a:lnTo>
                    <a:lnTo>
                      <a:pt x="96" y="250"/>
                    </a:lnTo>
                    <a:lnTo>
                      <a:pt x="106" y="254"/>
                    </a:lnTo>
                    <a:lnTo>
                      <a:pt x="124" y="250"/>
                    </a:lnTo>
                    <a:lnTo>
                      <a:pt x="132" y="248"/>
                    </a:lnTo>
                    <a:lnTo>
                      <a:pt x="142" y="250"/>
                    </a:lnTo>
                    <a:lnTo>
                      <a:pt x="150" y="244"/>
                    </a:lnTo>
                    <a:lnTo>
                      <a:pt x="159" y="244"/>
                    </a:lnTo>
                    <a:lnTo>
                      <a:pt x="183" y="228"/>
                    </a:lnTo>
                    <a:lnTo>
                      <a:pt x="203" y="226"/>
                    </a:lnTo>
                    <a:lnTo>
                      <a:pt x="215" y="210"/>
                    </a:lnTo>
                    <a:lnTo>
                      <a:pt x="225" y="196"/>
                    </a:lnTo>
                    <a:lnTo>
                      <a:pt x="229" y="192"/>
                    </a:lnTo>
                    <a:lnTo>
                      <a:pt x="243" y="188"/>
                    </a:lnTo>
                    <a:lnTo>
                      <a:pt x="243" y="176"/>
                    </a:lnTo>
                    <a:lnTo>
                      <a:pt x="233" y="174"/>
                    </a:lnTo>
                    <a:lnTo>
                      <a:pt x="229" y="176"/>
                    </a:lnTo>
                    <a:lnTo>
                      <a:pt x="229" y="188"/>
                    </a:lnTo>
                    <a:lnTo>
                      <a:pt x="223" y="190"/>
                    </a:lnTo>
                    <a:lnTo>
                      <a:pt x="217" y="190"/>
                    </a:lnTo>
                    <a:lnTo>
                      <a:pt x="203" y="184"/>
                    </a:lnTo>
                    <a:lnTo>
                      <a:pt x="199" y="190"/>
                    </a:lnTo>
                    <a:lnTo>
                      <a:pt x="173" y="198"/>
                    </a:lnTo>
                    <a:lnTo>
                      <a:pt x="163" y="202"/>
                    </a:lnTo>
                    <a:lnTo>
                      <a:pt x="155" y="208"/>
                    </a:lnTo>
                    <a:lnTo>
                      <a:pt x="140" y="206"/>
                    </a:lnTo>
                    <a:lnTo>
                      <a:pt x="106" y="196"/>
                    </a:lnTo>
                    <a:lnTo>
                      <a:pt x="84" y="178"/>
                    </a:lnTo>
                    <a:lnTo>
                      <a:pt x="66" y="170"/>
                    </a:lnTo>
                    <a:lnTo>
                      <a:pt x="44" y="142"/>
                    </a:lnTo>
                    <a:lnTo>
                      <a:pt x="34" y="126"/>
                    </a:lnTo>
                    <a:lnTo>
                      <a:pt x="26" y="106"/>
                    </a:lnTo>
                    <a:lnTo>
                      <a:pt x="34" y="94"/>
                    </a:lnTo>
                    <a:lnTo>
                      <a:pt x="54" y="84"/>
                    </a:lnTo>
                    <a:lnTo>
                      <a:pt x="70" y="76"/>
                    </a:lnTo>
                    <a:lnTo>
                      <a:pt x="44" y="82"/>
                    </a:lnTo>
                    <a:lnTo>
                      <a:pt x="22" y="88"/>
                    </a:lnTo>
                    <a:lnTo>
                      <a:pt x="18" y="102"/>
                    </a:lnTo>
                    <a:lnTo>
                      <a:pt x="2" y="98"/>
                    </a:lnTo>
                    <a:lnTo>
                      <a:pt x="0" y="86"/>
                    </a:lnTo>
                    <a:lnTo>
                      <a:pt x="22" y="54"/>
                    </a:lnTo>
                    <a:lnTo>
                      <a:pt x="66" y="56"/>
                    </a:lnTo>
                    <a:lnTo>
                      <a:pt x="74" y="20"/>
                    </a:lnTo>
                    <a:lnTo>
                      <a:pt x="106" y="22"/>
                    </a:lnTo>
                    <a:lnTo>
                      <a:pt x="126" y="30"/>
                    </a:lnTo>
                    <a:lnTo>
                      <a:pt x="157" y="30"/>
                    </a:lnTo>
                    <a:lnTo>
                      <a:pt x="169" y="44"/>
                    </a:lnTo>
                    <a:lnTo>
                      <a:pt x="203" y="46"/>
                    </a:lnTo>
                    <a:lnTo>
                      <a:pt x="213" y="30"/>
                    </a:lnTo>
                    <a:lnTo>
                      <a:pt x="237" y="30"/>
                    </a:lnTo>
                    <a:lnTo>
                      <a:pt x="247" y="20"/>
                    </a:lnTo>
                    <a:lnTo>
                      <a:pt x="263" y="22"/>
                    </a:lnTo>
                    <a:lnTo>
                      <a:pt x="261" y="36"/>
                    </a:lnTo>
                    <a:lnTo>
                      <a:pt x="263" y="46"/>
                    </a:lnTo>
                    <a:lnTo>
                      <a:pt x="283" y="46"/>
                    </a:lnTo>
                    <a:lnTo>
                      <a:pt x="293" y="34"/>
                    </a:lnTo>
                    <a:lnTo>
                      <a:pt x="317" y="30"/>
                    </a:lnTo>
                    <a:lnTo>
                      <a:pt x="305" y="10"/>
                    </a:lnTo>
                    <a:lnTo>
                      <a:pt x="317" y="0"/>
                    </a:lnTo>
                    <a:lnTo>
                      <a:pt x="331" y="8"/>
                    </a:lnTo>
                    <a:lnTo>
                      <a:pt x="363" y="0"/>
                    </a:lnTo>
                    <a:lnTo>
                      <a:pt x="378" y="8"/>
                    </a:lnTo>
                    <a:lnTo>
                      <a:pt x="400" y="6"/>
                    </a:lnTo>
                    <a:lnTo>
                      <a:pt x="420" y="2"/>
                    </a:lnTo>
                    <a:lnTo>
                      <a:pt x="428" y="12"/>
                    </a:lnTo>
                    <a:lnTo>
                      <a:pt x="446" y="14"/>
                    </a:lnTo>
                    <a:lnTo>
                      <a:pt x="450" y="28"/>
                    </a:lnTo>
                    <a:lnTo>
                      <a:pt x="456" y="38"/>
                    </a:lnTo>
                    <a:lnTo>
                      <a:pt x="468" y="30"/>
                    </a:lnTo>
                    <a:lnTo>
                      <a:pt x="480" y="48"/>
                    </a:lnTo>
                    <a:lnTo>
                      <a:pt x="506" y="46"/>
                    </a:lnTo>
                    <a:lnTo>
                      <a:pt x="516" y="36"/>
                    </a:lnTo>
                    <a:lnTo>
                      <a:pt x="530" y="54"/>
                    </a:lnTo>
                    <a:lnTo>
                      <a:pt x="518" y="70"/>
                    </a:lnTo>
                    <a:lnTo>
                      <a:pt x="534" y="92"/>
                    </a:lnTo>
                    <a:lnTo>
                      <a:pt x="546" y="80"/>
                    </a:lnTo>
                    <a:lnTo>
                      <a:pt x="556" y="100"/>
                    </a:lnTo>
                    <a:lnTo>
                      <a:pt x="548" y="106"/>
                    </a:lnTo>
                    <a:lnTo>
                      <a:pt x="544" y="116"/>
                    </a:lnTo>
                    <a:lnTo>
                      <a:pt x="562" y="126"/>
                    </a:lnTo>
                    <a:lnTo>
                      <a:pt x="572" y="142"/>
                    </a:lnTo>
                    <a:lnTo>
                      <a:pt x="572" y="158"/>
                    </a:lnTo>
                    <a:lnTo>
                      <a:pt x="596" y="166"/>
                    </a:lnTo>
                    <a:lnTo>
                      <a:pt x="615" y="178"/>
                    </a:lnTo>
                    <a:lnTo>
                      <a:pt x="623" y="194"/>
                    </a:lnTo>
                    <a:lnTo>
                      <a:pt x="641" y="206"/>
                    </a:lnTo>
                    <a:lnTo>
                      <a:pt x="645" y="220"/>
                    </a:lnTo>
                    <a:lnTo>
                      <a:pt x="657" y="232"/>
                    </a:lnTo>
                    <a:lnTo>
                      <a:pt x="647" y="258"/>
                    </a:lnTo>
                    <a:lnTo>
                      <a:pt x="633" y="260"/>
                    </a:lnTo>
                    <a:lnTo>
                      <a:pt x="615" y="264"/>
                    </a:lnTo>
                    <a:lnTo>
                      <a:pt x="619" y="280"/>
                    </a:lnTo>
                    <a:lnTo>
                      <a:pt x="609" y="288"/>
                    </a:lnTo>
                    <a:lnTo>
                      <a:pt x="609" y="304"/>
                    </a:lnTo>
                    <a:lnTo>
                      <a:pt x="615" y="330"/>
                    </a:lnTo>
                    <a:lnTo>
                      <a:pt x="599" y="336"/>
                    </a:lnTo>
                    <a:lnTo>
                      <a:pt x="580" y="344"/>
                    </a:lnTo>
                    <a:lnTo>
                      <a:pt x="582" y="360"/>
                    </a:lnTo>
                    <a:lnTo>
                      <a:pt x="574" y="369"/>
                    </a:lnTo>
                    <a:lnTo>
                      <a:pt x="580" y="379"/>
                    </a:lnTo>
                    <a:lnTo>
                      <a:pt x="603" y="375"/>
                    </a:lnTo>
                    <a:lnTo>
                      <a:pt x="625" y="383"/>
                    </a:lnTo>
                    <a:lnTo>
                      <a:pt x="601" y="387"/>
                    </a:lnTo>
                    <a:lnTo>
                      <a:pt x="590" y="393"/>
                    </a:lnTo>
                    <a:lnTo>
                      <a:pt x="590" y="407"/>
                    </a:lnTo>
                    <a:lnTo>
                      <a:pt x="576" y="413"/>
                    </a:lnTo>
                    <a:lnTo>
                      <a:pt x="552" y="411"/>
                    </a:lnTo>
                    <a:lnTo>
                      <a:pt x="550" y="419"/>
                    </a:lnTo>
                    <a:lnTo>
                      <a:pt x="566" y="425"/>
                    </a:lnTo>
                    <a:lnTo>
                      <a:pt x="584" y="445"/>
                    </a:lnTo>
                    <a:lnTo>
                      <a:pt x="578" y="465"/>
                    </a:lnTo>
                    <a:lnTo>
                      <a:pt x="566" y="485"/>
                    </a:lnTo>
                    <a:lnTo>
                      <a:pt x="550" y="481"/>
                    </a:lnTo>
                    <a:lnTo>
                      <a:pt x="530" y="467"/>
                    </a:lnTo>
                    <a:lnTo>
                      <a:pt x="526" y="495"/>
                    </a:lnTo>
                    <a:lnTo>
                      <a:pt x="526" y="521"/>
                    </a:lnTo>
                    <a:lnTo>
                      <a:pt x="512" y="521"/>
                    </a:lnTo>
                    <a:lnTo>
                      <a:pt x="502" y="515"/>
                    </a:lnTo>
                    <a:lnTo>
                      <a:pt x="486" y="521"/>
                    </a:lnTo>
                    <a:lnTo>
                      <a:pt x="488" y="509"/>
                    </a:lnTo>
                    <a:lnTo>
                      <a:pt x="480" y="505"/>
                    </a:lnTo>
                    <a:lnTo>
                      <a:pt x="470" y="515"/>
                    </a:lnTo>
                    <a:lnTo>
                      <a:pt x="468" y="531"/>
                    </a:lnTo>
                    <a:lnTo>
                      <a:pt x="456" y="527"/>
                    </a:lnTo>
                    <a:lnTo>
                      <a:pt x="460" y="513"/>
                    </a:lnTo>
                    <a:lnTo>
                      <a:pt x="470" y="505"/>
                    </a:lnTo>
                    <a:lnTo>
                      <a:pt x="474" y="497"/>
                    </a:lnTo>
                    <a:lnTo>
                      <a:pt x="466" y="489"/>
                    </a:lnTo>
                    <a:lnTo>
                      <a:pt x="472" y="483"/>
                    </a:lnTo>
                    <a:close/>
                  </a:path>
                </a:pathLst>
              </a:custGeom>
              <a:solidFill>
                <a:schemeClr val="tx2"/>
              </a:solidFill>
              <a:ln w="3175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27" name="CHHATTISGARH"/>
              <p:cNvSpPr>
                <a:spLocks/>
              </p:cNvSpPr>
              <p:nvPr/>
            </p:nvSpPr>
            <p:spPr bwMode="auto">
              <a:xfrm>
                <a:off x="5061387" y="3791842"/>
                <a:ext cx="696912" cy="1144587"/>
              </a:xfrm>
              <a:custGeom>
                <a:avLst/>
                <a:gdLst/>
                <a:ahLst/>
                <a:cxnLst>
                  <a:cxn ang="0">
                    <a:pos x="52" y="291"/>
                  </a:cxn>
                  <a:cxn ang="0">
                    <a:pos x="66" y="263"/>
                  </a:cxn>
                  <a:cxn ang="0">
                    <a:pos x="72" y="232"/>
                  </a:cxn>
                  <a:cxn ang="0">
                    <a:pos x="84" y="218"/>
                  </a:cxn>
                  <a:cxn ang="0">
                    <a:pos x="96" y="188"/>
                  </a:cxn>
                  <a:cxn ang="0">
                    <a:pos x="124" y="196"/>
                  </a:cxn>
                  <a:cxn ang="0">
                    <a:pos x="168" y="152"/>
                  </a:cxn>
                  <a:cxn ang="0">
                    <a:pos x="182" y="124"/>
                  </a:cxn>
                  <a:cxn ang="0">
                    <a:pos x="210" y="94"/>
                  </a:cxn>
                  <a:cxn ang="0">
                    <a:pos x="180" y="70"/>
                  </a:cxn>
                  <a:cxn ang="0">
                    <a:pos x="152" y="74"/>
                  </a:cxn>
                  <a:cxn ang="0">
                    <a:pos x="156" y="54"/>
                  </a:cxn>
                  <a:cxn ang="0">
                    <a:pos x="158" y="28"/>
                  </a:cxn>
                  <a:cxn ang="0">
                    <a:pos x="180" y="34"/>
                  </a:cxn>
                  <a:cxn ang="0">
                    <a:pos x="243" y="44"/>
                  </a:cxn>
                  <a:cxn ang="0">
                    <a:pos x="283" y="24"/>
                  </a:cxn>
                  <a:cxn ang="0">
                    <a:pos x="317" y="20"/>
                  </a:cxn>
                  <a:cxn ang="0">
                    <a:pos x="339" y="2"/>
                  </a:cxn>
                  <a:cxn ang="0">
                    <a:pos x="369" y="38"/>
                  </a:cxn>
                  <a:cxn ang="0">
                    <a:pos x="389" y="60"/>
                  </a:cxn>
                  <a:cxn ang="0">
                    <a:pos x="401" y="96"/>
                  </a:cxn>
                  <a:cxn ang="0">
                    <a:pos x="415" y="130"/>
                  </a:cxn>
                  <a:cxn ang="0">
                    <a:pos x="439" y="144"/>
                  </a:cxn>
                  <a:cxn ang="0">
                    <a:pos x="413" y="170"/>
                  </a:cxn>
                  <a:cxn ang="0">
                    <a:pos x="409" y="192"/>
                  </a:cxn>
                  <a:cxn ang="0">
                    <a:pos x="351" y="234"/>
                  </a:cxn>
                  <a:cxn ang="0">
                    <a:pos x="325" y="293"/>
                  </a:cxn>
                  <a:cxn ang="0">
                    <a:pos x="309" y="343"/>
                  </a:cxn>
                  <a:cxn ang="0">
                    <a:pos x="257" y="335"/>
                  </a:cxn>
                  <a:cxn ang="0">
                    <a:pos x="241" y="369"/>
                  </a:cxn>
                  <a:cxn ang="0">
                    <a:pos x="222" y="407"/>
                  </a:cxn>
                  <a:cxn ang="0">
                    <a:pos x="231" y="463"/>
                  </a:cxn>
                  <a:cxn ang="0">
                    <a:pos x="265" y="489"/>
                  </a:cxn>
                  <a:cxn ang="0">
                    <a:pos x="237" y="485"/>
                  </a:cxn>
                  <a:cxn ang="0">
                    <a:pos x="218" y="491"/>
                  </a:cxn>
                  <a:cxn ang="0">
                    <a:pos x="200" y="463"/>
                  </a:cxn>
                  <a:cxn ang="0">
                    <a:pos x="166" y="479"/>
                  </a:cxn>
                  <a:cxn ang="0">
                    <a:pos x="188" y="529"/>
                  </a:cxn>
                  <a:cxn ang="0">
                    <a:pos x="200" y="559"/>
                  </a:cxn>
                  <a:cxn ang="0">
                    <a:pos x="178" y="623"/>
                  </a:cxn>
                  <a:cxn ang="0">
                    <a:pos x="152" y="663"/>
                  </a:cxn>
                  <a:cxn ang="0">
                    <a:pos x="132" y="697"/>
                  </a:cxn>
                  <a:cxn ang="0">
                    <a:pos x="74" y="715"/>
                  </a:cxn>
                  <a:cxn ang="0">
                    <a:pos x="46" y="673"/>
                  </a:cxn>
                  <a:cxn ang="0">
                    <a:pos x="22" y="633"/>
                  </a:cxn>
                  <a:cxn ang="0">
                    <a:pos x="0" y="617"/>
                  </a:cxn>
                  <a:cxn ang="0">
                    <a:pos x="0" y="585"/>
                  </a:cxn>
                  <a:cxn ang="0">
                    <a:pos x="30" y="539"/>
                  </a:cxn>
                  <a:cxn ang="0">
                    <a:pos x="66" y="535"/>
                  </a:cxn>
                  <a:cxn ang="0">
                    <a:pos x="24" y="495"/>
                  </a:cxn>
                  <a:cxn ang="0">
                    <a:pos x="28" y="477"/>
                  </a:cxn>
                  <a:cxn ang="0">
                    <a:pos x="16" y="451"/>
                  </a:cxn>
                  <a:cxn ang="0">
                    <a:pos x="38" y="437"/>
                  </a:cxn>
                  <a:cxn ang="0">
                    <a:pos x="24" y="401"/>
                  </a:cxn>
                  <a:cxn ang="0">
                    <a:pos x="32" y="365"/>
                  </a:cxn>
                  <a:cxn ang="0">
                    <a:pos x="20" y="335"/>
                  </a:cxn>
                </a:cxnLst>
                <a:rect l="0" t="0" r="r" b="b"/>
                <a:pathLst>
                  <a:path w="439" h="721">
                    <a:moveTo>
                      <a:pt x="46" y="321"/>
                    </a:moveTo>
                    <a:lnTo>
                      <a:pt x="52" y="291"/>
                    </a:lnTo>
                    <a:lnTo>
                      <a:pt x="52" y="269"/>
                    </a:lnTo>
                    <a:lnTo>
                      <a:pt x="66" y="263"/>
                    </a:lnTo>
                    <a:lnTo>
                      <a:pt x="66" y="242"/>
                    </a:lnTo>
                    <a:lnTo>
                      <a:pt x="72" y="232"/>
                    </a:lnTo>
                    <a:lnTo>
                      <a:pt x="78" y="228"/>
                    </a:lnTo>
                    <a:lnTo>
                      <a:pt x="84" y="218"/>
                    </a:lnTo>
                    <a:lnTo>
                      <a:pt x="96" y="214"/>
                    </a:lnTo>
                    <a:lnTo>
                      <a:pt x="96" y="188"/>
                    </a:lnTo>
                    <a:lnTo>
                      <a:pt x="112" y="194"/>
                    </a:lnTo>
                    <a:lnTo>
                      <a:pt x="124" y="196"/>
                    </a:lnTo>
                    <a:lnTo>
                      <a:pt x="154" y="176"/>
                    </a:lnTo>
                    <a:lnTo>
                      <a:pt x="168" y="152"/>
                    </a:lnTo>
                    <a:lnTo>
                      <a:pt x="180" y="138"/>
                    </a:lnTo>
                    <a:lnTo>
                      <a:pt x="182" y="124"/>
                    </a:lnTo>
                    <a:lnTo>
                      <a:pt x="204" y="118"/>
                    </a:lnTo>
                    <a:lnTo>
                      <a:pt x="210" y="94"/>
                    </a:lnTo>
                    <a:lnTo>
                      <a:pt x="184" y="86"/>
                    </a:lnTo>
                    <a:lnTo>
                      <a:pt x="180" y="70"/>
                    </a:lnTo>
                    <a:lnTo>
                      <a:pt x="164" y="68"/>
                    </a:lnTo>
                    <a:lnTo>
                      <a:pt x="152" y="74"/>
                    </a:lnTo>
                    <a:lnTo>
                      <a:pt x="144" y="66"/>
                    </a:lnTo>
                    <a:lnTo>
                      <a:pt x="156" y="54"/>
                    </a:lnTo>
                    <a:lnTo>
                      <a:pt x="150" y="32"/>
                    </a:lnTo>
                    <a:lnTo>
                      <a:pt x="158" y="28"/>
                    </a:lnTo>
                    <a:lnTo>
                      <a:pt x="170" y="40"/>
                    </a:lnTo>
                    <a:lnTo>
                      <a:pt x="180" y="34"/>
                    </a:lnTo>
                    <a:lnTo>
                      <a:pt x="198" y="34"/>
                    </a:lnTo>
                    <a:lnTo>
                      <a:pt x="243" y="44"/>
                    </a:lnTo>
                    <a:lnTo>
                      <a:pt x="273" y="18"/>
                    </a:lnTo>
                    <a:lnTo>
                      <a:pt x="283" y="24"/>
                    </a:lnTo>
                    <a:lnTo>
                      <a:pt x="305" y="26"/>
                    </a:lnTo>
                    <a:lnTo>
                      <a:pt x="317" y="20"/>
                    </a:lnTo>
                    <a:lnTo>
                      <a:pt x="331" y="0"/>
                    </a:lnTo>
                    <a:lnTo>
                      <a:pt x="339" y="2"/>
                    </a:lnTo>
                    <a:lnTo>
                      <a:pt x="355" y="26"/>
                    </a:lnTo>
                    <a:lnTo>
                      <a:pt x="369" y="38"/>
                    </a:lnTo>
                    <a:lnTo>
                      <a:pt x="369" y="60"/>
                    </a:lnTo>
                    <a:lnTo>
                      <a:pt x="389" y="60"/>
                    </a:lnTo>
                    <a:lnTo>
                      <a:pt x="393" y="88"/>
                    </a:lnTo>
                    <a:lnTo>
                      <a:pt x="401" y="96"/>
                    </a:lnTo>
                    <a:lnTo>
                      <a:pt x="405" y="118"/>
                    </a:lnTo>
                    <a:lnTo>
                      <a:pt x="415" y="130"/>
                    </a:lnTo>
                    <a:lnTo>
                      <a:pt x="433" y="130"/>
                    </a:lnTo>
                    <a:lnTo>
                      <a:pt x="439" y="144"/>
                    </a:lnTo>
                    <a:lnTo>
                      <a:pt x="423" y="152"/>
                    </a:lnTo>
                    <a:lnTo>
                      <a:pt x="413" y="170"/>
                    </a:lnTo>
                    <a:lnTo>
                      <a:pt x="401" y="172"/>
                    </a:lnTo>
                    <a:lnTo>
                      <a:pt x="409" y="192"/>
                    </a:lnTo>
                    <a:lnTo>
                      <a:pt x="395" y="198"/>
                    </a:lnTo>
                    <a:lnTo>
                      <a:pt x="351" y="234"/>
                    </a:lnTo>
                    <a:lnTo>
                      <a:pt x="351" y="267"/>
                    </a:lnTo>
                    <a:lnTo>
                      <a:pt x="325" y="293"/>
                    </a:lnTo>
                    <a:lnTo>
                      <a:pt x="337" y="313"/>
                    </a:lnTo>
                    <a:lnTo>
                      <a:pt x="309" y="343"/>
                    </a:lnTo>
                    <a:lnTo>
                      <a:pt x="293" y="333"/>
                    </a:lnTo>
                    <a:lnTo>
                      <a:pt x="257" y="335"/>
                    </a:lnTo>
                    <a:lnTo>
                      <a:pt x="253" y="353"/>
                    </a:lnTo>
                    <a:lnTo>
                      <a:pt x="241" y="369"/>
                    </a:lnTo>
                    <a:lnTo>
                      <a:pt x="225" y="371"/>
                    </a:lnTo>
                    <a:lnTo>
                      <a:pt x="222" y="407"/>
                    </a:lnTo>
                    <a:lnTo>
                      <a:pt x="233" y="419"/>
                    </a:lnTo>
                    <a:lnTo>
                      <a:pt x="231" y="463"/>
                    </a:lnTo>
                    <a:lnTo>
                      <a:pt x="263" y="473"/>
                    </a:lnTo>
                    <a:lnTo>
                      <a:pt x="265" y="489"/>
                    </a:lnTo>
                    <a:lnTo>
                      <a:pt x="245" y="495"/>
                    </a:lnTo>
                    <a:lnTo>
                      <a:pt x="237" y="485"/>
                    </a:lnTo>
                    <a:lnTo>
                      <a:pt x="229" y="483"/>
                    </a:lnTo>
                    <a:lnTo>
                      <a:pt x="218" y="491"/>
                    </a:lnTo>
                    <a:lnTo>
                      <a:pt x="212" y="475"/>
                    </a:lnTo>
                    <a:lnTo>
                      <a:pt x="200" y="463"/>
                    </a:lnTo>
                    <a:lnTo>
                      <a:pt x="174" y="463"/>
                    </a:lnTo>
                    <a:lnTo>
                      <a:pt x="166" y="479"/>
                    </a:lnTo>
                    <a:lnTo>
                      <a:pt x="190" y="499"/>
                    </a:lnTo>
                    <a:lnTo>
                      <a:pt x="188" y="529"/>
                    </a:lnTo>
                    <a:lnTo>
                      <a:pt x="208" y="535"/>
                    </a:lnTo>
                    <a:lnTo>
                      <a:pt x="200" y="559"/>
                    </a:lnTo>
                    <a:lnTo>
                      <a:pt x="210" y="599"/>
                    </a:lnTo>
                    <a:lnTo>
                      <a:pt x="178" y="623"/>
                    </a:lnTo>
                    <a:lnTo>
                      <a:pt x="178" y="641"/>
                    </a:lnTo>
                    <a:lnTo>
                      <a:pt x="152" y="663"/>
                    </a:lnTo>
                    <a:lnTo>
                      <a:pt x="134" y="667"/>
                    </a:lnTo>
                    <a:lnTo>
                      <a:pt x="132" y="697"/>
                    </a:lnTo>
                    <a:lnTo>
                      <a:pt x="122" y="721"/>
                    </a:lnTo>
                    <a:lnTo>
                      <a:pt x="74" y="715"/>
                    </a:lnTo>
                    <a:lnTo>
                      <a:pt x="74" y="685"/>
                    </a:lnTo>
                    <a:lnTo>
                      <a:pt x="46" y="673"/>
                    </a:lnTo>
                    <a:lnTo>
                      <a:pt x="46" y="655"/>
                    </a:lnTo>
                    <a:lnTo>
                      <a:pt x="22" y="633"/>
                    </a:lnTo>
                    <a:lnTo>
                      <a:pt x="6" y="633"/>
                    </a:lnTo>
                    <a:lnTo>
                      <a:pt x="0" y="617"/>
                    </a:lnTo>
                    <a:lnTo>
                      <a:pt x="4" y="605"/>
                    </a:lnTo>
                    <a:lnTo>
                      <a:pt x="0" y="585"/>
                    </a:lnTo>
                    <a:lnTo>
                      <a:pt x="4" y="565"/>
                    </a:lnTo>
                    <a:lnTo>
                      <a:pt x="30" y="539"/>
                    </a:lnTo>
                    <a:lnTo>
                      <a:pt x="48" y="549"/>
                    </a:lnTo>
                    <a:lnTo>
                      <a:pt x="66" y="535"/>
                    </a:lnTo>
                    <a:lnTo>
                      <a:pt x="50" y="517"/>
                    </a:lnTo>
                    <a:lnTo>
                      <a:pt x="24" y="495"/>
                    </a:lnTo>
                    <a:lnTo>
                      <a:pt x="14" y="479"/>
                    </a:lnTo>
                    <a:lnTo>
                      <a:pt x="28" y="477"/>
                    </a:lnTo>
                    <a:lnTo>
                      <a:pt x="26" y="459"/>
                    </a:lnTo>
                    <a:lnTo>
                      <a:pt x="16" y="451"/>
                    </a:lnTo>
                    <a:lnTo>
                      <a:pt x="16" y="443"/>
                    </a:lnTo>
                    <a:lnTo>
                      <a:pt x="38" y="437"/>
                    </a:lnTo>
                    <a:lnTo>
                      <a:pt x="38" y="409"/>
                    </a:lnTo>
                    <a:lnTo>
                      <a:pt x="24" y="401"/>
                    </a:lnTo>
                    <a:lnTo>
                      <a:pt x="32" y="393"/>
                    </a:lnTo>
                    <a:lnTo>
                      <a:pt x="32" y="365"/>
                    </a:lnTo>
                    <a:lnTo>
                      <a:pt x="16" y="353"/>
                    </a:lnTo>
                    <a:lnTo>
                      <a:pt x="20" y="335"/>
                    </a:lnTo>
                    <a:lnTo>
                      <a:pt x="46" y="321"/>
                    </a:lnTo>
                    <a:close/>
                  </a:path>
                </a:pathLst>
              </a:custGeom>
              <a:solidFill>
                <a:schemeClr val="tx2"/>
              </a:solidFill>
              <a:ln w="3175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28" name="ARUNACHAL PRADESH"/>
              <p:cNvSpPr>
                <a:spLocks/>
              </p:cNvSpPr>
              <p:nvPr/>
            </p:nvSpPr>
            <p:spPr bwMode="auto">
              <a:xfrm>
                <a:off x="6920350" y="2726630"/>
                <a:ext cx="920750" cy="523875"/>
              </a:xfrm>
              <a:custGeom>
                <a:avLst/>
                <a:gdLst/>
                <a:ahLst/>
                <a:cxnLst>
                  <a:cxn ang="0">
                    <a:pos x="110" y="304"/>
                  </a:cxn>
                  <a:cxn ang="0">
                    <a:pos x="86" y="316"/>
                  </a:cxn>
                  <a:cxn ang="0">
                    <a:pos x="52" y="308"/>
                  </a:cxn>
                  <a:cxn ang="0">
                    <a:pos x="52" y="280"/>
                  </a:cxn>
                  <a:cxn ang="0">
                    <a:pos x="20" y="264"/>
                  </a:cxn>
                  <a:cxn ang="0">
                    <a:pos x="0" y="246"/>
                  </a:cxn>
                  <a:cxn ang="0">
                    <a:pos x="30" y="228"/>
                  </a:cxn>
                  <a:cxn ang="0">
                    <a:pos x="80" y="214"/>
                  </a:cxn>
                  <a:cxn ang="0">
                    <a:pos x="108" y="178"/>
                  </a:cxn>
                  <a:cxn ang="0">
                    <a:pos x="152" y="144"/>
                  </a:cxn>
                  <a:cxn ang="0">
                    <a:pos x="183" y="110"/>
                  </a:cxn>
                  <a:cxn ang="0">
                    <a:pos x="233" y="88"/>
                  </a:cxn>
                  <a:cxn ang="0">
                    <a:pos x="261" y="48"/>
                  </a:cxn>
                  <a:cxn ang="0">
                    <a:pos x="295" y="26"/>
                  </a:cxn>
                  <a:cxn ang="0">
                    <a:pos x="351" y="48"/>
                  </a:cxn>
                  <a:cxn ang="0">
                    <a:pos x="386" y="26"/>
                  </a:cxn>
                  <a:cxn ang="0">
                    <a:pos x="450" y="14"/>
                  </a:cxn>
                  <a:cxn ang="0">
                    <a:pos x="444" y="44"/>
                  </a:cxn>
                  <a:cxn ang="0">
                    <a:pos x="464" y="44"/>
                  </a:cxn>
                  <a:cxn ang="0">
                    <a:pos x="488" y="56"/>
                  </a:cxn>
                  <a:cxn ang="0">
                    <a:pos x="474" y="94"/>
                  </a:cxn>
                  <a:cxn ang="0">
                    <a:pos x="482" y="120"/>
                  </a:cxn>
                  <a:cxn ang="0">
                    <a:pos x="520" y="114"/>
                  </a:cxn>
                  <a:cxn ang="0">
                    <a:pos x="556" y="112"/>
                  </a:cxn>
                  <a:cxn ang="0">
                    <a:pos x="574" y="144"/>
                  </a:cxn>
                  <a:cxn ang="0">
                    <a:pos x="568" y="172"/>
                  </a:cxn>
                  <a:cxn ang="0">
                    <a:pos x="536" y="200"/>
                  </a:cxn>
                  <a:cxn ang="0">
                    <a:pos x="568" y="252"/>
                  </a:cxn>
                  <a:cxn ang="0">
                    <a:pos x="530" y="234"/>
                  </a:cxn>
                  <a:cxn ang="0">
                    <a:pos x="500" y="244"/>
                  </a:cxn>
                  <a:cxn ang="0">
                    <a:pos x="444" y="270"/>
                  </a:cxn>
                  <a:cxn ang="0">
                    <a:pos x="404" y="316"/>
                  </a:cxn>
                  <a:cxn ang="0">
                    <a:pos x="373" y="284"/>
                  </a:cxn>
                  <a:cxn ang="0">
                    <a:pos x="396" y="258"/>
                  </a:cxn>
                  <a:cxn ang="0">
                    <a:pos x="416" y="256"/>
                  </a:cxn>
                  <a:cxn ang="0">
                    <a:pos x="450" y="240"/>
                  </a:cxn>
                  <a:cxn ang="0">
                    <a:pos x="436" y="226"/>
                  </a:cxn>
                  <a:cxn ang="0">
                    <a:pos x="420" y="196"/>
                  </a:cxn>
                  <a:cxn ang="0">
                    <a:pos x="434" y="166"/>
                  </a:cxn>
                  <a:cxn ang="0">
                    <a:pos x="390" y="184"/>
                  </a:cxn>
                  <a:cxn ang="0">
                    <a:pos x="341" y="198"/>
                  </a:cxn>
                  <a:cxn ang="0">
                    <a:pos x="273" y="224"/>
                  </a:cxn>
                  <a:cxn ang="0">
                    <a:pos x="231" y="272"/>
                  </a:cxn>
                  <a:cxn ang="0">
                    <a:pos x="211" y="308"/>
                  </a:cxn>
                  <a:cxn ang="0">
                    <a:pos x="185" y="304"/>
                  </a:cxn>
                  <a:cxn ang="0">
                    <a:pos x="134" y="304"/>
                  </a:cxn>
                </a:cxnLst>
                <a:rect l="0" t="0" r="r" b="b"/>
                <a:pathLst>
                  <a:path w="580" h="330">
                    <a:moveTo>
                      <a:pt x="124" y="304"/>
                    </a:moveTo>
                    <a:lnTo>
                      <a:pt x="110" y="304"/>
                    </a:lnTo>
                    <a:lnTo>
                      <a:pt x="104" y="312"/>
                    </a:lnTo>
                    <a:lnTo>
                      <a:pt x="86" y="316"/>
                    </a:lnTo>
                    <a:lnTo>
                      <a:pt x="60" y="318"/>
                    </a:lnTo>
                    <a:lnTo>
                      <a:pt x="52" y="308"/>
                    </a:lnTo>
                    <a:lnTo>
                      <a:pt x="42" y="296"/>
                    </a:lnTo>
                    <a:lnTo>
                      <a:pt x="52" y="280"/>
                    </a:lnTo>
                    <a:lnTo>
                      <a:pt x="44" y="258"/>
                    </a:lnTo>
                    <a:lnTo>
                      <a:pt x="20" y="264"/>
                    </a:lnTo>
                    <a:lnTo>
                      <a:pt x="8" y="258"/>
                    </a:lnTo>
                    <a:lnTo>
                      <a:pt x="0" y="246"/>
                    </a:lnTo>
                    <a:lnTo>
                      <a:pt x="8" y="224"/>
                    </a:lnTo>
                    <a:lnTo>
                      <a:pt x="30" y="228"/>
                    </a:lnTo>
                    <a:lnTo>
                      <a:pt x="54" y="214"/>
                    </a:lnTo>
                    <a:lnTo>
                      <a:pt x="80" y="214"/>
                    </a:lnTo>
                    <a:lnTo>
                      <a:pt x="106" y="196"/>
                    </a:lnTo>
                    <a:lnTo>
                      <a:pt x="108" y="178"/>
                    </a:lnTo>
                    <a:lnTo>
                      <a:pt x="124" y="170"/>
                    </a:lnTo>
                    <a:lnTo>
                      <a:pt x="152" y="144"/>
                    </a:lnTo>
                    <a:lnTo>
                      <a:pt x="152" y="116"/>
                    </a:lnTo>
                    <a:lnTo>
                      <a:pt x="183" y="110"/>
                    </a:lnTo>
                    <a:lnTo>
                      <a:pt x="207" y="106"/>
                    </a:lnTo>
                    <a:lnTo>
                      <a:pt x="233" y="88"/>
                    </a:lnTo>
                    <a:lnTo>
                      <a:pt x="237" y="68"/>
                    </a:lnTo>
                    <a:lnTo>
                      <a:pt x="261" y="48"/>
                    </a:lnTo>
                    <a:lnTo>
                      <a:pt x="283" y="42"/>
                    </a:lnTo>
                    <a:lnTo>
                      <a:pt x="295" y="26"/>
                    </a:lnTo>
                    <a:lnTo>
                      <a:pt x="311" y="44"/>
                    </a:lnTo>
                    <a:lnTo>
                      <a:pt x="351" y="48"/>
                    </a:lnTo>
                    <a:lnTo>
                      <a:pt x="371" y="52"/>
                    </a:lnTo>
                    <a:lnTo>
                      <a:pt x="386" y="26"/>
                    </a:lnTo>
                    <a:lnTo>
                      <a:pt x="434" y="0"/>
                    </a:lnTo>
                    <a:lnTo>
                      <a:pt x="450" y="14"/>
                    </a:lnTo>
                    <a:lnTo>
                      <a:pt x="456" y="28"/>
                    </a:lnTo>
                    <a:lnTo>
                      <a:pt x="444" y="44"/>
                    </a:lnTo>
                    <a:lnTo>
                      <a:pt x="448" y="56"/>
                    </a:lnTo>
                    <a:lnTo>
                      <a:pt x="464" y="44"/>
                    </a:lnTo>
                    <a:lnTo>
                      <a:pt x="480" y="42"/>
                    </a:lnTo>
                    <a:lnTo>
                      <a:pt x="488" y="56"/>
                    </a:lnTo>
                    <a:lnTo>
                      <a:pt x="494" y="74"/>
                    </a:lnTo>
                    <a:lnTo>
                      <a:pt x="474" y="94"/>
                    </a:lnTo>
                    <a:lnTo>
                      <a:pt x="470" y="112"/>
                    </a:lnTo>
                    <a:lnTo>
                      <a:pt x="482" y="120"/>
                    </a:lnTo>
                    <a:lnTo>
                      <a:pt x="502" y="104"/>
                    </a:lnTo>
                    <a:lnTo>
                      <a:pt x="520" y="114"/>
                    </a:lnTo>
                    <a:lnTo>
                      <a:pt x="542" y="120"/>
                    </a:lnTo>
                    <a:lnTo>
                      <a:pt x="556" y="112"/>
                    </a:lnTo>
                    <a:lnTo>
                      <a:pt x="574" y="126"/>
                    </a:lnTo>
                    <a:lnTo>
                      <a:pt x="574" y="144"/>
                    </a:lnTo>
                    <a:lnTo>
                      <a:pt x="580" y="162"/>
                    </a:lnTo>
                    <a:lnTo>
                      <a:pt x="568" y="172"/>
                    </a:lnTo>
                    <a:lnTo>
                      <a:pt x="548" y="190"/>
                    </a:lnTo>
                    <a:lnTo>
                      <a:pt x="536" y="200"/>
                    </a:lnTo>
                    <a:lnTo>
                      <a:pt x="538" y="218"/>
                    </a:lnTo>
                    <a:lnTo>
                      <a:pt x="568" y="252"/>
                    </a:lnTo>
                    <a:lnTo>
                      <a:pt x="560" y="260"/>
                    </a:lnTo>
                    <a:lnTo>
                      <a:pt x="530" y="234"/>
                    </a:lnTo>
                    <a:lnTo>
                      <a:pt x="510" y="234"/>
                    </a:lnTo>
                    <a:lnTo>
                      <a:pt x="500" y="244"/>
                    </a:lnTo>
                    <a:lnTo>
                      <a:pt x="466" y="248"/>
                    </a:lnTo>
                    <a:lnTo>
                      <a:pt x="444" y="270"/>
                    </a:lnTo>
                    <a:lnTo>
                      <a:pt x="428" y="288"/>
                    </a:lnTo>
                    <a:lnTo>
                      <a:pt x="404" y="316"/>
                    </a:lnTo>
                    <a:lnTo>
                      <a:pt x="375" y="330"/>
                    </a:lnTo>
                    <a:lnTo>
                      <a:pt x="373" y="284"/>
                    </a:lnTo>
                    <a:lnTo>
                      <a:pt x="390" y="272"/>
                    </a:lnTo>
                    <a:lnTo>
                      <a:pt x="396" y="258"/>
                    </a:lnTo>
                    <a:lnTo>
                      <a:pt x="404" y="252"/>
                    </a:lnTo>
                    <a:lnTo>
                      <a:pt x="416" y="256"/>
                    </a:lnTo>
                    <a:lnTo>
                      <a:pt x="430" y="248"/>
                    </a:lnTo>
                    <a:lnTo>
                      <a:pt x="450" y="240"/>
                    </a:lnTo>
                    <a:lnTo>
                      <a:pt x="448" y="230"/>
                    </a:lnTo>
                    <a:lnTo>
                      <a:pt x="436" y="226"/>
                    </a:lnTo>
                    <a:lnTo>
                      <a:pt x="436" y="214"/>
                    </a:lnTo>
                    <a:lnTo>
                      <a:pt x="420" y="196"/>
                    </a:lnTo>
                    <a:lnTo>
                      <a:pt x="436" y="184"/>
                    </a:lnTo>
                    <a:lnTo>
                      <a:pt x="434" y="166"/>
                    </a:lnTo>
                    <a:lnTo>
                      <a:pt x="406" y="170"/>
                    </a:lnTo>
                    <a:lnTo>
                      <a:pt x="390" y="184"/>
                    </a:lnTo>
                    <a:lnTo>
                      <a:pt x="369" y="186"/>
                    </a:lnTo>
                    <a:lnTo>
                      <a:pt x="341" y="198"/>
                    </a:lnTo>
                    <a:lnTo>
                      <a:pt x="309" y="220"/>
                    </a:lnTo>
                    <a:lnTo>
                      <a:pt x="273" y="224"/>
                    </a:lnTo>
                    <a:lnTo>
                      <a:pt x="263" y="244"/>
                    </a:lnTo>
                    <a:lnTo>
                      <a:pt x="231" y="272"/>
                    </a:lnTo>
                    <a:lnTo>
                      <a:pt x="229" y="290"/>
                    </a:lnTo>
                    <a:lnTo>
                      <a:pt x="211" y="308"/>
                    </a:lnTo>
                    <a:lnTo>
                      <a:pt x="191" y="308"/>
                    </a:lnTo>
                    <a:lnTo>
                      <a:pt x="185" y="304"/>
                    </a:lnTo>
                    <a:lnTo>
                      <a:pt x="146" y="314"/>
                    </a:lnTo>
                    <a:lnTo>
                      <a:pt x="134" y="304"/>
                    </a:lnTo>
                    <a:lnTo>
                      <a:pt x="124" y="304"/>
                    </a:lnTo>
                    <a:close/>
                  </a:path>
                </a:pathLst>
              </a:custGeom>
              <a:solidFill>
                <a:schemeClr val="tx2"/>
              </a:solidFill>
              <a:ln w="3175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29" name="NAGALAND"/>
              <p:cNvSpPr>
                <a:spLocks/>
              </p:cNvSpPr>
              <p:nvPr/>
            </p:nvSpPr>
            <p:spPr bwMode="auto">
              <a:xfrm>
                <a:off x="7229912" y="3177480"/>
                <a:ext cx="292100" cy="344487"/>
              </a:xfrm>
              <a:custGeom>
                <a:avLst/>
                <a:gdLst/>
                <a:ahLst/>
                <a:cxnLst>
                  <a:cxn ang="0">
                    <a:pos x="76" y="87"/>
                  </a:cxn>
                  <a:cxn ang="0">
                    <a:pos x="80" y="72"/>
                  </a:cxn>
                  <a:cxn ang="0">
                    <a:pos x="86" y="66"/>
                  </a:cxn>
                  <a:cxn ang="0">
                    <a:pos x="96" y="70"/>
                  </a:cxn>
                  <a:cxn ang="0">
                    <a:pos x="104" y="54"/>
                  </a:cxn>
                  <a:cxn ang="0">
                    <a:pos x="118" y="44"/>
                  </a:cxn>
                  <a:cxn ang="0">
                    <a:pos x="128" y="40"/>
                  </a:cxn>
                  <a:cxn ang="0">
                    <a:pos x="146" y="14"/>
                  </a:cxn>
                  <a:cxn ang="0">
                    <a:pos x="158" y="10"/>
                  </a:cxn>
                  <a:cxn ang="0">
                    <a:pos x="178" y="0"/>
                  </a:cxn>
                  <a:cxn ang="0">
                    <a:pos x="180" y="46"/>
                  </a:cxn>
                  <a:cxn ang="0">
                    <a:pos x="174" y="54"/>
                  </a:cxn>
                  <a:cxn ang="0">
                    <a:pos x="168" y="64"/>
                  </a:cxn>
                  <a:cxn ang="0">
                    <a:pos x="174" y="77"/>
                  </a:cxn>
                  <a:cxn ang="0">
                    <a:pos x="184" y="97"/>
                  </a:cxn>
                  <a:cxn ang="0">
                    <a:pos x="182" y="127"/>
                  </a:cxn>
                  <a:cxn ang="0">
                    <a:pos x="170" y="133"/>
                  </a:cxn>
                  <a:cxn ang="0">
                    <a:pos x="164" y="159"/>
                  </a:cxn>
                  <a:cxn ang="0">
                    <a:pos x="150" y="173"/>
                  </a:cxn>
                  <a:cxn ang="0">
                    <a:pos x="130" y="183"/>
                  </a:cxn>
                  <a:cxn ang="0">
                    <a:pos x="120" y="175"/>
                  </a:cxn>
                  <a:cxn ang="0">
                    <a:pos x="122" y="159"/>
                  </a:cxn>
                  <a:cxn ang="0">
                    <a:pos x="112" y="167"/>
                  </a:cxn>
                  <a:cxn ang="0">
                    <a:pos x="106" y="179"/>
                  </a:cxn>
                  <a:cxn ang="0">
                    <a:pos x="100" y="183"/>
                  </a:cxn>
                  <a:cxn ang="0">
                    <a:pos x="90" y="181"/>
                  </a:cxn>
                  <a:cxn ang="0">
                    <a:pos x="74" y="175"/>
                  </a:cxn>
                  <a:cxn ang="0">
                    <a:pos x="62" y="175"/>
                  </a:cxn>
                  <a:cxn ang="0">
                    <a:pos x="56" y="183"/>
                  </a:cxn>
                  <a:cxn ang="0">
                    <a:pos x="40" y="185"/>
                  </a:cxn>
                  <a:cxn ang="0">
                    <a:pos x="44" y="197"/>
                  </a:cxn>
                  <a:cxn ang="0">
                    <a:pos x="26" y="217"/>
                  </a:cxn>
                  <a:cxn ang="0">
                    <a:pos x="10" y="213"/>
                  </a:cxn>
                  <a:cxn ang="0">
                    <a:pos x="10" y="201"/>
                  </a:cxn>
                  <a:cxn ang="0">
                    <a:pos x="0" y="185"/>
                  </a:cxn>
                  <a:cxn ang="0">
                    <a:pos x="20" y="153"/>
                  </a:cxn>
                  <a:cxn ang="0">
                    <a:pos x="38" y="131"/>
                  </a:cxn>
                  <a:cxn ang="0">
                    <a:pos x="42" y="137"/>
                  </a:cxn>
                  <a:cxn ang="0">
                    <a:pos x="48" y="145"/>
                  </a:cxn>
                  <a:cxn ang="0">
                    <a:pos x="60" y="139"/>
                  </a:cxn>
                  <a:cxn ang="0">
                    <a:pos x="62" y="109"/>
                  </a:cxn>
                  <a:cxn ang="0">
                    <a:pos x="64" y="95"/>
                  </a:cxn>
                  <a:cxn ang="0">
                    <a:pos x="76" y="87"/>
                  </a:cxn>
                </a:cxnLst>
                <a:rect l="0" t="0" r="r" b="b"/>
                <a:pathLst>
                  <a:path w="184" h="217">
                    <a:moveTo>
                      <a:pt x="76" y="87"/>
                    </a:moveTo>
                    <a:lnTo>
                      <a:pt x="80" y="72"/>
                    </a:lnTo>
                    <a:lnTo>
                      <a:pt x="86" y="66"/>
                    </a:lnTo>
                    <a:lnTo>
                      <a:pt x="96" y="70"/>
                    </a:lnTo>
                    <a:lnTo>
                      <a:pt x="104" y="54"/>
                    </a:lnTo>
                    <a:lnTo>
                      <a:pt x="118" y="44"/>
                    </a:lnTo>
                    <a:lnTo>
                      <a:pt x="128" y="40"/>
                    </a:lnTo>
                    <a:lnTo>
                      <a:pt x="146" y="14"/>
                    </a:lnTo>
                    <a:lnTo>
                      <a:pt x="158" y="10"/>
                    </a:lnTo>
                    <a:lnTo>
                      <a:pt x="178" y="0"/>
                    </a:lnTo>
                    <a:lnTo>
                      <a:pt x="180" y="46"/>
                    </a:lnTo>
                    <a:lnTo>
                      <a:pt x="174" y="54"/>
                    </a:lnTo>
                    <a:lnTo>
                      <a:pt x="168" y="64"/>
                    </a:lnTo>
                    <a:lnTo>
                      <a:pt x="174" y="77"/>
                    </a:lnTo>
                    <a:lnTo>
                      <a:pt x="184" y="97"/>
                    </a:lnTo>
                    <a:lnTo>
                      <a:pt x="182" y="127"/>
                    </a:lnTo>
                    <a:lnTo>
                      <a:pt x="170" y="133"/>
                    </a:lnTo>
                    <a:lnTo>
                      <a:pt x="164" y="159"/>
                    </a:lnTo>
                    <a:lnTo>
                      <a:pt x="150" y="173"/>
                    </a:lnTo>
                    <a:lnTo>
                      <a:pt x="130" y="183"/>
                    </a:lnTo>
                    <a:lnTo>
                      <a:pt x="120" y="175"/>
                    </a:lnTo>
                    <a:lnTo>
                      <a:pt x="122" y="159"/>
                    </a:lnTo>
                    <a:lnTo>
                      <a:pt x="112" y="167"/>
                    </a:lnTo>
                    <a:lnTo>
                      <a:pt x="106" y="179"/>
                    </a:lnTo>
                    <a:lnTo>
                      <a:pt x="100" y="183"/>
                    </a:lnTo>
                    <a:lnTo>
                      <a:pt x="90" y="181"/>
                    </a:lnTo>
                    <a:lnTo>
                      <a:pt x="74" y="175"/>
                    </a:lnTo>
                    <a:lnTo>
                      <a:pt x="62" y="175"/>
                    </a:lnTo>
                    <a:lnTo>
                      <a:pt x="56" y="183"/>
                    </a:lnTo>
                    <a:lnTo>
                      <a:pt x="40" y="185"/>
                    </a:lnTo>
                    <a:lnTo>
                      <a:pt x="44" y="197"/>
                    </a:lnTo>
                    <a:lnTo>
                      <a:pt x="26" y="217"/>
                    </a:lnTo>
                    <a:lnTo>
                      <a:pt x="10" y="213"/>
                    </a:lnTo>
                    <a:lnTo>
                      <a:pt x="10" y="201"/>
                    </a:lnTo>
                    <a:lnTo>
                      <a:pt x="0" y="185"/>
                    </a:lnTo>
                    <a:lnTo>
                      <a:pt x="20" y="153"/>
                    </a:lnTo>
                    <a:lnTo>
                      <a:pt x="38" y="131"/>
                    </a:lnTo>
                    <a:lnTo>
                      <a:pt x="42" y="137"/>
                    </a:lnTo>
                    <a:lnTo>
                      <a:pt x="48" y="145"/>
                    </a:lnTo>
                    <a:lnTo>
                      <a:pt x="60" y="139"/>
                    </a:lnTo>
                    <a:lnTo>
                      <a:pt x="62" y="109"/>
                    </a:lnTo>
                    <a:lnTo>
                      <a:pt x="64" y="95"/>
                    </a:lnTo>
                    <a:lnTo>
                      <a:pt x="76" y="87"/>
                    </a:lnTo>
                    <a:close/>
                  </a:path>
                </a:pathLst>
              </a:custGeom>
              <a:solidFill>
                <a:schemeClr val="tx2"/>
              </a:solidFill>
              <a:ln w="3175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30" name="MANIPUR"/>
              <p:cNvSpPr>
                <a:spLocks/>
              </p:cNvSpPr>
              <p:nvPr/>
            </p:nvSpPr>
            <p:spPr bwMode="auto">
              <a:xfrm>
                <a:off x="7185462" y="3429892"/>
                <a:ext cx="269875" cy="333375"/>
              </a:xfrm>
              <a:custGeom>
                <a:avLst/>
                <a:gdLst/>
                <a:ahLst/>
                <a:cxnLst>
                  <a:cxn ang="0">
                    <a:pos x="38" y="54"/>
                  </a:cxn>
                  <a:cxn ang="0">
                    <a:pos x="54" y="58"/>
                  </a:cxn>
                  <a:cxn ang="0">
                    <a:pos x="72" y="38"/>
                  </a:cxn>
                  <a:cxn ang="0">
                    <a:pos x="68" y="26"/>
                  </a:cxn>
                  <a:cxn ang="0">
                    <a:pos x="84" y="24"/>
                  </a:cxn>
                  <a:cxn ang="0">
                    <a:pos x="90" y="16"/>
                  </a:cxn>
                  <a:cxn ang="0">
                    <a:pos x="102" y="16"/>
                  </a:cxn>
                  <a:cxn ang="0">
                    <a:pos x="118" y="22"/>
                  </a:cxn>
                  <a:cxn ang="0">
                    <a:pos x="128" y="24"/>
                  </a:cxn>
                  <a:cxn ang="0">
                    <a:pos x="134" y="20"/>
                  </a:cxn>
                  <a:cxn ang="0">
                    <a:pos x="140" y="10"/>
                  </a:cxn>
                  <a:cxn ang="0">
                    <a:pos x="150" y="0"/>
                  </a:cxn>
                  <a:cxn ang="0">
                    <a:pos x="148" y="16"/>
                  </a:cxn>
                  <a:cxn ang="0">
                    <a:pos x="158" y="24"/>
                  </a:cxn>
                  <a:cxn ang="0">
                    <a:pos x="160" y="38"/>
                  </a:cxn>
                  <a:cxn ang="0">
                    <a:pos x="154" y="52"/>
                  </a:cxn>
                  <a:cxn ang="0">
                    <a:pos x="160" y="64"/>
                  </a:cxn>
                  <a:cxn ang="0">
                    <a:pos x="170" y="82"/>
                  </a:cxn>
                  <a:cxn ang="0">
                    <a:pos x="168" y="98"/>
                  </a:cxn>
                  <a:cxn ang="0">
                    <a:pos x="146" y="124"/>
                  </a:cxn>
                  <a:cxn ang="0">
                    <a:pos x="142" y="146"/>
                  </a:cxn>
                  <a:cxn ang="0">
                    <a:pos x="136" y="160"/>
                  </a:cxn>
                  <a:cxn ang="0">
                    <a:pos x="132" y="182"/>
                  </a:cxn>
                  <a:cxn ang="0">
                    <a:pos x="124" y="210"/>
                  </a:cxn>
                  <a:cxn ang="0">
                    <a:pos x="102" y="200"/>
                  </a:cxn>
                  <a:cxn ang="0">
                    <a:pos x="88" y="204"/>
                  </a:cxn>
                  <a:cxn ang="0">
                    <a:pos x="82" y="196"/>
                  </a:cxn>
                  <a:cxn ang="0">
                    <a:pos x="66" y="200"/>
                  </a:cxn>
                  <a:cxn ang="0">
                    <a:pos x="44" y="206"/>
                  </a:cxn>
                  <a:cxn ang="0">
                    <a:pos x="34" y="196"/>
                  </a:cxn>
                  <a:cxn ang="0">
                    <a:pos x="0" y="194"/>
                  </a:cxn>
                  <a:cxn ang="0">
                    <a:pos x="0" y="156"/>
                  </a:cxn>
                  <a:cxn ang="0">
                    <a:pos x="12" y="128"/>
                  </a:cxn>
                  <a:cxn ang="0">
                    <a:pos x="10" y="108"/>
                  </a:cxn>
                  <a:cxn ang="0">
                    <a:pos x="22" y="94"/>
                  </a:cxn>
                  <a:cxn ang="0">
                    <a:pos x="20" y="82"/>
                  </a:cxn>
                  <a:cxn ang="0">
                    <a:pos x="32" y="66"/>
                  </a:cxn>
                  <a:cxn ang="0">
                    <a:pos x="38" y="54"/>
                  </a:cxn>
                </a:cxnLst>
                <a:rect l="0" t="0" r="r" b="b"/>
                <a:pathLst>
                  <a:path w="170" h="210">
                    <a:moveTo>
                      <a:pt x="38" y="54"/>
                    </a:moveTo>
                    <a:lnTo>
                      <a:pt x="54" y="58"/>
                    </a:lnTo>
                    <a:lnTo>
                      <a:pt x="72" y="38"/>
                    </a:lnTo>
                    <a:lnTo>
                      <a:pt x="68" y="26"/>
                    </a:lnTo>
                    <a:lnTo>
                      <a:pt x="84" y="24"/>
                    </a:lnTo>
                    <a:lnTo>
                      <a:pt x="90" y="16"/>
                    </a:lnTo>
                    <a:lnTo>
                      <a:pt x="102" y="16"/>
                    </a:lnTo>
                    <a:lnTo>
                      <a:pt x="118" y="22"/>
                    </a:lnTo>
                    <a:lnTo>
                      <a:pt x="128" y="24"/>
                    </a:lnTo>
                    <a:lnTo>
                      <a:pt x="134" y="20"/>
                    </a:lnTo>
                    <a:lnTo>
                      <a:pt x="140" y="10"/>
                    </a:lnTo>
                    <a:lnTo>
                      <a:pt x="150" y="0"/>
                    </a:lnTo>
                    <a:lnTo>
                      <a:pt x="148" y="16"/>
                    </a:lnTo>
                    <a:lnTo>
                      <a:pt x="158" y="24"/>
                    </a:lnTo>
                    <a:lnTo>
                      <a:pt x="160" y="38"/>
                    </a:lnTo>
                    <a:lnTo>
                      <a:pt x="154" y="52"/>
                    </a:lnTo>
                    <a:lnTo>
                      <a:pt x="160" y="64"/>
                    </a:lnTo>
                    <a:lnTo>
                      <a:pt x="170" y="82"/>
                    </a:lnTo>
                    <a:lnTo>
                      <a:pt x="168" y="98"/>
                    </a:lnTo>
                    <a:lnTo>
                      <a:pt x="146" y="124"/>
                    </a:lnTo>
                    <a:lnTo>
                      <a:pt x="142" y="146"/>
                    </a:lnTo>
                    <a:lnTo>
                      <a:pt x="136" y="160"/>
                    </a:lnTo>
                    <a:lnTo>
                      <a:pt x="132" y="182"/>
                    </a:lnTo>
                    <a:lnTo>
                      <a:pt x="124" y="210"/>
                    </a:lnTo>
                    <a:lnTo>
                      <a:pt x="102" y="200"/>
                    </a:lnTo>
                    <a:lnTo>
                      <a:pt x="88" y="204"/>
                    </a:lnTo>
                    <a:lnTo>
                      <a:pt x="82" y="196"/>
                    </a:lnTo>
                    <a:lnTo>
                      <a:pt x="66" y="200"/>
                    </a:lnTo>
                    <a:lnTo>
                      <a:pt x="44" y="206"/>
                    </a:lnTo>
                    <a:lnTo>
                      <a:pt x="34" y="196"/>
                    </a:lnTo>
                    <a:lnTo>
                      <a:pt x="0" y="194"/>
                    </a:lnTo>
                    <a:lnTo>
                      <a:pt x="0" y="156"/>
                    </a:lnTo>
                    <a:lnTo>
                      <a:pt x="12" y="128"/>
                    </a:lnTo>
                    <a:lnTo>
                      <a:pt x="10" y="108"/>
                    </a:lnTo>
                    <a:lnTo>
                      <a:pt x="22" y="94"/>
                    </a:lnTo>
                    <a:lnTo>
                      <a:pt x="20" y="82"/>
                    </a:lnTo>
                    <a:lnTo>
                      <a:pt x="32" y="66"/>
                    </a:lnTo>
                    <a:lnTo>
                      <a:pt x="38" y="54"/>
                    </a:lnTo>
                    <a:close/>
                  </a:path>
                </a:pathLst>
              </a:custGeom>
              <a:solidFill>
                <a:schemeClr val="tx2"/>
              </a:solidFill>
              <a:ln w="3175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31" name="MIZORAM"/>
              <p:cNvSpPr>
                <a:spLocks/>
              </p:cNvSpPr>
              <p:nvPr/>
            </p:nvSpPr>
            <p:spPr bwMode="auto">
              <a:xfrm>
                <a:off x="7069575" y="3677542"/>
                <a:ext cx="198437" cy="438150"/>
              </a:xfrm>
              <a:custGeom>
                <a:avLst/>
                <a:gdLst/>
                <a:ahLst/>
                <a:cxnLst>
                  <a:cxn ang="0">
                    <a:pos x="0" y="80"/>
                  </a:cxn>
                  <a:cxn ang="0">
                    <a:pos x="8" y="52"/>
                  </a:cxn>
                  <a:cxn ang="0">
                    <a:pos x="6" y="26"/>
                  </a:cxn>
                  <a:cxn ang="0">
                    <a:pos x="22" y="36"/>
                  </a:cxn>
                  <a:cxn ang="0">
                    <a:pos x="42" y="6"/>
                  </a:cxn>
                  <a:cxn ang="0">
                    <a:pos x="73" y="0"/>
                  </a:cxn>
                  <a:cxn ang="0">
                    <a:pos x="73" y="38"/>
                  </a:cxn>
                  <a:cxn ang="0">
                    <a:pos x="107" y="40"/>
                  </a:cxn>
                  <a:cxn ang="0">
                    <a:pos x="117" y="50"/>
                  </a:cxn>
                  <a:cxn ang="0">
                    <a:pos x="117" y="64"/>
                  </a:cxn>
                  <a:cxn ang="0">
                    <a:pos x="125" y="84"/>
                  </a:cxn>
                  <a:cxn ang="0">
                    <a:pos x="125" y="114"/>
                  </a:cxn>
                  <a:cxn ang="0">
                    <a:pos x="125" y="132"/>
                  </a:cxn>
                  <a:cxn ang="0">
                    <a:pos x="119" y="156"/>
                  </a:cxn>
                  <a:cxn ang="0">
                    <a:pos x="103" y="154"/>
                  </a:cxn>
                  <a:cxn ang="0">
                    <a:pos x="95" y="162"/>
                  </a:cxn>
                  <a:cxn ang="0">
                    <a:pos x="97" y="182"/>
                  </a:cxn>
                  <a:cxn ang="0">
                    <a:pos x="97" y="210"/>
                  </a:cxn>
                  <a:cxn ang="0">
                    <a:pos x="101" y="220"/>
                  </a:cxn>
                  <a:cxn ang="0">
                    <a:pos x="107" y="228"/>
                  </a:cxn>
                  <a:cxn ang="0">
                    <a:pos x="109" y="250"/>
                  </a:cxn>
                  <a:cxn ang="0">
                    <a:pos x="95" y="254"/>
                  </a:cxn>
                  <a:cxn ang="0">
                    <a:pos x="89" y="264"/>
                  </a:cxn>
                  <a:cxn ang="0">
                    <a:pos x="83" y="276"/>
                  </a:cxn>
                  <a:cxn ang="0">
                    <a:pos x="71" y="266"/>
                  </a:cxn>
                  <a:cxn ang="0">
                    <a:pos x="62" y="258"/>
                  </a:cxn>
                  <a:cxn ang="0">
                    <a:pos x="46" y="262"/>
                  </a:cxn>
                  <a:cxn ang="0">
                    <a:pos x="44" y="234"/>
                  </a:cxn>
                  <a:cxn ang="0">
                    <a:pos x="36" y="196"/>
                  </a:cxn>
                  <a:cxn ang="0">
                    <a:pos x="16" y="168"/>
                  </a:cxn>
                  <a:cxn ang="0">
                    <a:pos x="16" y="138"/>
                  </a:cxn>
                  <a:cxn ang="0">
                    <a:pos x="18" y="124"/>
                  </a:cxn>
                  <a:cxn ang="0">
                    <a:pos x="4" y="100"/>
                  </a:cxn>
                  <a:cxn ang="0">
                    <a:pos x="0" y="80"/>
                  </a:cxn>
                </a:cxnLst>
                <a:rect l="0" t="0" r="r" b="b"/>
                <a:pathLst>
                  <a:path w="125" h="276">
                    <a:moveTo>
                      <a:pt x="0" y="80"/>
                    </a:moveTo>
                    <a:lnTo>
                      <a:pt x="8" y="52"/>
                    </a:lnTo>
                    <a:lnTo>
                      <a:pt x="6" y="26"/>
                    </a:lnTo>
                    <a:lnTo>
                      <a:pt x="22" y="36"/>
                    </a:lnTo>
                    <a:lnTo>
                      <a:pt x="42" y="6"/>
                    </a:lnTo>
                    <a:lnTo>
                      <a:pt x="73" y="0"/>
                    </a:lnTo>
                    <a:lnTo>
                      <a:pt x="73" y="38"/>
                    </a:lnTo>
                    <a:lnTo>
                      <a:pt x="107" y="40"/>
                    </a:lnTo>
                    <a:lnTo>
                      <a:pt x="117" y="50"/>
                    </a:lnTo>
                    <a:lnTo>
                      <a:pt x="117" y="64"/>
                    </a:lnTo>
                    <a:lnTo>
                      <a:pt x="125" y="84"/>
                    </a:lnTo>
                    <a:lnTo>
                      <a:pt x="125" y="114"/>
                    </a:lnTo>
                    <a:lnTo>
                      <a:pt x="125" y="132"/>
                    </a:lnTo>
                    <a:lnTo>
                      <a:pt x="119" y="156"/>
                    </a:lnTo>
                    <a:lnTo>
                      <a:pt x="103" y="154"/>
                    </a:lnTo>
                    <a:lnTo>
                      <a:pt x="95" y="162"/>
                    </a:lnTo>
                    <a:lnTo>
                      <a:pt x="97" y="182"/>
                    </a:lnTo>
                    <a:lnTo>
                      <a:pt x="97" y="210"/>
                    </a:lnTo>
                    <a:lnTo>
                      <a:pt x="101" y="220"/>
                    </a:lnTo>
                    <a:lnTo>
                      <a:pt x="107" y="228"/>
                    </a:lnTo>
                    <a:lnTo>
                      <a:pt x="109" y="250"/>
                    </a:lnTo>
                    <a:lnTo>
                      <a:pt x="95" y="254"/>
                    </a:lnTo>
                    <a:lnTo>
                      <a:pt x="89" y="264"/>
                    </a:lnTo>
                    <a:lnTo>
                      <a:pt x="83" y="276"/>
                    </a:lnTo>
                    <a:lnTo>
                      <a:pt x="71" y="266"/>
                    </a:lnTo>
                    <a:lnTo>
                      <a:pt x="62" y="258"/>
                    </a:lnTo>
                    <a:lnTo>
                      <a:pt x="46" y="262"/>
                    </a:lnTo>
                    <a:lnTo>
                      <a:pt x="44" y="234"/>
                    </a:lnTo>
                    <a:lnTo>
                      <a:pt x="36" y="196"/>
                    </a:lnTo>
                    <a:lnTo>
                      <a:pt x="16" y="168"/>
                    </a:lnTo>
                    <a:lnTo>
                      <a:pt x="16" y="138"/>
                    </a:lnTo>
                    <a:lnTo>
                      <a:pt x="18" y="124"/>
                    </a:lnTo>
                    <a:lnTo>
                      <a:pt x="4" y="100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chemeClr val="tx2"/>
              </a:solidFill>
              <a:ln w="3175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32" name="ASSAM"/>
              <p:cNvSpPr>
                <a:spLocks/>
              </p:cNvSpPr>
              <p:nvPr/>
            </p:nvSpPr>
            <p:spPr bwMode="auto">
              <a:xfrm>
                <a:off x="6626662" y="2990155"/>
                <a:ext cx="1008062" cy="744537"/>
              </a:xfrm>
              <a:custGeom>
                <a:avLst/>
                <a:gdLst/>
                <a:ahLst/>
                <a:cxnLst>
                  <a:cxn ang="0">
                    <a:pos x="34" y="188"/>
                  </a:cxn>
                  <a:cxn ang="0">
                    <a:pos x="90" y="180"/>
                  </a:cxn>
                  <a:cxn ang="0">
                    <a:pos x="157" y="178"/>
                  </a:cxn>
                  <a:cxn ang="0">
                    <a:pos x="183" y="166"/>
                  </a:cxn>
                  <a:cxn ang="0">
                    <a:pos x="215" y="168"/>
                  </a:cxn>
                  <a:cxn ang="0">
                    <a:pos x="245" y="152"/>
                  </a:cxn>
                  <a:cxn ang="0">
                    <a:pos x="289" y="146"/>
                  </a:cxn>
                  <a:cxn ang="0">
                    <a:pos x="309" y="138"/>
                  </a:cxn>
                  <a:cxn ang="0">
                    <a:pos x="331" y="148"/>
                  </a:cxn>
                  <a:cxn ang="0">
                    <a:pos x="376" y="142"/>
                  </a:cxn>
                  <a:cxn ang="0">
                    <a:pos x="414" y="124"/>
                  </a:cxn>
                  <a:cxn ang="0">
                    <a:pos x="448" y="78"/>
                  </a:cxn>
                  <a:cxn ang="0">
                    <a:pos x="494" y="54"/>
                  </a:cxn>
                  <a:cxn ang="0">
                    <a:pos x="554" y="20"/>
                  </a:cxn>
                  <a:cxn ang="0">
                    <a:pos x="591" y="4"/>
                  </a:cxn>
                  <a:cxn ang="0">
                    <a:pos x="621" y="18"/>
                  </a:cxn>
                  <a:cxn ang="0">
                    <a:pos x="621" y="48"/>
                  </a:cxn>
                  <a:cxn ang="0">
                    <a:pos x="633" y="64"/>
                  </a:cxn>
                  <a:cxn ang="0">
                    <a:pos x="601" y="90"/>
                  </a:cxn>
                  <a:cxn ang="0">
                    <a:pos x="581" y="92"/>
                  </a:cxn>
                  <a:cxn ang="0">
                    <a:pos x="558" y="118"/>
                  </a:cxn>
                  <a:cxn ang="0">
                    <a:pos x="526" y="132"/>
                  </a:cxn>
                  <a:cxn ang="0">
                    <a:pos x="498" y="162"/>
                  </a:cxn>
                  <a:cxn ang="0">
                    <a:pos x="476" y="188"/>
                  </a:cxn>
                  <a:cxn ang="0">
                    <a:pos x="460" y="190"/>
                  </a:cxn>
                  <a:cxn ang="0">
                    <a:pos x="444" y="213"/>
                  </a:cxn>
                  <a:cxn ang="0">
                    <a:pos x="440" y="257"/>
                  </a:cxn>
                  <a:cxn ang="0">
                    <a:pos x="418" y="249"/>
                  </a:cxn>
                  <a:cxn ang="0">
                    <a:pos x="380" y="303"/>
                  </a:cxn>
                  <a:cxn ang="0">
                    <a:pos x="390" y="331"/>
                  </a:cxn>
                  <a:cxn ang="0">
                    <a:pos x="372" y="359"/>
                  </a:cxn>
                  <a:cxn ang="0">
                    <a:pos x="362" y="385"/>
                  </a:cxn>
                  <a:cxn ang="0">
                    <a:pos x="352" y="433"/>
                  </a:cxn>
                  <a:cxn ang="0">
                    <a:pos x="301" y="469"/>
                  </a:cxn>
                  <a:cxn ang="0">
                    <a:pos x="275" y="457"/>
                  </a:cxn>
                  <a:cxn ang="0">
                    <a:pos x="265" y="429"/>
                  </a:cxn>
                  <a:cxn ang="0">
                    <a:pos x="275" y="387"/>
                  </a:cxn>
                  <a:cxn ang="0">
                    <a:pos x="281" y="365"/>
                  </a:cxn>
                  <a:cxn ang="0">
                    <a:pos x="311" y="347"/>
                  </a:cxn>
                  <a:cxn ang="0">
                    <a:pos x="321" y="327"/>
                  </a:cxn>
                  <a:cxn ang="0">
                    <a:pos x="303" y="313"/>
                  </a:cxn>
                  <a:cxn ang="0">
                    <a:pos x="301" y="303"/>
                  </a:cxn>
                  <a:cxn ang="0">
                    <a:pos x="287" y="291"/>
                  </a:cxn>
                  <a:cxn ang="0">
                    <a:pos x="267" y="291"/>
                  </a:cxn>
                  <a:cxn ang="0">
                    <a:pos x="253" y="279"/>
                  </a:cxn>
                  <a:cxn ang="0">
                    <a:pos x="255" y="253"/>
                  </a:cxn>
                  <a:cxn ang="0">
                    <a:pos x="225" y="253"/>
                  </a:cxn>
                  <a:cxn ang="0">
                    <a:pos x="207" y="265"/>
                  </a:cxn>
                  <a:cxn ang="0">
                    <a:pos x="183" y="279"/>
                  </a:cxn>
                  <a:cxn ang="0">
                    <a:pos x="167" y="289"/>
                  </a:cxn>
                  <a:cxn ang="0">
                    <a:pos x="151" y="287"/>
                  </a:cxn>
                  <a:cxn ang="0">
                    <a:pos x="135" y="277"/>
                  </a:cxn>
                  <a:cxn ang="0">
                    <a:pos x="98" y="275"/>
                  </a:cxn>
                  <a:cxn ang="0">
                    <a:pos x="74" y="271"/>
                  </a:cxn>
                  <a:cxn ang="0">
                    <a:pos x="42" y="279"/>
                  </a:cxn>
                  <a:cxn ang="0">
                    <a:pos x="28" y="275"/>
                  </a:cxn>
                  <a:cxn ang="0">
                    <a:pos x="0" y="241"/>
                  </a:cxn>
                  <a:cxn ang="0">
                    <a:pos x="12" y="207"/>
                  </a:cxn>
                </a:cxnLst>
                <a:rect l="0" t="0" r="r" b="b"/>
                <a:pathLst>
                  <a:path w="635" h="469">
                    <a:moveTo>
                      <a:pt x="12" y="192"/>
                    </a:moveTo>
                    <a:lnTo>
                      <a:pt x="34" y="188"/>
                    </a:lnTo>
                    <a:lnTo>
                      <a:pt x="60" y="166"/>
                    </a:lnTo>
                    <a:lnTo>
                      <a:pt x="90" y="180"/>
                    </a:lnTo>
                    <a:lnTo>
                      <a:pt x="127" y="178"/>
                    </a:lnTo>
                    <a:lnTo>
                      <a:pt x="157" y="178"/>
                    </a:lnTo>
                    <a:lnTo>
                      <a:pt x="169" y="166"/>
                    </a:lnTo>
                    <a:lnTo>
                      <a:pt x="183" y="166"/>
                    </a:lnTo>
                    <a:lnTo>
                      <a:pt x="197" y="172"/>
                    </a:lnTo>
                    <a:lnTo>
                      <a:pt x="215" y="168"/>
                    </a:lnTo>
                    <a:lnTo>
                      <a:pt x="239" y="160"/>
                    </a:lnTo>
                    <a:lnTo>
                      <a:pt x="245" y="152"/>
                    </a:lnTo>
                    <a:lnTo>
                      <a:pt x="267" y="152"/>
                    </a:lnTo>
                    <a:lnTo>
                      <a:pt x="289" y="146"/>
                    </a:lnTo>
                    <a:lnTo>
                      <a:pt x="295" y="138"/>
                    </a:lnTo>
                    <a:lnTo>
                      <a:pt x="309" y="138"/>
                    </a:lnTo>
                    <a:lnTo>
                      <a:pt x="319" y="138"/>
                    </a:lnTo>
                    <a:lnTo>
                      <a:pt x="331" y="148"/>
                    </a:lnTo>
                    <a:lnTo>
                      <a:pt x="370" y="138"/>
                    </a:lnTo>
                    <a:lnTo>
                      <a:pt x="376" y="142"/>
                    </a:lnTo>
                    <a:lnTo>
                      <a:pt x="396" y="142"/>
                    </a:lnTo>
                    <a:lnTo>
                      <a:pt x="414" y="124"/>
                    </a:lnTo>
                    <a:lnTo>
                      <a:pt x="416" y="106"/>
                    </a:lnTo>
                    <a:lnTo>
                      <a:pt x="448" y="78"/>
                    </a:lnTo>
                    <a:lnTo>
                      <a:pt x="458" y="58"/>
                    </a:lnTo>
                    <a:lnTo>
                      <a:pt x="494" y="54"/>
                    </a:lnTo>
                    <a:lnTo>
                      <a:pt x="524" y="34"/>
                    </a:lnTo>
                    <a:lnTo>
                      <a:pt x="554" y="20"/>
                    </a:lnTo>
                    <a:lnTo>
                      <a:pt x="575" y="18"/>
                    </a:lnTo>
                    <a:lnTo>
                      <a:pt x="591" y="4"/>
                    </a:lnTo>
                    <a:lnTo>
                      <a:pt x="619" y="0"/>
                    </a:lnTo>
                    <a:lnTo>
                      <a:pt x="621" y="18"/>
                    </a:lnTo>
                    <a:lnTo>
                      <a:pt x="605" y="30"/>
                    </a:lnTo>
                    <a:lnTo>
                      <a:pt x="621" y="48"/>
                    </a:lnTo>
                    <a:lnTo>
                      <a:pt x="621" y="60"/>
                    </a:lnTo>
                    <a:lnTo>
                      <a:pt x="633" y="64"/>
                    </a:lnTo>
                    <a:lnTo>
                      <a:pt x="635" y="74"/>
                    </a:lnTo>
                    <a:lnTo>
                      <a:pt x="601" y="90"/>
                    </a:lnTo>
                    <a:lnTo>
                      <a:pt x="589" y="86"/>
                    </a:lnTo>
                    <a:lnTo>
                      <a:pt x="581" y="92"/>
                    </a:lnTo>
                    <a:lnTo>
                      <a:pt x="575" y="106"/>
                    </a:lnTo>
                    <a:lnTo>
                      <a:pt x="558" y="118"/>
                    </a:lnTo>
                    <a:lnTo>
                      <a:pt x="536" y="130"/>
                    </a:lnTo>
                    <a:lnTo>
                      <a:pt x="526" y="132"/>
                    </a:lnTo>
                    <a:lnTo>
                      <a:pt x="508" y="158"/>
                    </a:lnTo>
                    <a:lnTo>
                      <a:pt x="498" y="162"/>
                    </a:lnTo>
                    <a:lnTo>
                      <a:pt x="484" y="172"/>
                    </a:lnTo>
                    <a:lnTo>
                      <a:pt x="476" y="188"/>
                    </a:lnTo>
                    <a:lnTo>
                      <a:pt x="466" y="184"/>
                    </a:lnTo>
                    <a:lnTo>
                      <a:pt x="460" y="190"/>
                    </a:lnTo>
                    <a:lnTo>
                      <a:pt x="456" y="205"/>
                    </a:lnTo>
                    <a:lnTo>
                      <a:pt x="444" y="213"/>
                    </a:lnTo>
                    <a:lnTo>
                      <a:pt x="442" y="229"/>
                    </a:lnTo>
                    <a:lnTo>
                      <a:pt x="440" y="257"/>
                    </a:lnTo>
                    <a:lnTo>
                      <a:pt x="428" y="263"/>
                    </a:lnTo>
                    <a:lnTo>
                      <a:pt x="418" y="249"/>
                    </a:lnTo>
                    <a:lnTo>
                      <a:pt x="400" y="273"/>
                    </a:lnTo>
                    <a:lnTo>
                      <a:pt x="380" y="303"/>
                    </a:lnTo>
                    <a:lnTo>
                      <a:pt x="390" y="319"/>
                    </a:lnTo>
                    <a:lnTo>
                      <a:pt x="390" y="331"/>
                    </a:lnTo>
                    <a:lnTo>
                      <a:pt x="384" y="343"/>
                    </a:lnTo>
                    <a:lnTo>
                      <a:pt x="372" y="359"/>
                    </a:lnTo>
                    <a:lnTo>
                      <a:pt x="374" y="371"/>
                    </a:lnTo>
                    <a:lnTo>
                      <a:pt x="362" y="385"/>
                    </a:lnTo>
                    <a:lnTo>
                      <a:pt x="364" y="405"/>
                    </a:lnTo>
                    <a:lnTo>
                      <a:pt x="352" y="433"/>
                    </a:lnTo>
                    <a:lnTo>
                      <a:pt x="321" y="439"/>
                    </a:lnTo>
                    <a:lnTo>
                      <a:pt x="301" y="469"/>
                    </a:lnTo>
                    <a:lnTo>
                      <a:pt x="285" y="459"/>
                    </a:lnTo>
                    <a:lnTo>
                      <a:pt x="275" y="457"/>
                    </a:lnTo>
                    <a:lnTo>
                      <a:pt x="273" y="439"/>
                    </a:lnTo>
                    <a:lnTo>
                      <a:pt x="265" y="429"/>
                    </a:lnTo>
                    <a:lnTo>
                      <a:pt x="265" y="413"/>
                    </a:lnTo>
                    <a:lnTo>
                      <a:pt x="275" y="387"/>
                    </a:lnTo>
                    <a:lnTo>
                      <a:pt x="301" y="385"/>
                    </a:lnTo>
                    <a:lnTo>
                      <a:pt x="281" y="365"/>
                    </a:lnTo>
                    <a:lnTo>
                      <a:pt x="293" y="357"/>
                    </a:lnTo>
                    <a:lnTo>
                      <a:pt x="311" y="347"/>
                    </a:lnTo>
                    <a:lnTo>
                      <a:pt x="321" y="339"/>
                    </a:lnTo>
                    <a:lnTo>
                      <a:pt x="321" y="327"/>
                    </a:lnTo>
                    <a:lnTo>
                      <a:pt x="309" y="319"/>
                    </a:lnTo>
                    <a:lnTo>
                      <a:pt x="303" y="313"/>
                    </a:lnTo>
                    <a:lnTo>
                      <a:pt x="311" y="301"/>
                    </a:lnTo>
                    <a:lnTo>
                      <a:pt x="301" y="303"/>
                    </a:lnTo>
                    <a:lnTo>
                      <a:pt x="293" y="299"/>
                    </a:lnTo>
                    <a:lnTo>
                      <a:pt x="287" y="291"/>
                    </a:lnTo>
                    <a:lnTo>
                      <a:pt x="277" y="285"/>
                    </a:lnTo>
                    <a:lnTo>
                      <a:pt x="267" y="291"/>
                    </a:lnTo>
                    <a:lnTo>
                      <a:pt x="253" y="291"/>
                    </a:lnTo>
                    <a:lnTo>
                      <a:pt x="253" y="279"/>
                    </a:lnTo>
                    <a:lnTo>
                      <a:pt x="259" y="269"/>
                    </a:lnTo>
                    <a:lnTo>
                      <a:pt x="255" y="253"/>
                    </a:lnTo>
                    <a:lnTo>
                      <a:pt x="235" y="257"/>
                    </a:lnTo>
                    <a:lnTo>
                      <a:pt x="225" y="253"/>
                    </a:lnTo>
                    <a:lnTo>
                      <a:pt x="215" y="253"/>
                    </a:lnTo>
                    <a:lnTo>
                      <a:pt x="207" y="265"/>
                    </a:lnTo>
                    <a:lnTo>
                      <a:pt x="193" y="265"/>
                    </a:lnTo>
                    <a:lnTo>
                      <a:pt x="183" y="279"/>
                    </a:lnTo>
                    <a:lnTo>
                      <a:pt x="169" y="283"/>
                    </a:lnTo>
                    <a:lnTo>
                      <a:pt x="167" y="289"/>
                    </a:lnTo>
                    <a:lnTo>
                      <a:pt x="161" y="293"/>
                    </a:lnTo>
                    <a:lnTo>
                      <a:pt x="151" y="287"/>
                    </a:lnTo>
                    <a:lnTo>
                      <a:pt x="139" y="283"/>
                    </a:lnTo>
                    <a:lnTo>
                      <a:pt x="135" y="277"/>
                    </a:lnTo>
                    <a:lnTo>
                      <a:pt x="120" y="277"/>
                    </a:lnTo>
                    <a:lnTo>
                      <a:pt x="98" y="275"/>
                    </a:lnTo>
                    <a:lnTo>
                      <a:pt x="86" y="277"/>
                    </a:lnTo>
                    <a:lnTo>
                      <a:pt x="74" y="271"/>
                    </a:lnTo>
                    <a:lnTo>
                      <a:pt x="58" y="275"/>
                    </a:lnTo>
                    <a:lnTo>
                      <a:pt x="42" y="279"/>
                    </a:lnTo>
                    <a:lnTo>
                      <a:pt x="32" y="289"/>
                    </a:lnTo>
                    <a:lnTo>
                      <a:pt x="28" y="275"/>
                    </a:lnTo>
                    <a:lnTo>
                      <a:pt x="18" y="257"/>
                    </a:lnTo>
                    <a:lnTo>
                      <a:pt x="0" y="241"/>
                    </a:lnTo>
                    <a:lnTo>
                      <a:pt x="8" y="225"/>
                    </a:lnTo>
                    <a:lnTo>
                      <a:pt x="12" y="207"/>
                    </a:lnTo>
                    <a:lnTo>
                      <a:pt x="12" y="192"/>
                    </a:lnTo>
                    <a:close/>
                  </a:path>
                </a:pathLst>
              </a:custGeom>
              <a:solidFill>
                <a:schemeClr val="tx2"/>
              </a:solidFill>
              <a:ln w="3175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33" name="WEST BENGAL"/>
              <p:cNvSpPr>
                <a:spLocks/>
              </p:cNvSpPr>
              <p:nvPr/>
            </p:nvSpPr>
            <p:spPr bwMode="auto">
              <a:xfrm>
                <a:off x="6001187" y="3202880"/>
                <a:ext cx="644525" cy="1035050"/>
              </a:xfrm>
              <a:custGeom>
                <a:avLst/>
                <a:gdLst/>
                <a:ahLst/>
                <a:cxnLst>
                  <a:cxn ang="0">
                    <a:pos x="253" y="24"/>
                  </a:cxn>
                  <a:cxn ang="0">
                    <a:pos x="293" y="6"/>
                  </a:cxn>
                  <a:cxn ang="0">
                    <a:pos x="342" y="46"/>
                  </a:cxn>
                  <a:cxn ang="0">
                    <a:pos x="396" y="56"/>
                  </a:cxn>
                  <a:cxn ang="0">
                    <a:pos x="402" y="89"/>
                  </a:cxn>
                  <a:cxn ang="0">
                    <a:pos x="376" y="117"/>
                  </a:cxn>
                  <a:cxn ang="0">
                    <a:pos x="338" y="123"/>
                  </a:cxn>
                  <a:cxn ang="0">
                    <a:pos x="310" y="87"/>
                  </a:cxn>
                  <a:cxn ang="0">
                    <a:pos x="298" y="107"/>
                  </a:cxn>
                  <a:cxn ang="0">
                    <a:pos x="281" y="89"/>
                  </a:cxn>
                  <a:cxn ang="0">
                    <a:pos x="259" y="67"/>
                  </a:cxn>
                  <a:cxn ang="0">
                    <a:pos x="251" y="81"/>
                  </a:cxn>
                  <a:cxn ang="0">
                    <a:pos x="253" y="113"/>
                  </a:cxn>
                  <a:cxn ang="0">
                    <a:pos x="235" y="137"/>
                  </a:cxn>
                  <a:cxn ang="0">
                    <a:pos x="237" y="171"/>
                  </a:cxn>
                  <a:cxn ang="0">
                    <a:pos x="277" y="201"/>
                  </a:cxn>
                  <a:cxn ang="0">
                    <a:pos x="306" y="211"/>
                  </a:cxn>
                  <a:cxn ang="0">
                    <a:pos x="318" y="235"/>
                  </a:cxn>
                  <a:cxn ang="0">
                    <a:pos x="267" y="251"/>
                  </a:cxn>
                  <a:cxn ang="0">
                    <a:pos x="241" y="267"/>
                  </a:cxn>
                  <a:cxn ang="0">
                    <a:pos x="235" y="311"/>
                  </a:cxn>
                  <a:cxn ang="0">
                    <a:pos x="273" y="339"/>
                  </a:cxn>
                  <a:cxn ang="0">
                    <a:pos x="296" y="359"/>
                  </a:cxn>
                  <a:cxn ang="0">
                    <a:pos x="291" y="411"/>
                  </a:cxn>
                  <a:cxn ang="0">
                    <a:pos x="302" y="447"/>
                  </a:cxn>
                  <a:cxn ang="0">
                    <a:pos x="318" y="479"/>
                  </a:cxn>
                  <a:cxn ang="0">
                    <a:pos x="328" y="537"/>
                  </a:cxn>
                  <a:cxn ang="0">
                    <a:pos x="344" y="601"/>
                  </a:cxn>
                  <a:cxn ang="0">
                    <a:pos x="350" y="642"/>
                  </a:cxn>
                  <a:cxn ang="0">
                    <a:pos x="320" y="646"/>
                  </a:cxn>
                  <a:cxn ang="0">
                    <a:pos x="308" y="644"/>
                  </a:cxn>
                  <a:cxn ang="0">
                    <a:pos x="302" y="585"/>
                  </a:cxn>
                  <a:cxn ang="0">
                    <a:pos x="289" y="634"/>
                  </a:cxn>
                  <a:cxn ang="0">
                    <a:pos x="255" y="640"/>
                  </a:cxn>
                  <a:cxn ang="0">
                    <a:pos x="251" y="589"/>
                  </a:cxn>
                  <a:cxn ang="0">
                    <a:pos x="229" y="569"/>
                  </a:cxn>
                  <a:cxn ang="0">
                    <a:pos x="239" y="593"/>
                  </a:cxn>
                  <a:cxn ang="0">
                    <a:pos x="229" y="615"/>
                  </a:cxn>
                  <a:cxn ang="0">
                    <a:pos x="205" y="642"/>
                  </a:cxn>
                  <a:cxn ang="0">
                    <a:pos x="169" y="628"/>
                  </a:cxn>
                  <a:cxn ang="0">
                    <a:pos x="125" y="615"/>
                  </a:cxn>
                  <a:cxn ang="0">
                    <a:pos x="105" y="561"/>
                  </a:cxn>
                  <a:cxn ang="0">
                    <a:pos x="64" y="515"/>
                  </a:cxn>
                  <a:cxn ang="0">
                    <a:pos x="22" y="489"/>
                  </a:cxn>
                  <a:cxn ang="0">
                    <a:pos x="2" y="439"/>
                  </a:cxn>
                  <a:cxn ang="0">
                    <a:pos x="56" y="423"/>
                  </a:cxn>
                  <a:cxn ang="0">
                    <a:pos x="109" y="387"/>
                  </a:cxn>
                  <a:cxn ang="0">
                    <a:pos x="145" y="375"/>
                  </a:cxn>
                  <a:cxn ang="0">
                    <a:pos x="197" y="309"/>
                  </a:cxn>
                  <a:cxn ang="0">
                    <a:pos x="211" y="263"/>
                  </a:cxn>
                  <a:cxn ang="0">
                    <a:pos x="193" y="213"/>
                  </a:cxn>
                  <a:cxn ang="0">
                    <a:pos x="229" y="189"/>
                  </a:cxn>
                  <a:cxn ang="0">
                    <a:pos x="197" y="151"/>
                  </a:cxn>
                  <a:cxn ang="0">
                    <a:pos x="245" y="101"/>
                  </a:cxn>
                  <a:cxn ang="0">
                    <a:pos x="231" y="42"/>
                  </a:cxn>
                </a:cxnLst>
                <a:rect l="0" t="0" r="r" b="b"/>
                <a:pathLst>
                  <a:path w="406" h="652">
                    <a:moveTo>
                      <a:pt x="215" y="16"/>
                    </a:moveTo>
                    <a:lnTo>
                      <a:pt x="235" y="16"/>
                    </a:lnTo>
                    <a:lnTo>
                      <a:pt x="253" y="24"/>
                    </a:lnTo>
                    <a:lnTo>
                      <a:pt x="271" y="8"/>
                    </a:lnTo>
                    <a:lnTo>
                      <a:pt x="287" y="0"/>
                    </a:lnTo>
                    <a:lnTo>
                      <a:pt x="293" y="6"/>
                    </a:lnTo>
                    <a:lnTo>
                      <a:pt x="302" y="22"/>
                    </a:lnTo>
                    <a:lnTo>
                      <a:pt x="318" y="38"/>
                    </a:lnTo>
                    <a:lnTo>
                      <a:pt x="342" y="46"/>
                    </a:lnTo>
                    <a:lnTo>
                      <a:pt x="354" y="44"/>
                    </a:lnTo>
                    <a:lnTo>
                      <a:pt x="376" y="48"/>
                    </a:lnTo>
                    <a:lnTo>
                      <a:pt x="396" y="56"/>
                    </a:lnTo>
                    <a:lnTo>
                      <a:pt x="406" y="58"/>
                    </a:lnTo>
                    <a:lnTo>
                      <a:pt x="406" y="71"/>
                    </a:lnTo>
                    <a:lnTo>
                      <a:pt x="402" y="89"/>
                    </a:lnTo>
                    <a:lnTo>
                      <a:pt x="394" y="107"/>
                    </a:lnTo>
                    <a:lnTo>
                      <a:pt x="386" y="111"/>
                    </a:lnTo>
                    <a:lnTo>
                      <a:pt x="376" y="117"/>
                    </a:lnTo>
                    <a:lnTo>
                      <a:pt x="376" y="133"/>
                    </a:lnTo>
                    <a:lnTo>
                      <a:pt x="360" y="139"/>
                    </a:lnTo>
                    <a:lnTo>
                      <a:pt x="338" y="123"/>
                    </a:lnTo>
                    <a:lnTo>
                      <a:pt x="332" y="99"/>
                    </a:lnTo>
                    <a:lnTo>
                      <a:pt x="320" y="89"/>
                    </a:lnTo>
                    <a:lnTo>
                      <a:pt x="310" y="87"/>
                    </a:lnTo>
                    <a:lnTo>
                      <a:pt x="304" y="93"/>
                    </a:lnTo>
                    <a:lnTo>
                      <a:pt x="306" y="109"/>
                    </a:lnTo>
                    <a:lnTo>
                      <a:pt x="298" y="107"/>
                    </a:lnTo>
                    <a:lnTo>
                      <a:pt x="294" y="97"/>
                    </a:lnTo>
                    <a:lnTo>
                      <a:pt x="291" y="87"/>
                    </a:lnTo>
                    <a:lnTo>
                      <a:pt x="281" y="89"/>
                    </a:lnTo>
                    <a:lnTo>
                      <a:pt x="273" y="79"/>
                    </a:lnTo>
                    <a:lnTo>
                      <a:pt x="263" y="77"/>
                    </a:lnTo>
                    <a:lnTo>
                      <a:pt x="259" y="67"/>
                    </a:lnTo>
                    <a:lnTo>
                      <a:pt x="249" y="65"/>
                    </a:lnTo>
                    <a:lnTo>
                      <a:pt x="245" y="75"/>
                    </a:lnTo>
                    <a:lnTo>
                      <a:pt x="251" y="81"/>
                    </a:lnTo>
                    <a:lnTo>
                      <a:pt x="261" y="91"/>
                    </a:lnTo>
                    <a:lnTo>
                      <a:pt x="263" y="103"/>
                    </a:lnTo>
                    <a:lnTo>
                      <a:pt x="253" y="113"/>
                    </a:lnTo>
                    <a:lnTo>
                      <a:pt x="241" y="121"/>
                    </a:lnTo>
                    <a:lnTo>
                      <a:pt x="233" y="127"/>
                    </a:lnTo>
                    <a:lnTo>
                      <a:pt x="235" y="137"/>
                    </a:lnTo>
                    <a:lnTo>
                      <a:pt x="225" y="153"/>
                    </a:lnTo>
                    <a:lnTo>
                      <a:pt x="229" y="163"/>
                    </a:lnTo>
                    <a:lnTo>
                      <a:pt x="237" y="171"/>
                    </a:lnTo>
                    <a:lnTo>
                      <a:pt x="249" y="171"/>
                    </a:lnTo>
                    <a:lnTo>
                      <a:pt x="269" y="193"/>
                    </a:lnTo>
                    <a:lnTo>
                      <a:pt x="277" y="201"/>
                    </a:lnTo>
                    <a:lnTo>
                      <a:pt x="291" y="205"/>
                    </a:lnTo>
                    <a:lnTo>
                      <a:pt x="304" y="199"/>
                    </a:lnTo>
                    <a:lnTo>
                      <a:pt x="306" y="211"/>
                    </a:lnTo>
                    <a:lnTo>
                      <a:pt x="304" y="217"/>
                    </a:lnTo>
                    <a:lnTo>
                      <a:pt x="320" y="223"/>
                    </a:lnTo>
                    <a:lnTo>
                      <a:pt x="318" y="235"/>
                    </a:lnTo>
                    <a:lnTo>
                      <a:pt x="291" y="237"/>
                    </a:lnTo>
                    <a:lnTo>
                      <a:pt x="271" y="237"/>
                    </a:lnTo>
                    <a:lnTo>
                      <a:pt x="267" y="251"/>
                    </a:lnTo>
                    <a:lnTo>
                      <a:pt x="263" y="263"/>
                    </a:lnTo>
                    <a:lnTo>
                      <a:pt x="259" y="273"/>
                    </a:lnTo>
                    <a:lnTo>
                      <a:pt x="241" y="267"/>
                    </a:lnTo>
                    <a:lnTo>
                      <a:pt x="235" y="281"/>
                    </a:lnTo>
                    <a:lnTo>
                      <a:pt x="229" y="293"/>
                    </a:lnTo>
                    <a:lnTo>
                      <a:pt x="235" y="311"/>
                    </a:lnTo>
                    <a:lnTo>
                      <a:pt x="249" y="321"/>
                    </a:lnTo>
                    <a:lnTo>
                      <a:pt x="263" y="331"/>
                    </a:lnTo>
                    <a:lnTo>
                      <a:pt x="273" y="339"/>
                    </a:lnTo>
                    <a:lnTo>
                      <a:pt x="298" y="339"/>
                    </a:lnTo>
                    <a:lnTo>
                      <a:pt x="298" y="351"/>
                    </a:lnTo>
                    <a:lnTo>
                      <a:pt x="296" y="359"/>
                    </a:lnTo>
                    <a:lnTo>
                      <a:pt x="302" y="385"/>
                    </a:lnTo>
                    <a:lnTo>
                      <a:pt x="285" y="389"/>
                    </a:lnTo>
                    <a:lnTo>
                      <a:pt x="291" y="411"/>
                    </a:lnTo>
                    <a:lnTo>
                      <a:pt x="294" y="425"/>
                    </a:lnTo>
                    <a:lnTo>
                      <a:pt x="308" y="433"/>
                    </a:lnTo>
                    <a:lnTo>
                      <a:pt x="302" y="447"/>
                    </a:lnTo>
                    <a:lnTo>
                      <a:pt x="302" y="459"/>
                    </a:lnTo>
                    <a:lnTo>
                      <a:pt x="330" y="463"/>
                    </a:lnTo>
                    <a:lnTo>
                      <a:pt x="318" y="479"/>
                    </a:lnTo>
                    <a:lnTo>
                      <a:pt x="318" y="489"/>
                    </a:lnTo>
                    <a:lnTo>
                      <a:pt x="334" y="509"/>
                    </a:lnTo>
                    <a:lnTo>
                      <a:pt x="328" y="537"/>
                    </a:lnTo>
                    <a:lnTo>
                      <a:pt x="338" y="559"/>
                    </a:lnTo>
                    <a:lnTo>
                      <a:pt x="346" y="581"/>
                    </a:lnTo>
                    <a:lnTo>
                      <a:pt x="344" y="601"/>
                    </a:lnTo>
                    <a:lnTo>
                      <a:pt x="348" y="613"/>
                    </a:lnTo>
                    <a:lnTo>
                      <a:pt x="350" y="636"/>
                    </a:lnTo>
                    <a:lnTo>
                      <a:pt x="350" y="642"/>
                    </a:lnTo>
                    <a:lnTo>
                      <a:pt x="340" y="642"/>
                    </a:lnTo>
                    <a:lnTo>
                      <a:pt x="328" y="634"/>
                    </a:lnTo>
                    <a:lnTo>
                      <a:pt x="320" y="646"/>
                    </a:lnTo>
                    <a:lnTo>
                      <a:pt x="314" y="646"/>
                    </a:lnTo>
                    <a:lnTo>
                      <a:pt x="310" y="646"/>
                    </a:lnTo>
                    <a:lnTo>
                      <a:pt x="308" y="644"/>
                    </a:lnTo>
                    <a:lnTo>
                      <a:pt x="306" y="627"/>
                    </a:lnTo>
                    <a:lnTo>
                      <a:pt x="306" y="607"/>
                    </a:lnTo>
                    <a:lnTo>
                      <a:pt x="302" y="585"/>
                    </a:lnTo>
                    <a:lnTo>
                      <a:pt x="296" y="593"/>
                    </a:lnTo>
                    <a:lnTo>
                      <a:pt x="294" y="617"/>
                    </a:lnTo>
                    <a:lnTo>
                      <a:pt x="289" y="634"/>
                    </a:lnTo>
                    <a:lnTo>
                      <a:pt x="281" y="642"/>
                    </a:lnTo>
                    <a:lnTo>
                      <a:pt x="267" y="650"/>
                    </a:lnTo>
                    <a:lnTo>
                      <a:pt x="255" y="640"/>
                    </a:lnTo>
                    <a:lnTo>
                      <a:pt x="249" y="619"/>
                    </a:lnTo>
                    <a:lnTo>
                      <a:pt x="247" y="603"/>
                    </a:lnTo>
                    <a:lnTo>
                      <a:pt x="251" y="589"/>
                    </a:lnTo>
                    <a:lnTo>
                      <a:pt x="247" y="583"/>
                    </a:lnTo>
                    <a:lnTo>
                      <a:pt x="237" y="581"/>
                    </a:lnTo>
                    <a:lnTo>
                      <a:pt x="229" y="569"/>
                    </a:lnTo>
                    <a:lnTo>
                      <a:pt x="223" y="573"/>
                    </a:lnTo>
                    <a:lnTo>
                      <a:pt x="229" y="583"/>
                    </a:lnTo>
                    <a:lnTo>
                      <a:pt x="239" y="593"/>
                    </a:lnTo>
                    <a:lnTo>
                      <a:pt x="239" y="613"/>
                    </a:lnTo>
                    <a:lnTo>
                      <a:pt x="233" y="613"/>
                    </a:lnTo>
                    <a:lnTo>
                      <a:pt x="229" y="615"/>
                    </a:lnTo>
                    <a:lnTo>
                      <a:pt x="227" y="617"/>
                    </a:lnTo>
                    <a:lnTo>
                      <a:pt x="227" y="627"/>
                    </a:lnTo>
                    <a:lnTo>
                      <a:pt x="205" y="642"/>
                    </a:lnTo>
                    <a:lnTo>
                      <a:pt x="197" y="642"/>
                    </a:lnTo>
                    <a:lnTo>
                      <a:pt x="175" y="652"/>
                    </a:lnTo>
                    <a:lnTo>
                      <a:pt x="169" y="628"/>
                    </a:lnTo>
                    <a:lnTo>
                      <a:pt x="155" y="628"/>
                    </a:lnTo>
                    <a:lnTo>
                      <a:pt x="147" y="611"/>
                    </a:lnTo>
                    <a:lnTo>
                      <a:pt x="125" y="615"/>
                    </a:lnTo>
                    <a:lnTo>
                      <a:pt x="119" y="595"/>
                    </a:lnTo>
                    <a:lnTo>
                      <a:pt x="99" y="587"/>
                    </a:lnTo>
                    <a:lnTo>
                      <a:pt x="105" y="561"/>
                    </a:lnTo>
                    <a:lnTo>
                      <a:pt x="93" y="541"/>
                    </a:lnTo>
                    <a:lnTo>
                      <a:pt x="79" y="537"/>
                    </a:lnTo>
                    <a:lnTo>
                      <a:pt x="64" y="515"/>
                    </a:lnTo>
                    <a:lnTo>
                      <a:pt x="70" y="495"/>
                    </a:lnTo>
                    <a:lnTo>
                      <a:pt x="44" y="495"/>
                    </a:lnTo>
                    <a:lnTo>
                      <a:pt x="22" y="489"/>
                    </a:lnTo>
                    <a:lnTo>
                      <a:pt x="0" y="469"/>
                    </a:lnTo>
                    <a:lnTo>
                      <a:pt x="2" y="451"/>
                    </a:lnTo>
                    <a:lnTo>
                      <a:pt x="2" y="439"/>
                    </a:lnTo>
                    <a:lnTo>
                      <a:pt x="26" y="431"/>
                    </a:lnTo>
                    <a:lnTo>
                      <a:pt x="46" y="445"/>
                    </a:lnTo>
                    <a:lnTo>
                      <a:pt x="56" y="423"/>
                    </a:lnTo>
                    <a:lnTo>
                      <a:pt x="85" y="417"/>
                    </a:lnTo>
                    <a:lnTo>
                      <a:pt x="103" y="407"/>
                    </a:lnTo>
                    <a:lnTo>
                      <a:pt x="109" y="387"/>
                    </a:lnTo>
                    <a:lnTo>
                      <a:pt x="137" y="403"/>
                    </a:lnTo>
                    <a:lnTo>
                      <a:pt x="147" y="395"/>
                    </a:lnTo>
                    <a:lnTo>
                      <a:pt x="145" y="375"/>
                    </a:lnTo>
                    <a:lnTo>
                      <a:pt x="173" y="369"/>
                    </a:lnTo>
                    <a:lnTo>
                      <a:pt x="197" y="337"/>
                    </a:lnTo>
                    <a:lnTo>
                      <a:pt x="197" y="309"/>
                    </a:lnTo>
                    <a:lnTo>
                      <a:pt x="209" y="291"/>
                    </a:lnTo>
                    <a:lnTo>
                      <a:pt x="205" y="281"/>
                    </a:lnTo>
                    <a:lnTo>
                      <a:pt x="211" y="263"/>
                    </a:lnTo>
                    <a:lnTo>
                      <a:pt x="199" y="251"/>
                    </a:lnTo>
                    <a:lnTo>
                      <a:pt x="201" y="231"/>
                    </a:lnTo>
                    <a:lnTo>
                      <a:pt x="193" y="213"/>
                    </a:lnTo>
                    <a:lnTo>
                      <a:pt x="203" y="203"/>
                    </a:lnTo>
                    <a:lnTo>
                      <a:pt x="227" y="203"/>
                    </a:lnTo>
                    <a:lnTo>
                      <a:pt x="229" y="189"/>
                    </a:lnTo>
                    <a:lnTo>
                      <a:pt x="207" y="179"/>
                    </a:lnTo>
                    <a:lnTo>
                      <a:pt x="207" y="167"/>
                    </a:lnTo>
                    <a:lnTo>
                      <a:pt x="197" y="151"/>
                    </a:lnTo>
                    <a:lnTo>
                      <a:pt x="215" y="129"/>
                    </a:lnTo>
                    <a:lnTo>
                      <a:pt x="231" y="115"/>
                    </a:lnTo>
                    <a:lnTo>
                      <a:pt x="245" y="101"/>
                    </a:lnTo>
                    <a:lnTo>
                      <a:pt x="231" y="83"/>
                    </a:lnTo>
                    <a:lnTo>
                      <a:pt x="233" y="61"/>
                    </a:lnTo>
                    <a:lnTo>
                      <a:pt x="231" y="42"/>
                    </a:lnTo>
                    <a:lnTo>
                      <a:pt x="219" y="26"/>
                    </a:lnTo>
                    <a:lnTo>
                      <a:pt x="215" y="16"/>
                    </a:lnTo>
                    <a:close/>
                  </a:path>
                </a:pathLst>
              </a:custGeom>
              <a:solidFill>
                <a:schemeClr val="tx2"/>
              </a:solidFill>
              <a:ln w="3175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34" name="JHARKHAND"/>
              <p:cNvSpPr>
                <a:spLocks/>
              </p:cNvSpPr>
              <p:nvPr/>
            </p:nvSpPr>
            <p:spPr bwMode="auto">
              <a:xfrm>
                <a:off x="5586850" y="3566417"/>
                <a:ext cx="749300" cy="603250"/>
              </a:xfrm>
              <a:custGeom>
                <a:avLst/>
                <a:gdLst/>
                <a:ahLst/>
                <a:cxnLst>
                  <a:cxn ang="0">
                    <a:pos x="10" y="116"/>
                  </a:cxn>
                  <a:cxn ang="0">
                    <a:pos x="12" y="96"/>
                  </a:cxn>
                  <a:cxn ang="0">
                    <a:pos x="68" y="94"/>
                  </a:cxn>
                  <a:cxn ang="0">
                    <a:pos x="112" y="120"/>
                  </a:cxn>
                  <a:cxn ang="0">
                    <a:pos x="151" y="98"/>
                  </a:cxn>
                  <a:cxn ang="0">
                    <a:pos x="179" y="114"/>
                  </a:cxn>
                  <a:cxn ang="0">
                    <a:pos x="221" y="98"/>
                  </a:cxn>
                  <a:cxn ang="0">
                    <a:pos x="251" y="62"/>
                  </a:cxn>
                  <a:cxn ang="0">
                    <a:pos x="263" y="74"/>
                  </a:cxn>
                  <a:cxn ang="0">
                    <a:pos x="287" y="88"/>
                  </a:cxn>
                  <a:cxn ang="0">
                    <a:pos x="321" y="116"/>
                  </a:cxn>
                  <a:cxn ang="0">
                    <a:pos x="340" y="84"/>
                  </a:cxn>
                  <a:cxn ang="0">
                    <a:pos x="372" y="82"/>
                  </a:cxn>
                  <a:cxn ang="0">
                    <a:pos x="386" y="54"/>
                  </a:cxn>
                  <a:cxn ang="0">
                    <a:pos x="410" y="20"/>
                  </a:cxn>
                  <a:cxn ang="0">
                    <a:pos x="448" y="0"/>
                  </a:cxn>
                  <a:cxn ang="0">
                    <a:pos x="460" y="22"/>
                  </a:cxn>
                  <a:cxn ang="0">
                    <a:pos x="466" y="52"/>
                  </a:cxn>
                  <a:cxn ang="0">
                    <a:pos x="458" y="80"/>
                  </a:cxn>
                  <a:cxn ang="0">
                    <a:pos x="434" y="140"/>
                  </a:cxn>
                  <a:cxn ang="0">
                    <a:pos x="408" y="166"/>
                  </a:cxn>
                  <a:cxn ang="0">
                    <a:pos x="370" y="158"/>
                  </a:cxn>
                  <a:cxn ang="0">
                    <a:pos x="346" y="188"/>
                  </a:cxn>
                  <a:cxn ang="0">
                    <a:pos x="307" y="216"/>
                  </a:cxn>
                  <a:cxn ang="0">
                    <a:pos x="263" y="210"/>
                  </a:cxn>
                  <a:cxn ang="0">
                    <a:pos x="261" y="240"/>
                  </a:cxn>
                  <a:cxn ang="0">
                    <a:pos x="305" y="266"/>
                  </a:cxn>
                  <a:cxn ang="0">
                    <a:pos x="325" y="286"/>
                  </a:cxn>
                  <a:cxn ang="0">
                    <a:pos x="354" y="312"/>
                  </a:cxn>
                  <a:cxn ang="0">
                    <a:pos x="360" y="358"/>
                  </a:cxn>
                  <a:cxn ang="0">
                    <a:pos x="323" y="346"/>
                  </a:cxn>
                  <a:cxn ang="0">
                    <a:pos x="281" y="320"/>
                  </a:cxn>
                  <a:cxn ang="0">
                    <a:pos x="261" y="380"/>
                  </a:cxn>
                  <a:cxn ang="0">
                    <a:pos x="233" y="376"/>
                  </a:cxn>
                  <a:cxn ang="0">
                    <a:pos x="199" y="378"/>
                  </a:cxn>
                  <a:cxn ang="0">
                    <a:pos x="185" y="344"/>
                  </a:cxn>
                  <a:cxn ang="0">
                    <a:pos x="149" y="334"/>
                  </a:cxn>
                  <a:cxn ang="0">
                    <a:pos x="115" y="346"/>
                  </a:cxn>
                  <a:cxn ang="0">
                    <a:pos x="78" y="334"/>
                  </a:cxn>
                  <a:cxn ang="0">
                    <a:pos x="82" y="312"/>
                  </a:cxn>
                  <a:cxn ang="0">
                    <a:pos x="108" y="286"/>
                  </a:cxn>
                  <a:cxn ang="0">
                    <a:pos x="84" y="272"/>
                  </a:cxn>
                  <a:cxn ang="0">
                    <a:pos x="70" y="238"/>
                  </a:cxn>
                  <a:cxn ang="0">
                    <a:pos x="58" y="202"/>
                  </a:cxn>
                  <a:cxn ang="0">
                    <a:pos x="38" y="180"/>
                  </a:cxn>
                  <a:cxn ang="0">
                    <a:pos x="8" y="144"/>
                  </a:cxn>
                </a:cxnLst>
                <a:rect l="0" t="0" r="r" b="b"/>
                <a:pathLst>
                  <a:path w="472" h="380">
                    <a:moveTo>
                      <a:pt x="0" y="142"/>
                    </a:moveTo>
                    <a:lnTo>
                      <a:pt x="10" y="116"/>
                    </a:lnTo>
                    <a:lnTo>
                      <a:pt x="2" y="98"/>
                    </a:lnTo>
                    <a:lnTo>
                      <a:pt x="12" y="96"/>
                    </a:lnTo>
                    <a:lnTo>
                      <a:pt x="40" y="102"/>
                    </a:lnTo>
                    <a:lnTo>
                      <a:pt x="68" y="94"/>
                    </a:lnTo>
                    <a:lnTo>
                      <a:pt x="98" y="94"/>
                    </a:lnTo>
                    <a:lnTo>
                      <a:pt x="112" y="120"/>
                    </a:lnTo>
                    <a:lnTo>
                      <a:pt x="131" y="114"/>
                    </a:lnTo>
                    <a:lnTo>
                      <a:pt x="151" y="98"/>
                    </a:lnTo>
                    <a:lnTo>
                      <a:pt x="159" y="116"/>
                    </a:lnTo>
                    <a:lnTo>
                      <a:pt x="179" y="114"/>
                    </a:lnTo>
                    <a:lnTo>
                      <a:pt x="197" y="100"/>
                    </a:lnTo>
                    <a:lnTo>
                      <a:pt x="221" y="98"/>
                    </a:lnTo>
                    <a:lnTo>
                      <a:pt x="239" y="92"/>
                    </a:lnTo>
                    <a:lnTo>
                      <a:pt x="251" y="62"/>
                    </a:lnTo>
                    <a:lnTo>
                      <a:pt x="257" y="68"/>
                    </a:lnTo>
                    <a:lnTo>
                      <a:pt x="263" y="74"/>
                    </a:lnTo>
                    <a:lnTo>
                      <a:pt x="285" y="70"/>
                    </a:lnTo>
                    <a:lnTo>
                      <a:pt x="287" y="88"/>
                    </a:lnTo>
                    <a:lnTo>
                      <a:pt x="301" y="92"/>
                    </a:lnTo>
                    <a:lnTo>
                      <a:pt x="321" y="116"/>
                    </a:lnTo>
                    <a:lnTo>
                      <a:pt x="327" y="94"/>
                    </a:lnTo>
                    <a:lnTo>
                      <a:pt x="340" y="84"/>
                    </a:lnTo>
                    <a:lnTo>
                      <a:pt x="370" y="94"/>
                    </a:lnTo>
                    <a:lnTo>
                      <a:pt x="372" y="82"/>
                    </a:lnTo>
                    <a:lnTo>
                      <a:pt x="384" y="82"/>
                    </a:lnTo>
                    <a:lnTo>
                      <a:pt x="386" y="54"/>
                    </a:lnTo>
                    <a:lnTo>
                      <a:pt x="390" y="34"/>
                    </a:lnTo>
                    <a:lnTo>
                      <a:pt x="410" y="20"/>
                    </a:lnTo>
                    <a:lnTo>
                      <a:pt x="426" y="2"/>
                    </a:lnTo>
                    <a:lnTo>
                      <a:pt x="448" y="0"/>
                    </a:lnTo>
                    <a:lnTo>
                      <a:pt x="462" y="2"/>
                    </a:lnTo>
                    <a:lnTo>
                      <a:pt x="460" y="22"/>
                    </a:lnTo>
                    <a:lnTo>
                      <a:pt x="472" y="34"/>
                    </a:lnTo>
                    <a:lnTo>
                      <a:pt x="466" y="52"/>
                    </a:lnTo>
                    <a:lnTo>
                      <a:pt x="470" y="62"/>
                    </a:lnTo>
                    <a:lnTo>
                      <a:pt x="458" y="80"/>
                    </a:lnTo>
                    <a:lnTo>
                      <a:pt x="458" y="108"/>
                    </a:lnTo>
                    <a:lnTo>
                      <a:pt x="434" y="140"/>
                    </a:lnTo>
                    <a:lnTo>
                      <a:pt x="406" y="146"/>
                    </a:lnTo>
                    <a:lnTo>
                      <a:pt x="408" y="166"/>
                    </a:lnTo>
                    <a:lnTo>
                      <a:pt x="398" y="174"/>
                    </a:lnTo>
                    <a:lnTo>
                      <a:pt x="370" y="158"/>
                    </a:lnTo>
                    <a:lnTo>
                      <a:pt x="364" y="178"/>
                    </a:lnTo>
                    <a:lnTo>
                      <a:pt x="346" y="188"/>
                    </a:lnTo>
                    <a:lnTo>
                      <a:pt x="317" y="194"/>
                    </a:lnTo>
                    <a:lnTo>
                      <a:pt x="307" y="216"/>
                    </a:lnTo>
                    <a:lnTo>
                      <a:pt x="287" y="202"/>
                    </a:lnTo>
                    <a:lnTo>
                      <a:pt x="263" y="210"/>
                    </a:lnTo>
                    <a:lnTo>
                      <a:pt x="263" y="224"/>
                    </a:lnTo>
                    <a:lnTo>
                      <a:pt x="261" y="240"/>
                    </a:lnTo>
                    <a:lnTo>
                      <a:pt x="283" y="260"/>
                    </a:lnTo>
                    <a:lnTo>
                      <a:pt x="305" y="266"/>
                    </a:lnTo>
                    <a:lnTo>
                      <a:pt x="331" y="266"/>
                    </a:lnTo>
                    <a:lnTo>
                      <a:pt x="325" y="286"/>
                    </a:lnTo>
                    <a:lnTo>
                      <a:pt x="340" y="308"/>
                    </a:lnTo>
                    <a:lnTo>
                      <a:pt x="354" y="312"/>
                    </a:lnTo>
                    <a:lnTo>
                      <a:pt x="366" y="332"/>
                    </a:lnTo>
                    <a:lnTo>
                      <a:pt x="360" y="358"/>
                    </a:lnTo>
                    <a:lnTo>
                      <a:pt x="334" y="344"/>
                    </a:lnTo>
                    <a:lnTo>
                      <a:pt x="323" y="346"/>
                    </a:lnTo>
                    <a:lnTo>
                      <a:pt x="313" y="336"/>
                    </a:lnTo>
                    <a:lnTo>
                      <a:pt x="281" y="320"/>
                    </a:lnTo>
                    <a:lnTo>
                      <a:pt x="279" y="372"/>
                    </a:lnTo>
                    <a:lnTo>
                      <a:pt x="261" y="380"/>
                    </a:lnTo>
                    <a:lnTo>
                      <a:pt x="257" y="370"/>
                    </a:lnTo>
                    <a:lnTo>
                      <a:pt x="233" y="376"/>
                    </a:lnTo>
                    <a:lnTo>
                      <a:pt x="219" y="360"/>
                    </a:lnTo>
                    <a:lnTo>
                      <a:pt x="199" y="378"/>
                    </a:lnTo>
                    <a:lnTo>
                      <a:pt x="177" y="362"/>
                    </a:lnTo>
                    <a:lnTo>
                      <a:pt x="185" y="344"/>
                    </a:lnTo>
                    <a:lnTo>
                      <a:pt x="179" y="324"/>
                    </a:lnTo>
                    <a:lnTo>
                      <a:pt x="149" y="334"/>
                    </a:lnTo>
                    <a:lnTo>
                      <a:pt x="125" y="336"/>
                    </a:lnTo>
                    <a:lnTo>
                      <a:pt x="115" y="346"/>
                    </a:lnTo>
                    <a:lnTo>
                      <a:pt x="86" y="344"/>
                    </a:lnTo>
                    <a:lnTo>
                      <a:pt x="78" y="334"/>
                    </a:lnTo>
                    <a:lnTo>
                      <a:pt x="70" y="314"/>
                    </a:lnTo>
                    <a:lnTo>
                      <a:pt x="82" y="312"/>
                    </a:lnTo>
                    <a:lnTo>
                      <a:pt x="92" y="294"/>
                    </a:lnTo>
                    <a:lnTo>
                      <a:pt x="108" y="286"/>
                    </a:lnTo>
                    <a:lnTo>
                      <a:pt x="102" y="272"/>
                    </a:lnTo>
                    <a:lnTo>
                      <a:pt x="84" y="272"/>
                    </a:lnTo>
                    <a:lnTo>
                      <a:pt x="74" y="260"/>
                    </a:lnTo>
                    <a:lnTo>
                      <a:pt x="70" y="238"/>
                    </a:lnTo>
                    <a:lnTo>
                      <a:pt x="62" y="230"/>
                    </a:lnTo>
                    <a:lnTo>
                      <a:pt x="58" y="202"/>
                    </a:lnTo>
                    <a:lnTo>
                      <a:pt x="38" y="202"/>
                    </a:lnTo>
                    <a:lnTo>
                      <a:pt x="38" y="180"/>
                    </a:lnTo>
                    <a:lnTo>
                      <a:pt x="24" y="168"/>
                    </a:lnTo>
                    <a:lnTo>
                      <a:pt x="8" y="144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chemeClr val="tx2"/>
              </a:solidFill>
              <a:ln w="3175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35" name="BIHAR"/>
              <p:cNvSpPr>
                <a:spLocks/>
              </p:cNvSpPr>
              <p:nvPr/>
            </p:nvSpPr>
            <p:spPr bwMode="auto">
              <a:xfrm>
                <a:off x="5583675" y="3177480"/>
                <a:ext cx="806450" cy="579437"/>
              </a:xfrm>
              <a:custGeom>
                <a:avLst/>
                <a:gdLst/>
                <a:ahLst/>
                <a:cxnLst>
                  <a:cxn ang="0">
                    <a:pos x="18" y="317"/>
                  </a:cxn>
                  <a:cxn ang="0">
                    <a:pos x="2" y="287"/>
                  </a:cxn>
                  <a:cxn ang="0">
                    <a:pos x="40" y="243"/>
                  </a:cxn>
                  <a:cxn ang="0">
                    <a:pos x="80" y="203"/>
                  </a:cxn>
                  <a:cxn ang="0">
                    <a:pos x="104" y="199"/>
                  </a:cxn>
                  <a:cxn ang="0">
                    <a:pos x="129" y="201"/>
                  </a:cxn>
                  <a:cxn ang="0">
                    <a:pos x="108" y="181"/>
                  </a:cxn>
                  <a:cxn ang="0">
                    <a:pos x="64" y="147"/>
                  </a:cxn>
                  <a:cxn ang="0">
                    <a:pos x="84" y="127"/>
                  </a:cxn>
                  <a:cxn ang="0">
                    <a:pos x="66" y="105"/>
                  </a:cxn>
                  <a:cxn ang="0">
                    <a:pos x="108" y="99"/>
                  </a:cxn>
                  <a:cxn ang="0">
                    <a:pos x="88" y="68"/>
                  </a:cxn>
                  <a:cxn ang="0">
                    <a:pos x="60" y="32"/>
                  </a:cxn>
                  <a:cxn ang="0">
                    <a:pos x="78" y="0"/>
                  </a:cxn>
                  <a:cxn ang="0">
                    <a:pos x="133" y="22"/>
                  </a:cxn>
                  <a:cxn ang="0">
                    <a:pos x="157" y="58"/>
                  </a:cxn>
                  <a:cxn ang="0">
                    <a:pos x="189" y="74"/>
                  </a:cxn>
                  <a:cxn ang="0">
                    <a:pos x="235" y="70"/>
                  </a:cxn>
                  <a:cxn ang="0">
                    <a:pos x="245" y="95"/>
                  </a:cxn>
                  <a:cxn ang="0">
                    <a:pos x="275" y="99"/>
                  </a:cxn>
                  <a:cxn ang="0">
                    <a:pos x="346" y="117"/>
                  </a:cxn>
                  <a:cxn ang="0">
                    <a:pos x="386" y="117"/>
                  </a:cxn>
                  <a:cxn ang="0">
                    <a:pos x="420" y="113"/>
                  </a:cxn>
                  <a:cxn ang="0">
                    <a:pos x="468" y="107"/>
                  </a:cxn>
                  <a:cxn ang="0">
                    <a:pos x="494" y="99"/>
                  </a:cxn>
                  <a:cxn ang="0">
                    <a:pos x="500" y="127"/>
                  </a:cxn>
                  <a:cxn ang="0">
                    <a:pos x="478" y="145"/>
                  </a:cxn>
                  <a:cxn ang="0">
                    <a:pos x="470" y="183"/>
                  </a:cxn>
                  <a:cxn ang="0">
                    <a:pos x="492" y="205"/>
                  </a:cxn>
                  <a:cxn ang="0">
                    <a:pos x="466" y="219"/>
                  </a:cxn>
                  <a:cxn ang="0">
                    <a:pos x="464" y="247"/>
                  </a:cxn>
                  <a:cxn ang="0">
                    <a:pos x="428" y="247"/>
                  </a:cxn>
                  <a:cxn ang="0">
                    <a:pos x="392" y="279"/>
                  </a:cxn>
                  <a:cxn ang="0">
                    <a:pos x="386" y="327"/>
                  </a:cxn>
                  <a:cxn ang="0">
                    <a:pos x="372" y="339"/>
                  </a:cxn>
                  <a:cxn ang="0">
                    <a:pos x="329" y="339"/>
                  </a:cxn>
                  <a:cxn ang="0">
                    <a:pos x="303" y="337"/>
                  </a:cxn>
                  <a:cxn ang="0">
                    <a:pos x="287" y="315"/>
                  </a:cxn>
                  <a:cxn ang="0">
                    <a:pos x="263" y="317"/>
                  </a:cxn>
                  <a:cxn ang="0">
                    <a:pos x="241" y="337"/>
                  </a:cxn>
                  <a:cxn ang="0">
                    <a:pos x="199" y="345"/>
                  </a:cxn>
                  <a:cxn ang="0">
                    <a:pos x="161" y="361"/>
                  </a:cxn>
                  <a:cxn ang="0">
                    <a:pos x="133" y="359"/>
                  </a:cxn>
                  <a:cxn ang="0">
                    <a:pos x="100" y="339"/>
                  </a:cxn>
                  <a:cxn ang="0">
                    <a:pos x="42" y="347"/>
                  </a:cxn>
                </a:cxnLst>
                <a:rect l="0" t="0" r="r" b="b"/>
                <a:pathLst>
                  <a:path w="508" h="365">
                    <a:moveTo>
                      <a:pt x="18" y="343"/>
                    </a:moveTo>
                    <a:lnTo>
                      <a:pt x="18" y="317"/>
                    </a:lnTo>
                    <a:lnTo>
                      <a:pt x="0" y="303"/>
                    </a:lnTo>
                    <a:lnTo>
                      <a:pt x="2" y="287"/>
                    </a:lnTo>
                    <a:lnTo>
                      <a:pt x="4" y="259"/>
                    </a:lnTo>
                    <a:lnTo>
                      <a:pt x="40" y="243"/>
                    </a:lnTo>
                    <a:lnTo>
                      <a:pt x="70" y="213"/>
                    </a:lnTo>
                    <a:lnTo>
                      <a:pt x="80" y="203"/>
                    </a:lnTo>
                    <a:lnTo>
                      <a:pt x="100" y="215"/>
                    </a:lnTo>
                    <a:lnTo>
                      <a:pt x="104" y="199"/>
                    </a:lnTo>
                    <a:lnTo>
                      <a:pt x="117" y="209"/>
                    </a:lnTo>
                    <a:lnTo>
                      <a:pt x="129" y="201"/>
                    </a:lnTo>
                    <a:lnTo>
                      <a:pt x="121" y="189"/>
                    </a:lnTo>
                    <a:lnTo>
                      <a:pt x="108" y="181"/>
                    </a:lnTo>
                    <a:lnTo>
                      <a:pt x="94" y="181"/>
                    </a:lnTo>
                    <a:lnTo>
                      <a:pt x="64" y="147"/>
                    </a:lnTo>
                    <a:lnTo>
                      <a:pt x="76" y="141"/>
                    </a:lnTo>
                    <a:lnTo>
                      <a:pt x="84" y="127"/>
                    </a:lnTo>
                    <a:lnTo>
                      <a:pt x="56" y="119"/>
                    </a:lnTo>
                    <a:lnTo>
                      <a:pt x="66" y="105"/>
                    </a:lnTo>
                    <a:lnTo>
                      <a:pt x="84" y="97"/>
                    </a:lnTo>
                    <a:lnTo>
                      <a:pt x="108" y="99"/>
                    </a:lnTo>
                    <a:lnTo>
                      <a:pt x="94" y="83"/>
                    </a:lnTo>
                    <a:lnTo>
                      <a:pt x="88" y="68"/>
                    </a:lnTo>
                    <a:lnTo>
                      <a:pt x="70" y="66"/>
                    </a:lnTo>
                    <a:lnTo>
                      <a:pt x="60" y="32"/>
                    </a:lnTo>
                    <a:lnTo>
                      <a:pt x="48" y="12"/>
                    </a:lnTo>
                    <a:lnTo>
                      <a:pt x="78" y="0"/>
                    </a:lnTo>
                    <a:lnTo>
                      <a:pt x="98" y="14"/>
                    </a:lnTo>
                    <a:lnTo>
                      <a:pt x="133" y="22"/>
                    </a:lnTo>
                    <a:lnTo>
                      <a:pt x="131" y="50"/>
                    </a:lnTo>
                    <a:lnTo>
                      <a:pt x="157" y="58"/>
                    </a:lnTo>
                    <a:lnTo>
                      <a:pt x="177" y="72"/>
                    </a:lnTo>
                    <a:lnTo>
                      <a:pt x="189" y="74"/>
                    </a:lnTo>
                    <a:lnTo>
                      <a:pt x="203" y="87"/>
                    </a:lnTo>
                    <a:lnTo>
                      <a:pt x="235" y="70"/>
                    </a:lnTo>
                    <a:lnTo>
                      <a:pt x="245" y="79"/>
                    </a:lnTo>
                    <a:lnTo>
                      <a:pt x="245" y="95"/>
                    </a:lnTo>
                    <a:lnTo>
                      <a:pt x="257" y="107"/>
                    </a:lnTo>
                    <a:lnTo>
                      <a:pt x="275" y="99"/>
                    </a:lnTo>
                    <a:lnTo>
                      <a:pt x="311" y="101"/>
                    </a:lnTo>
                    <a:lnTo>
                      <a:pt x="346" y="117"/>
                    </a:lnTo>
                    <a:lnTo>
                      <a:pt x="380" y="97"/>
                    </a:lnTo>
                    <a:lnTo>
                      <a:pt x="386" y="117"/>
                    </a:lnTo>
                    <a:lnTo>
                      <a:pt x="406" y="123"/>
                    </a:lnTo>
                    <a:lnTo>
                      <a:pt x="420" y="113"/>
                    </a:lnTo>
                    <a:lnTo>
                      <a:pt x="438" y="121"/>
                    </a:lnTo>
                    <a:lnTo>
                      <a:pt x="468" y="107"/>
                    </a:lnTo>
                    <a:lnTo>
                      <a:pt x="476" y="119"/>
                    </a:lnTo>
                    <a:lnTo>
                      <a:pt x="494" y="99"/>
                    </a:lnTo>
                    <a:lnTo>
                      <a:pt x="508" y="117"/>
                    </a:lnTo>
                    <a:lnTo>
                      <a:pt x="500" y="127"/>
                    </a:lnTo>
                    <a:lnTo>
                      <a:pt x="494" y="131"/>
                    </a:lnTo>
                    <a:lnTo>
                      <a:pt x="478" y="145"/>
                    </a:lnTo>
                    <a:lnTo>
                      <a:pt x="460" y="167"/>
                    </a:lnTo>
                    <a:lnTo>
                      <a:pt x="470" y="183"/>
                    </a:lnTo>
                    <a:lnTo>
                      <a:pt x="470" y="195"/>
                    </a:lnTo>
                    <a:lnTo>
                      <a:pt x="492" y="205"/>
                    </a:lnTo>
                    <a:lnTo>
                      <a:pt x="490" y="219"/>
                    </a:lnTo>
                    <a:lnTo>
                      <a:pt x="466" y="219"/>
                    </a:lnTo>
                    <a:lnTo>
                      <a:pt x="456" y="229"/>
                    </a:lnTo>
                    <a:lnTo>
                      <a:pt x="464" y="247"/>
                    </a:lnTo>
                    <a:lnTo>
                      <a:pt x="450" y="245"/>
                    </a:lnTo>
                    <a:lnTo>
                      <a:pt x="428" y="247"/>
                    </a:lnTo>
                    <a:lnTo>
                      <a:pt x="412" y="265"/>
                    </a:lnTo>
                    <a:lnTo>
                      <a:pt x="392" y="279"/>
                    </a:lnTo>
                    <a:lnTo>
                      <a:pt x="388" y="297"/>
                    </a:lnTo>
                    <a:lnTo>
                      <a:pt x="386" y="327"/>
                    </a:lnTo>
                    <a:lnTo>
                      <a:pt x="374" y="327"/>
                    </a:lnTo>
                    <a:lnTo>
                      <a:pt x="372" y="339"/>
                    </a:lnTo>
                    <a:lnTo>
                      <a:pt x="342" y="329"/>
                    </a:lnTo>
                    <a:lnTo>
                      <a:pt x="329" y="339"/>
                    </a:lnTo>
                    <a:lnTo>
                      <a:pt x="323" y="361"/>
                    </a:lnTo>
                    <a:lnTo>
                      <a:pt x="303" y="337"/>
                    </a:lnTo>
                    <a:lnTo>
                      <a:pt x="289" y="333"/>
                    </a:lnTo>
                    <a:lnTo>
                      <a:pt x="287" y="315"/>
                    </a:lnTo>
                    <a:lnTo>
                      <a:pt x="265" y="319"/>
                    </a:lnTo>
                    <a:lnTo>
                      <a:pt x="263" y="317"/>
                    </a:lnTo>
                    <a:lnTo>
                      <a:pt x="253" y="307"/>
                    </a:lnTo>
                    <a:lnTo>
                      <a:pt x="241" y="337"/>
                    </a:lnTo>
                    <a:lnTo>
                      <a:pt x="223" y="343"/>
                    </a:lnTo>
                    <a:lnTo>
                      <a:pt x="199" y="345"/>
                    </a:lnTo>
                    <a:lnTo>
                      <a:pt x="181" y="359"/>
                    </a:lnTo>
                    <a:lnTo>
                      <a:pt x="161" y="361"/>
                    </a:lnTo>
                    <a:lnTo>
                      <a:pt x="153" y="343"/>
                    </a:lnTo>
                    <a:lnTo>
                      <a:pt x="133" y="359"/>
                    </a:lnTo>
                    <a:lnTo>
                      <a:pt x="114" y="365"/>
                    </a:lnTo>
                    <a:lnTo>
                      <a:pt x="100" y="339"/>
                    </a:lnTo>
                    <a:lnTo>
                      <a:pt x="72" y="339"/>
                    </a:lnTo>
                    <a:lnTo>
                      <a:pt x="42" y="347"/>
                    </a:lnTo>
                    <a:lnTo>
                      <a:pt x="18" y="343"/>
                    </a:lnTo>
                    <a:close/>
                  </a:path>
                </a:pathLst>
              </a:custGeom>
              <a:solidFill>
                <a:schemeClr val="tx2"/>
              </a:solidFill>
              <a:ln w="3175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36" name="MADHYA PRADESH"/>
              <p:cNvSpPr>
                <a:spLocks/>
              </p:cNvSpPr>
              <p:nvPr/>
            </p:nvSpPr>
            <p:spPr bwMode="auto">
              <a:xfrm>
                <a:off x="4024750" y="3294955"/>
                <a:ext cx="1470025" cy="1028700"/>
              </a:xfrm>
              <a:custGeom>
                <a:avLst/>
                <a:gdLst/>
                <a:ahLst/>
                <a:cxnLst>
                  <a:cxn ang="0">
                    <a:pos x="76" y="403"/>
                  </a:cxn>
                  <a:cxn ang="0">
                    <a:pos x="102" y="343"/>
                  </a:cxn>
                  <a:cxn ang="0">
                    <a:pos x="82" y="281"/>
                  </a:cxn>
                  <a:cxn ang="0">
                    <a:pos x="110" y="231"/>
                  </a:cxn>
                  <a:cxn ang="0">
                    <a:pos x="140" y="193"/>
                  </a:cxn>
                  <a:cxn ang="0">
                    <a:pos x="138" y="217"/>
                  </a:cxn>
                  <a:cxn ang="0">
                    <a:pos x="192" y="229"/>
                  </a:cxn>
                  <a:cxn ang="0">
                    <a:pos x="192" y="277"/>
                  </a:cxn>
                  <a:cxn ang="0">
                    <a:pos x="168" y="325"/>
                  </a:cxn>
                  <a:cxn ang="0">
                    <a:pos x="223" y="277"/>
                  </a:cxn>
                  <a:cxn ang="0">
                    <a:pos x="277" y="285"/>
                  </a:cxn>
                  <a:cxn ang="0">
                    <a:pos x="297" y="271"/>
                  </a:cxn>
                  <a:cxn ang="0">
                    <a:pos x="327" y="257"/>
                  </a:cxn>
                  <a:cxn ang="0">
                    <a:pos x="311" y="217"/>
                  </a:cxn>
                  <a:cxn ang="0">
                    <a:pos x="361" y="165"/>
                  </a:cxn>
                  <a:cxn ang="0">
                    <a:pos x="327" y="171"/>
                  </a:cxn>
                  <a:cxn ang="0">
                    <a:pos x="307" y="95"/>
                  </a:cxn>
                  <a:cxn ang="0">
                    <a:pos x="464" y="0"/>
                  </a:cxn>
                  <a:cxn ang="0">
                    <a:pos x="540" y="61"/>
                  </a:cxn>
                  <a:cxn ang="0">
                    <a:pos x="502" y="131"/>
                  </a:cxn>
                  <a:cxn ang="0">
                    <a:pos x="452" y="163"/>
                  </a:cxn>
                  <a:cxn ang="0">
                    <a:pos x="446" y="243"/>
                  </a:cxn>
                  <a:cxn ang="0">
                    <a:pos x="508" y="299"/>
                  </a:cxn>
                  <a:cxn ang="0">
                    <a:pos x="502" y="231"/>
                  </a:cxn>
                  <a:cxn ang="0">
                    <a:pos x="484" y="159"/>
                  </a:cxn>
                  <a:cxn ang="0">
                    <a:pos x="530" y="165"/>
                  </a:cxn>
                  <a:cxn ang="0">
                    <a:pos x="558" y="177"/>
                  </a:cxn>
                  <a:cxn ang="0">
                    <a:pos x="582" y="197"/>
                  </a:cxn>
                  <a:cxn ang="0">
                    <a:pos x="661" y="167"/>
                  </a:cxn>
                  <a:cxn ang="0">
                    <a:pos x="685" y="203"/>
                  </a:cxn>
                  <a:cxn ang="0">
                    <a:pos x="747" y="219"/>
                  </a:cxn>
                  <a:cxn ang="0">
                    <a:pos x="827" y="215"/>
                  </a:cxn>
                  <a:cxn ang="0">
                    <a:pos x="898" y="247"/>
                  </a:cxn>
                  <a:cxn ang="0">
                    <a:pos x="926" y="331"/>
                  </a:cxn>
                  <a:cxn ang="0">
                    <a:pos x="823" y="353"/>
                  </a:cxn>
                  <a:cxn ang="0">
                    <a:pos x="797" y="379"/>
                  </a:cxn>
                  <a:cxn ang="0">
                    <a:pos x="837" y="399"/>
                  </a:cxn>
                  <a:cxn ang="0">
                    <a:pos x="833" y="451"/>
                  </a:cxn>
                  <a:cxn ang="0">
                    <a:pos x="765" y="507"/>
                  </a:cxn>
                  <a:cxn ang="0">
                    <a:pos x="731" y="541"/>
                  </a:cxn>
                  <a:cxn ang="0">
                    <a:pos x="705" y="582"/>
                  </a:cxn>
                  <a:cxn ang="0">
                    <a:pos x="652" y="600"/>
                  </a:cxn>
                  <a:cxn ang="0">
                    <a:pos x="574" y="592"/>
                  </a:cxn>
                  <a:cxn ang="0">
                    <a:pos x="454" y="594"/>
                  </a:cxn>
                  <a:cxn ang="0">
                    <a:pos x="353" y="600"/>
                  </a:cxn>
                  <a:cxn ang="0">
                    <a:pos x="285" y="588"/>
                  </a:cxn>
                  <a:cxn ang="0">
                    <a:pos x="247" y="634"/>
                  </a:cxn>
                  <a:cxn ang="0">
                    <a:pos x="174" y="612"/>
                  </a:cxn>
                  <a:cxn ang="0">
                    <a:pos x="86" y="578"/>
                  </a:cxn>
                  <a:cxn ang="0">
                    <a:pos x="34" y="529"/>
                  </a:cxn>
                  <a:cxn ang="0">
                    <a:pos x="0" y="495"/>
                  </a:cxn>
                  <a:cxn ang="0">
                    <a:pos x="48" y="439"/>
                  </a:cxn>
                </a:cxnLst>
                <a:rect l="0" t="0" r="r" b="b"/>
                <a:pathLst>
                  <a:path w="926" h="648">
                    <a:moveTo>
                      <a:pt x="32" y="413"/>
                    </a:moveTo>
                    <a:lnTo>
                      <a:pt x="48" y="415"/>
                    </a:lnTo>
                    <a:lnTo>
                      <a:pt x="62" y="409"/>
                    </a:lnTo>
                    <a:lnTo>
                      <a:pt x="76" y="403"/>
                    </a:lnTo>
                    <a:lnTo>
                      <a:pt x="58" y="389"/>
                    </a:lnTo>
                    <a:lnTo>
                      <a:pt x="64" y="375"/>
                    </a:lnTo>
                    <a:lnTo>
                      <a:pt x="80" y="369"/>
                    </a:lnTo>
                    <a:lnTo>
                      <a:pt x="102" y="343"/>
                    </a:lnTo>
                    <a:lnTo>
                      <a:pt x="98" y="321"/>
                    </a:lnTo>
                    <a:lnTo>
                      <a:pt x="106" y="305"/>
                    </a:lnTo>
                    <a:lnTo>
                      <a:pt x="98" y="281"/>
                    </a:lnTo>
                    <a:lnTo>
                      <a:pt x="82" y="281"/>
                    </a:lnTo>
                    <a:lnTo>
                      <a:pt x="96" y="257"/>
                    </a:lnTo>
                    <a:lnTo>
                      <a:pt x="84" y="223"/>
                    </a:lnTo>
                    <a:lnTo>
                      <a:pt x="94" y="221"/>
                    </a:lnTo>
                    <a:lnTo>
                      <a:pt x="110" y="231"/>
                    </a:lnTo>
                    <a:lnTo>
                      <a:pt x="114" y="211"/>
                    </a:lnTo>
                    <a:lnTo>
                      <a:pt x="122" y="199"/>
                    </a:lnTo>
                    <a:lnTo>
                      <a:pt x="130" y="189"/>
                    </a:lnTo>
                    <a:lnTo>
                      <a:pt x="140" y="193"/>
                    </a:lnTo>
                    <a:lnTo>
                      <a:pt x="130" y="205"/>
                    </a:lnTo>
                    <a:lnTo>
                      <a:pt x="132" y="211"/>
                    </a:lnTo>
                    <a:lnTo>
                      <a:pt x="156" y="211"/>
                    </a:lnTo>
                    <a:lnTo>
                      <a:pt x="138" y="217"/>
                    </a:lnTo>
                    <a:lnTo>
                      <a:pt x="140" y="227"/>
                    </a:lnTo>
                    <a:lnTo>
                      <a:pt x="160" y="229"/>
                    </a:lnTo>
                    <a:lnTo>
                      <a:pt x="178" y="225"/>
                    </a:lnTo>
                    <a:lnTo>
                      <a:pt x="192" y="229"/>
                    </a:lnTo>
                    <a:lnTo>
                      <a:pt x="208" y="245"/>
                    </a:lnTo>
                    <a:lnTo>
                      <a:pt x="202" y="255"/>
                    </a:lnTo>
                    <a:lnTo>
                      <a:pt x="190" y="267"/>
                    </a:lnTo>
                    <a:lnTo>
                      <a:pt x="192" y="277"/>
                    </a:lnTo>
                    <a:lnTo>
                      <a:pt x="188" y="289"/>
                    </a:lnTo>
                    <a:lnTo>
                      <a:pt x="190" y="303"/>
                    </a:lnTo>
                    <a:lnTo>
                      <a:pt x="178" y="311"/>
                    </a:lnTo>
                    <a:lnTo>
                      <a:pt x="168" y="325"/>
                    </a:lnTo>
                    <a:lnTo>
                      <a:pt x="176" y="333"/>
                    </a:lnTo>
                    <a:lnTo>
                      <a:pt x="192" y="327"/>
                    </a:lnTo>
                    <a:lnTo>
                      <a:pt x="221" y="309"/>
                    </a:lnTo>
                    <a:lnTo>
                      <a:pt x="223" y="277"/>
                    </a:lnTo>
                    <a:lnTo>
                      <a:pt x="231" y="275"/>
                    </a:lnTo>
                    <a:lnTo>
                      <a:pt x="245" y="283"/>
                    </a:lnTo>
                    <a:lnTo>
                      <a:pt x="267" y="295"/>
                    </a:lnTo>
                    <a:lnTo>
                      <a:pt x="277" y="285"/>
                    </a:lnTo>
                    <a:lnTo>
                      <a:pt x="289" y="301"/>
                    </a:lnTo>
                    <a:lnTo>
                      <a:pt x="307" y="299"/>
                    </a:lnTo>
                    <a:lnTo>
                      <a:pt x="311" y="289"/>
                    </a:lnTo>
                    <a:lnTo>
                      <a:pt x="297" y="271"/>
                    </a:lnTo>
                    <a:lnTo>
                      <a:pt x="295" y="251"/>
                    </a:lnTo>
                    <a:lnTo>
                      <a:pt x="307" y="255"/>
                    </a:lnTo>
                    <a:lnTo>
                      <a:pt x="313" y="261"/>
                    </a:lnTo>
                    <a:lnTo>
                      <a:pt x="327" y="257"/>
                    </a:lnTo>
                    <a:lnTo>
                      <a:pt x="323" y="239"/>
                    </a:lnTo>
                    <a:lnTo>
                      <a:pt x="315" y="231"/>
                    </a:lnTo>
                    <a:lnTo>
                      <a:pt x="299" y="223"/>
                    </a:lnTo>
                    <a:lnTo>
                      <a:pt x="311" y="217"/>
                    </a:lnTo>
                    <a:lnTo>
                      <a:pt x="307" y="199"/>
                    </a:lnTo>
                    <a:lnTo>
                      <a:pt x="335" y="191"/>
                    </a:lnTo>
                    <a:lnTo>
                      <a:pt x="361" y="191"/>
                    </a:lnTo>
                    <a:lnTo>
                      <a:pt x="361" y="165"/>
                    </a:lnTo>
                    <a:lnTo>
                      <a:pt x="359" y="153"/>
                    </a:lnTo>
                    <a:lnTo>
                      <a:pt x="345" y="155"/>
                    </a:lnTo>
                    <a:lnTo>
                      <a:pt x="343" y="165"/>
                    </a:lnTo>
                    <a:lnTo>
                      <a:pt x="327" y="171"/>
                    </a:lnTo>
                    <a:lnTo>
                      <a:pt x="299" y="165"/>
                    </a:lnTo>
                    <a:lnTo>
                      <a:pt x="281" y="147"/>
                    </a:lnTo>
                    <a:lnTo>
                      <a:pt x="275" y="117"/>
                    </a:lnTo>
                    <a:lnTo>
                      <a:pt x="307" y="95"/>
                    </a:lnTo>
                    <a:lnTo>
                      <a:pt x="357" y="59"/>
                    </a:lnTo>
                    <a:lnTo>
                      <a:pt x="409" y="31"/>
                    </a:lnTo>
                    <a:lnTo>
                      <a:pt x="442" y="11"/>
                    </a:lnTo>
                    <a:lnTo>
                      <a:pt x="464" y="0"/>
                    </a:lnTo>
                    <a:lnTo>
                      <a:pt x="490" y="9"/>
                    </a:lnTo>
                    <a:lnTo>
                      <a:pt x="510" y="9"/>
                    </a:lnTo>
                    <a:lnTo>
                      <a:pt x="528" y="25"/>
                    </a:lnTo>
                    <a:lnTo>
                      <a:pt x="540" y="61"/>
                    </a:lnTo>
                    <a:lnTo>
                      <a:pt x="526" y="67"/>
                    </a:lnTo>
                    <a:lnTo>
                      <a:pt x="524" y="95"/>
                    </a:lnTo>
                    <a:lnTo>
                      <a:pt x="504" y="115"/>
                    </a:lnTo>
                    <a:lnTo>
                      <a:pt x="502" y="131"/>
                    </a:lnTo>
                    <a:lnTo>
                      <a:pt x="490" y="139"/>
                    </a:lnTo>
                    <a:lnTo>
                      <a:pt x="464" y="143"/>
                    </a:lnTo>
                    <a:lnTo>
                      <a:pt x="464" y="153"/>
                    </a:lnTo>
                    <a:lnTo>
                      <a:pt x="452" y="163"/>
                    </a:lnTo>
                    <a:lnTo>
                      <a:pt x="460" y="179"/>
                    </a:lnTo>
                    <a:lnTo>
                      <a:pt x="462" y="201"/>
                    </a:lnTo>
                    <a:lnTo>
                      <a:pt x="446" y="219"/>
                    </a:lnTo>
                    <a:lnTo>
                      <a:pt x="446" y="243"/>
                    </a:lnTo>
                    <a:lnTo>
                      <a:pt x="452" y="273"/>
                    </a:lnTo>
                    <a:lnTo>
                      <a:pt x="474" y="277"/>
                    </a:lnTo>
                    <a:lnTo>
                      <a:pt x="494" y="291"/>
                    </a:lnTo>
                    <a:lnTo>
                      <a:pt x="508" y="299"/>
                    </a:lnTo>
                    <a:lnTo>
                      <a:pt x="528" y="279"/>
                    </a:lnTo>
                    <a:lnTo>
                      <a:pt x="516" y="253"/>
                    </a:lnTo>
                    <a:lnTo>
                      <a:pt x="498" y="249"/>
                    </a:lnTo>
                    <a:lnTo>
                      <a:pt x="502" y="231"/>
                    </a:lnTo>
                    <a:lnTo>
                      <a:pt x="492" y="211"/>
                    </a:lnTo>
                    <a:lnTo>
                      <a:pt x="490" y="197"/>
                    </a:lnTo>
                    <a:lnTo>
                      <a:pt x="484" y="169"/>
                    </a:lnTo>
                    <a:lnTo>
                      <a:pt x="484" y="159"/>
                    </a:lnTo>
                    <a:lnTo>
                      <a:pt x="500" y="163"/>
                    </a:lnTo>
                    <a:lnTo>
                      <a:pt x="504" y="143"/>
                    </a:lnTo>
                    <a:lnTo>
                      <a:pt x="520" y="143"/>
                    </a:lnTo>
                    <a:lnTo>
                      <a:pt x="530" y="165"/>
                    </a:lnTo>
                    <a:lnTo>
                      <a:pt x="518" y="181"/>
                    </a:lnTo>
                    <a:lnTo>
                      <a:pt x="528" y="185"/>
                    </a:lnTo>
                    <a:lnTo>
                      <a:pt x="548" y="191"/>
                    </a:lnTo>
                    <a:lnTo>
                      <a:pt x="558" y="177"/>
                    </a:lnTo>
                    <a:lnTo>
                      <a:pt x="562" y="179"/>
                    </a:lnTo>
                    <a:lnTo>
                      <a:pt x="576" y="177"/>
                    </a:lnTo>
                    <a:lnTo>
                      <a:pt x="568" y="195"/>
                    </a:lnTo>
                    <a:lnTo>
                      <a:pt x="582" y="197"/>
                    </a:lnTo>
                    <a:lnTo>
                      <a:pt x="606" y="195"/>
                    </a:lnTo>
                    <a:lnTo>
                      <a:pt x="622" y="179"/>
                    </a:lnTo>
                    <a:lnTo>
                      <a:pt x="646" y="165"/>
                    </a:lnTo>
                    <a:lnTo>
                      <a:pt x="661" y="167"/>
                    </a:lnTo>
                    <a:lnTo>
                      <a:pt x="673" y="185"/>
                    </a:lnTo>
                    <a:lnTo>
                      <a:pt x="665" y="197"/>
                    </a:lnTo>
                    <a:lnTo>
                      <a:pt x="663" y="211"/>
                    </a:lnTo>
                    <a:lnTo>
                      <a:pt x="685" y="203"/>
                    </a:lnTo>
                    <a:lnTo>
                      <a:pt x="705" y="193"/>
                    </a:lnTo>
                    <a:lnTo>
                      <a:pt x="711" y="205"/>
                    </a:lnTo>
                    <a:lnTo>
                      <a:pt x="723" y="217"/>
                    </a:lnTo>
                    <a:lnTo>
                      <a:pt x="747" y="219"/>
                    </a:lnTo>
                    <a:lnTo>
                      <a:pt x="759" y="209"/>
                    </a:lnTo>
                    <a:lnTo>
                      <a:pt x="777" y="193"/>
                    </a:lnTo>
                    <a:lnTo>
                      <a:pt x="803" y="205"/>
                    </a:lnTo>
                    <a:lnTo>
                      <a:pt x="827" y="215"/>
                    </a:lnTo>
                    <a:lnTo>
                      <a:pt x="843" y="231"/>
                    </a:lnTo>
                    <a:lnTo>
                      <a:pt x="867" y="237"/>
                    </a:lnTo>
                    <a:lnTo>
                      <a:pt x="878" y="251"/>
                    </a:lnTo>
                    <a:lnTo>
                      <a:pt x="898" y="247"/>
                    </a:lnTo>
                    <a:lnTo>
                      <a:pt x="924" y="255"/>
                    </a:lnTo>
                    <a:lnTo>
                      <a:pt x="918" y="277"/>
                    </a:lnTo>
                    <a:lnTo>
                      <a:pt x="912" y="309"/>
                    </a:lnTo>
                    <a:lnTo>
                      <a:pt x="926" y="331"/>
                    </a:lnTo>
                    <a:lnTo>
                      <a:pt x="896" y="357"/>
                    </a:lnTo>
                    <a:lnTo>
                      <a:pt x="853" y="347"/>
                    </a:lnTo>
                    <a:lnTo>
                      <a:pt x="833" y="347"/>
                    </a:lnTo>
                    <a:lnTo>
                      <a:pt x="823" y="353"/>
                    </a:lnTo>
                    <a:lnTo>
                      <a:pt x="811" y="341"/>
                    </a:lnTo>
                    <a:lnTo>
                      <a:pt x="803" y="345"/>
                    </a:lnTo>
                    <a:lnTo>
                      <a:pt x="809" y="367"/>
                    </a:lnTo>
                    <a:lnTo>
                      <a:pt x="797" y="379"/>
                    </a:lnTo>
                    <a:lnTo>
                      <a:pt x="805" y="387"/>
                    </a:lnTo>
                    <a:lnTo>
                      <a:pt x="817" y="381"/>
                    </a:lnTo>
                    <a:lnTo>
                      <a:pt x="833" y="383"/>
                    </a:lnTo>
                    <a:lnTo>
                      <a:pt x="837" y="399"/>
                    </a:lnTo>
                    <a:lnTo>
                      <a:pt x="863" y="407"/>
                    </a:lnTo>
                    <a:lnTo>
                      <a:pt x="857" y="431"/>
                    </a:lnTo>
                    <a:lnTo>
                      <a:pt x="835" y="437"/>
                    </a:lnTo>
                    <a:lnTo>
                      <a:pt x="833" y="451"/>
                    </a:lnTo>
                    <a:lnTo>
                      <a:pt x="821" y="465"/>
                    </a:lnTo>
                    <a:lnTo>
                      <a:pt x="807" y="489"/>
                    </a:lnTo>
                    <a:lnTo>
                      <a:pt x="777" y="509"/>
                    </a:lnTo>
                    <a:lnTo>
                      <a:pt x="765" y="507"/>
                    </a:lnTo>
                    <a:lnTo>
                      <a:pt x="749" y="501"/>
                    </a:lnTo>
                    <a:lnTo>
                      <a:pt x="749" y="527"/>
                    </a:lnTo>
                    <a:lnTo>
                      <a:pt x="737" y="531"/>
                    </a:lnTo>
                    <a:lnTo>
                      <a:pt x="731" y="541"/>
                    </a:lnTo>
                    <a:lnTo>
                      <a:pt x="725" y="545"/>
                    </a:lnTo>
                    <a:lnTo>
                      <a:pt x="719" y="555"/>
                    </a:lnTo>
                    <a:lnTo>
                      <a:pt x="719" y="576"/>
                    </a:lnTo>
                    <a:lnTo>
                      <a:pt x="705" y="582"/>
                    </a:lnTo>
                    <a:lnTo>
                      <a:pt x="705" y="604"/>
                    </a:lnTo>
                    <a:lnTo>
                      <a:pt x="699" y="634"/>
                    </a:lnTo>
                    <a:lnTo>
                      <a:pt x="671" y="622"/>
                    </a:lnTo>
                    <a:lnTo>
                      <a:pt x="652" y="600"/>
                    </a:lnTo>
                    <a:lnTo>
                      <a:pt x="614" y="610"/>
                    </a:lnTo>
                    <a:lnTo>
                      <a:pt x="608" y="600"/>
                    </a:lnTo>
                    <a:lnTo>
                      <a:pt x="582" y="606"/>
                    </a:lnTo>
                    <a:lnTo>
                      <a:pt x="574" y="592"/>
                    </a:lnTo>
                    <a:lnTo>
                      <a:pt x="546" y="586"/>
                    </a:lnTo>
                    <a:lnTo>
                      <a:pt x="512" y="608"/>
                    </a:lnTo>
                    <a:lnTo>
                      <a:pt x="472" y="608"/>
                    </a:lnTo>
                    <a:lnTo>
                      <a:pt x="454" y="594"/>
                    </a:lnTo>
                    <a:lnTo>
                      <a:pt x="431" y="608"/>
                    </a:lnTo>
                    <a:lnTo>
                      <a:pt x="413" y="612"/>
                    </a:lnTo>
                    <a:lnTo>
                      <a:pt x="359" y="616"/>
                    </a:lnTo>
                    <a:lnTo>
                      <a:pt x="353" y="600"/>
                    </a:lnTo>
                    <a:lnTo>
                      <a:pt x="367" y="594"/>
                    </a:lnTo>
                    <a:lnTo>
                      <a:pt x="357" y="570"/>
                    </a:lnTo>
                    <a:lnTo>
                      <a:pt x="309" y="584"/>
                    </a:lnTo>
                    <a:lnTo>
                      <a:pt x="285" y="588"/>
                    </a:lnTo>
                    <a:lnTo>
                      <a:pt x="285" y="604"/>
                    </a:lnTo>
                    <a:lnTo>
                      <a:pt x="269" y="614"/>
                    </a:lnTo>
                    <a:lnTo>
                      <a:pt x="267" y="632"/>
                    </a:lnTo>
                    <a:lnTo>
                      <a:pt x="247" y="634"/>
                    </a:lnTo>
                    <a:lnTo>
                      <a:pt x="239" y="648"/>
                    </a:lnTo>
                    <a:lnTo>
                      <a:pt x="215" y="644"/>
                    </a:lnTo>
                    <a:lnTo>
                      <a:pt x="210" y="614"/>
                    </a:lnTo>
                    <a:lnTo>
                      <a:pt x="174" y="612"/>
                    </a:lnTo>
                    <a:lnTo>
                      <a:pt x="132" y="612"/>
                    </a:lnTo>
                    <a:lnTo>
                      <a:pt x="106" y="606"/>
                    </a:lnTo>
                    <a:lnTo>
                      <a:pt x="104" y="594"/>
                    </a:lnTo>
                    <a:lnTo>
                      <a:pt x="86" y="578"/>
                    </a:lnTo>
                    <a:lnTo>
                      <a:pt x="62" y="580"/>
                    </a:lnTo>
                    <a:lnTo>
                      <a:pt x="42" y="559"/>
                    </a:lnTo>
                    <a:lnTo>
                      <a:pt x="46" y="537"/>
                    </a:lnTo>
                    <a:lnTo>
                      <a:pt x="34" y="529"/>
                    </a:lnTo>
                    <a:lnTo>
                      <a:pt x="18" y="541"/>
                    </a:lnTo>
                    <a:lnTo>
                      <a:pt x="6" y="537"/>
                    </a:lnTo>
                    <a:lnTo>
                      <a:pt x="0" y="511"/>
                    </a:lnTo>
                    <a:lnTo>
                      <a:pt x="0" y="495"/>
                    </a:lnTo>
                    <a:lnTo>
                      <a:pt x="10" y="487"/>
                    </a:lnTo>
                    <a:lnTo>
                      <a:pt x="6" y="471"/>
                    </a:lnTo>
                    <a:lnTo>
                      <a:pt x="38" y="465"/>
                    </a:lnTo>
                    <a:lnTo>
                      <a:pt x="48" y="439"/>
                    </a:lnTo>
                    <a:lnTo>
                      <a:pt x="36" y="427"/>
                    </a:lnTo>
                    <a:lnTo>
                      <a:pt x="32" y="413"/>
                    </a:lnTo>
                    <a:close/>
                  </a:path>
                </a:pathLst>
              </a:custGeom>
              <a:solidFill>
                <a:schemeClr val="tx2"/>
              </a:solidFill>
              <a:ln w="3175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37" name="UTTARAKHAND"/>
              <p:cNvSpPr>
                <a:spLocks/>
              </p:cNvSpPr>
              <p:nvPr/>
            </p:nvSpPr>
            <p:spPr bwMode="auto">
              <a:xfrm>
                <a:off x="4680387" y="2456755"/>
                <a:ext cx="511175" cy="501650"/>
              </a:xfrm>
              <a:custGeom>
                <a:avLst/>
                <a:gdLst/>
                <a:ahLst/>
                <a:cxnLst>
                  <a:cxn ang="0">
                    <a:pos x="123" y="14"/>
                  </a:cxn>
                  <a:cxn ang="0">
                    <a:pos x="143" y="0"/>
                  </a:cxn>
                  <a:cxn ang="0">
                    <a:pos x="167" y="36"/>
                  </a:cxn>
                  <a:cxn ang="0">
                    <a:pos x="189" y="58"/>
                  </a:cxn>
                  <a:cxn ang="0">
                    <a:pos x="213" y="52"/>
                  </a:cxn>
                  <a:cxn ang="0">
                    <a:pos x="256" y="80"/>
                  </a:cxn>
                  <a:cxn ang="0">
                    <a:pos x="254" y="98"/>
                  </a:cxn>
                  <a:cxn ang="0">
                    <a:pos x="284" y="110"/>
                  </a:cxn>
                  <a:cxn ang="0">
                    <a:pos x="310" y="126"/>
                  </a:cxn>
                  <a:cxn ang="0">
                    <a:pos x="322" y="142"/>
                  </a:cxn>
                  <a:cxn ang="0">
                    <a:pos x="292" y="176"/>
                  </a:cxn>
                  <a:cxn ang="0">
                    <a:pos x="280" y="190"/>
                  </a:cxn>
                  <a:cxn ang="0">
                    <a:pos x="266" y="192"/>
                  </a:cxn>
                  <a:cxn ang="0">
                    <a:pos x="268" y="210"/>
                  </a:cxn>
                  <a:cxn ang="0">
                    <a:pos x="250" y="236"/>
                  </a:cxn>
                  <a:cxn ang="0">
                    <a:pos x="258" y="254"/>
                  </a:cxn>
                  <a:cxn ang="0">
                    <a:pos x="242" y="266"/>
                  </a:cxn>
                  <a:cxn ang="0">
                    <a:pos x="240" y="284"/>
                  </a:cxn>
                  <a:cxn ang="0">
                    <a:pos x="233" y="290"/>
                  </a:cxn>
                  <a:cxn ang="0">
                    <a:pos x="235" y="306"/>
                  </a:cxn>
                  <a:cxn ang="0">
                    <a:pos x="227" y="316"/>
                  </a:cxn>
                  <a:cxn ang="0">
                    <a:pos x="211" y="298"/>
                  </a:cxn>
                  <a:cxn ang="0">
                    <a:pos x="189" y="304"/>
                  </a:cxn>
                  <a:cxn ang="0">
                    <a:pos x="187" y="300"/>
                  </a:cxn>
                  <a:cxn ang="0">
                    <a:pos x="185" y="296"/>
                  </a:cxn>
                  <a:cxn ang="0">
                    <a:pos x="183" y="296"/>
                  </a:cxn>
                  <a:cxn ang="0">
                    <a:pos x="169" y="296"/>
                  </a:cxn>
                  <a:cxn ang="0">
                    <a:pos x="163" y="284"/>
                  </a:cxn>
                  <a:cxn ang="0">
                    <a:pos x="139" y="268"/>
                  </a:cxn>
                  <a:cxn ang="0">
                    <a:pos x="119" y="268"/>
                  </a:cxn>
                  <a:cxn ang="0">
                    <a:pos x="117" y="256"/>
                  </a:cxn>
                  <a:cxn ang="0">
                    <a:pos x="101" y="246"/>
                  </a:cxn>
                  <a:cxn ang="0">
                    <a:pos x="119" y="234"/>
                  </a:cxn>
                  <a:cxn ang="0">
                    <a:pos x="91" y="220"/>
                  </a:cxn>
                  <a:cxn ang="0">
                    <a:pos x="81" y="194"/>
                  </a:cxn>
                  <a:cxn ang="0">
                    <a:pos x="67" y="194"/>
                  </a:cxn>
                  <a:cxn ang="0">
                    <a:pos x="61" y="182"/>
                  </a:cxn>
                  <a:cxn ang="0">
                    <a:pos x="51" y="170"/>
                  </a:cxn>
                  <a:cxn ang="0">
                    <a:pos x="43" y="174"/>
                  </a:cxn>
                  <a:cxn ang="0">
                    <a:pos x="47" y="186"/>
                  </a:cxn>
                  <a:cxn ang="0">
                    <a:pos x="47" y="200"/>
                  </a:cxn>
                  <a:cxn ang="0">
                    <a:pos x="39" y="204"/>
                  </a:cxn>
                  <a:cxn ang="0">
                    <a:pos x="27" y="192"/>
                  </a:cxn>
                  <a:cxn ang="0">
                    <a:pos x="10" y="202"/>
                  </a:cxn>
                  <a:cxn ang="0">
                    <a:pos x="4" y="184"/>
                  </a:cxn>
                  <a:cxn ang="0">
                    <a:pos x="8" y="174"/>
                  </a:cxn>
                  <a:cxn ang="0">
                    <a:pos x="4" y="162"/>
                  </a:cxn>
                  <a:cxn ang="0">
                    <a:pos x="14" y="150"/>
                  </a:cxn>
                  <a:cxn ang="0">
                    <a:pos x="27" y="136"/>
                  </a:cxn>
                  <a:cxn ang="0">
                    <a:pos x="0" y="120"/>
                  </a:cxn>
                  <a:cxn ang="0">
                    <a:pos x="0" y="116"/>
                  </a:cxn>
                  <a:cxn ang="0">
                    <a:pos x="16" y="102"/>
                  </a:cxn>
                  <a:cxn ang="0">
                    <a:pos x="6" y="70"/>
                  </a:cxn>
                  <a:cxn ang="0">
                    <a:pos x="6" y="50"/>
                  </a:cxn>
                  <a:cxn ang="0">
                    <a:pos x="23" y="28"/>
                  </a:cxn>
                  <a:cxn ang="0">
                    <a:pos x="41" y="28"/>
                  </a:cxn>
                  <a:cxn ang="0">
                    <a:pos x="57" y="16"/>
                  </a:cxn>
                  <a:cxn ang="0">
                    <a:pos x="81" y="24"/>
                  </a:cxn>
                  <a:cxn ang="0">
                    <a:pos x="105" y="24"/>
                  </a:cxn>
                  <a:cxn ang="0">
                    <a:pos x="119" y="38"/>
                  </a:cxn>
                  <a:cxn ang="0">
                    <a:pos x="131" y="38"/>
                  </a:cxn>
                  <a:cxn ang="0">
                    <a:pos x="123" y="14"/>
                  </a:cxn>
                </a:cxnLst>
                <a:rect l="0" t="0" r="r" b="b"/>
                <a:pathLst>
                  <a:path w="322" h="316">
                    <a:moveTo>
                      <a:pt x="123" y="14"/>
                    </a:moveTo>
                    <a:lnTo>
                      <a:pt x="143" y="0"/>
                    </a:lnTo>
                    <a:lnTo>
                      <a:pt x="167" y="36"/>
                    </a:lnTo>
                    <a:lnTo>
                      <a:pt x="189" y="58"/>
                    </a:lnTo>
                    <a:lnTo>
                      <a:pt x="213" y="52"/>
                    </a:lnTo>
                    <a:lnTo>
                      <a:pt x="256" y="80"/>
                    </a:lnTo>
                    <a:lnTo>
                      <a:pt x="254" y="98"/>
                    </a:lnTo>
                    <a:lnTo>
                      <a:pt x="284" y="110"/>
                    </a:lnTo>
                    <a:lnTo>
                      <a:pt x="310" y="126"/>
                    </a:lnTo>
                    <a:lnTo>
                      <a:pt x="322" y="142"/>
                    </a:lnTo>
                    <a:lnTo>
                      <a:pt x="292" y="176"/>
                    </a:lnTo>
                    <a:lnTo>
                      <a:pt x="280" y="190"/>
                    </a:lnTo>
                    <a:lnTo>
                      <a:pt x="266" y="192"/>
                    </a:lnTo>
                    <a:lnTo>
                      <a:pt x="268" y="210"/>
                    </a:lnTo>
                    <a:lnTo>
                      <a:pt x="250" y="236"/>
                    </a:lnTo>
                    <a:lnTo>
                      <a:pt x="258" y="254"/>
                    </a:lnTo>
                    <a:lnTo>
                      <a:pt x="242" y="266"/>
                    </a:lnTo>
                    <a:lnTo>
                      <a:pt x="240" y="284"/>
                    </a:lnTo>
                    <a:lnTo>
                      <a:pt x="233" y="290"/>
                    </a:lnTo>
                    <a:lnTo>
                      <a:pt x="235" y="306"/>
                    </a:lnTo>
                    <a:lnTo>
                      <a:pt x="227" y="316"/>
                    </a:lnTo>
                    <a:lnTo>
                      <a:pt x="211" y="298"/>
                    </a:lnTo>
                    <a:lnTo>
                      <a:pt x="189" y="304"/>
                    </a:lnTo>
                    <a:lnTo>
                      <a:pt x="187" y="300"/>
                    </a:lnTo>
                    <a:lnTo>
                      <a:pt x="185" y="296"/>
                    </a:lnTo>
                    <a:lnTo>
                      <a:pt x="183" y="296"/>
                    </a:lnTo>
                    <a:lnTo>
                      <a:pt x="169" y="296"/>
                    </a:lnTo>
                    <a:lnTo>
                      <a:pt x="163" y="284"/>
                    </a:lnTo>
                    <a:lnTo>
                      <a:pt x="139" y="268"/>
                    </a:lnTo>
                    <a:lnTo>
                      <a:pt x="119" y="268"/>
                    </a:lnTo>
                    <a:lnTo>
                      <a:pt x="117" y="256"/>
                    </a:lnTo>
                    <a:lnTo>
                      <a:pt x="101" y="246"/>
                    </a:lnTo>
                    <a:lnTo>
                      <a:pt x="119" y="234"/>
                    </a:lnTo>
                    <a:lnTo>
                      <a:pt x="91" y="220"/>
                    </a:lnTo>
                    <a:lnTo>
                      <a:pt x="81" y="194"/>
                    </a:lnTo>
                    <a:lnTo>
                      <a:pt x="67" y="194"/>
                    </a:lnTo>
                    <a:lnTo>
                      <a:pt x="61" y="182"/>
                    </a:lnTo>
                    <a:lnTo>
                      <a:pt x="51" y="170"/>
                    </a:lnTo>
                    <a:lnTo>
                      <a:pt x="43" y="174"/>
                    </a:lnTo>
                    <a:lnTo>
                      <a:pt x="47" y="186"/>
                    </a:lnTo>
                    <a:lnTo>
                      <a:pt x="47" y="200"/>
                    </a:lnTo>
                    <a:lnTo>
                      <a:pt x="39" y="204"/>
                    </a:lnTo>
                    <a:lnTo>
                      <a:pt x="27" y="192"/>
                    </a:lnTo>
                    <a:lnTo>
                      <a:pt x="10" y="202"/>
                    </a:lnTo>
                    <a:lnTo>
                      <a:pt x="4" y="184"/>
                    </a:lnTo>
                    <a:lnTo>
                      <a:pt x="8" y="174"/>
                    </a:lnTo>
                    <a:lnTo>
                      <a:pt x="4" y="162"/>
                    </a:lnTo>
                    <a:lnTo>
                      <a:pt x="14" y="150"/>
                    </a:lnTo>
                    <a:lnTo>
                      <a:pt x="27" y="136"/>
                    </a:lnTo>
                    <a:lnTo>
                      <a:pt x="0" y="120"/>
                    </a:lnTo>
                    <a:lnTo>
                      <a:pt x="0" y="116"/>
                    </a:lnTo>
                    <a:lnTo>
                      <a:pt x="16" y="102"/>
                    </a:lnTo>
                    <a:lnTo>
                      <a:pt x="6" y="70"/>
                    </a:lnTo>
                    <a:lnTo>
                      <a:pt x="6" y="50"/>
                    </a:lnTo>
                    <a:lnTo>
                      <a:pt x="23" y="28"/>
                    </a:lnTo>
                    <a:lnTo>
                      <a:pt x="41" y="28"/>
                    </a:lnTo>
                    <a:lnTo>
                      <a:pt x="57" y="16"/>
                    </a:lnTo>
                    <a:lnTo>
                      <a:pt x="81" y="24"/>
                    </a:lnTo>
                    <a:lnTo>
                      <a:pt x="105" y="24"/>
                    </a:lnTo>
                    <a:lnTo>
                      <a:pt x="119" y="38"/>
                    </a:lnTo>
                    <a:lnTo>
                      <a:pt x="131" y="38"/>
                    </a:lnTo>
                    <a:lnTo>
                      <a:pt x="123" y="14"/>
                    </a:lnTo>
                    <a:close/>
                  </a:path>
                </a:pathLst>
              </a:custGeom>
              <a:solidFill>
                <a:schemeClr val="tx2"/>
              </a:solidFill>
              <a:ln w="3175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38" name="RAJASTHAN"/>
              <p:cNvSpPr>
                <a:spLocks/>
              </p:cNvSpPr>
              <p:nvPr/>
            </p:nvSpPr>
            <p:spPr bwMode="auto">
              <a:xfrm>
                <a:off x="3326250" y="2669480"/>
                <a:ext cx="1435100" cy="1284287"/>
              </a:xfrm>
              <a:custGeom>
                <a:avLst/>
                <a:gdLst/>
                <a:ahLst/>
                <a:cxnLst>
                  <a:cxn ang="0">
                    <a:pos x="134" y="539"/>
                  </a:cxn>
                  <a:cxn ang="0">
                    <a:pos x="78" y="477"/>
                  </a:cxn>
                  <a:cxn ang="0">
                    <a:pos x="70" y="374"/>
                  </a:cxn>
                  <a:cxn ang="0">
                    <a:pos x="10" y="304"/>
                  </a:cxn>
                  <a:cxn ang="0">
                    <a:pos x="78" y="232"/>
                  </a:cxn>
                  <a:cxn ang="0">
                    <a:pos x="132" y="240"/>
                  </a:cxn>
                  <a:cxn ang="0">
                    <a:pos x="233" y="240"/>
                  </a:cxn>
                  <a:cxn ang="0">
                    <a:pos x="295" y="180"/>
                  </a:cxn>
                  <a:cxn ang="0">
                    <a:pos x="381" y="94"/>
                  </a:cxn>
                  <a:cxn ang="0">
                    <a:pos x="472" y="0"/>
                  </a:cxn>
                  <a:cxn ang="0">
                    <a:pos x="528" y="42"/>
                  </a:cxn>
                  <a:cxn ang="0">
                    <a:pos x="542" y="92"/>
                  </a:cxn>
                  <a:cxn ang="0">
                    <a:pos x="616" y="98"/>
                  </a:cxn>
                  <a:cxn ang="0">
                    <a:pos x="667" y="204"/>
                  </a:cxn>
                  <a:cxn ang="0">
                    <a:pos x="667" y="268"/>
                  </a:cxn>
                  <a:cxn ang="0">
                    <a:pos x="705" y="242"/>
                  </a:cxn>
                  <a:cxn ang="0">
                    <a:pos x="731" y="260"/>
                  </a:cxn>
                  <a:cxn ang="0">
                    <a:pos x="769" y="254"/>
                  </a:cxn>
                  <a:cxn ang="0">
                    <a:pos x="803" y="288"/>
                  </a:cxn>
                  <a:cxn ang="0">
                    <a:pos x="835" y="344"/>
                  </a:cxn>
                  <a:cxn ang="0">
                    <a:pos x="829" y="372"/>
                  </a:cxn>
                  <a:cxn ang="0">
                    <a:pos x="815" y="394"/>
                  </a:cxn>
                  <a:cxn ang="0">
                    <a:pos x="859" y="384"/>
                  </a:cxn>
                  <a:cxn ang="0">
                    <a:pos x="849" y="425"/>
                  </a:cxn>
                  <a:cxn ang="0">
                    <a:pos x="749" y="485"/>
                  </a:cxn>
                  <a:cxn ang="0">
                    <a:pos x="739" y="559"/>
                  </a:cxn>
                  <a:cxn ang="0">
                    <a:pos x="785" y="549"/>
                  </a:cxn>
                  <a:cxn ang="0">
                    <a:pos x="801" y="585"/>
                  </a:cxn>
                  <a:cxn ang="0">
                    <a:pos x="751" y="611"/>
                  </a:cxn>
                  <a:cxn ang="0">
                    <a:pos x="763" y="633"/>
                  </a:cxn>
                  <a:cxn ang="0">
                    <a:pos x="747" y="649"/>
                  </a:cxn>
                  <a:cxn ang="0">
                    <a:pos x="751" y="683"/>
                  </a:cxn>
                  <a:cxn ang="0">
                    <a:pos x="717" y="679"/>
                  </a:cxn>
                  <a:cxn ang="0">
                    <a:pos x="663" y="671"/>
                  </a:cxn>
                  <a:cxn ang="0">
                    <a:pos x="616" y="727"/>
                  </a:cxn>
                  <a:cxn ang="0">
                    <a:pos x="630" y="697"/>
                  </a:cxn>
                  <a:cxn ang="0">
                    <a:pos x="630" y="661"/>
                  </a:cxn>
                  <a:cxn ang="0">
                    <a:pos x="632" y="623"/>
                  </a:cxn>
                  <a:cxn ang="0">
                    <a:pos x="580" y="621"/>
                  </a:cxn>
                  <a:cxn ang="0">
                    <a:pos x="572" y="605"/>
                  </a:cxn>
                  <a:cxn ang="0">
                    <a:pos x="570" y="583"/>
                  </a:cxn>
                  <a:cxn ang="0">
                    <a:pos x="534" y="615"/>
                  </a:cxn>
                  <a:cxn ang="0">
                    <a:pos x="522" y="675"/>
                  </a:cxn>
                  <a:cxn ang="0">
                    <a:pos x="538" y="715"/>
                  </a:cxn>
                  <a:cxn ang="0">
                    <a:pos x="504" y="769"/>
                  </a:cxn>
                  <a:cxn ang="0">
                    <a:pos x="502" y="803"/>
                  </a:cxn>
                  <a:cxn ang="0">
                    <a:pos x="454" y="795"/>
                  </a:cxn>
                  <a:cxn ang="0">
                    <a:pos x="403" y="759"/>
                  </a:cxn>
                  <a:cxn ang="0">
                    <a:pos x="375" y="717"/>
                  </a:cxn>
                  <a:cxn ang="0">
                    <a:pos x="377" y="681"/>
                  </a:cxn>
                  <a:cxn ang="0">
                    <a:pos x="361" y="655"/>
                  </a:cxn>
                  <a:cxn ang="0">
                    <a:pos x="311" y="649"/>
                  </a:cxn>
                  <a:cxn ang="0">
                    <a:pos x="281" y="629"/>
                  </a:cxn>
                  <a:cxn ang="0">
                    <a:pos x="251" y="603"/>
                  </a:cxn>
                  <a:cxn ang="0">
                    <a:pos x="194" y="601"/>
                  </a:cxn>
                </a:cxnLst>
                <a:rect l="0" t="0" r="r" b="b"/>
                <a:pathLst>
                  <a:path w="904" h="809">
                    <a:moveTo>
                      <a:pt x="148" y="601"/>
                    </a:moveTo>
                    <a:lnTo>
                      <a:pt x="132" y="561"/>
                    </a:lnTo>
                    <a:lnTo>
                      <a:pt x="134" y="539"/>
                    </a:lnTo>
                    <a:lnTo>
                      <a:pt x="112" y="507"/>
                    </a:lnTo>
                    <a:lnTo>
                      <a:pt x="110" y="477"/>
                    </a:lnTo>
                    <a:lnTo>
                      <a:pt x="78" y="477"/>
                    </a:lnTo>
                    <a:lnTo>
                      <a:pt x="56" y="437"/>
                    </a:lnTo>
                    <a:lnTo>
                      <a:pt x="68" y="411"/>
                    </a:lnTo>
                    <a:lnTo>
                      <a:pt x="70" y="374"/>
                    </a:lnTo>
                    <a:lnTo>
                      <a:pt x="34" y="372"/>
                    </a:lnTo>
                    <a:lnTo>
                      <a:pt x="0" y="348"/>
                    </a:lnTo>
                    <a:lnTo>
                      <a:pt x="10" y="304"/>
                    </a:lnTo>
                    <a:lnTo>
                      <a:pt x="34" y="288"/>
                    </a:lnTo>
                    <a:lnTo>
                      <a:pt x="66" y="258"/>
                    </a:lnTo>
                    <a:lnTo>
                      <a:pt x="78" y="232"/>
                    </a:lnTo>
                    <a:lnTo>
                      <a:pt x="104" y="214"/>
                    </a:lnTo>
                    <a:lnTo>
                      <a:pt x="132" y="222"/>
                    </a:lnTo>
                    <a:lnTo>
                      <a:pt x="132" y="240"/>
                    </a:lnTo>
                    <a:lnTo>
                      <a:pt x="150" y="252"/>
                    </a:lnTo>
                    <a:lnTo>
                      <a:pt x="190" y="240"/>
                    </a:lnTo>
                    <a:lnTo>
                      <a:pt x="233" y="240"/>
                    </a:lnTo>
                    <a:lnTo>
                      <a:pt x="257" y="230"/>
                    </a:lnTo>
                    <a:lnTo>
                      <a:pt x="267" y="202"/>
                    </a:lnTo>
                    <a:lnTo>
                      <a:pt x="295" y="180"/>
                    </a:lnTo>
                    <a:lnTo>
                      <a:pt x="309" y="144"/>
                    </a:lnTo>
                    <a:lnTo>
                      <a:pt x="371" y="116"/>
                    </a:lnTo>
                    <a:lnTo>
                      <a:pt x="381" y="94"/>
                    </a:lnTo>
                    <a:lnTo>
                      <a:pt x="411" y="54"/>
                    </a:lnTo>
                    <a:lnTo>
                      <a:pt x="427" y="10"/>
                    </a:lnTo>
                    <a:lnTo>
                      <a:pt x="472" y="0"/>
                    </a:lnTo>
                    <a:lnTo>
                      <a:pt x="470" y="16"/>
                    </a:lnTo>
                    <a:lnTo>
                      <a:pt x="534" y="20"/>
                    </a:lnTo>
                    <a:lnTo>
                      <a:pt x="528" y="42"/>
                    </a:lnTo>
                    <a:lnTo>
                      <a:pt x="544" y="62"/>
                    </a:lnTo>
                    <a:lnTo>
                      <a:pt x="532" y="74"/>
                    </a:lnTo>
                    <a:lnTo>
                      <a:pt x="542" y="92"/>
                    </a:lnTo>
                    <a:lnTo>
                      <a:pt x="568" y="84"/>
                    </a:lnTo>
                    <a:lnTo>
                      <a:pt x="582" y="106"/>
                    </a:lnTo>
                    <a:lnTo>
                      <a:pt x="616" y="98"/>
                    </a:lnTo>
                    <a:lnTo>
                      <a:pt x="624" y="134"/>
                    </a:lnTo>
                    <a:lnTo>
                      <a:pt x="644" y="198"/>
                    </a:lnTo>
                    <a:lnTo>
                      <a:pt x="667" y="204"/>
                    </a:lnTo>
                    <a:lnTo>
                      <a:pt x="679" y="226"/>
                    </a:lnTo>
                    <a:lnTo>
                      <a:pt x="665" y="248"/>
                    </a:lnTo>
                    <a:lnTo>
                      <a:pt x="667" y="268"/>
                    </a:lnTo>
                    <a:lnTo>
                      <a:pt x="691" y="268"/>
                    </a:lnTo>
                    <a:lnTo>
                      <a:pt x="689" y="244"/>
                    </a:lnTo>
                    <a:lnTo>
                      <a:pt x="705" y="242"/>
                    </a:lnTo>
                    <a:lnTo>
                      <a:pt x="707" y="232"/>
                    </a:lnTo>
                    <a:lnTo>
                      <a:pt x="723" y="238"/>
                    </a:lnTo>
                    <a:lnTo>
                      <a:pt x="731" y="260"/>
                    </a:lnTo>
                    <a:lnTo>
                      <a:pt x="759" y="230"/>
                    </a:lnTo>
                    <a:lnTo>
                      <a:pt x="771" y="238"/>
                    </a:lnTo>
                    <a:lnTo>
                      <a:pt x="769" y="254"/>
                    </a:lnTo>
                    <a:lnTo>
                      <a:pt x="765" y="290"/>
                    </a:lnTo>
                    <a:lnTo>
                      <a:pt x="791" y="278"/>
                    </a:lnTo>
                    <a:lnTo>
                      <a:pt x="803" y="288"/>
                    </a:lnTo>
                    <a:lnTo>
                      <a:pt x="805" y="304"/>
                    </a:lnTo>
                    <a:lnTo>
                      <a:pt x="817" y="328"/>
                    </a:lnTo>
                    <a:lnTo>
                      <a:pt x="835" y="344"/>
                    </a:lnTo>
                    <a:lnTo>
                      <a:pt x="835" y="356"/>
                    </a:lnTo>
                    <a:lnTo>
                      <a:pt x="823" y="362"/>
                    </a:lnTo>
                    <a:lnTo>
                      <a:pt x="829" y="372"/>
                    </a:lnTo>
                    <a:lnTo>
                      <a:pt x="821" y="382"/>
                    </a:lnTo>
                    <a:lnTo>
                      <a:pt x="811" y="388"/>
                    </a:lnTo>
                    <a:lnTo>
                      <a:pt x="815" y="394"/>
                    </a:lnTo>
                    <a:lnTo>
                      <a:pt x="837" y="386"/>
                    </a:lnTo>
                    <a:lnTo>
                      <a:pt x="843" y="378"/>
                    </a:lnTo>
                    <a:lnTo>
                      <a:pt x="859" y="384"/>
                    </a:lnTo>
                    <a:lnTo>
                      <a:pt x="884" y="382"/>
                    </a:lnTo>
                    <a:lnTo>
                      <a:pt x="904" y="394"/>
                    </a:lnTo>
                    <a:lnTo>
                      <a:pt x="849" y="425"/>
                    </a:lnTo>
                    <a:lnTo>
                      <a:pt x="801" y="451"/>
                    </a:lnTo>
                    <a:lnTo>
                      <a:pt x="797" y="453"/>
                    </a:lnTo>
                    <a:lnTo>
                      <a:pt x="749" y="485"/>
                    </a:lnTo>
                    <a:lnTo>
                      <a:pt x="715" y="511"/>
                    </a:lnTo>
                    <a:lnTo>
                      <a:pt x="721" y="541"/>
                    </a:lnTo>
                    <a:lnTo>
                      <a:pt x="739" y="559"/>
                    </a:lnTo>
                    <a:lnTo>
                      <a:pt x="767" y="565"/>
                    </a:lnTo>
                    <a:lnTo>
                      <a:pt x="783" y="559"/>
                    </a:lnTo>
                    <a:lnTo>
                      <a:pt x="785" y="549"/>
                    </a:lnTo>
                    <a:lnTo>
                      <a:pt x="799" y="547"/>
                    </a:lnTo>
                    <a:lnTo>
                      <a:pt x="801" y="559"/>
                    </a:lnTo>
                    <a:lnTo>
                      <a:pt x="801" y="585"/>
                    </a:lnTo>
                    <a:lnTo>
                      <a:pt x="775" y="585"/>
                    </a:lnTo>
                    <a:lnTo>
                      <a:pt x="747" y="593"/>
                    </a:lnTo>
                    <a:lnTo>
                      <a:pt x="751" y="611"/>
                    </a:lnTo>
                    <a:lnTo>
                      <a:pt x="739" y="617"/>
                    </a:lnTo>
                    <a:lnTo>
                      <a:pt x="755" y="625"/>
                    </a:lnTo>
                    <a:lnTo>
                      <a:pt x="763" y="633"/>
                    </a:lnTo>
                    <a:lnTo>
                      <a:pt x="767" y="651"/>
                    </a:lnTo>
                    <a:lnTo>
                      <a:pt x="753" y="655"/>
                    </a:lnTo>
                    <a:lnTo>
                      <a:pt x="747" y="649"/>
                    </a:lnTo>
                    <a:lnTo>
                      <a:pt x="735" y="645"/>
                    </a:lnTo>
                    <a:lnTo>
                      <a:pt x="737" y="665"/>
                    </a:lnTo>
                    <a:lnTo>
                      <a:pt x="751" y="683"/>
                    </a:lnTo>
                    <a:lnTo>
                      <a:pt x="747" y="693"/>
                    </a:lnTo>
                    <a:lnTo>
                      <a:pt x="729" y="695"/>
                    </a:lnTo>
                    <a:lnTo>
                      <a:pt x="717" y="679"/>
                    </a:lnTo>
                    <a:lnTo>
                      <a:pt x="707" y="689"/>
                    </a:lnTo>
                    <a:lnTo>
                      <a:pt x="671" y="669"/>
                    </a:lnTo>
                    <a:lnTo>
                      <a:pt x="663" y="671"/>
                    </a:lnTo>
                    <a:lnTo>
                      <a:pt x="661" y="703"/>
                    </a:lnTo>
                    <a:lnTo>
                      <a:pt x="632" y="721"/>
                    </a:lnTo>
                    <a:lnTo>
                      <a:pt x="616" y="727"/>
                    </a:lnTo>
                    <a:lnTo>
                      <a:pt x="608" y="719"/>
                    </a:lnTo>
                    <a:lnTo>
                      <a:pt x="618" y="705"/>
                    </a:lnTo>
                    <a:lnTo>
                      <a:pt x="630" y="697"/>
                    </a:lnTo>
                    <a:lnTo>
                      <a:pt x="628" y="683"/>
                    </a:lnTo>
                    <a:lnTo>
                      <a:pt x="632" y="671"/>
                    </a:lnTo>
                    <a:lnTo>
                      <a:pt x="630" y="661"/>
                    </a:lnTo>
                    <a:lnTo>
                      <a:pt x="642" y="649"/>
                    </a:lnTo>
                    <a:lnTo>
                      <a:pt x="648" y="639"/>
                    </a:lnTo>
                    <a:lnTo>
                      <a:pt x="632" y="623"/>
                    </a:lnTo>
                    <a:lnTo>
                      <a:pt x="618" y="619"/>
                    </a:lnTo>
                    <a:lnTo>
                      <a:pt x="600" y="623"/>
                    </a:lnTo>
                    <a:lnTo>
                      <a:pt x="580" y="621"/>
                    </a:lnTo>
                    <a:lnTo>
                      <a:pt x="578" y="611"/>
                    </a:lnTo>
                    <a:lnTo>
                      <a:pt x="596" y="605"/>
                    </a:lnTo>
                    <a:lnTo>
                      <a:pt x="572" y="605"/>
                    </a:lnTo>
                    <a:lnTo>
                      <a:pt x="570" y="599"/>
                    </a:lnTo>
                    <a:lnTo>
                      <a:pt x="580" y="587"/>
                    </a:lnTo>
                    <a:lnTo>
                      <a:pt x="570" y="583"/>
                    </a:lnTo>
                    <a:lnTo>
                      <a:pt x="554" y="605"/>
                    </a:lnTo>
                    <a:lnTo>
                      <a:pt x="550" y="625"/>
                    </a:lnTo>
                    <a:lnTo>
                      <a:pt x="534" y="615"/>
                    </a:lnTo>
                    <a:lnTo>
                      <a:pt x="524" y="617"/>
                    </a:lnTo>
                    <a:lnTo>
                      <a:pt x="536" y="651"/>
                    </a:lnTo>
                    <a:lnTo>
                      <a:pt x="522" y="675"/>
                    </a:lnTo>
                    <a:lnTo>
                      <a:pt x="538" y="675"/>
                    </a:lnTo>
                    <a:lnTo>
                      <a:pt x="546" y="699"/>
                    </a:lnTo>
                    <a:lnTo>
                      <a:pt x="538" y="715"/>
                    </a:lnTo>
                    <a:lnTo>
                      <a:pt x="542" y="737"/>
                    </a:lnTo>
                    <a:lnTo>
                      <a:pt x="520" y="763"/>
                    </a:lnTo>
                    <a:lnTo>
                      <a:pt x="504" y="769"/>
                    </a:lnTo>
                    <a:lnTo>
                      <a:pt x="498" y="783"/>
                    </a:lnTo>
                    <a:lnTo>
                      <a:pt x="516" y="797"/>
                    </a:lnTo>
                    <a:lnTo>
                      <a:pt x="502" y="803"/>
                    </a:lnTo>
                    <a:lnTo>
                      <a:pt x="488" y="809"/>
                    </a:lnTo>
                    <a:lnTo>
                      <a:pt x="472" y="807"/>
                    </a:lnTo>
                    <a:lnTo>
                      <a:pt x="454" y="795"/>
                    </a:lnTo>
                    <a:lnTo>
                      <a:pt x="446" y="779"/>
                    </a:lnTo>
                    <a:lnTo>
                      <a:pt x="427" y="767"/>
                    </a:lnTo>
                    <a:lnTo>
                      <a:pt x="403" y="759"/>
                    </a:lnTo>
                    <a:lnTo>
                      <a:pt x="403" y="743"/>
                    </a:lnTo>
                    <a:lnTo>
                      <a:pt x="393" y="727"/>
                    </a:lnTo>
                    <a:lnTo>
                      <a:pt x="375" y="717"/>
                    </a:lnTo>
                    <a:lnTo>
                      <a:pt x="379" y="707"/>
                    </a:lnTo>
                    <a:lnTo>
                      <a:pt x="387" y="701"/>
                    </a:lnTo>
                    <a:lnTo>
                      <a:pt x="377" y="681"/>
                    </a:lnTo>
                    <a:lnTo>
                      <a:pt x="365" y="693"/>
                    </a:lnTo>
                    <a:lnTo>
                      <a:pt x="349" y="671"/>
                    </a:lnTo>
                    <a:lnTo>
                      <a:pt x="361" y="655"/>
                    </a:lnTo>
                    <a:lnTo>
                      <a:pt x="347" y="637"/>
                    </a:lnTo>
                    <a:lnTo>
                      <a:pt x="337" y="647"/>
                    </a:lnTo>
                    <a:lnTo>
                      <a:pt x="311" y="649"/>
                    </a:lnTo>
                    <a:lnTo>
                      <a:pt x="299" y="631"/>
                    </a:lnTo>
                    <a:lnTo>
                      <a:pt x="287" y="639"/>
                    </a:lnTo>
                    <a:lnTo>
                      <a:pt x="281" y="629"/>
                    </a:lnTo>
                    <a:lnTo>
                      <a:pt x="277" y="615"/>
                    </a:lnTo>
                    <a:lnTo>
                      <a:pt x="259" y="613"/>
                    </a:lnTo>
                    <a:lnTo>
                      <a:pt x="251" y="603"/>
                    </a:lnTo>
                    <a:lnTo>
                      <a:pt x="231" y="607"/>
                    </a:lnTo>
                    <a:lnTo>
                      <a:pt x="209" y="609"/>
                    </a:lnTo>
                    <a:lnTo>
                      <a:pt x="194" y="601"/>
                    </a:lnTo>
                    <a:lnTo>
                      <a:pt x="162" y="609"/>
                    </a:lnTo>
                    <a:lnTo>
                      <a:pt x="148" y="601"/>
                    </a:lnTo>
                    <a:close/>
                  </a:path>
                </a:pathLst>
              </a:custGeom>
              <a:solidFill>
                <a:schemeClr val="tx2"/>
              </a:solidFill>
              <a:ln w="3175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39" name="UTTAR PRADESH"/>
              <p:cNvSpPr>
                <a:spLocks/>
              </p:cNvSpPr>
              <p:nvPr/>
            </p:nvSpPr>
            <p:spPr bwMode="auto">
              <a:xfrm>
                <a:off x="4575612" y="2640905"/>
                <a:ext cx="1212850" cy="1192212"/>
              </a:xfrm>
              <a:custGeom>
                <a:avLst/>
                <a:gdLst/>
                <a:ahLst/>
                <a:cxnLst>
                  <a:cxn ang="0">
                    <a:pos x="344" y="214"/>
                  </a:cxn>
                  <a:cxn ang="0">
                    <a:pos x="412" y="238"/>
                  </a:cxn>
                  <a:cxn ang="0">
                    <a:pos x="502" y="294"/>
                  </a:cxn>
                  <a:cxn ang="0">
                    <a:pos x="571" y="316"/>
                  </a:cxn>
                  <a:cxn ang="0">
                    <a:pos x="623" y="356"/>
                  </a:cxn>
                  <a:cxn ang="0">
                    <a:pos x="661" y="342"/>
                  </a:cxn>
                  <a:cxn ang="0">
                    <a:pos x="705" y="404"/>
                  </a:cxn>
                  <a:cxn ang="0">
                    <a:pos x="743" y="437"/>
                  </a:cxn>
                  <a:cxn ang="0">
                    <a:pos x="691" y="457"/>
                  </a:cxn>
                  <a:cxn ang="0">
                    <a:pos x="699" y="485"/>
                  </a:cxn>
                  <a:cxn ang="0">
                    <a:pos x="756" y="527"/>
                  </a:cxn>
                  <a:cxn ang="0">
                    <a:pos x="739" y="537"/>
                  </a:cxn>
                  <a:cxn ang="0">
                    <a:pos x="675" y="581"/>
                  </a:cxn>
                  <a:cxn ang="0">
                    <a:pos x="653" y="655"/>
                  </a:cxn>
                  <a:cxn ang="0">
                    <a:pos x="647" y="699"/>
                  </a:cxn>
                  <a:cxn ang="0">
                    <a:pos x="611" y="751"/>
                  </a:cxn>
                  <a:cxn ang="0">
                    <a:pos x="565" y="721"/>
                  </a:cxn>
                  <a:cxn ang="0">
                    <a:pos x="551" y="659"/>
                  </a:cxn>
                  <a:cxn ang="0">
                    <a:pos x="496" y="643"/>
                  </a:cxn>
                  <a:cxn ang="0">
                    <a:pos x="400" y="631"/>
                  </a:cxn>
                  <a:cxn ang="0">
                    <a:pos x="358" y="605"/>
                  </a:cxn>
                  <a:cxn ang="0">
                    <a:pos x="318" y="609"/>
                  </a:cxn>
                  <a:cxn ang="0">
                    <a:pos x="299" y="577"/>
                  </a:cxn>
                  <a:cxn ang="0">
                    <a:pos x="235" y="609"/>
                  </a:cxn>
                  <a:cxn ang="0">
                    <a:pos x="215" y="591"/>
                  </a:cxn>
                  <a:cxn ang="0">
                    <a:pos x="181" y="597"/>
                  </a:cxn>
                  <a:cxn ang="0">
                    <a:pos x="173" y="555"/>
                  </a:cxn>
                  <a:cxn ang="0">
                    <a:pos x="137" y="571"/>
                  </a:cxn>
                  <a:cxn ang="0">
                    <a:pos x="145" y="623"/>
                  </a:cxn>
                  <a:cxn ang="0">
                    <a:pos x="169" y="665"/>
                  </a:cxn>
                  <a:cxn ang="0">
                    <a:pos x="147" y="703"/>
                  </a:cxn>
                  <a:cxn ang="0">
                    <a:pos x="99" y="655"/>
                  </a:cxn>
                  <a:cxn ang="0">
                    <a:pos x="113" y="591"/>
                  </a:cxn>
                  <a:cxn ang="0">
                    <a:pos x="117" y="555"/>
                  </a:cxn>
                  <a:cxn ang="0">
                    <a:pos x="157" y="527"/>
                  </a:cxn>
                  <a:cxn ang="0">
                    <a:pos x="193" y="473"/>
                  </a:cxn>
                  <a:cxn ang="0">
                    <a:pos x="143" y="421"/>
                  </a:cxn>
                  <a:cxn ang="0">
                    <a:pos x="72" y="402"/>
                  </a:cxn>
                  <a:cxn ang="0">
                    <a:pos x="28" y="412"/>
                  </a:cxn>
                  <a:cxn ang="0">
                    <a:pos x="42" y="390"/>
                  </a:cxn>
                  <a:cxn ang="0">
                    <a:pos x="48" y="362"/>
                  </a:cxn>
                  <a:cxn ang="0">
                    <a:pos x="16" y="306"/>
                  </a:cxn>
                  <a:cxn ang="0">
                    <a:pos x="42" y="250"/>
                  </a:cxn>
                  <a:cxn ang="0">
                    <a:pos x="22" y="192"/>
                  </a:cxn>
                  <a:cxn ang="0">
                    <a:pos x="0" y="94"/>
                  </a:cxn>
                  <a:cxn ang="0">
                    <a:pos x="66" y="0"/>
                  </a:cxn>
                  <a:cxn ang="0">
                    <a:pos x="76" y="36"/>
                  </a:cxn>
                  <a:cxn ang="0">
                    <a:pos x="70" y="68"/>
                  </a:cxn>
                  <a:cxn ang="0">
                    <a:pos x="105" y="88"/>
                  </a:cxn>
                  <a:cxn ang="0">
                    <a:pos x="109" y="58"/>
                  </a:cxn>
                  <a:cxn ang="0">
                    <a:pos x="133" y="78"/>
                  </a:cxn>
                  <a:cxn ang="0">
                    <a:pos x="185" y="118"/>
                  </a:cxn>
                  <a:cxn ang="0">
                    <a:pos x="185" y="152"/>
                  </a:cxn>
                  <a:cxn ang="0">
                    <a:pos x="235" y="180"/>
                  </a:cxn>
                  <a:cxn ang="0">
                    <a:pos x="255" y="188"/>
                  </a:cxn>
                  <a:cxn ang="0">
                    <a:pos x="301" y="190"/>
                  </a:cxn>
                </a:cxnLst>
                <a:rect l="0" t="0" r="r" b="b"/>
                <a:pathLst>
                  <a:path w="764" h="751">
                    <a:moveTo>
                      <a:pt x="301" y="190"/>
                    </a:moveTo>
                    <a:lnTo>
                      <a:pt x="318" y="192"/>
                    </a:lnTo>
                    <a:lnTo>
                      <a:pt x="344" y="214"/>
                    </a:lnTo>
                    <a:lnTo>
                      <a:pt x="352" y="204"/>
                    </a:lnTo>
                    <a:lnTo>
                      <a:pt x="398" y="236"/>
                    </a:lnTo>
                    <a:lnTo>
                      <a:pt x="412" y="238"/>
                    </a:lnTo>
                    <a:lnTo>
                      <a:pt x="428" y="266"/>
                    </a:lnTo>
                    <a:lnTo>
                      <a:pt x="482" y="302"/>
                    </a:lnTo>
                    <a:lnTo>
                      <a:pt x="502" y="294"/>
                    </a:lnTo>
                    <a:lnTo>
                      <a:pt x="518" y="306"/>
                    </a:lnTo>
                    <a:lnTo>
                      <a:pt x="535" y="318"/>
                    </a:lnTo>
                    <a:lnTo>
                      <a:pt x="571" y="316"/>
                    </a:lnTo>
                    <a:lnTo>
                      <a:pt x="575" y="342"/>
                    </a:lnTo>
                    <a:lnTo>
                      <a:pt x="617" y="344"/>
                    </a:lnTo>
                    <a:lnTo>
                      <a:pt x="623" y="356"/>
                    </a:lnTo>
                    <a:lnTo>
                      <a:pt x="637" y="354"/>
                    </a:lnTo>
                    <a:lnTo>
                      <a:pt x="637" y="342"/>
                    </a:lnTo>
                    <a:lnTo>
                      <a:pt x="661" y="342"/>
                    </a:lnTo>
                    <a:lnTo>
                      <a:pt x="683" y="350"/>
                    </a:lnTo>
                    <a:lnTo>
                      <a:pt x="695" y="370"/>
                    </a:lnTo>
                    <a:lnTo>
                      <a:pt x="705" y="404"/>
                    </a:lnTo>
                    <a:lnTo>
                      <a:pt x="723" y="406"/>
                    </a:lnTo>
                    <a:lnTo>
                      <a:pt x="729" y="421"/>
                    </a:lnTo>
                    <a:lnTo>
                      <a:pt x="743" y="437"/>
                    </a:lnTo>
                    <a:lnTo>
                      <a:pt x="719" y="435"/>
                    </a:lnTo>
                    <a:lnTo>
                      <a:pt x="701" y="443"/>
                    </a:lnTo>
                    <a:lnTo>
                      <a:pt x="691" y="457"/>
                    </a:lnTo>
                    <a:lnTo>
                      <a:pt x="719" y="465"/>
                    </a:lnTo>
                    <a:lnTo>
                      <a:pt x="711" y="479"/>
                    </a:lnTo>
                    <a:lnTo>
                      <a:pt x="699" y="485"/>
                    </a:lnTo>
                    <a:lnTo>
                      <a:pt x="729" y="519"/>
                    </a:lnTo>
                    <a:lnTo>
                      <a:pt x="743" y="519"/>
                    </a:lnTo>
                    <a:lnTo>
                      <a:pt x="756" y="527"/>
                    </a:lnTo>
                    <a:lnTo>
                      <a:pt x="764" y="539"/>
                    </a:lnTo>
                    <a:lnTo>
                      <a:pt x="752" y="547"/>
                    </a:lnTo>
                    <a:lnTo>
                      <a:pt x="739" y="537"/>
                    </a:lnTo>
                    <a:lnTo>
                      <a:pt x="735" y="553"/>
                    </a:lnTo>
                    <a:lnTo>
                      <a:pt x="715" y="541"/>
                    </a:lnTo>
                    <a:lnTo>
                      <a:pt x="675" y="581"/>
                    </a:lnTo>
                    <a:lnTo>
                      <a:pt x="639" y="597"/>
                    </a:lnTo>
                    <a:lnTo>
                      <a:pt x="635" y="641"/>
                    </a:lnTo>
                    <a:lnTo>
                      <a:pt x="653" y="655"/>
                    </a:lnTo>
                    <a:lnTo>
                      <a:pt x="653" y="681"/>
                    </a:lnTo>
                    <a:lnTo>
                      <a:pt x="639" y="681"/>
                    </a:lnTo>
                    <a:lnTo>
                      <a:pt x="647" y="699"/>
                    </a:lnTo>
                    <a:lnTo>
                      <a:pt x="637" y="725"/>
                    </a:lnTo>
                    <a:lnTo>
                      <a:pt x="623" y="745"/>
                    </a:lnTo>
                    <a:lnTo>
                      <a:pt x="611" y="751"/>
                    </a:lnTo>
                    <a:lnTo>
                      <a:pt x="589" y="749"/>
                    </a:lnTo>
                    <a:lnTo>
                      <a:pt x="579" y="743"/>
                    </a:lnTo>
                    <a:lnTo>
                      <a:pt x="565" y="721"/>
                    </a:lnTo>
                    <a:lnTo>
                      <a:pt x="571" y="693"/>
                    </a:lnTo>
                    <a:lnTo>
                      <a:pt x="577" y="667"/>
                    </a:lnTo>
                    <a:lnTo>
                      <a:pt x="551" y="659"/>
                    </a:lnTo>
                    <a:lnTo>
                      <a:pt x="531" y="663"/>
                    </a:lnTo>
                    <a:lnTo>
                      <a:pt x="520" y="649"/>
                    </a:lnTo>
                    <a:lnTo>
                      <a:pt x="496" y="643"/>
                    </a:lnTo>
                    <a:lnTo>
                      <a:pt x="480" y="627"/>
                    </a:lnTo>
                    <a:lnTo>
                      <a:pt x="430" y="605"/>
                    </a:lnTo>
                    <a:lnTo>
                      <a:pt x="400" y="631"/>
                    </a:lnTo>
                    <a:lnTo>
                      <a:pt x="376" y="629"/>
                    </a:lnTo>
                    <a:lnTo>
                      <a:pt x="364" y="617"/>
                    </a:lnTo>
                    <a:lnTo>
                      <a:pt x="358" y="605"/>
                    </a:lnTo>
                    <a:lnTo>
                      <a:pt x="344" y="611"/>
                    </a:lnTo>
                    <a:lnTo>
                      <a:pt x="316" y="623"/>
                    </a:lnTo>
                    <a:lnTo>
                      <a:pt x="318" y="609"/>
                    </a:lnTo>
                    <a:lnTo>
                      <a:pt x="326" y="597"/>
                    </a:lnTo>
                    <a:lnTo>
                      <a:pt x="314" y="579"/>
                    </a:lnTo>
                    <a:lnTo>
                      <a:pt x="299" y="577"/>
                    </a:lnTo>
                    <a:lnTo>
                      <a:pt x="277" y="591"/>
                    </a:lnTo>
                    <a:lnTo>
                      <a:pt x="259" y="607"/>
                    </a:lnTo>
                    <a:lnTo>
                      <a:pt x="235" y="609"/>
                    </a:lnTo>
                    <a:lnTo>
                      <a:pt x="221" y="607"/>
                    </a:lnTo>
                    <a:lnTo>
                      <a:pt x="229" y="589"/>
                    </a:lnTo>
                    <a:lnTo>
                      <a:pt x="215" y="591"/>
                    </a:lnTo>
                    <a:lnTo>
                      <a:pt x="211" y="589"/>
                    </a:lnTo>
                    <a:lnTo>
                      <a:pt x="201" y="603"/>
                    </a:lnTo>
                    <a:lnTo>
                      <a:pt x="181" y="597"/>
                    </a:lnTo>
                    <a:lnTo>
                      <a:pt x="171" y="593"/>
                    </a:lnTo>
                    <a:lnTo>
                      <a:pt x="183" y="577"/>
                    </a:lnTo>
                    <a:lnTo>
                      <a:pt x="173" y="555"/>
                    </a:lnTo>
                    <a:lnTo>
                      <a:pt x="157" y="555"/>
                    </a:lnTo>
                    <a:lnTo>
                      <a:pt x="153" y="575"/>
                    </a:lnTo>
                    <a:lnTo>
                      <a:pt x="137" y="571"/>
                    </a:lnTo>
                    <a:lnTo>
                      <a:pt x="137" y="581"/>
                    </a:lnTo>
                    <a:lnTo>
                      <a:pt x="143" y="605"/>
                    </a:lnTo>
                    <a:lnTo>
                      <a:pt x="145" y="623"/>
                    </a:lnTo>
                    <a:lnTo>
                      <a:pt x="155" y="643"/>
                    </a:lnTo>
                    <a:lnTo>
                      <a:pt x="151" y="661"/>
                    </a:lnTo>
                    <a:lnTo>
                      <a:pt x="169" y="665"/>
                    </a:lnTo>
                    <a:lnTo>
                      <a:pt x="181" y="691"/>
                    </a:lnTo>
                    <a:lnTo>
                      <a:pt x="161" y="711"/>
                    </a:lnTo>
                    <a:lnTo>
                      <a:pt x="147" y="703"/>
                    </a:lnTo>
                    <a:lnTo>
                      <a:pt x="127" y="689"/>
                    </a:lnTo>
                    <a:lnTo>
                      <a:pt x="105" y="685"/>
                    </a:lnTo>
                    <a:lnTo>
                      <a:pt x="99" y="655"/>
                    </a:lnTo>
                    <a:lnTo>
                      <a:pt x="99" y="631"/>
                    </a:lnTo>
                    <a:lnTo>
                      <a:pt x="115" y="613"/>
                    </a:lnTo>
                    <a:lnTo>
                      <a:pt x="113" y="591"/>
                    </a:lnTo>
                    <a:lnTo>
                      <a:pt x="105" y="575"/>
                    </a:lnTo>
                    <a:lnTo>
                      <a:pt x="117" y="565"/>
                    </a:lnTo>
                    <a:lnTo>
                      <a:pt x="117" y="555"/>
                    </a:lnTo>
                    <a:lnTo>
                      <a:pt x="143" y="551"/>
                    </a:lnTo>
                    <a:lnTo>
                      <a:pt x="155" y="543"/>
                    </a:lnTo>
                    <a:lnTo>
                      <a:pt x="157" y="527"/>
                    </a:lnTo>
                    <a:lnTo>
                      <a:pt x="177" y="507"/>
                    </a:lnTo>
                    <a:lnTo>
                      <a:pt x="179" y="479"/>
                    </a:lnTo>
                    <a:lnTo>
                      <a:pt x="193" y="473"/>
                    </a:lnTo>
                    <a:lnTo>
                      <a:pt x="181" y="437"/>
                    </a:lnTo>
                    <a:lnTo>
                      <a:pt x="163" y="421"/>
                    </a:lnTo>
                    <a:lnTo>
                      <a:pt x="143" y="421"/>
                    </a:lnTo>
                    <a:lnTo>
                      <a:pt x="117" y="412"/>
                    </a:lnTo>
                    <a:lnTo>
                      <a:pt x="97" y="400"/>
                    </a:lnTo>
                    <a:lnTo>
                      <a:pt x="72" y="402"/>
                    </a:lnTo>
                    <a:lnTo>
                      <a:pt x="56" y="396"/>
                    </a:lnTo>
                    <a:lnTo>
                      <a:pt x="50" y="404"/>
                    </a:lnTo>
                    <a:lnTo>
                      <a:pt x="28" y="412"/>
                    </a:lnTo>
                    <a:lnTo>
                      <a:pt x="24" y="406"/>
                    </a:lnTo>
                    <a:lnTo>
                      <a:pt x="34" y="400"/>
                    </a:lnTo>
                    <a:lnTo>
                      <a:pt x="42" y="390"/>
                    </a:lnTo>
                    <a:lnTo>
                      <a:pt x="36" y="380"/>
                    </a:lnTo>
                    <a:lnTo>
                      <a:pt x="48" y="374"/>
                    </a:lnTo>
                    <a:lnTo>
                      <a:pt x="48" y="362"/>
                    </a:lnTo>
                    <a:lnTo>
                      <a:pt x="30" y="346"/>
                    </a:lnTo>
                    <a:lnTo>
                      <a:pt x="18" y="318"/>
                    </a:lnTo>
                    <a:lnTo>
                      <a:pt x="16" y="306"/>
                    </a:lnTo>
                    <a:lnTo>
                      <a:pt x="4" y="296"/>
                    </a:lnTo>
                    <a:lnTo>
                      <a:pt x="42" y="278"/>
                    </a:lnTo>
                    <a:lnTo>
                      <a:pt x="42" y="250"/>
                    </a:lnTo>
                    <a:lnTo>
                      <a:pt x="38" y="238"/>
                    </a:lnTo>
                    <a:lnTo>
                      <a:pt x="26" y="216"/>
                    </a:lnTo>
                    <a:lnTo>
                      <a:pt x="22" y="192"/>
                    </a:lnTo>
                    <a:lnTo>
                      <a:pt x="14" y="176"/>
                    </a:lnTo>
                    <a:lnTo>
                      <a:pt x="10" y="146"/>
                    </a:lnTo>
                    <a:lnTo>
                      <a:pt x="0" y="94"/>
                    </a:lnTo>
                    <a:lnTo>
                      <a:pt x="22" y="40"/>
                    </a:lnTo>
                    <a:lnTo>
                      <a:pt x="60" y="8"/>
                    </a:lnTo>
                    <a:lnTo>
                      <a:pt x="66" y="0"/>
                    </a:lnTo>
                    <a:lnTo>
                      <a:pt x="66" y="4"/>
                    </a:lnTo>
                    <a:lnTo>
                      <a:pt x="93" y="20"/>
                    </a:lnTo>
                    <a:lnTo>
                      <a:pt x="76" y="36"/>
                    </a:lnTo>
                    <a:lnTo>
                      <a:pt x="70" y="46"/>
                    </a:lnTo>
                    <a:lnTo>
                      <a:pt x="74" y="58"/>
                    </a:lnTo>
                    <a:lnTo>
                      <a:pt x="70" y="68"/>
                    </a:lnTo>
                    <a:lnTo>
                      <a:pt x="76" y="86"/>
                    </a:lnTo>
                    <a:lnTo>
                      <a:pt x="93" y="76"/>
                    </a:lnTo>
                    <a:lnTo>
                      <a:pt x="105" y="88"/>
                    </a:lnTo>
                    <a:lnTo>
                      <a:pt x="113" y="84"/>
                    </a:lnTo>
                    <a:lnTo>
                      <a:pt x="113" y="70"/>
                    </a:lnTo>
                    <a:lnTo>
                      <a:pt x="109" y="58"/>
                    </a:lnTo>
                    <a:lnTo>
                      <a:pt x="117" y="54"/>
                    </a:lnTo>
                    <a:lnTo>
                      <a:pt x="127" y="66"/>
                    </a:lnTo>
                    <a:lnTo>
                      <a:pt x="133" y="78"/>
                    </a:lnTo>
                    <a:lnTo>
                      <a:pt x="147" y="78"/>
                    </a:lnTo>
                    <a:lnTo>
                      <a:pt x="157" y="104"/>
                    </a:lnTo>
                    <a:lnTo>
                      <a:pt x="185" y="118"/>
                    </a:lnTo>
                    <a:lnTo>
                      <a:pt x="167" y="130"/>
                    </a:lnTo>
                    <a:lnTo>
                      <a:pt x="183" y="140"/>
                    </a:lnTo>
                    <a:lnTo>
                      <a:pt x="185" y="152"/>
                    </a:lnTo>
                    <a:lnTo>
                      <a:pt x="205" y="152"/>
                    </a:lnTo>
                    <a:lnTo>
                      <a:pt x="229" y="168"/>
                    </a:lnTo>
                    <a:lnTo>
                      <a:pt x="235" y="180"/>
                    </a:lnTo>
                    <a:lnTo>
                      <a:pt x="247" y="178"/>
                    </a:lnTo>
                    <a:lnTo>
                      <a:pt x="251" y="180"/>
                    </a:lnTo>
                    <a:lnTo>
                      <a:pt x="255" y="188"/>
                    </a:lnTo>
                    <a:lnTo>
                      <a:pt x="277" y="182"/>
                    </a:lnTo>
                    <a:lnTo>
                      <a:pt x="293" y="200"/>
                    </a:lnTo>
                    <a:lnTo>
                      <a:pt x="301" y="190"/>
                    </a:lnTo>
                    <a:close/>
                  </a:path>
                </a:pathLst>
              </a:custGeom>
              <a:solidFill>
                <a:schemeClr val="tx2"/>
              </a:solidFill>
              <a:ln w="3175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40" name="PUNJAB"/>
              <p:cNvSpPr>
                <a:spLocks/>
              </p:cNvSpPr>
              <p:nvPr/>
            </p:nvSpPr>
            <p:spPr bwMode="auto">
              <a:xfrm>
                <a:off x="4072375" y="2236092"/>
                <a:ext cx="477837" cy="525462"/>
              </a:xfrm>
              <a:custGeom>
                <a:avLst/>
                <a:gdLst/>
                <a:ahLst/>
                <a:cxnLst>
                  <a:cxn ang="0">
                    <a:pos x="219" y="0"/>
                  </a:cxn>
                  <a:cxn ang="0">
                    <a:pos x="219" y="10"/>
                  </a:cxn>
                  <a:cxn ang="0">
                    <a:pos x="195" y="34"/>
                  </a:cxn>
                  <a:cxn ang="0">
                    <a:pos x="183" y="46"/>
                  </a:cxn>
                  <a:cxn ang="0">
                    <a:pos x="185" y="58"/>
                  </a:cxn>
                  <a:cxn ang="0">
                    <a:pos x="219" y="76"/>
                  </a:cxn>
                  <a:cxn ang="0">
                    <a:pos x="219" y="96"/>
                  </a:cxn>
                  <a:cxn ang="0">
                    <a:pos x="231" y="127"/>
                  </a:cxn>
                  <a:cxn ang="0">
                    <a:pos x="233" y="143"/>
                  </a:cxn>
                  <a:cxn ang="0">
                    <a:pos x="245" y="147"/>
                  </a:cxn>
                  <a:cxn ang="0">
                    <a:pos x="253" y="139"/>
                  </a:cxn>
                  <a:cxn ang="0">
                    <a:pos x="277" y="159"/>
                  </a:cxn>
                  <a:cxn ang="0">
                    <a:pos x="283" y="181"/>
                  </a:cxn>
                  <a:cxn ang="0">
                    <a:pos x="299" y="189"/>
                  </a:cxn>
                  <a:cxn ang="0">
                    <a:pos x="301" y="229"/>
                  </a:cxn>
                  <a:cxn ang="0">
                    <a:pos x="287" y="255"/>
                  </a:cxn>
                  <a:cxn ang="0">
                    <a:pos x="277" y="265"/>
                  </a:cxn>
                  <a:cxn ang="0">
                    <a:pos x="279" y="279"/>
                  </a:cxn>
                  <a:cxn ang="0">
                    <a:pos x="259" y="289"/>
                  </a:cxn>
                  <a:cxn ang="0">
                    <a:pos x="257" y="279"/>
                  </a:cxn>
                  <a:cxn ang="0">
                    <a:pos x="231" y="281"/>
                  </a:cxn>
                  <a:cxn ang="0">
                    <a:pos x="233" y="315"/>
                  </a:cxn>
                  <a:cxn ang="0">
                    <a:pos x="211" y="327"/>
                  </a:cxn>
                  <a:cxn ang="0">
                    <a:pos x="195" y="313"/>
                  </a:cxn>
                  <a:cxn ang="0">
                    <a:pos x="180" y="317"/>
                  </a:cxn>
                  <a:cxn ang="0">
                    <a:pos x="158" y="315"/>
                  </a:cxn>
                  <a:cxn ang="0">
                    <a:pos x="134" y="331"/>
                  </a:cxn>
                  <a:cxn ang="0">
                    <a:pos x="126" y="309"/>
                  </a:cxn>
                  <a:cxn ang="0">
                    <a:pos x="92" y="295"/>
                  </a:cxn>
                  <a:cxn ang="0">
                    <a:pos x="64" y="293"/>
                  </a:cxn>
                  <a:cxn ang="0">
                    <a:pos x="0" y="289"/>
                  </a:cxn>
                  <a:cxn ang="0">
                    <a:pos x="2" y="273"/>
                  </a:cxn>
                  <a:cxn ang="0">
                    <a:pos x="8" y="247"/>
                  </a:cxn>
                  <a:cxn ang="0">
                    <a:pos x="10" y="233"/>
                  </a:cxn>
                  <a:cxn ang="0">
                    <a:pos x="48" y="189"/>
                  </a:cxn>
                  <a:cxn ang="0">
                    <a:pos x="86" y="161"/>
                  </a:cxn>
                  <a:cxn ang="0">
                    <a:pos x="74" y="147"/>
                  </a:cxn>
                  <a:cxn ang="0">
                    <a:pos x="86" y="119"/>
                  </a:cxn>
                  <a:cxn ang="0">
                    <a:pos x="72" y="78"/>
                  </a:cxn>
                  <a:cxn ang="0">
                    <a:pos x="122" y="54"/>
                  </a:cxn>
                  <a:cxn ang="0">
                    <a:pos x="158" y="42"/>
                  </a:cxn>
                  <a:cxn ang="0">
                    <a:pos x="168" y="22"/>
                  </a:cxn>
                  <a:cxn ang="0">
                    <a:pos x="178" y="18"/>
                  </a:cxn>
                  <a:cxn ang="0">
                    <a:pos x="180" y="22"/>
                  </a:cxn>
                  <a:cxn ang="0">
                    <a:pos x="187" y="24"/>
                  </a:cxn>
                  <a:cxn ang="0">
                    <a:pos x="189" y="18"/>
                  </a:cxn>
                  <a:cxn ang="0">
                    <a:pos x="193" y="16"/>
                  </a:cxn>
                  <a:cxn ang="0">
                    <a:pos x="203" y="16"/>
                  </a:cxn>
                  <a:cxn ang="0">
                    <a:pos x="203" y="8"/>
                  </a:cxn>
                  <a:cxn ang="0">
                    <a:pos x="215" y="4"/>
                  </a:cxn>
                  <a:cxn ang="0">
                    <a:pos x="219" y="0"/>
                  </a:cxn>
                </a:cxnLst>
                <a:rect l="0" t="0" r="r" b="b"/>
                <a:pathLst>
                  <a:path w="301" h="331">
                    <a:moveTo>
                      <a:pt x="219" y="0"/>
                    </a:moveTo>
                    <a:lnTo>
                      <a:pt x="219" y="10"/>
                    </a:lnTo>
                    <a:lnTo>
                      <a:pt x="195" y="34"/>
                    </a:lnTo>
                    <a:lnTo>
                      <a:pt x="183" y="46"/>
                    </a:lnTo>
                    <a:lnTo>
                      <a:pt x="185" y="58"/>
                    </a:lnTo>
                    <a:lnTo>
                      <a:pt x="219" y="76"/>
                    </a:lnTo>
                    <a:lnTo>
                      <a:pt x="219" y="96"/>
                    </a:lnTo>
                    <a:lnTo>
                      <a:pt x="231" y="127"/>
                    </a:lnTo>
                    <a:lnTo>
                      <a:pt x="233" y="143"/>
                    </a:lnTo>
                    <a:lnTo>
                      <a:pt x="245" y="147"/>
                    </a:lnTo>
                    <a:lnTo>
                      <a:pt x="253" y="139"/>
                    </a:lnTo>
                    <a:lnTo>
                      <a:pt x="277" y="159"/>
                    </a:lnTo>
                    <a:lnTo>
                      <a:pt x="283" y="181"/>
                    </a:lnTo>
                    <a:lnTo>
                      <a:pt x="299" y="189"/>
                    </a:lnTo>
                    <a:lnTo>
                      <a:pt x="301" y="229"/>
                    </a:lnTo>
                    <a:lnTo>
                      <a:pt x="287" y="255"/>
                    </a:lnTo>
                    <a:lnTo>
                      <a:pt x="277" y="265"/>
                    </a:lnTo>
                    <a:lnTo>
                      <a:pt x="279" y="279"/>
                    </a:lnTo>
                    <a:lnTo>
                      <a:pt x="259" y="289"/>
                    </a:lnTo>
                    <a:lnTo>
                      <a:pt x="257" y="279"/>
                    </a:lnTo>
                    <a:lnTo>
                      <a:pt x="231" y="281"/>
                    </a:lnTo>
                    <a:lnTo>
                      <a:pt x="233" y="315"/>
                    </a:lnTo>
                    <a:lnTo>
                      <a:pt x="211" y="327"/>
                    </a:lnTo>
                    <a:lnTo>
                      <a:pt x="195" y="313"/>
                    </a:lnTo>
                    <a:lnTo>
                      <a:pt x="180" y="317"/>
                    </a:lnTo>
                    <a:lnTo>
                      <a:pt x="158" y="315"/>
                    </a:lnTo>
                    <a:lnTo>
                      <a:pt x="134" y="331"/>
                    </a:lnTo>
                    <a:lnTo>
                      <a:pt x="126" y="309"/>
                    </a:lnTo>
                    <a:lnTo>
                      <a:pt x="92" y="295"/>
                    </a:lnTo>
                    <a:lnTo>
                      <a:pt x="64" y="293"/>
                    </a:lnTo>
                    <a:lnTo>
                      <a:pt x="0" y="289"/>
                    </a:lnTo>
                    <a:lnTo>
                      <a:pt x="2" y="273"/>
                    </a:lnTo>
                    <a:lnTo>
                      <a:pt x="8" y="247"/>
                    </a:lnTo>
                    <a:lnTo>
                      <a:pt x="10" y="233"/>
                    </a:lnTo>
                    <a:lnTo>
                      <a:pt x="48" y="189"/>
                    </a:lnTo>
                    <a:lnTo>
                      <a:pt x="86" y="161"/>
                    </a:lnTo>
                    <a:lnTo>
                      <a:pt x="74" y="147"/>
                    </a:lnTo>
                    <a:lnTo>
                      <a:pt x="86" y="119"/>
                    </a:lnTo>
                    <a:lnTo>
                      <a:pt x="72" y="78"/>
                    </a:lnTo>
                    <a:lnTo>
                      <a:pt x="122" y="54"/>
                    </a:lnTo>
                    <a:lnTo>
                      <a:pt x="158" y="42"/>
                    </a:lnTo>
                    <a:lnTo>
                      <a:pt x="168" y="22"/>
                    </a:lnTo>
                    <a:lnTo>
                      <a:pt x="178" y="18"/>
                    </a:lnTo>
                    <a:lnTo>
                      <a:pt x="180" y="22"/>
                    </a:lnTo>
                    <a:lnTo>
                      <a:pt x="187" y="24"/>
                    </a:lnTo>
                    <a:lnTo>
                      <a:pt x="189" y="18"/>
                    </a:lnTo>
                    <a:lnTo>
                      <a:pt x="193" y="16"/>
                    </a:lnTo>
                    <a:lnTo>
                      <a:pt x="203" y="16"/>
                    </a:lnTo>
                    <a:lnTo>
                      <a:pt x="203" y="8"/>
                    </a:lnTo>
                    <a:lnTo>
                      <a:pt x="215" y="4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chemeClr val="tx2"/>
              </a:solidFill>
              <a:ln w="3175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41" name="HIMACHAL PRADESH"/>
              <p:cNvSpPr>
                <a:spLocks/>
              </p:cNvSpPr>
              <p:nvPr/>
            </p:nvSpPr>
            <p:spPr bwMode="auto">
              <a:xfrm>
                <a:off x="4362887" y="2115442"/>
                <a:ext cx="525462" cy="538162"/>
              </a:xfrm>
              <a:custGeom>
                <a:avLst/>
                <a:gdLst/>
                <a:ahLst/>
                <a:cxnLst>
                  <a:cxn ang="0">
                    <a:pos x="283" y="124"/>
                  </a:cxn>
                  <a:cxn ang="0">
                    <a:pos x="307" y="176"/>
                  </a:cxn>
                  <a:cxn ang="0">
                    <a:pos x="309" y="205"/>
                  </a:cxn>
                  <a:cxn ang="0">
                    <a:pos x="323" y="229"/>
                  </a:cxn>
                  <a:cxn ang="0">
                    <a:pos x="319" y="253"/>
                  </a:cxn>
                  <a:cxn ang="0">
                    <a:pos x="281" y="239"/>
                  </a:cxn>
                  <a:cxn ang="0">
                    <a:pos x="241" y="243"/>
                  </a:cxn>
                  <a:cxn ang="0">
                    <a:pos x="206" y="265"/>
                  </a:cxn>
                  <a:cxn ang="0">
                    <a:pos x="216" y="317"/>
                  </a:cxn>
                  <a:cxn ang="0">
                    <a:pos x="194" y="339"/>
                  </a:cxn>
                  <a:cxn ang="0">
                    <a:pos x="150" y="311"/>
                  </a:cxn>
                  <a:cxn ang="0">
                    <a:pos x="116" y="265"/>
                  </a:cxn>
                  <a:cxn ang="0">
                    <a:pos x="94" y="235"/>
                  </a:cxn>
                  <a:cxn ang="0">
                    <a:pos x="62" y="223"/>
                  </a:cxn>
                  <a:cxn ang="0">
                    <a:pos x="48" y="203"/>
                  </a:cxn>
                  <a:cxn ang="0">
                    <a:pos x="36" y="152"/>
                  </a:cxn>
                  <a:cxn ang="0">
                    <a:pos x="0" y="122"/>
                  </a:cxn>
                  <a:cxn ang="0">
                    <a:pos x="36" y="74"/>
                  </a:cxn>
                  <a:cxn ang="0">
                    <a:pos x="36" y="40"/>
                  </a:cxn>
                  <a:cxn ang="0">
                    <a:pos x="52" y="38"/>
                  </a:cxn>
                  <a:cxn ang="0">
                    <a:pos x="76" y="24"/>
                  </a:cxn>
                  <a:cxn ang="0">
                    <a:pos x="80" y="12"/>
                  </a:cxn>
                  <a:cxn ang="0">
                    <a:pos x="104" y="6"/>
                  </a:cxn>
                  <a:cxn ang="0">
                    <a:pos x="124" y="6"/>
                  </a:cxn>
                  <a:cxn ang="0">
                    <a:pos x="138" y="2"/>
                  </a:cxn>
                  <a:cxn ang="0">
                    <a:pos x="150" y="28"/>
                  </a:cxn>
                  <a:cxn ang="0">
                    <a:pos x="176" y="44"/>
                  </a:cxn>
                  <a:cxn ang="0">
                    <a:pos x="192" y="48"/>
                  </a:cxn>
                  <a:cxn ang="0">
                    <a:pos x="202" y="40"/>
                  </a:cxn>
                  <a:cxn ang="0">
                    <a:pos x="216" y="32"/>
                  </a:cxn>
                  <a:cxn ang="0">
                    <a:pos x="229" y="50"/>
                  </a:cxn>
                  <a:cxn ang="0">
                    <a:pos x="239" y="66"/>
                  </a:cxn>
                  <a:cxn ang="0">
                    <a:pos x="259" y="72"/>
                  </a:cxn>
                  <a:cxn ang="0">
                    <a:pos x="275" y="62"/>
                  </a:cxn>
                  <a:cxn ang="0">
                    <a:pos x="283" y="70"/>
                  </a:cxn>
                  <a:cxn ang="0">
                    <a:pos x="271" y="90"/>
                  </a:cxn>
                  <a:cxn ang="0">
                    <a:pos x="283" y="102"/>
                  </a:cxn>
                </a:cxnLst>
                <a:rect l="0" t="0" r="r" b="b"/>
                <a:pathLst>
                  <a:path w="331" h="339">
                    <a:moveTo>
                      <a:pt x="283" y="102"/>
                    </a:moveTo>
                    <a:lnTo>
                      <a:pt x="283" y="124"/>
                    </a:lnTo>
                    <a:lnTo>
                      <a:pt x="307" y="152"/>
                    </a:lnTo>
                    <a:lnTo>
                      <a:pt x="307" y="176"/>
                    </a:lnTo>
                    <a:lnTo>
                      <a:pt x="317" y="195"/>
                    </a:lnTo>
                    <a:lnTo>
                      <a:pt x="309" y="205"/>
                    </a:lnTo>
                    <a:lnTo>
                      <a:pt x="311" y="227"/>
                    </a:lnTo>
                    <a:lnTo>
                      <a:pt x="323" y="229"/>
                    </a:lnTo>
                    <a:lnTo>
                      <a:pt x="331" y="253"/>
                    </a:lnTo>
                    <a:lnTo>
                      <a:pt x="319" y="253"/>
                    </a:lnTo>
                    <a:lnTo>
                      <a:pt x="305" y="239"/>
                    </a:lnTo>
                    <a:lnTo>
                      <a:pt x="281" y="239"/>
                    </a:lnTo>
                    <a:lnTo>
                      <a:pt x="257" y="231"/>
                    </a:lnTo>
                    <a:lnTo>
                      <a:pt x="241" y="243"/>
                    </a:lnTo>
                    <a:lnTo>
                      <a:pt x="223" y="243"/>
                    </a:lnTo>
                    <a:lnTo>
                      <a:pt x="206" y="265"/>
                    </a:lnTo>
                    <a:lnTo>
                      <a:pt x="206" y="285"/>
                    </a:lnTo>
                    <a:lnTo>
                      <a:pt x="216" y="317"/>
                    </a:lnTo>
                    <a:lnTo>
                      <a:pt x="200" y="331"/>
                    </a:lnTo>
                    <a:lnTo>
                      <a:pt x="194" y="339"/>
                    </a:lnTo>
                    <a:lnTo>
                      <a:pt x="170" y="325"/>
                    </a:lnTo>
                    <a:lnTo>
                      <a:pt x="150" y="311"/>
                    </a:lnTo>
                    <a:lnTo>
                      <a:pt x="136" y="281"/>
                    </a:lnTo>
                    <a:lnTo>
                      <a:pt x="116" y="265"/>
                    </a:lnTo>
                    <a:lnTo>
                      <a:pt x="100" y="257"/>
                    </a:lnTo>
                    <a:lnTo>
                      <a:pt x="94" y="235"/>
                    </a:lnTo>
                    <a:lnTo>
                      <a:pt x="70" y="215"/>
                    </a:lnTo>
                    <a:lnTo>
                      <a:pt x="62" y="223"/>
                    </a:lnTo>
                    <a:lnTo>
                      <a:pt x="50" y="217"/>
                    </a:lnTo>
                    <a:lnTo>
                      <a:pt x="48" y="203"/>
                    </a:lnTo>
                    <a:lnTo>
                      <a:pt x="36" y="172"/>
                    </a:lnTo>
                    <a:lnTo>
                      <a:pt x="36" y="152"/>
                    </a:lnTo>
                    <a:lnTo>
                      <a:pt x="2" y="134"/>
                    </a:lnTo>
                    <a:lnTo>
                      <a:pt x="0" y="122"/>
                    </a:lnTo>
                    <a:lnTo>
                      <a:pt x="36" y="86"/>
                    </a:lnTo>
                    <a:lnTo>
                      <a:pt x="36" y="74"/>
                    </a:lnTo>
                    <a:lnTo>
                      <a:pt x="40" y="66"/>
                    </a:lnTo>
                    <a:lnTo>
                      <a:pt x="36" y="40"/>
                    </a:lnTo>
                    <a:lnTo>
                      <a:pt x="38" y="36"/>
                    </a:lnTo>
                    <a:lnTo>
                      <a:pt x="52" y="38"/>
                    </a:lnTo>
                    <a:lnTo>
                      <a:pt x="62" y="24"/>
                    </a:lnTo>
                    <a:lnTo>
                      <a:pt x="76" y="24"/>
                    </a:lnTo>
                    <a:lnTo>
                      <a:pt x="82" y="18"/>
                    </a:lnTo>
                    <a:lnTo>
                      <a:pt x="80" y="12"/>
                    </a:lnTo>
                    <a:lnTo>
                      <a:pt x="94" y="2"/>
                    </a:lnTo>
                    <a:lnTo>
                      <a:pt x="104" y="6"/>
                    </a:lnTo>
                    <a:lnTo>
                      <a:pt x="116" y="8"/>
                    </a:lnTo>
                    <a:lnTo>
                      <a:pt x="124" y="6"/>
                    </a:lnTo>
                    <a:lnTo>
                      <a:pt x="126" y="0"/>
                    </a:lnTo>
                    <a:lnTo>
                      <a:pt x="138" y="2"/>
                    </a:lnTo>
                    <a:lnTo>
                      <a:pt x="134" y="18"/>
                    </a:lnTo>
                    <a:lnTo>
                      <a:pt x="150" y="28"/>
                    </a:lnTo>
                    <a:lnTo>
                      <a:pt x="166" y="40"/>
                    </a:lnTo>
                    <a:lnTo>
                      <a:pt x="176" y="44"/>
                    </a:lnTo>
                    <a:lnTo>
                      <a:pt x="182" y="52"/>
                    </a:lnTo>
                    <a:lnTo>
                      <a:pt x="192" y="48"/>
                    </a:lnTo>
                    <a:lnTo>
                      <a:pt x="198" y="46"/>
                    </a:lnTo>
                    <a:lnTo>
                      <a:pt x="202" y="40"/>
                    </a:lnTo>
                    <a:lnTo>
                      <a:pt x="208" y="32"/>
                    </a:lnTo>
                    <a:lnTo>
                      <a:pt x="216" y="32"/>
                    </a:lnTo>
                    <a:lnTo>
                      <a:pt x="227" y="40"/>
                    </a:lnTo>
                    <a:lnTo>
                      <a:pt x="229" y="50"/>
                    </a:lnTo>
                    <a:lnTo>
                      <a:pt x="239" y="56"/>
                    </a:lnTo>
                    <a:lnTo>
                      <a:pt x="239" y="66"/>
                    </a:lnTo>
                    <a:lnTo>
                      <a:pt x="249" y="76"/>
                    </a:lnTo>
                    <a:lnTo>
                      <a:pt x="259" y="72"/>
                    </a:lnTo>
                    <a:lnTo>
                      <a:pt x="271" y="70"/>
                    </a:lnTo>
                    <a:lnTo>
                      <a:pt x="275" y="62"/>
                    </a:lnTo>
                    <a:lnTo>
                      <a:pt x="281" y="62"/>
                    </a:lnTo>
                    <a:lnTo>
                      <a:pt x="283" y="70"/>
                    </a:lnTo>
                    <a:lnTo>
                      <a:pt x="275" y="78"/>
                    </a:lnTo>
                    <a:lnTo>
                      <a:pt x="271" y="90"/>
                    </a:lnTo>
                    <a:lnTo>
                      <a:pt x="277" y="90"/>
                    </a:lnTo>
                    <a:lnTo>
                      <a:pt x="283" y="102"/>
                    </a:lnTo>
                    <a:close/>
                  </a:path>
                </a:pathLst>
              </a:custGeom>
              <a:solidFill>
                <a:schemeClr val="tx2"/>
              </a:solidFill>
              <a:ln w="3175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42" name="TRIPURA"/>
              <p:cNvSpPr>
                <a:spLocks/>
              </p:cNvSpPr>
              <p:nvPr/>
            </p:nvSpPr>
            <p:spPr bwMode="auto">
              <a:xfrm>
                <a:off x="6885425" y="3671192"/>
                <a:ext cx="196850" cy="285750"/>
              </a:xfrm>
              <a:custGeom>
                <a:avLst/>
                <a:gdLst/>
                <a:ahLst/>
                <a:cxnLst>
                  <a:cxn ang="0">
                    <a:pos x="26" y="52"/>
                  </a:cxn>
                  <a:cxn ang="0">
                    <a:pos x="48" y="50"/>
                  </a:cxn>
                  <a:cxn ang="0">
                    <a:pos x="52" y="34"/>
                  </a:cxn>
                  <a:cxn ang="0">
                    <a:pos x="72" y="38"/>
                  </a:cxn>
                  <a:cxn ang="0">
                    <a:pos x="82" y="16"/>
                  </a:cxn>
                  <a:cxn ang="0">
                    <a:pos x="98" y="14"/>
                  </a:cxn>
                  <a:cxn ang="0">
                    <a:pos x="102" y="0"/>
                  </a:cxn>
                  <a:cxn ang="0">
                    <a:pos x="110" y="10"/>
                  </a:cxn>
                  <a:cxn ang="0">
                    <a:pos x="112" y="28"/>
                  </a:cxn>
                  <a:cxn ang="0">
                    <a:pos x="122" y="30"/>
                  </a:cxn>
                  <a:cxn ang="0">
                    <a:pos x="124" y="56"/>
                  </a:cxn>
                  <a:cxn ang="0">
                    <a:pos x="116" y="84"/>
                  </a:cxn>
                  <a:cxn ang="0">
                    <a:pos x="108" y="86"/>
                  </a:cxn>
                  <a:cxn ang="0">
                    <a:pos x="102" y="90"/>
                  </a:cxn>
                  <a:cxn ang="0">
                    <a:pos x="96" y="98"/>
                  </a:cxn>
                  <a:cxn ang="0">
                    <a:pos x="92" y="98"/>
                  </a:cxn>
                  <a:cxn ang="0">
                    <a:pos x="86" y="90"/>
                  </a:cxn>
                  <a:cxn ang="0">
                    <a:pos x="82" y="88"/>
                  </a:cxn>
                  <a:cxn ang="0">
                    <a:pos x="80" y="94"/>
                  </a:cxn>
                  <a:cxn ang="0">
                    <a:pos x="82" y="100"/>
                  </a:cxn>
                  <a:cxn ang="0">
                    <a:pos x="86" y="104"/>
                  </a:cxn>
                  <a:cxn ang="0">
                    <a:pos x="86" y="120"/>
                  </a:cxn>
                  <a:cxn ang="0">
                    <a:pos x="84" y="124"/>
                  </a:cxn>
                  <a:cxn ang="0">
                    <a:pos x="72" y="126"/>
                  </a:cxn>
                  <a:cxn ang="0">
                    <a:pos x="66" y="136"/>
                  </a:cxn>
                  <a:cxn ang="0">
                    <a:pos x="66" y="144"/>
                  </a:cxn>
                  <a:cxn ang="0">
                    <a:pos x="68" y="152"/>
                  </a:cxn>
                  <a:cxn ang="0">
                    <a:pos x="72" y="160"/>
                  </a:cxn>
                  <a:cxn ang="0">
                    <a:pos x="72" y="170"/>
                  </a:cxn>
                  <a:cxn ang="0">
                    <a:pos x="58" y="176"/>
                  </a:cxn>
                  <a:cxn ang="0">
                    <a:pos x="52" y="180"/>
                  </a:cxn>
                  <a:cxn ang="0">
                    <a:pos x="50" y="180"/>
                  </a:cxn>
                  <a:cxn ang="0">
                    <a:pos x="48" y="180"/>
                  </a:cxn>
                  <a:cxn ang="0">
                    <a:pos x="44" y="166"/>
                  </a:cxn>
                  <a:cxn ang="0">
                    <a:pos x="42" y="162"/>
                  </a:cxn>
                  <a:cxn ang="0">
                    <a:pos x="32" y="164"/>
                  </a:cxn>
                  <a:cxn ang="0">
                    <a:pos x="24" y="162"/>
                  </a:cxn>
                  <a:cxn ang="0">
                    <a:pos x="16" y="148"/>
                  </a:cxn>
                  <a:cxn ang="0">
                    <a:pos x="8" y="130"/>
                  </a:cxn>
                  <a:cxn ang="0">
                    <a:pos x="10" y="120"/>
                  </a:cxn>
                  <a:cxn ang="0">
                    <a:pos x="4" y="110"/>
                  </a:cxn>
                  <a:cxn ang="0">
                    <a:pos x="0" y="86"/>
                  </a:cxn>
                  <a:cxn ang="0">
                    <a:pos x="10" y="66"/>
                  </a:cxn>
                  <a:cxn ang="0">
                    <a:pos x="20" y="64"/>
                  </a:cxn>
                  <a:cxn ang="0">
                    <a:pos x="26" y="52"/>
                  </a:cxn>
                </a:cxnLst>
                <a:rect l="0" t="0" r="r" b="b"/>
                <a:pathLst>
                  <a:path w="124" h="180">
                    <a:moveTo>
                      <a:pt x="26" y="52"/>
                    </a:moveTo>
                    <a:lnTo>
                      <a:pt x="48" y="50"/>
                    </a:lnTo>
                    <a:lnTo>
                      <a:pt x="52" y="34"/>
                    </a:lnTo>
                    <a:lnTo>
                      <a:pt x="72" y="38"/>
                    </a:lnTo>
                    <a:lnTo>
                      <a:pt x="82" y="16"/>
                    </a:lnTo>
                    <a:lnTo>
                      <a:pt x="98" y="14"/>
                    </a:lnTo>
                    <a:lnTo>
                      <a:pt x="102" y="0"/>
                    </a:lnTo>
                    <a:lnTo>
                      <a:pt x="110" y="10"/>
                    </a:lnTo>
                    <a:lnTo>
                      <a:pt x="112" y="28"/>
                    </a:lnTo>
                    <a:lnTo>
                      <a:pt x="122" y="30"/>
                    </a:lnTo>
                    <a:lnTo>
                      <a:pt x="124" y="56"/>
                    </a:lnTo>
                    <a:lnTo>
                      <a:pt x="116" y="84"/>
                    </a:lnTo>
                    <a:lnTo>
                      <a:pt x="108" y="86"/>
                    </a:lnTo>
                    <a:lnTo>
                      <a:pt x="102" y="90"/>
                    </a:lnTo>
                    <a:lnTo>
                      <a:pt x="96" y="98"/>
                    </a:lnTo>
                    <a:lnTo>
                      <a:pt x="92" y="98"/>
                    </a:lnTo>
                    <a:lnTo>
                      <a:pt x="86" y="90"/>
                    </a:lnTo>
                    <a:lnTo>
                      <a:pt x="82" y="88"/>
                    </a:lnTo>
                    <a:lnTo>
                      <a:pt x="80" y="94"/>
                    </a:lnTo>
                    <a:lnTo>
                      <a:pt x="82" y="100"/>
                    </a:lnTo>
                    <a:lnTo>
                      <a:pt x="86" y="104"/>
                    </a:lnTo>
                    <a:lnTo>
                      <a:pt x="86" y="120"/>
                    </a:lnTo>
                    <a:lnTo>
                      <a:pt x="84" y="124"/>
                    </a:lnTo>
                    <a:lnTo>
                      <a:pt x="72" y="126"/>
                    </a:lnTo>
                    <a:lnTo>
                      <a:pt x="66" y="136"/>
                    </a:lnTo>
                    <a:lnTo>
                      <a:pt x="66" y="144"/>
                    </a:lnTo>
                    <a:lnTo>
                      <a:pt x="68" y="152"/>
                    </a:lnTo>
                    <a:lnTo>
                      <a:pt x="72" y="160"/>
                    </a:lnTo>
                    <a:lnTo>
                      <a:pt x="72" y="170"/>
                    </a:lnTo>
                    <a:lnTo>
                      <a:pt x="58" y="176"/>
                    </a:lnTo>
                    <a:lnTo>
                      <a:pt x="52" y="180"/>
                    </a:lnTo>
                    <a:lnTo>
                      <a:pt x="50" y="180"/>
                    </a:lnTo>
                    <a:lnTo>
                      <a:pt x="48" y="180"/>
                    </a:lnTo>
                    <a:lnTo>
                      <a:pt x="44" y="166"/>
                    </a:lnTo>
                    <a:lnTo>
                      <a:pt x="42" y="162"/>
                    </a:lnTo>
                    <a:lnTo>
                      <a:pt x="32" y="164"/>
                    </a:lnTo>
                    <a:lnTo>
                      <a:pt x="24" y="162"/>
                    </a:lnTo>
                    <a:lnTo>
                      <a:pt x="16" y="148"/>
                    </a:lnTo>
                    <a:lnTo>
                      <a:pt x="8" y="130"/>
                    </a:lnTo>
                    <a:lnTo>
                      <a:pt x="10" y="120"/>
                    </a:lnTo>
                    <a:lnTo>
                      <a:pt x="4" y="110"/>
                    </a:lnTo>
                    <a:lnTo>
                      <a:pt x="0" y="86"/>
                    </a:lnTo>
                    <a:lnTo>
                      <a:pt x="10" y="66"/>
                    </a:lnTo>
                    <a:lnTo>
                      <a:pt x="20" y="64"/>
                    </a:lnTo>
                    <a:lnTo>
                      <a:pt x="26" y="52"/>
                    </a:lnTo>
                    <a:close/>
                  </a:path>
                </a:pathLst>
              </a:custGeom>
              <a:solidFill>
                <a:schemeClr val="tx2"/>
              </a:solidFill>
              <a:ln w="3175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43" name="MEGHALAYA"/>
              <p:cNvSpPr>
                <a:spLocks/>
              </p:cNvSpPr>
              <p:nvPr/>
            </p:nvSpPr>
            <p:spPr bwMode="auto">
              <a:xfrm>
                <a:off x="6652062" y="3391792"/>
                <a:ext cx="484187" cy="180975"/>
              </a:xfrm>
              <a:custGeom>
                <a:avLst/>
                <a:gdLst/>
                <a:ahLst/>
                <a:cxnLst>
                  <a:cxn ang="0">
                    <a:pos x="0" y="96"/>
                  </a:cxn>
                  <a:cxn ang="0">
                    <a:pos x="4" y="74"/>
                  </a:cxn>
                  <a:cxn ang="0">
                    <a:pos x="16" y="66"/>
                  </a:cxn>
                  <a:cxn ang="0">
                    <a:pos x="10" y="50"/>
                  </a:cxn>
                  <a:cxn ang="0">
                    <a:pos x="16" y="36"/>
                  </a:cxn>
                  <a:cxn ang="0">
                    <a:pos x="26" y="26"/>
                  </a:cxn>
                  <a:cxn ang="0">
                    <a:pos x="42" y="22"/>
                  </a:cxn>
                  <a:cxn ang="0">
                    <a:pos x="58" y="18"/>
                  </a:cxn>
                  <a:cxn ang="0">
                    <a:pos x="72" y="24"/>
                  </a:cxn>
                  <a:cxn ang="0">
                    <a:pos x="90" y="22"/>
                  </a:cxn>
                  <a:cxn ang="0">
                    <a:pos x="119" y="24"/>
                  </a:cxn>
                  <a:cxn ang="0">
                    <a:pos x="123" y="30"/>
                  </a:cxn>
                  <a:cxn ang="0">
                    <a:pos x="135" y="34"/>
                  </a:cxn>
                  <a:cxn ang="0">
                    <a:pos x="145" y="40"/>
                  </a:cxn>
                  <a:cxn ang="0">
                    <a:pos x="151" y="36"/>
                  </a:cxn>
                  <a:cxn ang="0">
                    <a:pos x="153" y="30"/>
                  </a:cxn>
                  <a:cxn ang="0">
                    <a:pos x="167" y="26"/>
                  </a:cxn>
                  <a:cxn ang="0">
                    <a:pos x="177" y="12"/>
                  </a:cxn>
                  <a:cxn ang="0">
                    <a:pos x="191" y="12"/>
                  </a:cxn>
                  <a:cxn ang="0">
                    <a:pos x="199" y="0"/>
                  </a:cxn>
                  <a:cxn ang="0">
                    <a:pos x="209" y="0"/>
                  </a:cxn>
                  <a:cxn ang="0">
                    <a:pos x="219" y="4"/>
                  </a:cxn>
                  <a:cxn ang="0">
                    <a:pos x="239" y="0"/>
                  </a:cxn>
                  <a:cxn ang="0">
                    <a:pos x="243" y="16"/>
                  </a:cxn>
                  <a:cxn ang="0">
                    <a:pos x="237" y="26"/>
                  </a:cxn>
                  <a:cxn ang="0">
                    <a:pos x="237" y="38"/>
                  </a:cxn>
                  <a:cxn ang="0">
                    <a:pos x="251" y="38"/>
                  </a:cxn>
                  <a:cxn ang="0">
                    <a:pos x="261" y="32"/>
                  </a:cxn>
                  <a:cxn ang="0">
                    <a:pos x="271" y="38"/>
                  </a:cxn>
                  <a:cxn ang="0">
                    <a:pos x="277" y="46"/>
                  </a:cxn>
                  <a:cxn ang="0">
                    <a:pos x="285" y="50"/>
                  </a:cxn>
                  <a:cxn ang="0">
                    <a:pos x="295" y="48"/>
                  </a:cxn>
                  <a:cxn ang="0">
                    <a:pos x="287" y="60"/>
                  </a:cxn>
                  <a:cxn ang="0">
                    <a:pos x="295" y="68"/>
                  </a:cxn>
                  <a:cxn ang="0">
                    <a:pos x="305" y="74"/>
                  </a:cxn>
                  <a:cxn ang="0">
                    <a:pos x="305" y="86"/>
                  </a:cxn>
                  <a:cxn ang="0">
                    <a:pos x="295" y="94"/>
                  </a:cxn>
                  <a:cxn ang="0">
                    <a:pos x="277" y="104"/>
                  </a:cxn>
                  <a:cxn ang="0">
                    <a:pos x="265" y="112"/>
                  </a:cxn>
                  <a:cxn ang="0">
                    <a:pos x="253" y="106"/>
                  </a:cxn>
                  <a:cxn ang="0">
                    <a:pos x="233" y="98"/>
                  </a:cxn>
                  <a:cxn ang="0">
                    <a:pos x="217" y="102"/>
                  </a:cxn>
                  <a:cxn ang="0">
                    <a:pos x="199" y="104"/>
                  </a:cxn>
                  <a:cxn ang="0">
                    <a:pos x="183" y="108"/>
                  </a:cxn>
                  <a:cxn ang="0">
                    <a:pos x="171" y="108"/>
                  </a:cxn>
                  <a:cxn ang="0">
                    <a:pos x="151" y="102"/>
                  </a:cxn>
                  <a:cxn ang="0">
                    <a:pos x="135" y="102"/>
                  </a:cxn>
                  <a:cxn ang="0">
                    <a:pos x="119" y="110"/>
                  </a:cxn>
                  <a:cxn ang="0">
                    <a:pos x="100" y="110"/>
                  </a:cxn>
                  <a:cxn ang="0">
                    <a:pos x="74" y="106"/>
                  </a:cxn>
                  <a:cxn ang="0">
                    <a:pos x="64" y="114"/>
                  </a:cxn>
                  <a:cxn ang="0">
                    <a:pos x="50" y="112"/>
                  </a:cxn>
                  <a:cxn ang="0">
                    <a:pos x="40" y="104"/>
                  </a:cxn>
                  <a:cxn ang="0">
                    <a:pos x="22" y="102"/>
                  </a:cxn>
                  <a:cxn ang="0">
                    <a:pos x="0" y="96"/>
                  </a:cxn>
                </a:cxnLst>
                <a:rect l="0" t="0" r="r" b="b"/>
                <a:pathLst>
                  <a:path w="305" h="114">
                    <a:moveTo>
                      <a:pt x="0" y="96"/>
                    </a:moveTo>
                    <a:lnTo>
                      <a:pt x="4" y="74"/>
                    </a:lnTo>
                    <a:lnTo>
                      <a:pt x="16" y="66"/>
                    </a:lnTo>
                    <a:lnTo>
                      <a:pt x="10" y="50"/>
                    </a:lnTo>
                    <a:lnTo>
                      <a:pt x="16" y="36"/>
                    </a:lnTo>
                    <a:lnTo>
                      <a:pt x="26" y="26"/>
                    </a:lnTo>
                    <a:lnTo>
                      <a:pt x="42" y="22"/>
                    </a:lnTo>
                    <a:lnTo>
                      <a:pt x="58" y="18"/>
                    </a:lnTo>
                    <a:lnTo>
                      <a:pt x="72" y="24"/>
                    </a:lnTo>
                    <a:lnTo>
                      <a:pt x="90" y="22"/>
                    </a:lnTo>
                    <a:lnTo>
                      <a:pt x="119" y="24"/>
                    </a:lnTo>
                    <a:lnTo>
                      <a:pt x="123" y="30"/>
                    </a:lnTo>
                    <a:lnTo>
                      <a:pt x="135" y="34"/>
                    </a:lnTo>
                    <a:lnTo>
                      <a:pt x="145" y="40"/>
                    </a:lnTo>
                    <a:lnTo>
                      <a:pt x="151" y="36"/>
                    </a:lnTo>
                    <a:lnTo>
                      <a:pt x="153" y="30"/>
                    </a:lnTo>
                    <a:lnTo>
                      <a:pt x="167" y="26"/>
                    </a:lnTo>
                    <a:lnTo>
                      <a:pt x="177" y="12"/>
                    </a:lnTo>
                    <a:lnTo>
                      <a:pt x="191" y="12"/>
                    </a:lnTo>
                    <a:lnTo>
                      <a:pt x="199" y="0"/>
                    </a:lnTo>
                    <a:lnTo>
                      <a:pt x="209" y="0"/>
                    </a:lnTo>
                    <a:lnTo>
                      <a:pt x="219" y="4"/>
                    </a:lnTo>
                    <a:lnTo>
                      <a:pt x="239" y="0"/>
                    </a:lnTo>
                    <a:lnTo>
                      <a:pt x="243" y="16"/>
                    </a:lnTo>
                    <a:lnTo>
                      <a:pt x="237" y="26"/>
                    </a:lnTo>
                    <a:lnTo>
                      <a:pt x="237" y="38"/>
                    </a:lnTo>
                    <a:lnTo>
                      <a:pt x="251" y="38"/>
                    </a:lnTo>
                    <a:lnTo>
                      <a:pt x="261" y="32"/>
                    </a:lnTo>
                    <a:lnTo>
                      <a:pt x="271" y="38"/>
                    </a:lnTo>
                    <a:lnTo>
                      <a:pt x="277" y="46"/>
                    </a:lnTo>
                    <a:lnTo>
                      <a:pt x="285" y="50"/>
                    </a:lnTo>
                    <a:lnTo>
                      <a:pt x="295" y="48"/>
                    </a:lnTo>
                    <a:lnTo>
                      <a:pt x="287" y="60"/>
                    </a:lnTo>
                    <a:lnTo>
                      <a:pt x="295" y="68"/>
                    </a:lnTo>
                    <a:lnTo>
                      <a:pt x="305" y="74"/>
                    </a:lnTo>
                    <a:lnTo>
                      <a:pt x="305" y="86"/>
                    </a:lnTo>
                    <a:lnTo>
                      <a:pt x="295" y="94"/>
                    </a:lnTo>
                    <a:lnTo>
                      <a:pt x="277" y="104"/>
                    </a:lnTo>
                    <a:lnTo>
                      <a:pt x="265" y="112"/>
                    </a:lnTo>
                    <a:lnTo>
                      <a:pt x="253" y="106"/>
                    </a:lnTo>
                    <a:lnTo>
                      <a:pt x="233" y="98"/>
                    </a:lnTo>
                    <a:lnTo>
                      <a:pt x="217" y="102"/>
                    </a:lnTo>
                    <a:lnTo>
                      <a:pt x="199" y="104"/>
                    </a:lnTo>
                    <a:lnTo>
                      <a:pt x="183" y="108"/>
                    </a:lnTo>
                    <a:lnTo>
                      <a:pt x="171" y="108"/>
                    </a:lnTo>
                    <a:lnTo>
                      <a:pt x="151" y="102"/>
                    </a:lnTo>
                    <a:lnTo>
                      <a:pt x="135" y="102"/>
                    </a:lnTo>
                    <a:lnTo>
                      <a:pt x="119" y="110"/>
                    </a:lnTo>
                    <a:lnTo>
                      <a:pt x="100" y="110"/>
                    </a:lnTo>
                    <a:lnTo>
                      <a:pt x="74" y="106"/>
                    </a:lnTo>
                    <a:lnTo>
                      <a:pt x="64" y="114"/>
                    </a:lnTo>
                    <a:lnTo>
                      <a:pt x="50" y="112"/>
                    </a:lnTo>
                    <a:lnTo>
                      <a:pt x="40" y="104"/>
                    </a:lnTo>
                    <a:lnTo>
                      <a:pt x="22" y="102"/>
                    </a:lnTo>
                    <a:lnTo>
                      <a:pt x="0" y="96"/>
                    </a:lnTo>
                    <a:close/>
                  </a:path>
                </a:pathLst>
              </a:custGeom>
              <a:solidFill>
                <a:schemeClr val="tx2"/>
              </a:solidFill>
              <a:ln w="3175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44" name="SIKKIM"/>
              <p:cNvSpPr>
                <a:spLocks/>
              </p:cNvSpPr>
              <p:nvPr/>
            </p:nvSpPr>
            <p:spPr bwMode="auto">
              <a:xfrm>
                <a:off x="6342500" y="3053655"/>
                <a:ext cx="125412" cy="187325"/>
              </a:xfrm>
              <a:custGeom>
                <a:avLst/>
                <a:gdLst/>
                <a:ahLst/>
                <a:cxnLst>
                  <a:cxn ang="0">
                    <a:pos x="12" y="16"/>
                  </a:cxn>
                  <a:cxn ang="0">
                    <a:pos x="26" y="16"/>
                  </a:cxn>
                  <a:cxn ang="0">
                    <a:pos x="44" y="10"/>
                  </a:cxn>
                  <a:cxn ang="0">
                    <a:pos x="58" y="0"/>
                  </a:cxn>
                  <a:cxn ang="0">
                    <a:pos x="72" y="4"/>
                  </a:cxn>
                  <a:cxn ang="0">
                    <a:pos x="78" y="16"/>
                  </a:cxn>
                  <a:cxn ang="0">
                    <a:pos x="79" y="38"/>
                  </a:cxn>
                  <a:cxn ang="0">
                    <a:pos x="78" y="68"/>
                  </a:cxn>
                  <a:cxn ang="0">
                    <a:pos x="70" y="82"/>
                  </a:cxn>
                  <a:cxn ang="0">
                    <a:pos x="72" y="94"/>
                  </a:cxn>
                  <a:cxn ang="0">
                    <a:pos x="56" y="102"/>
                  </a:cxn>
                  <a:cxn ang="0">
                    <a:pos x="38" y="118"/>
                  </a:cxn>
                  <a:cxn ang="0">
                    <a:pos x="20" y="110"/>
                  </a:cxn>
                  <a:cxn ang="0">
                    <a:pos x="0" y="110"/>
                  </a:cxn>
                  <a:cxn ang="0">
                    <a:pos x="0" y="82"/>
                  </a:cxn>
                  <a:cxn ang="0">
                    <a:pos x="0" y="54"/>
                  </a:cxn>
                  <a:cxn ang="0">
                    <a:pos x="14" y="38"/>
                  </a:cxn>
                  <a:cxn ang="0">
                    <a:pos x="12" y="16"/>
                  </a:cxn>
                </a:cxnLst>
                <a:rect l="0" t="0" r="r" b="b"/>
                <a:pathLst>
                  <a:path w="79" h="118">
                    <a:moveTo>
                      <a:pt x="12" y="16"/>
                    </a:moveTo>
                    <a:lnTo>
                      <a:pt x="26" y="16"/>
                    </a:lnTo>
                    <a:lnTo>
                      <a:pt x="44" y="10"/>
                    </a:lnTo>
                    <a:lnTo>
                      <a:pt x="58" y="0"/>
                    </a:lnTo>
                    <a:lnTo>
                      <a:pt x="72" y="4"/>
                    </a:lnTo>
                    <a:lnTo>
                      <a:pt x="78" y="16"/>
                    </a:lnTo>
                    <a:lnTo>
                      <a:pt x="79" y="38"/>
                    </a:lnTo>
                    <a:lnTo>
                      <a:pt x="78" y="68"/>
                    </a:lnTo>
                    <a:lnTo>
                      <a:pt x="70" y="82"/>
                    </a:lnTo>
                    <a:lnTo>
                      <a:pt x="72" y="94"/>
                    </a:lnTo>
                    <a:lnTo>
                      <a:pt x="56" y="102"/>
                    </a:lnTo>
                    <a:lnTo>
                      <a:pt x="38" y="118"/>
                    </a:lnTo>
                    <a:lnTo>
                      <a:pt x="20" y="110"/>
                    </a:lnTo>
                    <a:lnTo>
                      <a:pt x="0" y="110"/>
                    </a:lnTo>
                    <a:lnTo>
                      <a:pt x="0" y="82"/>
                    </a:lnTo>
                    <a:lnTo>
                      <a:pt x="0" y="54"/>
                    </a:lnTo>
                    <a:lnTo>
                      <a:pt x="14" y="38"/>
                    </a:lnTo>
                    <a:lnTo>
                      <a:pt x="12" y="16"/>
                    </a:lnTo>
                    <a:close/>
                  </a:path>
                </a:pathLst>
              </a:custGeom>
              <a:solidFill>
                <a:schemeClr val="tx2"/>
              </a:solidFill>
              <a:ln w="3175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45" name="HARYANA"/>
              <p:cNvSpPr>
                <a:spLocks/>
              </p:cNvSpPr>
              <p:nvPr/>
            </p:nvSpPr>
            <p:spPr bwMode="auto">
              <a:xfrm>
                <a:off x="4164450" y="2536130"/>
                <a:ext cx="506412" cy="593725"/>
              </a:xfrm>
              <a:custGeom>
                <a:avLst/>
                <a:gdLst/>
                <a:ahLst/>
                <a:cxnLst>
                  <a:cxn ang="0">
                    <a:pos x="6" y="104"/>
                  </a:cxn>
                  <a:cxn ang="0">
                    <a:pos x="34" y="106"/>
                  </a:cxn>
                  <a:cxn ang="0">
                    <a:pos x="68" y="120"/>
                  </a:cxn>
                  <a:cxn ang="0">
                    <a:pos x="76" y="142"/>
                  </a:cxn>
                  <a:cxn ang="0">
                    <a:pos x="100" y="126"/>
                  </a:cxn>
                  <a:cxn ang="0">
                    <a:pos x="122" y="128"/>
                  </a:cxn>
                  <a:cxn ang="0">
                    <a:pos x="137" y="124"/>
                  </a:cxn>
                  <a:cxn ang="0">
                    <a:pos x="153" y="138"/>
                  </a:cxn>
                  <a:cxn ang="0">
                    <a:pos x="175" y="126"/>
                  </a:cxn>
                  <a:cxn ang="0">
                    <a:pos x="173" y="92"/>
                  </a:cxn>
                  <a:cxn ang="0">
                    <a:pos x="199" y="90"/>
                  </a:cxn>
                  <a:cxn ang="0">
                    <a:pos x="201" y="100"/>
                  </a:cxn>
                  <a:cxn ang="0">
                    <a:pos x="221" y="90"/>
                  </a:cxn>
                  <a:cxn ang="0">
                    <a:pos x="219" y="76"/>
                  </a:cxn>
                  <a:cxn ang="0">
                    <a:pos x="229" y="66"/>
                  </a:cxn>
                  <a:cxn ang="0">
                    <a:pos x="243" y="40"/>
                  </a:cxn>
                  <a:cxn ang="0">
                    <a:pos x="241" y="0"/>
                  </a:cxn>
                  <a:cxn ang="0">
                    <a:pos x="261" y="16"/>
                  </a:cxn>
                  <a:cxn ang="0">
                    <a:pos x="275" y="46"/>
                  </a:cxn>
                  <a:cxn ang="0">
                    <a:pos x="299" y="62"/>
                  </a:cxn>
                  <a:cxn ang="0">
                    <a:pos x="319" y="74"/>
                  </a:cxn>
                  <a:cxn ang="0">
                    <a:pos x="281" y="106"/>
                  </a:cxn>
                  <a:cxn ang="0">
                    <a:pos x="259" y="160"/>
                  </a:cxn>
                  <a:cxn ang="0">
                    <a:pos x="269" y="208"/>
                  </a:cxn>
                  <a:cxn ang="0">
                    <a:pos x="273" y="242"/>
                  </a:cxn>
                  <a:cxn ang="0">
                    <a:pos x="263" y="238"/>
                  </a:cxn>
                  <a:cxn ang="0">
                    <a:pos x="247" y="240"/>
                  </a:cxn>
                  <a:cxn ang="0">
                    <a:pos x="239" y="252"/>
                  </a:cxn>
                  <a:cxn ang="0">
                    <a:pos x="229" y="256"/>
                  </a:cxn>
                  <a:cxn ang="0">
                    <a:pos x="231" y="280"/>
                  </a:cxn>
                  <a:cxn ang="0">
                    <a:pos x="249" y="276"/>
                  </a:cxn>
                  <a:cxn ang="0">
                    <a:pos x="263" y="286"/>
                  </a:cxn>
                  <a:cxn ang="0">
                    <a:pos x="285" y="282"/>
                  </a:cxn>
                  <a:cxn ang="0">
                    <a:pos x="297" y="304"/>
                  </a:cxn>
                  <a:cxn ang="0">
                    <a:pos x="301" y="318"/>
                  </a:cxn>
                  <a:cxn ang="0">
                    <a:pos x="301" y="344"/>
                  </a:cxn>
                  <a:cxn ang="0">
                    <a:pos x="237" y="374"/>
                  </a:cxn>
                  <a:cxn ang="0">
                    <a:pos x="241" y="338"/>
                  </a:cxn>
                  <a:cxn ang="0">
                    <a:pos x="243" y="322"/>
                  </a:cxn>
                  <a:cxn ang="0">
                    <a:pos x="231" y="314"/>
                  </a:cxn>
                  <a:cxn ang="0">
                    <a:pos x="203" y="344"/>
                  </a:cxn>
                  <a:cxn ang="0">
                    <a:pos x="195" y="322"/>
                  </a:cxn>
                  <a:cxn ang="0">
                    <a:pos x="179" y="316"/>
                  </a:cxn>
                  <a:cxn ang="0">
                    <a:pos x="177" y="326"/>
                  </a:cxn>
                  <a:cxn ang="0">
                    <a:pos x="161" y="328"/>
                  </a:cxn>
                  <a:cxn ang="0">
                    <a:pos x="163" y="352"/>
                  </a:cxn>
                  <a:cxn ang="0">
                    <a:pos x="139" y="352"/>
                  </a:cxn>
                  <a:cxn ang="0">
                    <a:pos x="137" y="332"/>
                  </a:cxn>
                  <a:cxn ang="0">
                    <a:pos x="151" y="310"/>
                  </a:cxn>
                  <a:cxn ang="0">
                    <a:pos x="139" y="288"/>
                  </a:cxn>
                  <a:cxn ang="0">
                    <a:pos x="116" y="282"/>
                  </a:cxn>
                  <a:cxn ang="0">
                    <a:pos x="96" y="218"/>
                  </a:cxn>
                  <a:cxn ang="0">
                    <a:pos x="88" y="182"/>
                  </a:cxn>
                  <a:cxn ang="0">
                    <a:pos x="54" y="190"/>
                  </a:cxn>
                  <a:cxn ang="0">
                    <a:pos x="40" y="168"/>
                  </a:cxn>
                  <a:cxn ang="0">
                    <a:pos x="14" y="176"/>
                  </a:cxn>
                  <a:cxn ang="0">
                    <a:pos x="4" y="158"/>
                  </a:cxn>
                  <a:cxn ang="0">
                    <a:pos x="16" y="146"/>
                  </a:cxn>
                  <a:cxn ang="0">
                    <a:pos x="0" y="126"/>
                  </a:cxn>
                  <a:cxn ang="0">
                    <a:pos x="6" y="104"/>
                  </a:cxn>
                </a:cxnLst>
                <a:rect l="0" t="0" r="r" b="b"/>
                <a:pathLst>
                  <a:path w="319" h="374">
                    <a:moveTo>
                      <a:pt x="6" y="104"/>
                    </a:moveTo>
                    <a:lnTo>
                      <a:pt x="34" y="106"/>
                    </a:lnTo>
                    <a:lnTo>
                      <a:pt x="68" y="120"/>
                    </a:lnTo>
                    <a:lnTo>
                      <a:pt x="76" y="142"/>
                    </a:lnTo>
                    <a:lnTo>
                      <a:pt x="100" y="126"/>
                    </a:lnTo>
                    <a:lnTo>
                      <a:pt x="122" y="128"/>
                    </a:lnTo>
                    <a:lnTo>
                      <a:pt x="137" y="124"/>
                    </a:lnTo>
                    <a:lnTo>
                      <a:pt x="153" y="138"/>
                    </a:lnTo>
                    <a:lnTo>
                      <a:pt x="175" y="126"/>
                    </a:lnTo>
                    <a:lnTo>
                      <a:pt x="173" y="92"/>
                    </a:lnTo>
                    <a:lnTo>
                      <a:pt x="199" y="90"/>
                    </a:lnTo>
                    <a:lnTo>
                      <a:pt x="201" y="100"/>
                    </a:lnTo>
                    <a:lnTo>
                      <a:pt x="221" y="90"/>
                    </a:lnTo>
                    <a:lnTo>
                      <a:pt x="219" y="76"/>
                    </a:lnTo>
                    <a:lnTo>
                      <a:pt x="229" y="66"/>
                    </a:lnTo>
                    <a:lnTo>
                      <a:pt x="243" y="40"/>
                    </a:lnTo>
                    <a:lnTo>
                      <a:pt x="241" y="0"/>
                    </a:lnTo>
                    <a:lnTo>
                      <a:pt x="261" y="16"/>
                    </a:lnTo>
                    <a:lnTo>
                      <a:pt x="275" y="46"/>
                    </a:lnTo>
                    <a:lnTo>
                      <a:pt x="299" y="62"/>
                    </a:lnTo>
                    <a:lnTo>
                      <a:pt x="319" y="74"/>
                    </a:lnTo>
                    <a:lnTo>
                      <a:pt x="281" y="106"/>
                    </a:lnTo>
                    <a:lnTo>
                      <a:pt x="259" y="160"/>
                    </a:lnTo>
                    <a:lnTo>
                      <a:pt x="269" y="208"/>
                    </a:lnTo>
                    <a:lnTo>
                      <a:pt x="273" y="242"/>
                    </a:lnTo>
                    <a:lnTo>
                      <a:pt x="263" y="238"/>
                    </a:lnTo>
                    <a:lnTo>
                      <a:pt x="247" y="240"/>
                    </a:lnTo>
                    <a:lnTo>
                      <a:pt x="239" y="252"/>
                    </a:lnTo>
                    <a:lnTo>
                      <a:pt x="229" y="256"/>
                    </a:lnTo>
                    <a:lnTo>
                      <a:pt x="231" y="280"/>
                    </a:lnTo>
                    <a:lnTo>
                      <a:pt x="249" y="276"/>
                    </a:lnTo>
                    <a:lnTo>
                      <a:pt x="263" y="286"/>
                    </a:lnTo>
                    <a:lnTo>
                      <a:pt x="285" y="282"/>
                    </a:lnTo>
                    <a:lnTo>
                      <a:pt x="297" y="304"/>
                    </a:lnTo>
                    <a:lnTo>
                      <a:pt x="301" y="318"/>
                    </a:lnTo>
                    <a:lnTo>
                      <a:pt x="301" y="344"/>
                    </a:lnTo>
                    <a:lnTo>
                      <a:pt x="237" y="374"/>
                    </a:lnTo>
                    <a:lnTo>
                      <a:pt x="241" y="338"/>
                    </a:lnTo>
                    <a:lnTo>
                      <a:pt x="243" y="322"/>
                    </a:lnTo>
                    <a:lnTo>
                      <a:pt x="231" y="314"/>
                    </a:lnTo>
                    <a:lnTo>
                      <a:pt x="203" y="344"/>
                    </a:lnTo>
                    <a:lnTo>
                      <a:pt x="195" y="322"/>
                    </a:lnTo>
                    <a:lnTo>
                      <a:pt x="179" y="316"/>
                    </a:lnTo>
                    <a:lnTo>
                      <a:pt x="177" y="326"/>
                    </a:lnTo>
                    <a:lnTo>
                      <a:pt x="161" y="328"/>
                    </a:lnTo>
                    <a:lnTo>
                      <a:pt x="163" y="352"/>
                    </a:lnTo>
                    <a:lnTo>
                      <a:pt x="139" y="352"/>
                    </a:lnTo>
                    <a:lnTo>
                      <a:pt x="137" y="332"/>
                    </a:lnTo>
                    <a:lnTo>
                      <a:pt x="151" y="310"/>
                    </a:lnTo>
                    <a:lnTo>
                      <a:pt x="139" y="288"/>
                    </a:lnTo>
                    <a:lnTo>
                      <a:pt x="116" y="282"/>
                    </a:lnTo>
                    <a:lnTo>
                      <a:pt x="96" y="218"/>
                    </a:lnTo>
                    <a:lnTo>
                      <a:pt x="88" y="182"/>
                    </a:lnTo>
                    <a:lnTo>
                      <a:pt x="54" y="190"/>
                    </a:lnTo>
                    <a:lnTo>
                      <a:pt x="40" y="168"/>
                    </a:lnTo>
                    <a:lnTo>
                      <a:pt x="14" y="176"/>
                    </a:lnTo>
                    <a:lnTo>
                      <a:pt x="4" y="158"/>
                    </a:lnTo>
                    <a:lnTo>
                      <a:pt x="16" y="146"/>
                    </a:lnTo>
                    <a:lnTo>
                      <a:pt x="0" y="126"/>
                    </a:lnTo>
                    <a:lnTo>
                      <a:pt x="6" y="104"/>
                    </a:lnTo>
                    <a:close/>
                  </a:path>
                </a:pathLst>
              </a:custGeom>
              <a:solidFill>
                <a:schemeClr val="tx2"/>
              </a:solidFill>
              <a:ln w="3175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46" name="PUDUCHERRY"/>
              <p:cNvSpPr>
                <a:spLocks/>
              </p:cNvSpPr>
              <p:nvPr/>
            </p:nvSpPr>
            <p:spPr bwMode="auto">
              <a:xfrm>
                <a:off x="4913750" y="5988942"/>
                <a:ext cx="50800" cy="68262"/>
              </a:xfrm>
              <a:custGeom>
                <a:avLst/>
                <a:gdLst/>
                <a:ahLst/>
                <a:cxnLst>
                  <a:cxn ang="0">
                    <a:pos x="28" y="7"/>
                  </a:cxn>
                  <a:cxn ang="0">
                    <a:pos x="32" y="0"/>
                  </a:cxn>
                  <a:cxn ang="0">
                    <a:pos x="2" y="0"/>
                  </a:cxn>
                  <a:cxn ang="0">
                    <a:pos x="0" y="13"/>
                  </a:cxn>
                  <a:cxn ang="0">
                    <a:pos x="8" y="31"/>
                  </a:cxn>
                  <a:cxn ang="0">
                    <a:pos x="12" y="35"/>
                  </a:cxn>
                  <a:cxn ang="0">
                    <a:pos x="22" y="43"/>
                  </a:cxn>
                  <a:cxn ang="0">
                    <a:pos x="24" y="25"/>
                  </a:cxn>
                  <a:cxn ang="0">
                    <a:pos x="28" y="7"/>
                  </a:cxn>
                </a:cxnLst>
                <a:rect l="0" t="0" r="r" b="b"/>
                <a:pathLst>
                  <a:path w="32" h="43">
                    <a:moveTo>
                      <a:pt x="28" y="7"/>
                    </a:moveTo>
                    <a:lnTo>
                      <a:pt x="32" y="0"/>
                    </a:lnTo>
                    <a:lnTo>
                      <a:pt x="2" y="0"/>
                    </a:lnTo>
                    <a:lnTo>
                      <a:pt x="0" y="13"/>
                    </a:lnTo>
                    <a:lnTo>
                      <a:pt x="8" y="31"/>
                    </a:lnTo>
                    <a:lnTo>
                      <a:pt x="12" y="35"/>
                    </a:lnTo>
                    <a:lnTo>
                      <a:pt x="22" y="43"/>
                    </a:lnTo>
                    <a:lnTo>
                      <a:pt x="24" y="25"/>
                    </a:lnTo>
                    <a:lnTo>
                      <a:pt x="28" y="7"/>
                    </a:lnTo>
                    <a:close/>
                  </a:path>
                </a:pathLst>
              </a:custGeom>
              <a:solidFill>
                <a:schemeClr val="tx2"/>
              </a:solidFill>
              <a:ln w="3175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47" name="PUDUCHERRY"/>
              <p:cNvSpPr>
                <a:spLocks/>
              </p:cNvSpPr>
              <p:nvPr/>
            </p:nvSpPr>
            <p:spPr bwMode="auto">
              <a:xfrm>
                <a:off x="4935975" y="6168330"/>
                <a:ext cx="25400" cy="3810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2" y="6"/>
                  </a:cxn>
                  <a:cxn ang="0">
                    <a:pos x="0" y="20"/>
                  </a:cxn>
                  <a:cxn ang="0">
                    <a:pos x="16" y="24"/>
                  </a:cxn>
                  <a:cxn ang="0">
                    <a:pos x="16" y="12"/>
                  </a:cxn>
                  <a:cxn ang="0">
                    <a:pos x="16" y="0"/>
                  </a:cxn>
                </a:cxnLst>
                <a:rect l="0" t="0" r="r" b="b"/>
                <a:pathLst>
                  <a:path w="16" h="24">
                    <a:moveTo>
                      <a:pt x="16" y="0"/>
                    </a:moveTo>
                    <a:lnTo>
                      <a:pt x="2" y="6"/>
                    </a:lnTo>
                    <a:lnTo>
                      <a:pt x="0" y="20"/>
                    </a:lnTo>
                    <a:lnTo>
                      <a:pt x="16" y="24"/>
                    </a:lnTo>
                    <a:lnTo>
                      <a:pt x="16" y="12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tx2"/>
              </a:solidFill>
              <a:ln w="3175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48" name="PUDUCHERRY"/>
              <p:cNvSpPr>
                <a:spLocks/>
              </p:cNvSpPr>
              <p:nvPr/>
            </p:nvSpPr>
            <p:spPr bwMode="auto">
              <a:xfrm>
                <a:off x="5394762" y="5115817"/>
                <a:ext cx="23812" cy="3810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2" y="2"/>
                  </a:cxn>
                  <a:cxn ang="0">
                    <a:pos x="0" y="12"/>
                  </a:cxn>
                  <a:cxn ang="0">
                    <a:pos x="4" y="20"/>
                  </a:cxn>
                  <a:cxn ang="0">
                    <a:pos x="10" y="24"/>
                  </a:cxn>
                  <a:cxn ang="0">
                    <a:pos x="15" y="14"/>
                  </a:cxn>
                  <a:cxn ang="0">
                    <a:pos x="13" y="0"/>
                  </a:cxn>
                </a:cxnLst>
                <a:rect l="0" t="0" r="r" b="b"/>
                <a:pathLst>
                  <a:path w="15" h="24">
                    <a:moveTo>
                      <a:pt x="13" y="0"/>
                    </a:moveTo>
                    <a:lnTo>
                      <a:pt x="2" y="2"/>
                    </a:lnTo>
                    <a:lnTo>
                      <a:pt x="0" y="12"/>
                    </a:lnTo>
                    <a:lnTo>
                      <a:pt x="4" y="20"/>
                    </a:lnTo>
                    <a:lnTo>
                      <a:pt x="10" y="24"/>
                    </a:lnTo>
                    <a:lnTo>
                      <a:pt x="15" y="14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chemeClr val="tx2"/>
              </a:solidFill>
              <a:ln w="3175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49" name="DADRA AND NAGAR HAVELI"/>
              <p:cNvSpPr>
                <a:spLocks/>
              </p:cNvSpPr>
              <p:nvPr/>
            </p:nvSpPr>
            <p:spPr bwMode="auto">
              <a:xfrm>
                <a:off x="3800912" y="4425255"/>
                <a:ext cx="69850" cy="53975"/>
              </a:xfrm>
              <a:custGeom>
                <a:avLst/>
                <a:gdLst/>
                <a:ahLst/>
                <a:cxnLst>
                  <a:cxn ang="0">
                    <a:pos x="44" y="16"/>
                  </a:cxn>
                  <a:cxn ang="0">
                    <a:pos x="34" y="10"/>
                  </a:cxn>
                  <a:cxn ang="0">
                    <a:pos x="18" y="16"/>
                  </a:cxn>
                  <a:cxn ang="0">
                    <a:pos x="20" y="4"/>
                  </a:cxn>
                  <a:cxn ang="0">
                    <a:pos x="12" y="0"/>
                  </a:cxn>
                  <a:cxn ang="0">
                    <a:pos x="2" y="10"/>
                  </a:cxn>
                  <a:cxn ang="0">
                    <a:pos x="0" y="26"/>
                  </a:cxn>
                  <a:cxn ang="0">
                    <a:pos x="12" y="30"/>
                  </a:cxn>
                  <a:cxn ang="0">
                    <a:pos x="32" y="34"/>
                  </a:cxn>
                  <a:cxn ang="0">
                    <a:pos x="44" y="16"/>
                  </a:cxn>
                </a:cxnLst>
                <a:rect l="0" t="0" r="r" b="b"/>
                <a:pathLst>
                  <a:path w="44" h="34">
                    <a:moveTo>
                      <a:pt x="44" y="16"/>
                    </a:moveTo>
                    <a:lnTo>
                      <a:pt x="34" y="10"/>
                    </a:lnTo>
                    <a:lnTo>
                      <a:pt x="18" y="16"/>
                    </a:lnTo>
                    <a:lnTo>
                      <a:pt x="20" y="4"/>
                    </a:lnTo>
                    <a:lnTo>
                      <a:pt x="12" y="0"/>
                    </a:lnTo>
                    <a:lnTo>
                      <a:pt x="2" y="10"/>
                    </a:lnTo>
                    <a:lnTo>
                      <a:pt x="0" y="26"/>
                    </a:lnTo>
                    <a:lnTo>
                      <a:pt x="12" y="30"/>
                    </a:lnTo>
                    <a:lnTo>
                      <a:pt x="32" y="34"/>
                    </a:lnTo>
                    <a:lnTo>
                      <a:pt x="44" y="16"/>
                    </a:lnTo>
                    <a:close/>
                  </a:path>
                </a:pathLst>
              </a:custGeom>
              <a:solidFill>
                <a:schemeClr val="tx2"/>
              </a:solidFill>
              <a:ln w="3175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50" name="DELHI NCT"/>
              <p:cNvSpPr>
                <a:spLocks/>
              </p:cNvSpPr>
              <p:nvPr/>
            </p:nvSpPr>
            <p:spPr bwMode="auto">
              <a:xfrm>
                <a:off x="4527987" y="2917130"/>
                <a:ext cx="88900" cy="73025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30" y="0"/>
                  </a:cxn>
                  <a:cxn ang="0">
                    <a:pos x="44" y="2"/>
                  </a:cxn>
                  <a:cxn ang="0">
                    <a:pos x="52" y="18"/>
                  </a:cxn>
                  <a:cxn ang="0">
                    <a:pos x="56" y="42"/>
                  </a:cxn>
                  <a:cxn ang="0">
                    <a:pos x="34" y="46"/>
                  </a:cxn>
                  <a:cxn ang="0">
                    <a:pos x="20" y="36"/>
                  </a:cxn>
                  <a:cxn ang="0">
                    <a:pos x="2" y="40"/>
                  </a:cxn>
                  <a:cxn ang="0">
                    <a:pos x="0" y="16"/>
                  </a:cxn>
                  <a:cxn ang="0">
                    <a:pos x="10" y="12"/>
                  </a:cxn>
                  <a:cxn ang="0">
                    <a:pos x="18" y="0"/>
                  </a:cxn>
                </a:cxnLst>
                <a:rect l="0" t="0" r="r" b="b"/>
                <a:pathLst>
                  <a:path w="56" h="46">
                    <a:moveTo>
                      <a:pt x="18" y="0"/>
                    </a:moveTo>
                    <a:lnTo>
                      <a:pt x="30" y="0"/>
                    </a:lnTo>
                    <a:lnTo>
                      <a:pt x="44" y="2"/>
                    </a:lnTo>
                    <a:lnTo>
                      <a:pt x="52" y="18"/>
                    </a:lnTo>
                    <a:lnTo>
                      <a:pt x="56" y="42"/>
                    </a:lnTo>
                    <a:lnTo>
                      <a:pt x="34" y="46"/>
                    </a:lnTo>
                    <a:lnTo>
                      <a:pt x="20" y="36"/>
                    </a:lnTo>
                    <a:lnTo>
                      <a:pt x="2" y="40"/>
                    </a:lnTo>
                    <a:lnTo>
                      <a:pt x="0" y="16"/>
                    </a:lnTo>
                    <a:lnTo>
                      <a:pt x="10" y="12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tx2"/>
              </a:solidFill>
              <a:ln w="3175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grpSp>
            <p:nvGrpSpPr>
              <p:cNvPr id="251" name="Lakshadweep"/>
              <p:cNvGrpSpPr/>
              <p:nvPr/>
            </p:nvGrpSpPr>
            <p:grpSpPr>
              <a:xfrm>
                <a:off x="3532625" y="6073080"/>
                <a:ext cx="88900" cy="238125"/>
                <a:chOff x="3532625" y="6073080"/>
                <a:chExt cx="88900" cy="238125"/>
              </a:xfrm>
              <a:solidFill>
                <a:schemeClr val="tx2"/>
              </a:solidFill>
            </p:grpSpPr>
            <p:sp>
              <p:nvSpPr>
                <p:cNvPr id="263" name="Lakshadweep"/>
                <p:cNvSpPr>
                  <a:spLocks/>
                </p:cNvSpPr>
                <p:nvPr/>
              </p:nvSpPr>
              <p:spPr bwMode="auto">
                <a:xfrm>
                  <a:off x="3554850" y="6279455"/>
                  <a:ext cx="34925" cy="31750"/>
                </a:xfrm>
                <a:custGeom>
                  <a:avLst/>
                  <a:gdLst/>
                  <a:ahLst/>
                  <a:cxnLst>
                    <a:cxn ang="0">
                      <a:pos x="22" y="0"/>
                    </a:cxn>
                    <a:cxn ang="0">
                      <a:pos x="18" y="10"/>
                    </a:cxn>
                    <a:cxn ang="0">
                      <a:pos x="12" y="20"/>
                    </a:cxn>
                    <a:cxn ang="0">
                      <a:pos x="0" y="14"/>
                    </a:cxn>
                    <a:cxn ang="0">
                      <a:pos x="10" y="0"/>
                    </a:cxn>
                    <a:cxn ang="0">
                      <a:pos x="22" y="0"/>
                    </a:cxn>
                  </a:cxnLst>
                  <a:rect l="0" t="0" r="r" b="b"/>
                  <a:pathLst>
                    <a:path w="22" h="20">
                      <a:moveTo>
                        <a:pt x="22" y="0"/>
                      </a:moveTo>
                      <a:lnTo>
                        <a:pt x="18" y="10"/>
                      </a:lnTo>
                      <a:lnTo>
                        <a:pt x="12" y="20"/>
                      </a:lnTo>
                      <a:lnTo>
                        <a:pt x="0" y="14"/>
                      </a:lnTo>
                      <a:lnTo>
                        <a:pt x="10" y="0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grpFill/>
                <a:ln w="3175" cmpd="sng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264" name="Lakshadweep"/>
                <p:cNvSpPr>
                  <a:spLocks/>
                </p:cNvSpPr>
                <p:nvPr/>
              </p:nvSpPr>
              <p:spPr bwMode="auto">
                <a:xfrm>
                  <a:off x="3532625" y="6073080"/>
                  <a:ext cx="25400" cy="25400"/>
                </a:xfrm>
                <a:custGeom>
                  <a:avLst/>
                  <a:gdLst/>
                  <a:ahLst/>
                  <a:cxnLst>
                    <a:cxn ang="0">
                      <a:pos x="16" y="0"/>
                    </a:cxn>
                    <a:cxn ang="0">
                      <a:pos x="14" y="10"/>
                    </a:cxn>
                    <a:cxn ang="0">
                      <a:pos x="4" y="16"/>
                    </a:cxn>
                    <a:cxn ang="0">
                      <a:pos x="0" y="4"/>
                    </a:cxn>
                    <a:cxn ang="0">
                      <a:pos x="8" y="0"/>
                    </a:cxn>
                    <a:cxn ang="0">
                      <a:pos x="16" y="0"/>
                    </a:cxn>
                  </a:cxnLst>
                  <a:rect l="0" t="0" r="r" b="b"/>
                  <a:pathLst>
                    <a:path w="16" h="16">
                      <a:moveTo>
                        <a:pt x="16" y="0"/>
                      </a:moveTo>
                      <a:lnTo>
                        <a:pt x="14" y="10"/>
                      </a:lnTo>
                      <a:lnTo>
                        <a:pt x="4" y="16"/>
                      </a:lnTo>
                      <a:lnTo>
                        <a:pt x="0" y="4"/>
                      </a:lnTo>
                      <a:lnTo>
                        <a:pt x="8" y="0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grpFill/>
                <a:ln w="3175" cmpd="sng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265" name="Lakshadweep"/>
                <p:cNvSpPr>
                  <a:spLocks/>
                </p:cNvSpPr>
                <p:nvPr/>
              </p:nvSpPr>
              <p:spPr bwMode="auto">
                <a:xfrm>
                  <a:off x="3580250" y="6155630"/>
                  <a:ext cx="41275" cy="38100"/>
                </a:xfrm>
                <a:custGeom>
                  <a:avLst/>
                  <a:gdLst/>
                  <a:ahLst/>
                  <a:cxnLst>
                    <a:cxn ang="0">
                      <a:pos x="26" y="4"/>
                    </a:cxn>
                    <a:cxn ang="0">
                      <a:pos x="26" y="18"/>
                    </a:cxn>
                    <a:cxn ang="0">
                      <a:pos x="14" y="24"/>
                    </a:cxn>
                    <a:cxn ang="0">
                      <a:pos x="0" y="12"/>
                    </a:cxn>
                    <a:cxn ang="0">
                      <a:pos x="6" y="0"/>
                    </a:cxn>
                    <a:cxn ang="0">
                      <a:pos x="26" y="4"/>
                    </a:cxn>
                  </a:cxnLst>
                  <a:rect l="0" t="0" r="r" b="b"/>
                  <a:pathLst>
                    <a:path w="26" h="24">
                      <a:moveTo>
                        <a:pt x="26" y="4"/>
                      </a:moveTo>
                      <a:lnTo>
                        <a:pt x="26" y="18"/>
                      </a:lnTo>
                      <a:lnTo>
                        <a:pt x="14" y="24"/>
                      </a:lnTo>
                      <a:lnTo>
                        <a:pt x="0" y="12"/>
                      </a:lnTo>
                      <a:lnTo>
                        <a:pt x="6" y="0"/>
                      </a:lnTo>
                      <a:lnTo>
                        <a:pt x="26" y="4"/>
                      </a:lnTo>
                      <a:close/>
                    </a:path>
                  </a:pathLst>
                </a:custGeom>
                <a:grpFill/>
                <a:ln w="3175" cmpd="sng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</p:grpSp>
          <p:grpSp>
            <p:nvGrpSpPr>
              <p:cNvPr id="252" name="Andaman and Nicobar Islands"/>
              <p:cNvGrpSpPr/>
              <p:nvPr/>
            </p:nvGrpSpPr>
            <p:grpSpPr>
              <a:xfrm>
                <a:off x="7242612" y="5646042"/>
                <a:ext cx="334963" cy="1246188"/>
                <a:chOff x="7242612" y="5646042"/>
                <a:chExt cx="334963" cy="1246188"/>
              </a:xfrm>
              <a:solidFill>
                <a:schemeClr val="tx2"/>
              </a:solidFill>
            </p:grpSpPr>
            <p:sp>
              <p:nvSpPr>
                <p:cNvPr id="255" name="Adaman and Nicobar Islands"/>
                <p:cNvSpPr>
                  <a:spLocks/>
                </p:cNvSpPr>
                <p:nvPr/>
              </p:nvSpPr>
              <p:spPr bwMode="auto">
                <a:xfrm>
                  <a:off x="7258487" y="5646042"/>
                  <a:ext cx="82550" cy="366712"/>
                </a:xfrm>
                <a:custGeom>
                  <a:avLst/>
                  <a:gdLst/>
                  <a:ahLst/>
                  <a:cxnLst>
                    <a:cxn ang="0">
                      <a:pos x="52" y="2"/>
                    </a:cxn>
                    <a:cxn ang="0">
                      <a:pos x="50" y="28"/>
                    </a:cxn>
                    <a:cxn ang="0">
                      <a:pos x="50" y="42"/>
                    </a:cxn>
                    <a:cxn ang="0">
                      <a:pos x="48" y="60"/>
                    </a:cxn>
                    <a:cxn ang="0">
                      <a:pos x="36" y="62"/>
                    </a:cxn>
                    <a:cxn ang="0">
                      <a:pos x="32" y="76"/>
                    </a:cxn>
                    <a:cxn ang="0">
                      <a:pos x="36" y="84"/>
                    </a:cxn>
                    <a:cxn ang="0">
                      <a:pos x="44" y="94"/>
                    </a:cxn>
                    <a:cxn ang="0">
                      <a:pos x="46" y="114"/>
                    </a:cxn>
                    <a:cxn ang="0">
                      <a:pos x="48" y="128"/>
                    </a:cxn>
                    <a:cxn ang="0">
                      <a:pos x="36" y="134"/>
                    </a:cxn>
                    <a:cxn ang="0">
                      <a:pos x="40" y="140"/>
                    </a:cxn>
                    <a:cxn ang="0">
                      <a:pos x="44" y="144"/>
                    </a:cxn>
                    <a:cxn ang="0">
                      <a:pos x="44" y="146"/>
                    </a:cxn>
                    <a:cxn ang="0">
                      <a:pos x="44" y="148"/>
                    </a:cxn>
                    <a:cxn ang="0">
                      <a:pos x="34" y="164"/>
                    </a:cxn>
                    <a:cxn ang="0">
                      <a:pos x="28" y="176"/>
                    </a:cxn>
                    <a:cxn ang="0">
                      <a:pos x="24" y="190"/>
                    </a:cxn>
                    <a:cxn ang="0">
                      <a:pos x="26" y="204"/>
                    </a:cxn>
                    <a:cxn ang="0">
                      <a:pos x="26" y="218"/>
                    </a:cxn>
                    <a:cxn ang="0">
                      <a:pos x="26" y="223"/>
                    </a:cxn>
                    <a:cxn ang="0">
                      <a:pos x="24" y="227"/>
                    </a:cxn>
                    <a:cxn ang="0">
                      <a:pos x="22" y="229"/>
                    </a:cxn>
                    <a:cxn ang="0">
                      <a:pos x="22" y="231"/>
                    </a:cxn>
                    <a:cxn ang="0">
                      <a:pos x="18" y="229"/>
                    </a:cxn>
                    <a:cxn ang="0">
                      <a:pos x="16" y="225"/>
                    </a:cxn>
                    <a:cxn ang="0">
                      <a:pos x="6" y="214"/>
                    </a:cxn>
                    <a:cxn ang="0">
                      <a:pos x="0" y="196"/>
                    </a:cxn>
                    <a:cxn ang="0">
                      <a:pos x="4" y="184"/>
                    </a:cxn>
                    <a:cxn ang="0">
                      <a:pos x="10" y="180"/>
                    </a:cxn>
                    <a:cxn ang="0">
                      <a:pos x="14" y="164"/>
                    </a:cxn>
                    <a:cxn ang="0">
                      <a:pos x="22" y="148"/>
                    </a:cxn>
                    <a:cxn ang="0">
                      <a:pos x="18" y="126"/>
                    </a:cxn>
                    <a:cxn ang="0">
                      <a:pos x="18" y="106"/>
                    </a:cxn>
                    <a:cxn ang="0">
                      <a:pos x="20" y="88"/>
                    </a:cxn>
                    <a:cxn ang="0">
                      <a:pos x="24" y="70"/>
                    </a:cxn>
                    <a:cxn ang="0">
                      <a:pos x="24" y="52"/>
                    </a:cxn>
                    <a:cxn ang="0">
                      <a:pos x="24" y="24"/>
                    </a:cxn>
                    <a:cxn ang="0">
                      <a:pos x="32" y="6"/>
                    </a:cxn>
                    <a:cxn ang="0">
                      <a:pos x="38" y="0"/>
                    </a:cxn>
                    <a:cxn ang="0">
                      <a:pos x="52" y="2"/>
                    </a:cxn>
                  </a:cxnLst>
                  <a:rect l="0" t="0" r="r" b="b"/>
                  <a:pathLst>
                    <a:path w="52" h="231">
                      <a:moveTo>
                        <a:pt x="52" y="2"/>
                      </a:moveTo>
                      <a:lnTo>
                        <a:pt x="50" y="28"/>
                      </a:lnTo>
                      <a:lnTo>
                        <a:pt x="50" y="42"/>
                      </a:lnTo>
                      <a:lnTo>
                        <a:pt x="48" y="60"/>
                      </a:lnTo>
                      <a:lnTo>
                        <a:pt x="36" y="62"/>
                      </a:lnTo>
                      <a:lnTo>
                        <a:pt x="32" y="76"/>
                      </a:lnTo>
                      <a:lnTo>
                        <a:pt x="36" y="84"/>
                      </a:lnTo>
                      <a:lnTo>
                        <a:pt x="44" y="94"/>
                      </a:lnTo>
                      <a:lnTo>
                        <a:pt x="46" y="114"/>
                      </a:lnTo>
                      <a:lnTo>
                        <a:pt x="48" y="128"/>
                      </a:lnTo>
                      <a:lnTo>
                        <a:pt x="36" y="134"/>
                      </a:lnTo>
                      <a:lnTo>
                        <a:pt x="40" y="140"/>
                      </a:lnTo>
                      <a:lnTo>
                        <a:pt x="44" y="144"/>
                      </a:lnTo>
                      <a:lnTo>
                        <a:pt x="44" y="146"/>
                      </a:lnTo>
                      <a:lnTo>
                        <a:pt x="44" y="148"/>
                      </a:lnTo>
                      <a:lnTo>
                        <a:pt x="34" y="164"/>
                      </a:lnTo>
                      <a:lnTo>
                        <a:pt x="28" y="176"/>
                      </a:lnTo>
                      <a:lnTo>
                        <a:pt x="24" y="190"/>
                      </a:lnTo>
                      <a:lnTo>
                        <a:pt x="26" y="204"/>
                      </a:lnTo>
                      <a:lnTo>
                        <a:pt x="26" y="218"/>
                      </a:lnTo>
                      <a:lnTo>
                        <a:pt x="26" y="223"/>
                      </a:lnTo>
                      <a:lnTo>
                        <a:pt x="24" y="227"/>
                      </a:lnTo>
                      <a:lnTo>
                        <a:pt x="22" y="229"/>
                      </a:lnTo>
                      <a:lnTo>
                        <a:pt x="22" y="231"/>
                      </a:lnTo>
                      <a:lnTo>
                        <a:pt x="18" y="229"/>
                      </a:lnTo>
                      <a:lnTo>
                        <a:pt x="16" y="225"/>
                      </a:lnTo>
                      <a:lnTo>
                        <a:pt x="6" y="214"/>
                      </a:lnTo>
                      <a:lnTo>
                        <a:pt x="0" y="196"/>
                      </a:lnTo>
                      <a:lnTo>
                        <a:pt x="4" y="184"/>
                      </a:lnTo>
                      <a:lnTo>
                        <a:pt x="10" y="180"/>
                      </a:lnTo>
                      <a:lnTo>
                        <a:pt x="14" y="164"/>
                      </a:lnTo>
                      <a:lnTo>
                        <a:pt x="22" y="148"/>
                      </a:lnTo>
                      <a:lnTo>
                        <a:pt x="18" y="126"/>
                      </a:lnTo>
                      <a:lnTo>
                        <a:pt x="18" y="106"/>
                      </a:lnTo>
                      <a:lnTo>
                        <a:pt x="20" y="88"/>
                      </a:lnTo>
                      <a:lnTo>
                        <a:pt x="24" y="70"/>
                      </a:lnTo>
                      <a:lnTo>
                        <a:pt x="24" y="52"/>
                      </a:lnTo>
                      <a:lnTo>
                        <a:pt x="24" y="24"/>
                      </a:lnTo>
                      <a:lnTo>
                        <a:pt x="32" y="6"/>
                      </a:lnTo>
                      <a:lnTo>
                        <a:pt x="38" y="0"/>
                      </a:lnTo>
                      <a:lnTo>
                        <a:pt x="52" y="2"/>
                      </a:lnTo>
                      <a:close/>
                    </a:path>
                  </a:pathLst>
                </a:custGeom>
                <a:grpFill/>
                <a:ln w="3175" cmpd="sng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256" name="Adaman and Nicobar Islands"/>
                <p:cNvSpPr>
                  <a:spLocks/>
                </p:cNvSpPr>
                <p:nvPr/>
              </p:nvSpPr>
              <p:spPr bwMode="auto">
                <a:xfrm>
                  <a:off x="7526775" y="6800155"/>
                  <a:ext cx="50800" cy="92075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26" y="12"/>
                    </a:cxn>
                    <a:cxn ang="0">
                      <a:pos x="30" y="24"/>
                    </a:cxn>
                    <a:cxn ang="0">
                      <a:pos x="32" y="30"/>
                    </a:cxn>
                    <a:cxn ang="0">
                      <a:pos x="32" y="44"/>
                    </a:cxn>
                    <a:cxn ang="0">
                      <a:pos x="26" y="58"/>
                    </a:cxn>
                    <a:cxn ang="0">
                      <a:pos x="14" y="40"/>
                    </a:cxn>
                    <a:cxn ang="0">
                      <a:pos x="0" y="24"/>
                    </a:cxn>
                    <a:cxn ang="0">
                      <a:pos x="2" y="10"/>
                    </a:cxn>
                    <a:cxn ang="0">
                      <a:pos x="8" y="2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32" h="58">
                      <a:moveTo>
                        <a:pt x="18" y="0"/>
                      </a:moveTo>
                      <a:lnTo>
                        <a:pt x="26" y="12"/>
                      </a:lnTo>
                      <a:lnTo>
                        <a:pt x="30" y="24"/>
                      </a:lnTo>
                      <a:lnTo>
                        <a:pt x="32" y="30"/>
                      </a:lnTo>
                      <a:lnTo>
                        <a:pt x="32" y="44"/>
                      </a:lnTo>
                      <a:lnTo>
                        <a:pt x="26" y="58"/>
                      </a:lnTo>
                      <a:lnTo>
                        <a:pt x="14" y="40"/>
                      </a:lnTo>
                      <a:lnTo>
                        <a:pt x="0" y="24"/>
                      </a:lnTo>
                      <a:lnTo>
                        <a:pt x="2" y="10"/>
                      </a:lnTo>
                      <a:lnTo>
                        <a:pt x="8" y="2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pFill/>
                <a:ln w="3175" cmpd="sng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257" name="Adaman and Nicobar Islands"/>
                <p:cNvSpPr>
                  <a:spLocks/>
                </p:cNvSpPr>
                <p:nvPr/>
              </p:nvSpPr>
              <p:spPr bwMode="auto">
                <a:xfrm>
                  <a:off x="7509312" y="6765230"/>
                  <a:ext cx="33337" cy="31750"/>
                </a:xfrm>
                <a:custGeom>
                  <a:avLst/>
                  <a:gdLst/>
                  <a:ahLst/>
                  <a:cxnLst>
                    <a:cxn ang="0">
                      <a:pos x="21" y="4"/>
                    </a:cxn>
                    <a:cxn ang="0">
                      <a:pos x="15" y="14"/>
                    </a:cxn>
                    <a:cxn ang="0">
                      <a:pos x="8" y="20"/>
                    </a:cxn>
                    <a:cxn ang="0">
                      <a:pos x="0" y="12"/>
                    </a:cxn>
                    <a:cxn ang="0">
                      <a:pos x="4" y="2"/>
                    </a:cxn>
                    <a:cxn ang="0">
                      <a:pos x="11" y="0"/>
                    </a:cxn>
                    <a:cxn ang="0">
                      <a:pos x="21" y="4"/>
                    </a:cxn>
                  </a:cxnLst>
                  <a:rect l="0" t="0" r="r" b="b"/>
                  <a:pathLst>
                    <a:path w="21" h="20">
                      <a:moveTo>
                        <a:pt x="21" y="4"/>
                      </a:moveTo>
                      <a:lnTo>
                        <a:pt x="15" y="14"/>
                      </a:lnTo>
                      <a:lnTo>
                        <a:pt x="8" y="20"/>
                      </a:lnTo>
                      <a:lnTo>
                        <a:pt x="0" y="12"/>
                      </a:lnTo>
                      <a:lnTo>
                        <a:pt x="4" y="2"/>
                      </a:lnTo>
                      <a:lnTo>
                        <a:pt x="11" y="0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3175" cmpd="sng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258" name="Adaman and Nicobar Islands"/>
                <p:cNvSpPr>
                  <a:spLocks/>
                </p:cNvSpPr>
                <p:nvPr/>
              </p:nvSpPr>
              <p:spPr bwMode="auto">
                <a:xfrm>
                  <a:off x="7471212" y="6622355"/>
                  <a:ext cx="34925" cy="50800"/>
                </a:xfrm>
                <a:custGeom>
                  <a:avLst/>
                  <a:gdLst/>
                  <a:ahLst/>
                  <a:cxnLst>
                    <a:cxn ang="0">
                      <a:pos x="10" y="0"/>
                    </a:cxn>
                    <a:cxn ang="0">
                      <a:pos x="12" y="14"/>
                    </a:cxn>
                    <a:cxn ang="0">
                      <a:pos x="22" y="16"/>
                    </a:cxn>
                    <a:cxn ang="0">
                      <a:pos x="22" y="32"/>
                    </a:cxn>
                    <a:cxn ang="0">
                      <a:pos x="12" y="26"/>
                    </a:cxn>
                    <a:cxn ang="0">
                      <a:pos x="4" y="16"/>
                    </a:cxn>
                    <a:cxn ang="0">
                      <a:pos x="0" y="6"/>
                    </a:cxn>
                    <a:cxn ang="0">
                      <a:pos x="10" y="0"/>
                    </a:cxn>
                  </a:cxnLst>
                  <a:rect l="0" t="0" r="r" b="b"/>
                  <a:pathLst>
                    <a:path w="22" h="32">
                      <a:moveTo>
                        <a:pt x="10" y="0"/>
                      </a:moveTo>
                      <a:lnTo>
                        <a:pt x="12" y="14"/>
                      </a:lnTo>
                      <a:lnTo>
                        <a:pt x="22" y="16"/>
                      </a:lnTo>
                      <a:lnTo>
                        <a:pt x="22" y="32"/>
                      </a:lnTo>
                      <a:lnTo>
                        <a:pt x="12" y="26"/>
                      </a:lnTo>
                      <a:lnTo>
                        <a:pt x="4" y="16"/>
                      </a:lnTo>
                      <a:lnTo>
                        <a:pt x="0" y="6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grpFill/>
                <a:ln w="3175" cmpd="sng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259" name="Adaman and Nicobar Islands"/>
                <p:cNvSpPr>
                  <a:spLocks/>
                </p:cNvSpPr>
                <p:nvPr/>
              </p:nvSpPr>
              <p:spPr bwMode="auto">
                <a:xfrm>
                  <a:off x="7452162" y="6663630"/>
                  <a:ext cx="31750" cy="31750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16" y="4"/>
                    </a:cxn>
                    <a:cxn ang="0">
                      <a:pos x="20" y="12"/>
                    </a:cxn>
                    <a:cxn ang="0">
                      <a:pos x="16" y="20"/>
                    </a:cxn>
                    <a:cxn ang="0">
                      <a:pos x="2" y="14"/>
                    </a:cxn>
                    <a:cxn ang="0">
                      <a:pos x="0" y="4"/>
                    </a:cxn>
                    <a:cxn ang="0">
                      <a:pos x="6" y="0"/>
                    </a:cxn>
                  </a:cxnLst>
                  <a:rect l="0" t="0" r="r" b="b"/>
                  <a:pathLst>
                    <a:path w="20" h="20">
                      <a:moveTo>
                        <a:pt x="6" y="0"/>
                      </a:moveTo>
                      <a:lnTo>
                        <a:pt x="16" y="4"/>
                      </a:lnTo>
                      <a:lnTo>
                        <a:pt x="20" y="12"/>
                      </a:lnTo>
                      <a:lnTo>
                        <a:pt x="16" y="20"/>
                      </a:lnTo>
                      <a:lnTo>
                        <a:pt x="2" y="14"/>
                      </a:lnTo>
                      <a:lnTo>
                        <a:pt x="0" y="4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grpFill/>
                <a:ln w="3175" cmpd="sng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260" name="Adaman and Nicobar Islands"/>
                <p:cNvSpPr>
                  <a:spLocks/>
                </p:cNvSpPr>
                <p:nvPr/>
              </p:nvSpPr>
              <p:spPr bwMode="auto">
                <a:xfrm>
                  <a:off x="7242612" y="6142930"/>
                  <a:ext cx="38100" cy="63500"/>
                </a:xfrm>
                <a:custGeom>
                  <a:avLst/>
                  <a:gdLst/>
                  <a:ahLst/>
                  <a:cxnLst>
                    <a:cxn ang="0">
                      <a:pos x="16" y="0"/>
                    </a:cxn>
                    <a:cxn ang="0">
                      <a:pos x="24" y="14"/>
                    </a:cxn>
                    <a:cxn ang="0">
                      <a:pos x="22" y="24"/>
                    </a:cxn>
                    <a:cxn ang="0">
                      <a:pos x="18" y="40"/>
                    </a:cxn>
                    <a:cxn ang="0">
                      <a:pos x="2" y="40"/>
                    </a:cxn>
                    <a:cxn ang="0">
                      <a:pos x="0" y="24"/>
                    </a:cxn>
                    <a:cxn ang="0">
                      <a:pos x="0" y="8"/>
                    </a:cxn>
                    <a:cxn ang="0">
                      <a:pos x="8" y="0"/>
                    </a:cxn>
                    <a:cxn ang="0">
                      <a:pos x="16" y="0"/>
                    </a:cxn>
                  </a:cxnLst>
                  <a:rect l="0" t="0" r="r" b="b"/>
                  <a:pathLst>
                    <a:path w="24" h="40">
                      <a:moveTo>
                        <a:pt x="16" y="0"/>
                      </a:moveTo>
                      <a:lnTo>
                        <a:pt x="24" y="14"/>
                      </a:lnTo>
                      <a:lnTo>
                        <a:pt x="22" y="24"/>
                      </a:lnTo>
                      <a:lnTo>
                        <a:pt x="18" y="40"/>
                      </a:lnTo>
                      <a:lnTo>
                        <a:pt x="2" y="40"/>
                      </a:lnTo>
                      <a:lnTo>
                        <a:pt x="0" y="24"/>
                      </a:lnTo>
                      <a:lnTo>
                        <a:pt x="0" y="8"/>
                      </a:lnTo>
                      <a:lnTo>
                        <a:pt x="8" y="0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grpFill/>
                <a:ln w="3175" cmpd="sng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261" name="Adaman and Nicobar Islands"/>
                <p:cNvSpPr>
                  <a:spLocks/>
                </p:cNvSpPr>
                <p:nvPr/>
              </p:nvSpPr>
              <p:spPr bwMode="auto">
                <a:xfrm>
                  <a:off x="7334687" y="5884167"/>
                  <a:ext cx="28575" cy="66675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18" y="8"/>
                    </a:cxn>
                    <a:cxn ang="0">
                      <a:pos x="12" y="20"/>
                    </a:cxn>
                    <a:cxn ang="0">
                      <a:pos x="12" y="32"/>
                    </a:cxn>
                    <a:cxn ang="0">
                      <a:pos x="10" y="42"/>
                    </a:cxn>
                    <a:cxn ang="0">
                      <a:pos x="2" y="30"/>
                    </a:cxn>
                    <a:cxn ang="0">
                      <a:pos x="0" y="20"/>
                    </a:cxn>
                    <a:cxn ang="0">
                      <a:pos x="6" y="10"/>
                    </a:cxn>
                    <a:cxn ang="0">
                      <a:pos x="10" y="4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18" h="42">
                      <a:moveTo>
                        <a:pt x="18" y="0"/>
                      </a:moveTo>
                      <a:lnTo>
                        <a:pt x="18" y="8"/>
                      </a:lnTo>
                      <a:lnTo>
                        <a:pt x="12" y="20"/>
                      </a:lnTo>
                      <a:lnTo>
                        <a:pt x="12" y="32"/>
                      </a:lnTo>
                      <a:lnTo>
                        <a:pt x="10" y="42"/>
                      </a:lnTo>
                      <a:lnTo>
                        <a:pt x="2" y="30"/>
                      </a:lnTo>
                      <a:lnTo>
                        <a:pt x="0" y="20"/>
                      </a:lnTo>
                      <a:lnTo>
                        <a:pt x="6" y="10"/>
                      </a:lnTo>
                      <a:lnTo>
                        <a:pt x="10" y="4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pFill/>
                <a:ln w="3175" cmpd="sng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262" name="Adaman and Nicobar Islands"/>
                <p:cNvSpPr>
                  <a:spLocks/>
                </p:cNvSpPr>
                <p:nvPr/>
              </p:nvSpPr>
              <p:spPr bwMode="auto">
                <a:xfrm>
                  <a:off x="7315637" y="6435030"/>
                  <a:ext cx="28575" cy="34925"/>
                </a:xfrm>
                <a:custGeom>
                  <a:avLst/>
                  <a:gdLst/>
                  <a:ahLst/>
                  <a:cxnLst>
                    <a:cxn ang="0">
                      <a:pos x="18" y="2"/>
                    </a:cxn>
                    <a:cxn ang="0">
                      <a:pos x="18" y="12"/>
                    </a:cxn>
                    <a:cxn ang="0">
                      <a:pos x="18" y="22"/>
                    </a:cxn>
                    <a:cxn ang="0">
                      <a:pos x="2" y="18"/>
                    </a:cxn>
                    <a:cxn ang="0">
                      <a:pos x="0" y="6"/>
                    </a:cxn>
                    <a:cxn ang="0">
                      <a:pos x="8" y="0"/>
                    </a:cxn>
                    <a:cxn ang="0">
                      <a:pos x="18" y="2"/>
                    </a:cxn>
                  </a:cxnLst>
                  <a:rect l="0" t="0" r="r" b="b"/>
                  <a:pathLst>
                    <a:path w="18" h="22">
                      <a:moveTo>
                        <a:pt x="18" y="2"/>
                      </a:moveTo>
                      <a:lnTo>
                        <a:pt x="18" y="12"/>
                      </a:lnTo>
                      <a:lnTo>
                        <a:pt x="18" y="22"/>
                      </a:lnTo>
                      <a:lnTo>
                        <a:pt x="2" y="18"/>
                      </a:lnTo>
                      <a:lnTo>
                        <a:pt x="0" y="6"/>
                      </a:lnTo>
                      <a:lnTo>
                        <a:pt x="8" y="0"/>
                      </a:lnTo>
                      <a:lnTo>
                        <a:pt x="18" y="2"/>
                      </a:lnTo>
                      <a:close/>
                    </a:path>
                  </a:pathLst>
                </a:custGeom>
                <a:grpFill/>
                <a:ln w="3175" cmpd="sng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</p:grpSp>
          <p:sp>
            <p:nvSpPr>
              <p:cNvPr id="253" name="Daman"/>
              <p:cNvSpPr>
                <a:spLocks/>
              </p:cNvSpPr>
              <p:nvPr/>
            </p:nvSpPr>
            <p:spPr bwMode="auto">
              <a:xfrm>
                <a:off x="3781862" y="4399855"/>
                <a:ext cx="28575" cy="3810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8" y="8"/>
                  </a:cxn>
                  <a:cxn ang="0">
                    <a:pos x="14" y="16"/>
                  </a:cxn>
                  <a:cxn ang="0">
                    <a:pos x="4" y="24"/>
                  </a:cxn>
                  <a:cxn ang="0">
                    <a:pos x="0" y="14"/>
                  </a:cxn>
                  <a:cxn ang="0">
                    <a:pos x="0" y="4"/>
                  </a:cxn>
                  <a:cxn ang="0">
                    <a:pos x="10" y="0"/>
                  </a:cxn>
                </a:cxnLst>
                <a:rect l="0" t="0" r="r" b="b"/>
                <a:pathLst>
                  <a:path w="18" h="24">
                    <a:moveTo>
                      <a:pt x="10" y="0"/>
                    </a:moveTo>
                    <a:lnTo>
                      <a:pt x="18" y="8"/>
                    </a:lnTo>
                    <a:lnTo>
                      <a:pt x="14" y="16"/>
                    </a:lnTo>
                    <a:lnTo>
                      <a:pt x="4" y="24"/>
                    </a:lnTo>
                    <a:lnTo>
                      <a:pt x="0" y="14"/>
                    </a:lnTo>
                    <a:lnTo>
                      <a:pt x="0" y="4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chemeClr val="tx2"/>
              </a:solidFill>
              <a:ln w="3175" cmpd="sng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54" name="Jammu and Kashmir"/>
              <p:cNvSpPr>
                <a:spLocks noChangeAspect="1"/>
              </p:cNvSpPr>
              <p:nvPr/>
            </p:nvSpPr>
            <p:spPr>
              <a:xfrm>
                <a:off x="3942597" y="1387604"/>
                <a:ext cx="1178824" cy="896192"/>
              </a:xfrm>
              <a:custGeom>
                <a:avLst/>
                <a:gdLst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76250 w 2362200"/>
                  <a:gd name="connsiteY4" fmla="*/ 1587500 h 1797050"/>
                  <a:gd name="connsiteX5" fmla="*/ 463550 w 2362200"/>
                  <a:gd name="connsiteY5" fmla="*/ 1597025 h 1797050"/>
                  <a:gd name="connsiteX6" fmla="*/ 450850 w 2362200"/>
                  <a:gd name="connsiteY6" fmla="*/ 1600200 h 1797050"/>
                  <a:gd name="connsiteX7" fmla="*/ 431800 w 2362200"/>
                  <a:gd name="connsiteY7" fmla="*/ 1606550 h 1797050"/>
                  <a:gd name="connsiteX8" fmla="*/ 444500 w 2362200"/>
                  <a:gd name="connsiteY8" fmla="*/ 1606550 h 1797050"/>
                  <a:gd name="connsiteX9" fmla="*/ 457200 w 2362200"/>
                  <a:gd name="connsiteY9" fmla="*/ 1593850 h 1797050"/>
                  <a:gd name="connsiteX10" fmla="*/ 476250 w 2362200"/>
                  <a:gd name="connsiteY10" fmla="*/ 1584325 h 1797050"/>
                  <a:gd name="connsiteX11" fmla="*/ 463550 w 2362200"/>
                  <a:gd name="connsiteY11" fmla="*/ 1568450 h 1797050"/>
                  <a:gd name="connsiteX12" fmla="*/ 457200 w 2362200"/>
                  <a:gd name="connsiteY12" fmla="*/ 1558925 h 1797050"/>
                  <a:gd name="connsiteX13" fmla="*/ 438150 w 2362200"/>
                  <a:gd name="connsiteY13" fmla="*/ 1552575 h 1797050"/>
                  <a:gd name="connsiteX14" fmla="*/ 428625 w 2362200"/>
                  <a:gd name="connsiteY14" fmla="*/ 1549400 h 1797050"/>
                  <a:gd name="connsiteX15" fmla="*/ 419100 w 2362200"/>
                  <a:gd name="connsiteY15" fmla="*/ 1539875 h 1797050"/>
                  <a:gd name="connsiteX16" fmla="*/ 406400 w 2362200"/>
                  <a:gd name="connsiteY16" fmla="*/ 1530350 h 1797050"/>
                  <a:gd name="connsiteX17" fmla="*/ 361950 w 2362200"/>
                  <a:gd name="connsiteY17" fmla="*/ 1498600 h 1797050"/>
                  <a:gd name="connsiteX18" fmla="*/ 336550 w 2362200"/>
                  <a:gd name="connsiteY18" fmla="*/ 1492250 h 1797050"/>
                  <a:gd name="connsiteX19" fmla="*/ 298450 w 2362200"/>
                  <a:gd name="connsiteY19" fmla="*/ 1444625 h 1797050"/>
                  <a:gd name="connsiteX20" fmla="*/ 269875 w 2362200"/>
                  <a:gd name="connsiteY20" fmla="*/ 1444625 h 1797050"/>
                  <a:gd name="connsiteX21" fmla="*/ 269875 w 2362200"/>
                  <a:gd name="connsiteY21" fmla="*/ 1406525 h 1797050"/>
                  <a:gd name="connsiteX22" fmla="*/ 257175 w 2362200"/>
                  <a:gd name="connsiteY22" fmla="*/ 1387475 h 1797050"/>
                  <a:gd name="connsiteX23" fmla="*/ 257175 w 2362200"/>
                  <a:gd name="connsiteY23" fmla="*/ 1327150 h 1797050"/>
                  <a:gd name="connsiteX24" fmla="*/ 276225 w 2362200"/>
                  <a:gd name="connsiteY24" fmla="*/ 1209675 h 1797050"/>
                  <a:gd name="connsiteX25" fmla="*/ 257175 w 2362200"/>
                  <a:gd name="connsiteY25" fmla="*/ 1162050 h 1797050"/>
                  <a:gd name="connsiteX26" fmla="*/ 273050 w 2362200"/>
                  <a:gd name="connsiteY26" fmla="*/ 1120775 h 1797050"/>
                  <a:gd name="connsiteX27" fmla="*/ 257175 w 2362200"/>
                  <a:gd name="connsiteY27" fmla="*/ 1066800 h 1797050"/>
                  <a:gd name="connsiteX28" fmla="*/ 257175 w 2362200"/>
                  <a:gd name="connsiteY28" fmla="*/ 1025525 h 1797050"/>
                  <a:gd name="connsiteX29" fmla="*/ 225425 w 2362200"/>
                  <a:gd name="connsiteY29" fmla="*/ 984250 h 1797050"/>
                  <a:gd name="connsiteX30" fmla="*/ 244475 w 2362200"/>
                  <a:gd name="connsiteY30" fmla="*/ 949325 h 1797050"/>
                  <a:gd name="connsiteX31" fmla="*/ 244475 w 2362200"/>
                  <a:gd name="connsiteY31" fmla="*/ 911225 h 1797050"/>
                  <a:gd name="connsiteX32" fmla="*/ 282575 w 2362200"/>
                  <a:gd name="connsiteY32" fmla="*/ 895350 h 1797050"/>
                  <a:gd name="connsiteX33" fmla="*/ 323850 w 2362200"/>
                  <a:gd name="connsiteY33" fmla="*/ 901700 h 1797050"/>
                  <a:gd name="connsiteX34" fmla="*/ 330200 w 2362200"/>
                  <a:gd name="connsiteY34" fmla="*/ 850900 h 1797050"/>
                  <a:gd name="connsiteX35" fmla="*/ 352425 w 2362200"/>
                  <a:gd name="connsiteY35" fmla="*/ 812800 h 1797050"/>
                  <a:gd name="connsiteX36" fmla="*/ 400050 w 2362200"/>
                  <a:gd name="connsiteY36" fmla="*/ 819150 h 1797050"/>
                  <a:gd name="connsiteX37" fmla="*/ 441325 w 2362200"/>
                  <a:gd name="connsiteY37" fmla="*/ 784225 h 1797050"/>
                  <a:gd name="connsiteX38" fmla="*/ 441325 w 2362200"/>
                  <a:gd name="connsiteY38" fmla="*/ 733425 h 1797050"/>
                  <a:gd name="connsiteX39" fmla="*/ 473075 w 2362200"/>
                  <a:gd name="connsiteY39" fmla="*/ 698500 h 1797050"/>
                  <a:gd name="connsiteX40" fmla="*/ 419100 w 2362200"/>
                  <a:gd name="connsiteY40" fmla="*/ 682625 h 1797050"/>
                  <a:gd name="connsiteX41" fmla="*/ 393700 w 2362200"/>
                  <a:gd name="connsiteY41" fmla="*/ 650875 h 1797050"/>
                  <a:gd name="connsiteX42" fmla="*/ 365125 w 2362200"/>
                  <a:gd name="connsiteY42" fmla="*/ 666750 h 1797050"/>
                  <a:gd name="connsiteX43" fmla="*/ 339725 w 2362200"/>
                  <a:gd name="connsiteY43" fmla="*/ 660400 h 1797050"/>
                  <a:gd name="connsiteX44" fmla="*/ 352425 w 2362200"/>
                  <a:gd name="connsiteY44" fmla="*/ 628650 h 1797050"/>
                  <a:gd name="connsiteX45" fmla="*/ 339725 w 2362200"/>
                  <a:gd name="connsiteY45" fmla="*/ 600075 h 1797050"/>
                  <a:gd name="connsiteX46" fmla="*/ 361950 w 2362200"/>
                  <a:gd name="connsiteY46" fmla="*/ 587375 h 1797050"/>
                  <a:gd name="connsiteX47" fmla="*/ 371475 w 2362200"/>
                  <a:gd name="connsiteY47" fmla="*/ 561975 h 1797050"/>
                  <a:gd name="connsiteX48" fmla="*/ 260350 w 2362200"/>
                  <a:gd name="connsiteY48" fmla="*/ 536575 h 1797050"/>
                  <a:gd name="connsiteX49" fmla="*/ 215900 w 2362200"/>
                  <a:gd name="connsiteY49" fmla="*/ 504825 h 1797050"/>
                  <a:gd name="connsiteX50" fmla="*/ 177800 w 2362200"/>
                  <a:gd name="connsiteY50" fmla="*/ 469900 h 1797050"/>
                  <a:gd name="connsiteX51" fmla="*/ 171450 w 2362200"/>
                  <a:gd name="connsiteY51" fmla="*/ 412750 h 1797050"/>
                  <a:gd name="connsiteX52" fmla="*/ 123825 w 2362200"/>
                  <a:gd name="connsiteY52" fmla="*/ 412750 h 1797050"/>
                  <a:gd name="connsiteX53" fmla="*/ 92075 w 2362200"/>
                  <a:gd name="connsiteY53" fmla="*/ 400050 h 1797050"/>
                  <a:gd name="connsiteX54" fmla="*/ 76200 w 2362200"/>
                  <a:gd name="connsiteY54" fmla="*/ 422275 h 1797050"/>
                  <a:gd name="connsiteX55" fmla="*/ 38100 w 2362200"/>
                  <a:gd name="connsiteY55" fmla="*/ 419100 h 1797050"/>
                  <a:gd name="connsiteX56" fmla="*/ 0 w 2362200"/>
                  <a:gd name="connsiteY56" fmla="*/ 377825 h 1797050"/>
                  <a:gd name="connsiteX57" fmla="*/ 31750 w 2362200"/>
                  <a:gd name="connsiteY57" fmla="*/ 349250 h 1797050"/>
                  <a:gd name="connsiteX58" fmla="*/ 12700 w 2362200"/>
                  <a:gd name="connsiteY58" fmla="*/ 336550 h 1797050"/>
                  <a:gd name="connsiteX59" fmla="*/ 12700 w 2362200"/>
                  <a:gd name="connsiteY59" fmla="*/ 304800 h 1797050"/>
                  <a:gd name="connsiteX60" fmla="*/ 34925 w 2362200"/>
                  <a:gd name="connsiteY60" fmla="*/ 292100 h 1797050"/>
                  <a:gd name="connsiteX61" fmla="*/ 25400 w 2362200"/>
                  <a:gd name="connsiteY61" fmla="*/ 260350 h 1797050"/>
                  <a:gd name="connsiteX62" fmla="*/ 63500 w 2362200"/>
                  <a:gd name="connsiteY62" fmla="*/ 254000 h 1797050"/>
                  <a:gd name="connsiteX63" fmla="*/ 114300 w 2362200"/>
                  <a:gd name="connsiteY63" fmla="*/ 228600 h 1797050"/>
                  <a:gd name="connsiteX64" fmla="*/ 123825 w 2362200"/>
                  <a:gd name="connsiteY64" fmla="*/ 222250 h 1797050"/>
                  <a:gd name="connsiteX65" fmla="*/ 130175 w 2362200"/>
                  <a:gd name="connsiteY65" fmla="*/ 193675 h 1797050"/>
                  <a:gd name="connsiteX66" fmla="*/ 161925 w 2362200"/>
                  <a:gd name="connsiteY66" fmla="*/ 196850 h 1797050"/>
                  <a:gd name="connsiteX67" fmla="*/ 171450 w 2362200"/>
                  <a:gd name="connsiteY67" fmla="*/ 165100 h 1797050"/>
                  <a:gd name="connsiteX68" fmla="*/ 187325 w 2362200"/>
                  <a:gd name="connsiteY68" fmla="*/ 161925 h 1797050"/>
                  <a:gd name="connsiteX69" fmla="*/ 193675 w 2362200"/>
                  <a:gd name="connsiteY69" fmla="*/ 98425 h 1797050"/>
                  <a:gd name="connsiteX70" fmla="*/ 241300 w 2362200"/>
                  <a:gd name="connsiteY70" fmla="*/ 107950 h 1797050"/>
                  <a:gd name="connsiteX71" fmla="*/ 295275 w 2362200"/>
                  <a:gd name="connsiteY71" fmla="*/ 104775 h 1797050"/>
                  <a:gd name="connsiteX72" fmla="*/ 330200 w 2362200"/>
                  <a:gd name="connsiteY72" fmla="*/ 98425 h 1797050"/>
                  <a:gd name="connsiteX73" fmla="*/ 330200 w 2362200"/>
                  <a:gd name="connsiteY73" fmla="*/ 98425 h 1797050"/>
                  <a:gd name="connsiteX74" fmla="*/ 342900 w 2362200"/>
                  <a:gd name="connsiteY74" fmla="*/ 114300 h 1797050"/>
                  <a:gd name="connsiteX75" fmla="*/ 374650 w 2362200"/>
                  <a:gd name="connsiteY75" fmla="*/ 127000 h 1797050"/>
                  <a:gd name="connsiteX76" fmla="*/ 400050 w 2362200"/>
                  <a:gd name="connsiteY76" fmla="*/ 107950 h 1797050"/>
                  <a:gd name="connsiteX77" fmla="*/ 400050 w 2362200"/>
                  <a:gd name="connsiteY77" fmla="*/ 107950 h 1797050"/>
                  <a:gd name="connsiteX78" fmla="*/ 409575 w 2362200"/>
                  <a:gd name="connsiteY78" fmla="*/ 120650 h 1797050"/>
                  <a:gd name="connsiteX79" fmla="*/ 425450 w 2362200"/>
                  <a:gd name="connsiteY79" fmla="*/ 120650 h 1797050"/>
                  <a:gd name="connsiteX80" fmla="*/ 431800 w 2362200"/>
                  <a:gd name="connsiteY80" fmla="*/ 98425 h 1797050"/>
                  <a:gd name="connsiteX81" fmla="*/ 365125 w 2362200"/>
                  <a:gd name="connsiteY81" fmla="*/ 53975 h 1797050"/>
                  <a:gd name="connsiteX82" fmla="*/ 377825 w 2362200"/>
                  <a:gd name="connsiteY82" fmla="*/ 41275 h 1797050"/>
                  <a:gd name="connsiteX83" fmla="*/ 438150 w 2362200"/>
                  <a:gd name="connsiteY83" fmla="*/ 50800 h 1797050"/>
                  <a:gd name="connsiteX84" fmla="*/ 454025 w 2362200"/>
                  <a:gd name="connsiteY84" fmla="*/ 63500 h 1797050"/>
                  <a:gd name="connsiteX85" fmla="*/ 508000 w 2362200"/>
                  <a:gd name="connsiteY85" fmla="*/ 79375 h 1797050"/>
                  <a:gd name="connsiteX86" fmla="*/ 606425 w 2362200"/>
                  <a:gd name="connsiteY86" fmla="*/ 22225 h 1797050"/>
                  <a:gd name="connsiteX87" fmla="*/ 638175 w 2362200"/>
                  <a:gd name="connsiteY87" fmla="*/ 34925 h 1797050"/>
                  <a:gd name="connsiteX88" fmla="*/ 644525 w 2362200"/>
                  <a:gd name="connsiteY88" fmla="*/ 0 h 1797050"/>
                  <a:gd name="connsiteX89" fmla="*/ 714375 w 2362200"/>
                  <a:gd name="connsiteY89" fmla="*/ 9525 h 1797050"/>
                  <a:gd name="connsiteX90" fmla="*/ 723900 w 2362200"/>
                  <a:gd name="connsiteY90" fmla="*/ 31750 h 1797050"/>
                  <a:gd name="connsiteX91" fmla="*/ 749300 w 2362200"/>
                  <a:gd name="connsiteY91" fmla="*/ 66675 h 1797050"/>
                  <a:gd name="connsiteX92" fmla="*/ 771525 w 2362200"/>
                  <a:gd name="connsiteY92" fmla="*/ 41275 h 1797050"/>
                  <a:gd name="connsiteX93" fmla="*/ 806450 w 2362200"/>
                  <a:gd name="connsiteY93" fmla="*/ 41275 h 1797050"/>
                  <a:gd name="connsiteX94" fmla="*/ 825500 w 2362200"/>
                  <a:gd name="connsiteY94" fmla="*/ 34925 h 1797050"/>
                  <a:gd name="connsiteX95" fmla="*/ 844550 w 2362200"/>
                  <a:gd name="connsiteY95" fmla="*/ 6350 h 1797050"/>
                  <a:gd name="connsiteX96" fmla="*/ 889000 w 2362200"/>
                  <a:gd name="connsiteY96" fmla="*/ 15875 h 1797050"/>
                  <a:gd name="connsiteX97" fmla="*/ 898525 w 2362200"/>
                  <a:gd name="connsiteY97" fmla="*/ 88900 h 1797050"/>
                  <a:gd name="connsiteX98" fmla="*/ 952500 w 2362200"/>
                  <a:gd name="connsiteY98" fmla="*/ 123825 h 1797050"/>
                  <a:gd name="connsiteX99" fmla="*/ 993775 w 2362200"/>
                  <a:gd name="connsiteY99" fmla="*/ 203200 h 1797050"/>
                  <a:gd name="connsiteX100" fmla="*/ 1038225 w 2362200"/>
                  <a:gd name="connsiteY100" fmla="*/ 231775 h 1797050"/>
                  <a:gd name="connsiteX101" fmla="*/ 1069975 w 2362200"/>
                  <a:gd name="connsiteY101" fmla="*/ 228600 h 1797050"/>
                  <a:gd name="connsiteX102" fmla="*/ 1127125 w 2362200"/>
                  <a:gd name="connsiteY102" fmla="*/ 285750 h 1797050"/>
                  <a:gd name="connsiteX103" fmla="*/ 1165225 w 2362200"/>
                  <a:gd name="connsiteY103" fmla="*/ 285750 h 1797050"/>
                  <a:gd name="connsiteX104" fmla="*/ 1206500 w 2362200"/>
                  <a:gd name="connsiteY104" fmla="*/ 317500 h 1797050"/>
                  <a:gd name="connsiteX105" fmla="*/ 1206500 w 2362200"/>
                  <a:gd name="connsiteY105" fmla="*/ 346075 h 1797050"/>
                  <a:gd name="connsiteX106" fmla="*/ 1279525 w 2362200"/>
                  <a:gd name="connsiteY106" fmla="*/ 384175 h 1797050"/>
                  <a:gd name="connsiteX107" fmla="*/ 1295400 w 2362200"/>
                  <a:gd name="connsiteY107" fmla="*/ 412750 h 1797050"/>
                  <a:gd name="connsiteX108" fmla="*/ 1298575 w 2362200"/>
                  <a:gd name="connsiteY108" fmla="*/ 412750 h 1797050"/>
                  <a:gd name="connsiteX109" fmla="*/ 1282700 w 2362200"/>
                  <a:gd name="connsiteY109" fmla="*/ 460375 h 1797050"/>
                  <a:gd name="connsiteX110" fmla="*/ 1336675 w 2362200"/>
                  <a:gd name="connsiteY110" fmla="*/ 508000 h 1797050"/>
                  <a:gd name="connsiteX111" fmla="*/ 1374775 w 2362200"/>
                  <a:gd name="connsiteY111" fmla="*/ 504825 h 1797050"/>
                  <a:gd name="connsiteX112" fmla="*/ 1403350 w 2362200"/>
                  <a:gd name="connsiteY112" fmla="*/ 530225 h 1797050"/>
                  <a:gd name="connsiteX113" fmla="*/ 1431925 w 2362200"/>
                  <a:gd name="connsiteY113" fmla="*/ 527050 h 1797050"/>
                  <a:gd name="connsiteX114" fmla="*/ 1466850 w 2362200"/>
                  <a:gd name="connsiteY114" fmla="*/ 555625 h 1797050"/>
                  <a:gd name="connsiteX115" fmla="*/ 1492250 w 2362200"/>
                  <a:gd name="connsiteY115" fmla="*/ 590550 h 1797050"/>
                  <a:gd name="connsiteX116" fmla="*/ 1489075 w 2362200"/>
                  <a:gd name="connsiteY116" fmla="*/ 590550 h 1797050"/>
                  <a:gd name="connsiteX117" fmla="*/ 1482725 w 2362200"/>
                  <a:gd name="connsiteY117" fmla="*/ 612775 h 1797050"/>
                  <a:gd name="connsiteX118" fmla="*/ 1482725 w 2362200"/>
                  <a:gd name="connsiteY118" fmla="*/ 612775 h 1797050"/>
                  <a:gd name="connsiteX119" fmla="*/ 1450975 w 2362200"/>
                  <a:gd name="connsiteY119" fmla="*/ 622300 h 1797050"/>
                  <a:gd name="connsiteX120" fmla="*/ 1511300 w 2362200"/>
                  <a:gd name="connsiteY120" fmla="*/ 638175 h 1797050"/>
                  <a:gd name="connsiteX121" fmla="*/ 1616075 w 2362200"/>
                  <a:gd name="connsiteY121" fmla="*/ 619125 h 1797050"/>
                  <a:gd name="connsiteX122" fmla="*/ 1628775 w 2362200"/>
                  <a:gd name="connsiteY122" fmla="*/ 612775 h 1797050"/>
                  <a:gd name="connsiteX123" fmla="*/ 1628775 w 2362200"/>
                  <a:gd name="connsiteY123" fmla="*/ 593725 h 1797050"/>
                  <a:gd name="connsiteX124" fmla="*/ 1641475 w 2362200"/>
                  <a:gd name="connsiteY124" fmla="*/ 593725 h 1797050"/>
                  <a:gd name="connsiteX125" fmla="*/ 1698625 w 2362200"/>
                  <a:gd name="connsiteY125" fmla="*/ 615950 h 1797050"/>
                  <a:gd name="connsiteX126" fmla="*/ 1701800 w 2362200"/>
                  <a:gd name="connsiteY126" fmla="*/ 574675 h 1797050"/>
                  <a:gd name="connsiteX127" fmla="*/ 1724025 w 2362200"/>
                  <a:gd name="connsiteY127" fmla="*/ 565150 h 1797050"/>
                  <a:gd name="connsiteX128" fmla="*/ 1803400 w 2362200"/>
                  <a:gd name="connsiteY128" fmla="*/ 508000 h 1797050"/>
                  <a:gd name="connsiteX129" fmla="*/ 1885950 w 2362200"/>
                  <a:gd name="connsiteY129" fmla="*/ 485775 h 1797050"/>
                  <a:gd name="connsiteX130" fmla="*/ 1952625 w 2362200"/>
                  <a:gd name="connsiteY130" fmla="*/ 415925 h 1797050"/>
                  <a:gd name="connsiteX131" fmla="*/ 1971675 w 2362200"/>
                  <a:gd name="connsiteY131" fmla="*/ 409575 h 1797050"/>
                  <a:gd name="connsiteX132" fmla="*/ 2006600 w 2362200"/>
                  <a:gd name="connsiteY132" fmla="*/ 396875 h 1797050"/>
                  <a:gd name="connsiteX133" fmla="*/ 2047875 w 2362200"/>
                  <a:gd name="connsiteY133" fmla="*/ 409575 h 1797050"/>
                  <a:gd name="connsiteX134" fmla="*/ 2085975 w 2362200"/>
                  <a:gd name="connsiteY134" fmla="*/ 457200 h 1797050"/>
                  <a:gd name="connsiteX135" fmla="*/ 2133600 w 2362200"/>
                  <a:gd name="connsiteY135" fmla="*/ 504825 h 1797050"/>
                  <a:gd name="connsiteX136" fmla="*/ 2190750 w 2362200"/>
                  <a:gd name="connsiteY136" fmla="*/ 536575 h 1797050"/>
                  <a:gd name="connsiteX137" fmla="*/ 2244725 w 2362200"/>
                  <a:gd name="connsiteY137" fmla="*/ 520700 h 1797050"/>
                  <a:gd name="connsiteX138" fmla="*/ 2270125 w 2362200"/>
                  <a:gd name="connsiteY138" fmla="*/ 533400 h 1797050"/>
                  <a:gd name="connsiteX139" fmla="*/ 2273300 w 2362200"/>
                  <a:gd name="connsiteY139" fmla="*/ 577850 h 1797050"/>
                  <a:gd name="connsiteX140" fmla="*/ 2324100 w 2362200"/>
                  <a:gd name="connsiteY140" fmla="*/ 606425 h 1797050"/>
                  <a:gd name="connsiteX141" fmla="*/ 2362200 w 2362200"/>
                  <a:gd name="connsiteY141" fmla="*/ 644525 h 1797050"/>
                  <a:gd name="connsiteX142" fmla="*/ 2298700 w 2362200"/>
                  <a:gd name="connsiteY142" fmla="*/ 800100 h 1797050"/>
                  <a:gd name="connsiteX143" fmla="*/ 2273300 w 2362200"/>
                  <a:gd name="connsiteY143" fmla="*/ 895350 h 1797050"/>
                  <a:gd name="connsiteX144" fmla="*/ 2247900 w 2362200"/>
                  <a:gd name="connsiteY144" fmla="*/ 949325 h 1797050"/>
                  <a:gd name="connsiteX145" fmla="*/ 2197100 w 2362200"/>
                  <a:gd name="connsiteY145" fmla="*/ 949325 h 1797050"/>
                  <a:gd name="connsiteX146" fmla="*/ 2174875 w 2362200"/>
                  <a:gd name="connsiteY146" fmla="*/ 993775 h 1797050"/>
                  <a:gd name="connsiteX147" fmla="*/ 2174875 w 2362200"/>
                  <a:gd name="connsiteY147" fmla="*/ 993775 h 1797050"/>
                  <a:gd name="connsiteX148" fmla="*/ 2181225 w 2362200"/>
                  <a:gd name="connsiteY148" fmla="*/ 1022350 h 1797050"/>
                  <a:gd name="connsiteX149" fmla="*/ 2146300 w 2362200"/>
                  <a:gd name="connsiteY149" fmla="*/ 1031875 h 1797050"/>
                  <a:gd name="connsiteX150" fmla="*/ 2095500 w 2362200"/>
                  <a:gd name="connsiteY150" fmla="*/ 1019175 h 1797050"/>
                  <a:gd name="connsiteX151" fmla="*/ 2101850 w 2362200"/>
                  <a:gd name="connsiteY151" fmla="*/ 1073150 h 1797050"/>
                  <a:gd name="connsiteX152" fmla="*/ 2114550 w 2362200"/>
                  <a:gd name="connsiteY152" fmla="*/ 1117600 h 1797050"/>
                  <a:gd name="connsiteX153" fmla="*/ 2051050 w 2362200"/>
                  <a:gd name="connsiteY153" fmla="*/ 1152525 h 1797050"/>
                  <a:gd name="connsiteX154" fmla="*/ 2066925 w 2362200"/>
                  <a:gd name="connsiteY154" fmla="*/ 1174750 h 1797050"/>
                  <a:gd name="connsiteX155" fmla="*/ 2047875 w 2362200"/>
                  <a:gd name="connsiteY155" fmla="*/ 1196975 h 1797050"/>
                  <a:gd name="connsiteX156" fmla="*/ 1968500 w 2362200"/>
                  <a:gd name="connsiteY156" fmla="*/ 1171575 h 1797050"/>
                  <a:gd name="connsiteX157" fmla="*/ 1943100 w 2362200"/>
                  <a:gd name="connsiteY157" fmla="*/ 1187450 h 1797050"/>
                  <a:gd name="connsiteX158" fmla="*/ 1908175 w 2362200"/>
                  <a:gd name="connsiteY158" fmla="*/ 1187450 h 1797050"/>
                  <a:gd name="connsiteX159" fmla="*/ 1908175 w 2362200"/>
                  <a:gd name="connsiteY159" fmla="*/ 1247775 h 1797050"/>
                  <a:gd name="connsiteX160" fmla="*/ 1924050 w 2362200"/>
                  <a:gd name="connsiteY160" fmla="*/ 1263650 h 1797050"/>
                  <a:gd name="connsiteX161" fmla="*/ 1933575 w 2362200"/>
                  <a:gd name="connsiteY161" fmla="*/ 1279525 h 1797050"/>
                  <a:gd name="connsiteX162" fmla="*/ 1943100 w 2362200"/>
                  <a:gd name="connsiteY162" fmla="*/ 1279525 h 1797050"/>
                  <a:gd name="connsiteX163" fmla="*/ 1933575 w 2362200"/>
                  <a:gd name="connsiteY163" fmla="*/ 1304925 h 1797050"/>
                  <a:gd name="connsiteX164" fmla="*/ 1952625 w 2362200"/>
                  <a:gd name="connsiteY164" fmla="*/ 1320800 h 1797050"/>
                  <a:gd name="connsiteX165" fmla="*/ 1949450 w 2362200"/>
                  <a:gd name="connsiteY165" fmla="*/ 1336675 h 1797050"/>
                  <a:gd name="connsiteX166" fmla="*/ 1905000 w 2362200"/>
                  <a:gd name="connsiteY166" fmla="*/ 1336675 h 1797050"/>
                  <a:gd name="connsiteX167" fmla="*/ 1901825 w 2362200"/>
                  <a:gd name="connsiteY167" fmla="*/ 1387475 h 1797050"/>
                  <a:gd name="connsiteX168" fmla="*/ 1901825 w 2362200"/>
                  <a:gd name="connsiteY168" fmla="*/ 1387475 h 1797050"/>
                  <a:gd name="connsiteX169" fmla="*/ 1901825 w 2362200"/>
                  <a:gd name="connsiteY169" fmla="*/ 1406525 h 1797050"/>
                  <a:gd name="connsiteX170" fmla="*/ 1936750 w 2362200"/>
                  <a:gd name="connsiteY170" fmla="*/ 1447800 h 1797050"/>
                  <a:gd name="connsiteX171" fmla="*/ 1990725 w 2362200"/>
                  <a:gd name="connsiteY171" fmla="*/ 1447800 h 1797050"/>
                  <a:gd name="connsiteX172" fmla="*/ 2060575 w 2362200"/>
                  <a:gd name="connsiteY172" fmla="*/ 1476375 h 1797050"/>
                  <a:gd name="connsiteX173" fmla="*/ 2060575 w 2362200"/>
                  <a:gd name="connsiteY173" fmla="*/ 1504950 h 1797050"/>
                  <a:gd name="connsiteX174" fmla="*/ 2035175 w 2362200"/>
                  <a:gd name="connsiteY174" fmla="*/ 1571625 h 1797050"/>
                  <a:gd name="connsiteX175" fmla="*/ 2063750 w 2362200"/>
                  <a:gd name="connsiteY175" fmla="*/ 1587500 h 1797050"/>
                  <a:gd name="connsiteX176" fmla="*/ 2105025 w 2362200"/>
                  <a:gd name="connsiteY176" fmla="*/ 1660525 h 1797050"/>
                  <a:gd name="connsiteX177" fmla="*/ 2054225 w 2362200"/>
                  <a:gd name="connsiteY177" fmla="*/ 1736725 h 1797050"/>
                  <a:gd name="connsiteX178" fmla="*/ 2028825 w 2362200"/>
                  <a:gd name="connsiteY178" fmla="*/ 1730375 h 1797050"/>
                  <a:gd name="connsiteX179" fmla="*/ 2006600 w 2362200"/>
                  <a:gd name="connsiteY179" fmla="*/ 1717675 h 1797050"/>
                  <a:gd name="connsiteX180" fmla="*/ 2000250 w 2362200"/>
                  <a:gd name="connsiteY180" fmla="*/ 1736725 h 1797050"/>
                  <a:gd name="connsiteX181" fmla="*/ 1958975 w 2362200"/>
                  <a:gd name="connsiteY181" fmla="*/ 1746250 h 1797050"/>
                  <a:gd name="connsiteX182" fmla="*/ 1952625 w 2362200"/>
                  <a:gd name="connsiteY182" fmla="*/ 1778000 h 1797050"/>
                  <a:gd name="connsiteX183" fmla="*/ 1901825 w 2362200"/>
                  <a:gd name="connsiteY183" fmla="*/ 1797050 h 1797050"/>
                  <a:gd name="connsiteX184" fmla="*/ 1879600 w 2362200"/>
                  <a:gd name="connsiteY184" fmla="*/ 1758950 h 1797050"/>
                  <a:gd name="connsiteX185" fmla="*/ 1841500 w 2362200"/>
                  <a:gd name="connsiteY185" fmla="*/ 1768475 h 1797050"/>
                  <a:gd name="connsiteX186" fmla="*/ 1844675 w 2362200"/>
                  <a:gd name="connsiteY186" fmla="*/ 1730375 h 1797050"/>
                  <a:gd name="connsiteX187" fmla="*/ 1825625 w 2362200"/>
                  <a:gd name="connsiteY187" fmla="*/ 1704975 h 1797050"/>
                  <a:gd name="connsiteX188" fmla="*/ 1860550 w 2362200"/>
                  <a:gd name="connsiteY188" fmla="*/ 1685925 h 1797050"/>
                  <a:gd name="connsiteX189" fmla="*/ 1803400 w 2362200"/>
                  <a:gd name="connsiteY189" fmla="*/ 1666875 h 1797050"/>
                  <a:gd name="connsiteX190" fmla="*/ 1790700 w 2362200"/>
                  <a:gd name="connsiteY190" fmla="*/ 1692275 h 1797050"/>
                  <a:gd name="connsiteX191" fmla="*/ 1746250 w 2362200"/>
                  <a:gd name="connsiteY191" fmla="*/ 1711325 h 1797050"/>
                  <a:gd name="connsiteX192" fmla="*/ 1739900 w 2362200"/>
                  <a:gd name="connsiteY192" fmla="*/ 1733550 h 1797050"/>
                  <a:gd name="connsiteX193" fmla="*/ 1724025 w 2362200"/>
                  <a:gd name="connsiteY193" fmla="*/ 1739900 h 1797050"/>
                  <a:gd name="connsiteX194" fmla="*/ 1701800 w 2362200"/>
                  <a:gd name="connsiteY194" fmla="*/ 1739900 h 1797050"/>
                  <a:gd name="connsiteX195" fmla="*/ 1714500 w 2362200"/>
                  <a:gd name="connsiteY195" fmla="*/ 1704975 h 1797050"/>
                  <a:gd name="connsiteX196" fmla="*/ 1739900 w 2362200"/>
                  <a:gd name="connsiteY196" fmla="*/ 1679575 h 1797050"/>
                  <a:gd name="connsiteX197" fmla="*/ 1730375 w 2362200"/>
                  <a:gd name="connsiteY197" fmla="*/ 1654175 h 1797050"/>
                  <a:gd name="connsiteX198" fmla="*/ 1708150 w 2362200"/>
                  <a:gd name="connsiteY198" fmla="*/ 1654175 h 1797050"/>
                  <a:gd name="connsiteX199" fmla="*/ 1695450 w 2362200"/>
                  <a:gd name="connsiteY199" fmla="*/ 1679575 h 1797050"/>
                  <a:gd name="connsiteX200" fmla="*/ 1663700 w 2362200"/>
                  <a:gd name="connsiteY200" fmla="*/ 1685925 h 1797050"/>
                  <a:gd name="connsiteX201" fmla="*/ 1628775 w 2362200"/>
                  <a:gd name="connsiteY201" fmla="*/ 1698625 h 1797050"/>
                  <a:gd name="connsiteX202" fmla="*/ 1600200 w 2362200"/>
                  <a:gd name="connsiteY202" fmla="*/ 1670050 h 1797050"/>
                  <a:gd name="connsiteX203" fmla="*/ 1597025 w 2362200"/>
                  <a:gd name="connsiteY203" fmla="*/ 1635125 h 1797050"/>
                  <a:gd name="connsiteX204" fmla="*/ 1568450 w 2362200"/>
                  <a:gd name="connsiteY204" fmla="*/ 1619250 h 1797050"/>
                  <a:gd name="connsiteX205" fmla="*/ 1558925 w 2362200"/>
                  <a:gd name="connsiteY205" fmla="*/ 1584325 h 1797050"/>
                  <a:gd name="connsiteX206" fmla="*/ 1517650 w 2362200"/>
                  <a:gd name="connsiteY206" fmla="*/ 1555750 h 1797050"/>
                  <a:gd name="connsiteX207" fmla="*/ 1498600 w 2362200"/>
                  <a:gd name="connsiteY207" fmla="*/ 1558925 h 1797050"/>
                  <a:gd name="connsiteX208" fmla="*/ 1466850 w 2362200"/>
                  <a:gd name="connsiteY208" fmla="*/ 1603375 h 1797050"/>
                  <a:gd name="connsiteX209" fmla="*/ 1419225 w 2362200"/>
                  <a:gd name="connsiteY209" fmla="*/ 1622425 h 1797050"/>
                  <a:gd name="connsiteX210" fmla="*/ 1393825 w 2362200"/>
                  <a:gd name="connsiteY210" fmla="*/ 1587500 h 1797050"/>
                  <a:gd name="connsiteX211" fmla="*/ 1368425 w 2362200"/>
                  <a:gd name="connsiteY211" fmla="*/ 1587500 h 1797050"/>
                  <a:gd name="connsiteX212" fmla="*/ 1270000 w 2362200"/>
                  <a:gd name="connsiteY212" fmla="*/ 1511300 h 1797050"/>
                  <a:gd name="connsiteX213" fmla="*/ 1276350 w 2362200"/>
                  <a:gd name="connsiteY213" fmla="*/ 1463675 h 1797050"/>
                  <a:gd name="connsiteX214" fmla="*/ 1238250 w 2362200"/>
                  <a:gd name="connsiteY214" fmla="*/ 1457325 h 1797050"/>
                  <a:gd name="connsiteX215" fmla="*/ 1222375 w 2362200"/>
                  <a:gd name="connsiteY215" fmla="*/ 1482725 h 1797050"/>
                  <a:gd name="connsiteX216" fmla="*/ 1187450 w 2362200"/>
                  <a:gd name="connsiteY216" fmla="*/ 1482725 h 1797050"/>
                  <a:gd name="connsiteX217" fmla="*/ 1139825 w 2362200"/>
                  <a:gd name="connsiteY217" fmla="*/ 1460500 h 1797050"/>
                  <a:gd name="connsiteX218" fmla="*/ 1092200 w 2362200"/>
                  <a:gd name="connsiteY218" fmla="*/ 1495425 h 1797050"/>
                  <a:gd name="connsiteX219" fmla="*/ 1098550 w 2362200"/>
                  <a:gd name="connsiteY219" fmla="*/ 1511300 h 1797050"/>
                  <a:gd name="connsiteX220" fmla="*/ 1079500 w 2362200"/>
                  <a:gd name="connsiteY220" fmla="*/ 1530350 h 1797050"/>
                  <a:gd name="connsiteX221" fmla="*/ 1035050 w 2362200"/>
                  <a:gd name="connsiteY221" fmla="*/ 1530350 h 1797050"/>
                  <a:gd name="connsiteX222" fmla="*/ 1006475 w 2362200"/>
                  <a:gd name="connsiteY222" fmla="*/ 1574800 h 1797050"/>
                  <a:gd name="connsiteX223" fmla="*/ 958850 w 2362200"/>
                  <a:gd name="connsiteY223" fmla="*/ 1571625 h 1797050"/>
                  <a:gd name="connsiteX224" fmla="*/ 952500 w 2362200"/>
                  <a:gd name="connsiteY224" fmla="*/ 1587500 h 1797050"/>
                  <a:gd name="connsiteX225" fmla="*/ 965200 w 2362200"/>
                  <a:gd name="connsiteY225" fmla="*/ 1670050 h 1797050"/>
                  <a:gd name="connsiteX226" fmla="*/ 939800 w 2362200"/>
                  <a:gd name="connsiteY226" fmla="*/ 1714500 h 1797050"/>
                  <a:gd name="connsiteX227" fmla="*/ 901700 w 2362200"/>
                  <a:gd name="connsiteY227" fmla="*/ 1720850 h 1797050"/>
                  <a:gd name="connsiteX228" fmla="*/ 898525 w 2362200"/>
                  <a:gd name="connsiteY228" fmla="*/ 1746250 h 1797050"/>
                  <a:gd name="connsiteX229" fmla="*/ 869950 w 2362200"/>
                  <a:gd name="connsiteY229" fmla="*/ 1746250 h 1797050"/>
                  <a:gd name="connsiteX230" fmla="*/ 854075 w 2362200"/>
                  <a:gd name="connsiteY230" fmla="*/ 1758950 h 1797050"/>
                  <a:gd name="connsiteX231" fmla="*/ 847725 w 2362200"/>
                  <a:gd name="connsiteY231" fmla="*/ 1771650 h 1797050"/>
                  <a:gd name="connsiteX232" fmla="*/ 828675 w 2362200"/>
                  <a:gd name="connsiteY232" fmla="*/ 1765300 h 1797050"/>
                  <a:gd name="connsiteX233" fmla="*/ 819150 w 2362200"/>
                  <a:gd name="connsiteY233" fmla="*/ 1752600 h 1797050"/>
                  <a:gd name="connsiteX234" fmla="*/ 790575 w 2362200"/>
                  <a:gd name="connsiteY234" fmla="*/ 1771650 h 1797050"/>
                  <a:gd name="connsiteX235" fmla="*/ 692150 w 2362200"/>
                  <a:gd name="connsiteY235" fmla="*/ 1701800 h 1797050"/>
                  <a:gd name="connsiteX236" fmla="*/ 650875 w 2362200"/>
                  <a:gd name="connsiteY236" fmla="*/ 1720850 h 1797050"/>
                  <a:gd name="connsiteX237" fmla="*/ 615950 w 2362200"/>
                  <a:gd name="connsiteY237" fmla="*/ 1685925 h 1797050"/>
                  <a:gd name="connsiteX238" fmla="*/ 581025 w 2362200"/>
                  <a:gd name="connsiteY238" fmla="*/ 1689100 h 1797050"/>
                  <a:gd name="connsiteX239" fmla="*/ 571500 w 2362200"/>
                  <a:gd name="connsiteY239" fmla="*/ 1609725 h 1797050"/>
                  <a:gd name="connsiteX240" fmla="*/ 523875 w 2362200"/>
                  <a:gd name="connsiteY240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76250 w 2362200"/>
                  <a:gd name="connsiteY4" fmla="*/ 1587500 h 1797050"/>
                  <a:gd name="connsiteX5" fmla="*/ 463550 w 2362200"/>
                  <a:gd name="connsiteY5" fmla="*/ 1597025 h 1797050"/>
                  <a:gd name="connsiteX6" fmla="*/ 450850 w 2362200"/>
                  <a:gd name="connsiteY6" fmla="*/ 1600200 h 1797050"/>
                  <a:gd name="connsiteX7" fmla="*/ 444500 w 2362200"/>
                  <a:gd name="connsiteY7" fmla="*/ 1606550 h 1797050"/>
                  <a:gd name="connsiteX8" fmla="*/ 457200 w 2362200"/>
                  <a:gd name="connsiteY8" fmla="*/ 1593850 h 1797050"/>
                  <a:gd name="connsiteX9" fmla="*/ 476250 w 2362200"/>
                  <a:gd name="connsiteY9" fmla="*/ 1584325 h 1797050"/>
                  <a:gd name="connsiteX10" fmla="*/ 463550 w 2362200"/>
                  <a:gd name="connsiteY10" fmla="*/ 1568450 h 1797050"/>
                  <a:gd name="connsiteX11" fmla="*/ 457200 w 2362200"/>
                  <a:gd name="connsiteY11" fmla="*/ 1558925 h 1797050"/>
                  <a:gd name="connsiteX12" fmla="*/ 438150 w 2362200"/>
                  <a:gd name="connsiteY12" fmla="*/ 1552575 h 1797050"/>
                  <a:gd name="connsiteX13" fmla="*/ 428625 w 2362200"/>
                  <a:gd name="connsiteY13" fmla="*/ 1549400 h 1797050"/>
                  <a:gd name="connsiteX14" fmla="*/ 419100 w 2362200"/>
                  <a:gd name="connsiteY14" fmla="*/ 1539875 h 1797050"/>
                  <a:gd name="connsiteX15" fmla="*/ 406400 w 2362200"/>
                  <a:gd name="connsiteY15" fmla="*/ 1530350 h 1797050"/>
                  <a:gd name="connsiteX16" fmla="*/ 361950 w 2362200"/>
                  <a:gd name="connsiteY16" fmla="*/ 1498600 h 1797050"/>
                  <a:gd name="connsiteX17" fmla="*/ 336550 w 2362200"/>
                  <a:gd name="connsiteY17" fmla="*/ 1492250 h 1797050"/>
                  <a:gd name="connsiteX18" fmla="*/ 298450 w 2362200"/>
                  <a:gd name="connsiteY18" fmla="*/ 1444625 h 1797050"/>
                  <a:gd name="connsiteX19" fmla="*/ 269875 w 2362200"/>
                  <a:gd name="connsiteY19" fmla="*/ 1444625 h 1797050"/>
                  <a:gd name="connsiteX20" fmla="*/ 269875 w 2362200"/>
                  <a:gd name="connsiteY20" fmla="*/ 1406525 h 1797050"/>
                  <a:gd name="connsiteX21" fmla="*/ 257175 w 2362200"/>
                  <a:gd name="connsiteY21" fmla="*/ 1387475 h 1797050"/>
                  <a:gd name="connsiteX22" fmla="*/ 257175 w 2362200"/>
                  <a:gd name="connsiteY22" fmla="*/ 1327150 h 1797050"/>
                  <a:gd name="connsiteX23" fmla="*/ 276225 w 2362200"/>
                  <a:gd name="connsiteY23" fmla="*/ 1209675 h 1797050"/>
                  <a:gd name="connsiteX24" fmla="*/ 257175 w 2362200"/>
                  <a:gd name="connsiteY24" fmla="*/ 1162050 h 1797050"/>
                  <a:gd name="connsiteX25" fmla="*/ 273050 w 2362200"/>
                  <a:gd name="connsiteY25" fmla="*/ 1120775 h 1797050"/>
                  <a:gd name="connsiteX26" fmla="*/ 257175 w 2362200"/>
                  <a:gd name="connsiteY26" fmla="*/ 1066800 h 1797050"/>
                  <a:gd name="connsiteX27" fmla="*/ 257175 w 2362200"/>
                  <a:gd name="connsiteY27" fmla="*/ 1025525 h 1797050"/>
                  <a:gd name="connsiteX28" fmla="*/ 225425 w 2362200"/>
                  <a:gd name="connsiteY28" fmla="*/ 984250 h 1797050"/>
                  <a:gd name="connsiteX29" fmla="*/ 244475 w 2362200"/>
                  <a:gd name="connsiteY29" fmla="*/ 949325 h 1797050"/>
                  <a:gd name="connsiteX30" fmla="*/ 244475 w 2362200"/>
                  <a:gd name="connsiteY30" fmla="*/ 911225 h 1797050"/>
                  <a:gd name="connsiteX31" fmla="*/ 282575 w 2362200"/>
                  <a:gd name="connsiteY31" fmla="*/ 895350 h 1797050"/>
                  <a:gd name="connsiteX32" fmla="*/ 323850 w 2362200"/>
                  <a:gd name="connsiteY32" fmla="*/ 901700 h 1797050"/>
                  <a:gd name="connsiteX33" fmla="*/ 330200 w 2362200"/>
                  <a:gd name="connsiteY33" fmla="*/ 850900 h 1797050"/>
                  <a:gd name="connsiteX34" fmla="*/ 352425 w 2362200"/>
                  <a:gd name="connsiteY34" fmla="*/ 812800 h 1797050"/>
                  <a:gd name="connsiteX35" fmla="*/ 400050 w 2362200"/>
                  <a:gd name="connsiteY35" fmla="*/ 819150 h 1797050"/>
                  <a:gd name="connsiteX36" fmla="*/ 441325 w 2362200"/>
                  <a:gd name="connsiteY36" fmla="*/ 784225 h 1797050"/>
                  <a:gd name="connsiteX37" fmla="*/ 441325 w 2362200"/>
                  <a:gd name="connsiteY37" fmla="*/ 733425 h 1797050"/>
                  <a:gd name="connsiteX38" fmla="*/ 473075 w 2362200"/>
                  <a:gd name="connsiteY38" fmla="*/ 698500 h 1797050"/>
                  <a:gd name="connsiteX39" fmla="*/ 419100 w 2362200"/>
                  <a:gd name="connsiteY39" fmla="*/ 682625 h 1797050"/>
                  <a:gd name="connsiteX40" fmla="*/ 393700 w 2362200"/>
                  <a:gd name="connsiteY40" fmla="*/ 650875 h 1797050"/>
                  <a:gd name="connsiteX41" fmla="*/ 365125 w 2362200"/>
                  <a:gd name="connsiteY41" fmla="*/ 666750 h 1797050"/>
                  <a:gd name="connsiteX42" fmla="*/ 339725 w 2362200"/>
                  <a:gd name="connsiteY42" fmla="*/ 660400 h 1797050"/>
                  <a:gd name="connsiteX43" fmla="*/ 352425 w 2362200"/>
                  <a:gd name="connsiteY43" fmla="*/ 628650 h 1797050"/>
                  <a:gd name="connsiteX44" fmla="*/ 339725 w 2362200"/>
                  <a:gd name="connsiteY44" fmla="*/ 600075 h 1797050"/>
                  <a:gd name="connsiteX45" fmla="*/ 361950 w 2362200"/>
                  <a:gd name="connsiteY45" fmla="*/ 587375 h 1797050"/>
                  <a:gd name="connsiteX46" fmla="*/ 371475 w 2362200"/>
                  <a:gd name="connsiteY46" fmla="*/ 561975 h 1797050"/>
                  <a:gd name="connsiteX47" fmla="*/ 260350 w 2362200"/>
                  <a:gd name="connsiteY47" fmla="*/ 536575 h 1797050"/>
                  <a:gd name="connsiteX48" fmla="*/ 215900 w 2362200"/>
                  <a:gd name="connsiteY48" fmla="*/ 504825 h 1797050"/>
                  <a:gd name="connsiteX49" fmla="*/ 177800 w 2362200"/>
                  <a:gd name="connsiteY49" fmla="*/ 469900 h 1797050"/>
                  <a:gd name="connsiteX50" fmla="*/ 171450 w 2362200"/>
                  <a:gd name="connsiteY50" fmla="*/ 412750 h 1797050"/>
                  <a:gd name="connsiteX51" fmla="*/ 123825 w 2362200"/>
                  <a:gd name="connsiteY51" fmla="*/ 412750 h 1797050"/>
                  <a:gd name="connsiteX52" fmla="*/ 92075 w 2362200"/>
                  <a:gd name="connsiteY52" fmla="*/ 400050 h 1797050"/>
                  <a:gd name="connsiteX53" fmla="*/ 76200 w 2362200"/>
                  <a:gd name="connsiteY53" fmla="*/ 422275 h 1797050"/>
                  <a:gd name="connsiteX54" fmla="*/ 38100 w 2362200"/>
                  <a:gd name="connsiteY54" fmla="*/ 419100 h 1797050"/>
                  <a:gd name="connsiteX55" fmla="*/ 0 w 2362200"/>
                  <a:gd name="connsiteY55" fmla="*/ 377825 h 1797050"/>
                  <a:gd name="connsiteX56" fmla="*/ 31750 w 2362200"/>
                  <a:gd name="connsiteY56" fmla="*/ 349250 h 1797050"/>
                  <a:gd name="connsiteX57" fmla="*/ 12700 w 2362200"/>
                  <a:gd name="connsiteY57" fmla="*/ 336550 h 1797050"/>
                  <a:gd name="connsiteX58" fmla="*/ 12700 w 2362200"/>
                  <a:gd name="connsiteY58" fmla="*/ 304800 h 1797050"/>
                  <a:gd name="connsiteX59" fmla="*/ 34925 w 2362200"/>
                  <a:gd name="connsiteY59" fmla="*/ 292100 h 1797050"/>
                  <a:gd name="connsiteX60" fmla="*/ 25400 w 2362200"/>
                  <a:gd name="connsiteY60" fmla="*/ 260350 h 1797050"/>
                  <a:gd name="connsiteX61" fmla="*/ 63500 w 2362200"/>
                  <a:gd name="connsiteY61" fmla="*/ 254000 h 1797050"/>
                  <a:gd name="connsiteX62" fmla="*/ 114300 w 2362200"/>
                  <a:gd name="connsiteY62" fmla="*/ 228600 h 1797050"/>
                  <a:gd name="connsiteX63" fmla="*/ 123825 w 2362200"/>
                  <a:gd name="connsiteY63" fmla="*/ 222250 h 1797050"/>
                  <a:gd name="connsiteX64" fmla="*/ 130175 w 2362200"/>
                  <a:gd name="connsiteY64" fmla="*/ 193675 h 1797050"/>
                  <a:gd name="connsiteX65" fmla="*/ 161925 w 2362200"/>
                  <a:gd name="connsiteY65" fmla="*/ 196850 h 1797050"/>
                  <a:gd name="connsiteX66" fmla="*/ 171450 w 2362200"/>
                  <a:gd name="connsiteY66" fmla="*/ 165100 h 1797050"/>
                  <a:gd name="connsiteX67" fmla="*/ 187325 w 2362200"/>
                  <a:gd name="connsiteY67" fmla="*/ 161925 h 1797050"/>
                  <a:gd name="connsiteX68" fmla="*/ 193675 w 2362200"/>
                  <a:gd name="connsiteY68" fmla="*/ 98425 h 1797050"/>
                  <a:gd name="connsiteX69" fmla="*/ 241300 w 2362200"/>
                  <a:gd name="connsiteY69" fmla="*/ 107950 h 1797050"/>
                  <a:gd name="connsiteX70" fmla="*/ 295275 w 2362200"/>
                  <a:gd name="connsiteY70" fmla="*/ 104775 h 1797050"/>
                  <a:gd name="connsiteX71" fmla="*/ 330200 w 2362200"/>
                  <a:gd name="connsiteY71" fmla="*/ 98425 h 1797050"/>
                  <a:gd name="connsiteX72" fmla="*/ 330200 w 2362200"/>
                  <a:gd name="connsiteY72" fmla="*/ 98425 h 1797050"/>
                  <a:gd name="connsiteX73" fmla="*/ 342900 w 2362200"/>
                  <a:gd name="connsiteY73" fmla="*/ 114300 h 1797050"/>
                  <a:gd name="connsiteX74" fmla="*/ 374650 w 2362200"/>
                  <a:gd name="connsiteY74" fmla="*/ 127000 h 1797050"/>
                  <a:gd name="connsiteX75" fmla="*/ 400050 w 2362200"/>
                  <a:gd name="connsiteY75" fmla="*/ 107950 h 1797050"/>
                  <a:gd name="connsiteX76" fmla="*/ 400050 w 2362200"/>
                  <a:gd name="connsiteY76" fmla="*/ 107950 h 1797050"/>
                  <a:gd name="connsiteX77" fmla="*/ 409575 w 2362200"/>
                  <a:gd name="connsiteY77" fmla="*/ 120650 h 1797050"/>
                  <a:gd name="connsiteX78" fmla="*/ 425450 w 2362200"/>
                  <a:gd name="connsiteY78" fmla="*/ 120650 h 1797050"/>
                  <a:gd name="connsiteX79" fmla="*/ 431800 w 2362200"/>
                  <a:gd name="connsiteY79" fmla="*/ 98425 h 1797050"/>
                  <a:gd name="connsiteX80" fmla="*/ 365125 w 2362200"/>
                  <a:gd name="connsiteY80" fmla="*/ 53975 h 1797050"/>
                  <a:gd name="connsiteX81" fmla="*/ 377825 w 2362200"/>
                  <a:gd name="connsiteY81" fmla="*/ 41275 h 1797050"/>
                  <a:gd name="connsiteX82" fmla="*/ 438150 w 2362200"/>
                  <a:gd name="connsiteY82" fmla="*/ 50800 h 1797050"/>
                  <a:gd name="connsiteX83" fmla="*/ 454025 w 2362200"/>
                  <a:gd name="connsiteY83" fmla="*/ 63500 h 1797050"/>
                  <a:gd name="connsiteX84" fmla="*/ 508000 w 2362200"/>
                  <a:gd name="connsiteY84" fmla="*/ 79375 h 1797050"/>
                  <a:gd name="connsiteX85" fmla="*/ 606425 w 2362200"/>
                  <a:gd name="connsiteY85" fmla="*/ 22225 h 1797050"/>
                  <a:gd name="connsiteX86" fmla="*/ 638175 w 2362200"/>
                  <a:gd name="connsiteY86" fmla="*/ 34925 h 1797050"/>
                  <a:gd name="connsiteX87" fmla="*/ 644525 w 2362200"/>
                  <a:gd name="connsiteY87" fmla="*/ 0 h 1797050"/>
                  <a:gd name="connsiteX88" fmla="*/ 714375 w 2362200"/>
                  <a:gd name="connsiteY88" fmla="*/ 9525 h 1797050"/>
                  <a:gd name="connsiteX89" fmla="*/ 723900 w 2362200"/>
                  <a:gd name="connsiteY89" fmla="*/ 31750 h 1797050"/>
                  <a:gd name="connsiteX90" fmla="*/ 749300 w 2362200"/>
                  <a:gd name="connsiteY90" fmla="*/ 66675 h 1797050"/>
                  <a:gd name="connsiteX91" fmla="*/ 771525 w 2362200"/>
                  <a:gd name="connsiteY91" fmla="*/ 41275 h 1797050"/>
                  <a:gd name="connsiteX92" fmla="*/ 806450 w 2362200"/>
                  <a:gd name="connsiteY92" fmla="*/ 41275 h 1797050"/>
                  <a:gd name="connsiteX93" fmla="*/ 825500 w 2362200"/>
                  <a:gd name="connsiteY93" fmla="*/ 34925 h 1797050"/>
                  <a:gd name="connsiteX94" fmla="*/ 844550 w 2362200"/>
                  <a:gd name="connsiteY94" fmla="*/ 6350 h 1797050"/>
                  <a:gd name="connsiteX95" fmla="*/ 889000 w 2362200"/>
                  <a:gd name="connsiteY95" fmla="*/ 15875 h 1797050"/>
                  <a:gd name="connsiteX96" fmla="*/ 898525 w 2362200"/>
                  <a:gd name="connsiteY96" fmla="*/ 88900 h 1797050"/>
                  <a:gd name="connsiteX97" fmla="*/ 952500 w 2362200"/>
                  <a:gd name="connsiteY97" fmla="*/ 123825 h 1797050"/>
                  <a:gd name="connsiteX98" fmla="*/ 993775 w 2362200"/>
                  <a:gd name="connsiteY98" fmla="*/ 203200 h 1797050"/>
                  <a:gd name="connsiteX99" fmla="*/ 1038225 w 2362200"/>
                  <a:gd name="connsiteY99" fmla="*/ 231775 h 1797050"/>
                  <a:gd name="connsiteX100" fmla="*/ 1069975 w 2362200"/>
                  <a:gd name="connsiteY100" fmla="*/ 228600 h 1797050"/>
                  <a:gd name="connsiteX101" fmla="*/ 1127125 w 2362200"/>
                  <a:gd name="connsiteY101" fmla="*/ 285750 h 1797050"/>
                  <a:gd name="connsiteX102" fmla="*/ 1165225 w 2362200"/>
                  <a:gd name="connsiteY102" fmla="*/ 285750 h 1797050"/>
                  <a:gd name="connsiteX103" fmla="*/ 1206500 w 2362200"/>
                  <a:gd name="connsiteY103" fmla="*/ 317500 h 1797050"/>
                  <a:gd name="connsiteX104" fmla="*/ 1206500 w 2362200"/>
                  <a:gd name="connsiteY104" fmla="*/ 346075 h 1797050"/>
                  <a:gd name="connsiteX105" fmla="*/ 1279525 w 2362200"/>
                  <a:gd name="connsiteY105" fmla="*/ 384175 h 1797050"/>
                  <a:gd name="connsiteX106" fmla="*/ 1295400 w 2362200"/>
                  <a:gd name="connsiteY106" fmla="*/ 412750 h 1797050"/>
                  <a:gd name="connsiteX107" fmla="*/ 1298575 w 2362200"/>
                  <a:gd name="connsiteY107" fmla="*/ 412750 h 1797050"/>
                  <a:gd name="connsiteX108" fmla="*/ 1282700 w 2362200"/>
                  <a:gd name="connsiteY108" fmla="*/ 460375 h 1797050"/>
                  <a:gd name="connsiteX109" fmla="*/ 1336675 w 2362200"/>
                  <a:gd name="connsiteY109" fmla="*/ 508000 h 1797050"/>
                  <a:gd name="connsiteX110" fmla="*/ 1374775 w 2362200"/>
                  <a:gd name="connsiteY110" fmla="*/ 504825 h 1797050"/>
                  <a:gd name="connsiteX111" fmla="*/ 1403350 w 2362200"/>
                  <a:gd name="connsiteY111" fmla="*/ 530225 h 1797050"/>
                  <a:gd name="connsiteX112" fmla="*/ 1431925 w 2362200"/>
                  <a:gd name="connsiteY112" fmla="*/ 527050 h 1797050"/>
                  <a:gd name="connsiteX113" fmla="*/ 1466850 w 2362200"/>
                  <a:gd name="connsiteY113" fmla="*/ 555625 h 1797050"/>
                  <a:gd name="connsiteX114" fmla="*/ 1492250 w 2362200"/>
                  <a:gd name="connsiteY114" fmla="*/ 590550 h 1797050"/>
                  <a:gd name="connsiteX115" fmla="*/ 1489075 w 2362200"/>
                  <a:gd name="connsiteY115" fmla="*/ 590550 h 1797050"/>
                  <a:gd name="connsiteX116" fmla="*/ 1482725 w 2362200"/>
                  <a:gd name="connsiteY116" fmla="*/ 612775 h 1797050"/>
                  <a:gd name="connsiteX117" fmla="*/ 1482725 w 2362200"/>
                  <a:gd name="connsiteY117" fmla="*/ 612775 h 1797050"/>
                  <a:gd name="connsiteX118" fmla="*/ 1450975 w 2362200"/>
                  <a:gd name="connsiteY118" fmla="*/ 622300 h 1797050"/>
                  <a:gd name="connsiteX119" fmla="*/ 1511300 w 2362200"/>
                  <a:gd name="connsiteY119" fmla="*/ 638175 h 1797050"/>
                  <a:gd name="connsiteX120" fmla="*/ 1616075 w 2362200"/>
                  <a:gd name="connsiteY120" fmla="*/ 619125 h 1797050"/>
                  <a:gd name="connsiteX121" fmla="*/ 1628775 w 2362200"/>
                  <a:gd name="connsiteY121" fmla="*/ 612775 h 1797050"/>
                  <a:gd name="connsiteX122" fmla="*/ 1628775 w 2362200"/>
                  <a:gd name="connsiteY122" fmla="*/ 593725 h 1797050"/>
                  <a:gd name="connsiteX123" fmla="*/ 1641475 w 2362200"/>
                  <a:gd name="connsiteY123" fmla="*/ 593725 h 1797050"/>
                  <a:gd name="connsiteX124" fmla="*/ 1698625 w 2362200"/>
                  <a:gd name="connsiteY124" fmla="*/ 615950 h 1797050"/>
                  <a:gd name="connsiteX125" fmla="*/ 1701800 w 2362200"/>
                  <a:gd name="connsiteY125" fmla="*/ 574675 h 1797050"/>
                  <a:gd name="connsiteX126" fmla="*/ 1724025 w 2362200"/>
                  <a:gd name="connsiteY126" fmla="*/ 565150 h 1797050"/>
                  <a:gd name="connsiteX127" fmla="*/ 1803400 w 2362200"/>
                  <a:gd name="connsiteY127" fmla="*/ 508000 h 1797050"/>
                  <a:gd name="connsiteX128" fmla="*/ 1885950 w 2362200"/>
                  <a:gd name="connsiteY128" fmla="*/ 485775 h 1797050"/>
                  <a:gd name="connsiteX129" fmla="*/ 1952625 w 2362200"/>
                  <a:gd name="connsiteY129" fmla="*/ 415925 h 1797050"/>
                  <a:gd name="connsiteX130" fmla="*/ 1971675 w 2362200"/>
                  <a:gd name="connsiteY130" fmla="*/ 409575 h 1797050"/>
                  <a:gd name="connsiteX131" fmla="*/ 2006600 w 2362200"/>
                  <a:gd name="connsiteY131" fmla="*/ 396875 h 1797050"/>
                  <a:gd name="connsiteX132" fmla="*/ 2047875 w 2362200"/>
                  <a:gd name="connsiteY132" fmla="*/ 409575 h 1797050"/>
                  <a:gd name="connsiteX133" fmla="*/ 2085975 w 2362200"/>
                  <a:gd name="connsiteY133" fmla="*/ 457200 h 1797050"/>
                  <a:gd name="connsiteX134" fmla="*/ 2133600 w 2362200"/>
                  <a:gd name="connsiteY134" fmla="*/ 504825 h 1797050"/>
                  <a:gd name="connsiteX135" fmla="*/ 2190750 w 2362200"/>
                  <a:gd name="connsiteY135" fmla="*/ 536575 h 1797050"/>
                  <a:gd name="connsiteX136" fmla="*/ 2244725 w 2362200"/>
                  <a:gd name="connsiteY136" fmla="*/ 520700 h 1797050"/>
                  <a:gd name="connsiteX137" fmla="*/ 2270125 w 2362200"/>
                  <a:gd name="connsiteY137" fmla="*/ 533400 h 1797050"/>
                  <a:gd name="connsiteX138" fmla="*/ 2273300 w 2362200"/>
                  <a:gd name="connsiteY138" fmla="*/ 577850 h 1797050"/>
                  <a:gd name="connsiteX139" fmla="*/ 2324100 w 2362200"/>
                  <a:gd name="connsiteY139" fmla="*/ 606425 h 1797050"/>
                  <a:gd name="connsiteX140" fmla="*/ 2362200 w 2362200"/>
                  <a:gd name="connsiteY140" fmla="*/ 644525 h 1797050"/>
                  <a:gd name="connsiteX141" fmla="*/ 2298700 w 2362200"/>
                  <a:gd name="connsiteY141" fmla="*/ 800100 h 1797050"/>
                  <a:gd name="connsiteX142" fmla="*/ 2273300 w 2362200"/>
                  <a:gd name="connsiteY142" fmla="*/ 895350 h 1797050"/>
                  <a:gd name="connsiteX143" fmla="*/ 2247900 w 2362200"/>
                  <a:gd name="connsiteY143" fmla="*/ 949325 h 1797050"/>
                  <a:gd name="connsiteX144" fmla="*/ 2197100 w 2362200"/>
                  <a:gd name="connsiteY144" fmla="*/ 949325 h 1797050"/>
                  <a:gd name="connsiteX145" fmla="*/ 2174875 w 2362200"/>
                  <a:gd name="connsiteY145" fmla="*/ 993775 h 1797050"/>
                  <a:gd name="connsiteX146" fmla="*/ 2174875 w 2362200"/>
                  <a:gd name="connsiteY146" fmla="*/ 993775 h 1797050"/>
                  <a:gd name="connsiteX147" fmla="*/ 2181225 w 2362200"/>
                  <a:gd name="connsiteY147" fmla="*/ 1022350 h 1797050"/>
                  <a:gd name="connsiteX148" fmla="*/ 2146300 w 2362200"/>
                  <a:gd name="connsiteY148" fmla="*/ 1031875 h 1797050"/>
                  <a:gd name="connsiteX149" fmla="*/ 2095500 w 2362200"/>
                  <a:gd name="connsiteY149" fmla="*/ 1019175 h 1797050"/>
                  <a:gd name="connsiteX150" fmla="*/ 2101850 w 2362200"/>
                  <a:gd name="connsiteY150" fmla="*/ 1073150 h 1797050"/>
                  <a:gd name="connsiteX151" fmla="*/ 2114550 w 2362200"/>
                  <a:gd name="connsiteY151" fmla="*/ 1117600 h 1797050"/>
                  <a:gd name="connsiteX152" fmla="*/ 2051050 w 2362200"/>
                  <a:gd name="connsiteY152" fmla="*/ 1152525 h 1797050"/>
                  <a:gd name="connsiteX153" fmla="*/ 2066925 w 2362200"/>
                  <a:gd name="connsiteY153" fmla="*/ 1174750 h 1797050"/>
                  <a:gd name="connsiteX154" fmla="*/ 2047875 w 2362200"/>
                  <a:gd name="connsiteY154" fmla="*/ 1196975 h 1797050"/>
                  <a:gd name="connsiteX155" fmla="*/ 1968500 w 2362200"/>
                  <a:gd name="connsiteY155" fmla="*/ 1171575 h 1797050"/>
                  <a:gd name="connsiteX156" fmla="*/ 1943100 w 2362200"/>
                  <a:gd name="connsiteY156" fmla="*/ 1187450 h 1797050"/>
                  <a:gd name="connsiteX157" fmla="*/ 1908175 w 2362200"/>
                  <a:gd name="connsiteY157" fmla="*/ 1187450 h 1797050"/>
                  <a:gd name="connsiteX158" fmla="*/ 1908175 w 2362200"/>
                  <a:gd name="connsiteY158" fmla="*/ 1247775 h 1797050"/>
                  <a:gd name="connsiteX159" fmla="*/ 1924050 w 2362200"/>
                  <a:gd name="connsiteY159" fmla="*/ 1263650 h 1797050"/>
                  <a:gd name="connsiteX160" fmla="*/ 1933575 w 2362200"/>
                  <a:gd name="connsiteY160" fmla="*/ 1279525 h 1797050"/>
                  <a:gd name="connsiteX161" fmla="*/ 1943100 w 2362200"/>
                  <a:gd name="connsiteY161" fmla="*/ 1279525 h 1797050"/>
                  <a:gd name="connsiteX162" fmla="*/ 1933575 w 2362200"/>
                  <a:gd name="connsiteY162" fmla="*/ 1304925 h 1797050"/>
                  <a:gd name="connsiteX163" fmla="*/ 1952625 w 2362200"/>
                  <a:gd name="connsiteY163" fmla="*/ 1320800 h 1797050"/>
                  <a:gd name="connsiteX164" fmla="*/ 1949450 w 2362200"/>
                  <a:gd name="connsiteY164" fmla="*/ 1336675 h 1797050"/>
                  <a:gd name="connsiteX165" fmla="*/ 1905000 w 2362200"/>
                  <a:gd name="connsiteY165" fmla="*/ 1336675 h 1797050"/>
                  <a:gd name="connsiteX166" fmla="*/ 1901825 w 2362200"/>
                  <a:gd name="connsiteY166" fmla="*/ 1387475 h 1797050"/>
                  <a:gd name="connsiteX167" fmla="*/ 1901825 w 2362200"/>
                  <a:gd name="connsiteY167" fmla="*/ 1387475 h 1797050"/>
                  <a:gd name="connsiteX168" fmla="*/ 1901825 w 2362200"/>
                  <a:gd name="connsiteY168" fmla="*/ 1406525 h 1797050"/>
                  <a:gd name="connsiteX169" fmla="*/ 1936750 w 2362200"/>
                  <a:gd name="connsiteY169" fmla="*/ 1447800 h 1797050"/>
                  <a:gd name="connsiteX170" fmla="*/ 1990725 w 2362200"/>
                  <a:gd name="connsiteY170" fmla="*/ 1447800 h 1797050"/>
                  <a:gd name="connsiteX171" fmla="*/ 2060575 w 2362200"/>
                  <a:gd name="connsiteY171" fmla="*/ 1476375 h 1797050"/>
                  <a:gd name="connsiteX172" fmla="*/ 2060575 w 2362200"/>
                  <a:gd name="connsiteY172" fmla="*/ 1504950 h 1797050"/>
                  <a:gd name="connsiteX173" fmla="*/ 2035175 w 2362200"/>
                  <a:gd name="connsiteY173" fmla="*/ 1571625 h 1797050"/>
                  <a:gd name="connsiteX174" fmla="*/ 2063750 w 2362200"/>
                  <a:gd name="connsiteY174" fmla="*/ 1587500 h 1797050"/>
                  <a:gd name="connsiteX175" fmla="*/ 2105025 w 2362200"/>
                  <a:gd name="connsiteY175" fmla="*/ 1660525 h 1797050"/>
                  <a:gd name="connsiteX176" fmla="*/ 2054225 w 2362200"/>
                  <a:gd name="connsiteY176" fmla="*/ 1736725 h 1797050"/>
                  <a:gd name="connsiteX177" fmla="*/ 2028825 w 2362200"/>
                  <a:gd name="connsiteY177" fmla="*/ 1730375 h 1797050"/>
                  <a:gd name="connsiteX178" fmla="*/ 2006600 w 2362200"/>
                  <a:gd name="connsiteY178" fmla="*/ 1717675 h 1797050"/>
                  <a:gd name="connsiteX179" fmla="*/ 2000250 w 2362200"/>
                  <a:gd name="connsiteY179" fmla="*/ 1736725 h 1797050"/>
                  <a:gd name="connsiteX180" fmla="*/ 1958975 w 2362200"/>
                  <a:gd name="connsiteY180" fmla="*/ 1746250 h 1797050"/>
                  <a:gd name="connsiteX181" fmla="*/ 1952625 w 2362200"/>
                  <a:gd name="connsiteY181" fmla="*/ 1778000 h 1797050"/>
                  <a:gd name="connsiteX182" fmla="*/ 1901825 w 2362200"/>
                  <a:gd name="connsiteY182" fmla="*/ 1797050 h 1797050"/>
                  <a:gd name="connsiteX183" fmla="*/ 1879600 w 2362200"/>
                  <a:gd name="connsiteY183" fmla="*/ 1758950 h 1797050"/>
                  <a:gd name="connsiteX184" fmla="*/ 1841500 w 2362200"/>
                  <a:gd name="connsiteY184" fmla="*/ 1768475 h 1797050"/>
                  <a:gd name="connsiteX185" fmla="*/ 1844675 w 2362200"/>
                  <a:gd name="connsiteY185" fmla="*/ 1730375 h 1797050"/>
                  <a:gd name="connsiteX186" fmla="*/ 1825625 w 2362200"/>
                  <a:gd name="connsiteY186" fmla="*/ 1704975 h 1797050"/>
                  <a:gd name="connsiteX187" fmla="*/ 1860550 w 2362200"/>
                  <a:gd name="connsiteY187" fmla="*/ 1685925 h 1797050"/>
                  <a:gd name="connsiteX188" fmla="*/ 1803400 w 2362200"/>
                  <a:gd name="connsiteY188" fmla="*/ 1666875 h 1797050"/>
                  <a:gd name="connsiteX189" fmla="*/ 1790700 w 2362200"/>
                  <a:gd name="connsiteY189" fmla="*/ 1692275 h 1797050"/>
                  <a:gd name="connsiteX190" fmla="*/ 1746250 w 2362200"/>
                  <a:gd name="connsiteY190" fmla="*/ 1711325 h 1797050"/>
                  <a:gd name="connsiteX191" fmla="*/ 1739900 w 2362200"/>
                  <a:gd name="connsiteY191" fmla="*/ 1733550 h 1797050"/>
                  <a:gd name="connsiteX192" fmla="*/ 1724025 w 2362200"/>
                  <a:gd name="connsiteY192" fmla="*/ 1739900 h 1797050"/>
                  <a:gd name="connsiteX193" fmla="*/ 1701800 w 2362200"/>
                  <a:gd name="connsiteY193" fmla="*/ 1739900 h 1797050"/>
                  <a:gd name="connsiteX194" fmla="*/ 1714500 w 2362200"/>
                  <a:gd name="connsiteY194" fmla="*/ 1704975 h 1797050"/>
                  <a:gd name="connsiteX195" fmla="*/ 1739900 w 2362200"/>
                  <a:gd name="connsiteY195" fmla="*/ 1679575 h 1797050"/>
                  <a:gd name="connsiteX196" fmla="*/ 1730375 w 2362200"/>
                  <a:gd name="connsiteY196" fmla="*/ 1654175 h 1797050"/>
                  <a:gd name="connsiteX197" fmla="*/ 1708150 w 2362200"/>
                  <a:gd name="connsiteY197" fmla="*/ 1654175 h 1797050"/>
                  <a:gd name="connsiteX198" fmla="*/ 1695450 w 2362200"/>
                  <a:gd name="connsiteY198" fmla="*/ 1679575 h 1797050"/>
                  <a:gd name="connsiteX199" fmla="*/ 1663700 w 2362200"/>
                  <a:gd name="connsiteY199" fmla="*/ 1685925 h 1797050"/>
                  <a:gd name="connsiteX200" fmla="*/ 1628775 w 2362200"/>
                  <a:gd name="connsiteY200" fmla="*/ 1698625 h 1797050"/>
                  <a:gd name="connsiteX201" fmla="*/ 1600200 w 2362200"/>
                  <a:gd name="connsiteY201" fmla="*/ 1670050 h 1797050"/>
                  <a:gd name="connsiteX202" fmla="*/ 1597025 w 2362200"/>
                  <a:gd name="connsiteY202" fmla="*/ 1635125 h 1797050"/>
                  <a:gd name="connsiteX203" fmla="*/ 1568450 w 2362200"/>
                  <a:gd name="connsiteY203" fmla="*/ 1619250 h 1797050"/>
                  <a:gd name="connsiteX204" fmla="*/ 1558925 w 2362200"/>
                  <a:gd name="connsiteY204" fmla="*/ 1584325 h 1797050"/>
                  <a:gd name="connsiteX205" fmla="*/ 1517650 w 2362200"/>
                  <a:gd name="connsiteY205" fmla="*/ 1555750 h 1797050"/>
                  <a:gd name="connsiteX206" fmla="*/ 1498600 w 2362200"/>
                  <a:gd name="connsiteY206" fmla="*/ 1558925 h 1797050"/>
                  <a:gd name="connsiteX207" fmla="*/ 1466850 w 2362200"/>
                  <a:gd name="connsiteY207" fmla="*/ 1603375 h 1797050"/>
                  <a:gd name="connsiteX208" fmla="*/ 1419225 w 2362200"/>
                  <a:gd name="connsiteY208" fmla="*/ 1622425 h 1797050"/>
                  <a:gd name="connsiteX209" fmla="*/ 1393825 w 2362200"/>
                  <a:gd name="connsiteY209" fmla="*/ 1587500 h 1797050"/>
                  <a:gd name="connsiteX210" fmla="*/ 1368425 w 2362200"/>
                  <a:gd name="connsiteY210" fmla="*/ 1587500 h 1797050"/>
                  <a:gd name="connsiteX211" fmla="*/ 1270000 w 2362200"/>
                  <a:gd name="connsiteY211" fmla="*/ 1511300 h 1797050"/>
                  <a:gd name="connsiteX212" fmla="*/ 1276350 w 2362200"/>
                  <a:gd name="connsiteY212" fmla="*/ 1463675 h 1797050"/>
                  <a:gd name="connsiteX213" fmla="*/ 1238250 w 2362200"/>
                  <a:gd name="connsiteY213" fmla="*/ 1457325 h 1797050"/>
                  <a:gd name="connsiteX214" fmla="*/ 1222375 w 2362200"/>
                  <a:gd name="connsiteY214" fmla="*/ 1482725 h 1797050"/>
                  <a:gd name="connsiteX215" fmla="*/ 1187450 w 2362200"/>
                  <a:gd name="connsiteY215" fmla="*/ 1482725 h 1797050"/>
                  <a:gd name="connsiteX216" fmla="*/ 1139825 w 2362200"/>
                  <a:gd name="connsiteY216" fmla="*/ 1460500 h 1797050"/>
                  <a:gd name="connsiteX217" fmla="*/ 1092200 w 2362200"/>
                  <a:gd name="connsiteY217" fmla="*/ 1495425 h 1797050"/>
                  <a:gd name="connsiteX218" fmla="*/ 1098550 w 2362200"/>
                  <a:gd name="connsiteY218" fmla="*/ 1511300 h 1797050"/>
                  <a:gd name="connsiteX219" fmla="*/ 1079500 w 2362200"/>
                  <a:gd name="connsiteY219" fmla="*/ 1530350 h 1797050"/>
                  <a:gd name="connsiteX220" fmla="*/ 1035050 w 2362200"/>
                  <a:gd name="connsiteY220" fmla="*/ 1530350 h 1797050"/>
                  <a:gd name="connsiteX221" fmla="*/ 1006475 w 2362200"/>
                  <a:gd name="connsiteY221" fmla="*/ 1574800 h 1797050"/>
                  <a:gd name="connsiteX222" fmla="*/ 958850 w 2362200"/>
                  <a:gd name="connsiteY222" fmla="*/ 1571625 h 1797050"/>
                  <a:gd name="connsiteX223" fmla="*/ 952500 w 2362200"/>
                  <a:gd name="connsiteY223" fmla="*/ 1587500 h 1797050"/>
                  <a:gd name="connsiteX224" fmla="*/ 965200 w 2362200"/>
                  <a:gd name="connsiteY224" fmla="*/ 1670050 h 1797050"/>
                  <a:gd name="connsiteX225" fmla="*/ 939800 w 2362200"/>
                  <a:gd name="connsiteY225" fmla="*/ 1714500 h 1797050"/>
                  <a:gd name="connsiteX226" fmla="*/ 901700 w 2362200"/>
                  <a:gd name="connsiteY226" fmla="*/ 1720850 h 1797050"/>
                  <a:gd name="connsiteX227" fmla="*/ 898525 w 2362200"/>
                  <a:gd name="connsiteY227" fmla="*/ 1746250 h 1797050"/>
                  <a:gd name="connsiteX228" fmla="*/ 869950 w 2362200"/>
                  <a:gd name="connsiteY228" fmla="*/ 1746250 h 1797050"/>
                  <a:gd name="connsiteX229" fmla="*/ 854075 w 2362200"/>
                  <a:gd name="connsiteY229" fmla="*/ 1758950 h 1797050"/>
                  <a:gd name="connsiteX230" fmla="*/ 847725 w 2362200"/>
                  <a:gd name="connsiteY230" fmla="*/ 1771650 h 1797050"/>
                  <a:gd name="connsiteX231" fmla="*/ 828675 w 2362200"/>
                  <a:gd name="connsiteY231" fmla="*/ 1765300 h 1797050"/>
                  <a:gd name="connsiteX232" fmla="*/ 819150 w 2362200"/>
                  <a:gd name="connsiteY232" fmla="*/ 1752600 h 1797050"/>
                  <a:gd name="connsiteX233" fmla="*/ 790575 w 2362200"/>
                  <a:gd name="connsiteY233" fmla="*/ 1771650 h 1797050"/>
                  <a:gd name="connsiteX234" fmla="*/ 692150 w 2362200"/>
                  <a:gd name="connsiteY234" fmla="*/ 1701800 h 1797050"/>
                  <a:gd name="connsiteX235" fmla="*/ 650875 w 2362200"/>
                  <a:gd name="connsiteY235" fmla="*/ 1720850 h 1797050"/>
                  <a:gd name="connsiteX236" fmla="*/ 615950 w 2362200"/>
                  <a:gd name="connsiteY236" fmla="*/ 1685925 h 1797050"/>
                  <a:gd name="connsiteX237" fmla="*/ 581025 w 2362200"/>
                  <a:gd name="connsiteY237" fmla="*/ 1689100 h 1797050"/>
                  <a:gd name="connsiteX238" fmla="*/ 571500 w 2362200"/>
                  <a:gd name="connsiteY238" fmla="*/ 1609725 h 1797050"/>
                  <a:gd name="connsiteX239" fmla="*/ 523875 w 2362200"/>
                  <a:gd name="connsiteY239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76250 w 2362200"/>
                  <a:gd name="connsiteY4" fmla="*/ 1587500 h 1797050"/>
                  <a:gd name="connsiteX5" fmla="*/ 463550 w 2362200"/>
                  <a:gd name="connsiteY5" fmla="*/ 1597025 h 1797050"/>
                  <a:gd name="connsiteX6" fmla="*/ 450850 w 2362200"/>
                  <a:gd name="connsiteY6" fmla="*/ 1600200 h 1797050"/>
                  <a:gd name="connsiteX7" fmla="*/ 457200 w 2362200"/>
                  <a:gd name="connsiteY7" fmla="*/ 1593850 h 1797050"/>
                  <a:gd name="connsiteX8" fmla="*/ 476250 w 2362200"/>
                  <a:gd name="connsiteY8" fmla="*/ 1584325 h 1797050"/>
                  <a:gd name="connsiteX9" fmla="*/ 463550 w 2362200"/>
                  <a:gd name="connsiteY9" fmla="*/ 1568450 h 1797050"/>
                  <a:gd name="connsiteX10" fmla="*/ 457200 w 2362200"/>
                  <a:gd name="connsiteY10" fmla="*/ 1558925 h 1797050"/>
                  <a:gd name="connsiteX11" fmla="*/ 438150 w 2362200"/>
                  <a:gd name="connsiteY11" fmla="*/ 1552575 h 1797050"/>
                  <a:gd name="connsiteX12" fmla="*/ 428625 w 2362200"/>
                  <a:gd name="connsiteY12" fmla="*/ 1549400 h 1797050"/>
                  <a:gd name="connsiteX13" fmla="*/ 419100 w 2362200"/>
                  <a:gd name="connsiteY13" fmla="*/ 1539875 h 1797050"/>
                  <a:gd name="connsiteX14" fmla="*/ 406400 w 2362200"/>
                  <a:gd name="connsiteY14" fmla="*/ 1530350 h 1797050"/>
                  <a:gd name="connsiteX15" fmla="*/ 361950 w 2362200"/>
                  <a:gd name="connsiteY15" fmla="*/ 1498600 h 1797050"/>
                  <a:gd name="connsiteX16" fmla="*/ 336550 w 2362200"/>
                  <a:gd name="connsiteY16" fmla="*/ 1492250 h 1797050"/>
                  <a:gd name="connsiteX17" fmla="*/ 298450 w 2362200"/>
                  <a:gd name="connsiteY17" fmla="*/ 1444625 h 1797050"/>
                  <a:gd name="connsiteX18" fmla="*/ 269875 w 2362200"/>
                  <a:gd name="connsiteY18" fmla="*/ 1444625 h 1797050"/>
                  <a:gd name="connsiteX19" fmla="*/ 269875 w 2362200"/>
                  <a:gd name="connsiteY19" fmla="*/ 1406525 h 1797050"/>
                  <a:gd name="connsiteX20" fmla="*/ 257175 w 2362200"/>
                  <a:gd name="connsiteY20" fmla="*/ 1387475 h 1797050"/>
                  <a:gd name="connsiteX21" fmla="*/ 257175 w 2362200"/>
                  <a:gd name="connsiteY21" fmla="*/ 1327150 h 1797050"/>
                  <a:gd name="connsiteX22" fmla="*/ 276225 w 2362200"/>
                  <a:gd name="connsiteY22" fmla="*/ 1209675 h 1797050"/>
                  <a:gd name="connsiteX23" fmla="*/ 257175 w 2362200"/>
                  <a:gd name="connsiteY23" fmla="*/ 1162050 h 1797050"/>
                  <a:gd name="connsiteX24" fmla="*/ 273050 w 2362200"/>
                  <a:gd name="connsiteY24" fmla="*/ 1120775 h 1797050"/>
                  <a:gd name="connsiteX25" fmla="*/ 257175 w 2362200"/>
                  <a:gd name="connsiteY25" fmla="*/ 1066800 h 1797050"/>
                  <a:gd name="connsiteX26" fmla="*/ 257175 w 2362200"/>
                  <a:gd name="connsiteY26" fmla="*/ 1025525 h 1797050"/>
                  <a:gd name="connsiteX27" fmla="*/ 225425 w 2362200"/>
                  <a:gd name="connsiteY27" fmla="*/ 984250 h 1797050"/>
                  <a:gd name="connsiteX28" fmla="*/ 244475 w 2362200"/>
                  <a:gd name="connsiteY28" fmla="*/ 949325 h 1797050"/>
                  <a:gd name="connsiteX29" fmla="*/ 244475 w 2362200"/>
                  <a:gd name="connsiteY29" fmla="*/ 911225 h 1797050"/>
                  <a:gd name="connsiteX30" fmla="*/ 282575 w 2362200"/>
                  <a:gd name="connsiteY30" fmla="*/ 895350 h 1797050"/>
                  <a:gd name="connsiteX31" fmla="*/ 323850 w 2362200"/>
                  <a:gd name="connsiteY31" fmla="*/ 901700 h 1797050"/>
                  <a:gd name="connsiteX32" fmla="*/ 330200 w 2362200"/>
                  <a:gd name="connsiteY32" fmla="*/ 850900 h 1797050"/>
                  <a:gd name="connsiteX33" fmla="*/ 352425 w 2362200"/>
                  <a:gd name="connsiteY33" fmla="*/ 812800 h 1797050"/>
                  <a:gd name="connsiteX34" fmla="*/ 400050 w 2362200"/>
                  <a:gd name="connsiteY34" fmla="*/ 819150 h 1797050"/>
                  <a:gd name="connsiteX35" fmla="*/ 441325 w 2362200"/>
                  <a:gd name="connsiteY35" fmla="*/ 784225 h 1797050"/>
                  <a:gd name="connsiteX36" fmla="*/ 441325 w 2362200"/>
                  <a:gd name="connsiteY36" fmla="*/ 733425 h 1797050"/>
                  <a:gd name="connsiteX37" fmla="*/ 473075 w 2362200"/>
                  <a:gd name="connsiteY37" fmla="*/ 698500 h 1797050"/>
                  <a:gd name="connsiteX38" fmla="*/ 419100 w 2362200"/>
                  <a:gd name="connsiteY38" fmla="*/ 682625 h 1797050"/>
                  <a:gd name="connsiteX39" fmla="*/ 393700 w 2362200"/>
                  <a:gd name="connsiteY39" fmla="*/ 650875 h 1797050"/>
                  <a:gd name="connsiteX40" fmla="*/ 365125 w 2362200"/>
                  <a:gd name="connsiteY40" fmla="*/ 666750 h 1797050"/>
                  <a:gd name="connsiteX41" fmla="*/ 339725 w 2362200"/>
                  <a:gd name="connsiteY41" fmla="*/ 660400 h 1797050"/>
                  <a:gd name="connsiteX42" fmla="*/ 352425 w 2362200"/>
                  <a:gd name="connsiteY42" fmla="*/ 628650 h 1797050"/>
                  <a:gd name="connsiteX43" fmla="*/ 339725 w 2362200"/>
                  <a:gd name="connsiteY43" fmla="*/ 600075 h 1797050"/>
                  <a:gd name="connsiteX44" fmla="*/ 361950 w 2362200"/>
                  <a:gd name="connsiteY44" fmla="*/ 587375 h 1797050"/>
                  <a:gd name="connsiteX45" fmla="*/ 371475 w 2362200"/>
                  <a:gd name="connsiteY45" fmla="*/ 561975 h 1797050"/>
                  <a:gd name="connsiteX46" fmla="*/ 260350 w 2362200"/>
                  <a:gd name="connsiteY46" fmla="*/ 536575 h 1797050"/>
                  <a:gd name="connsiteX47" fmla="*/ 215900 w 2362200"/>
                  <a:gd name="connsiteY47" fmla="*/ 504825 h 1797050"/>
                  <a:gd name="connsiteX48" fmla="*/ 177800 w 2362200"/>
                  <a:gd name="connsiteY48" fmla="*/ 469900 h 1797050"/>
                  <a:gd name="connsiteX49" fmla="*/ 171450 w 2362200"/>
                  <a:gd name="connsiteY49" fmla="*/ 412750 h 1797050"/>
                  <a:gd name="connsiteX50" fmla="*/ 123825 w 2362200"/>
                  <a:gd name="connsiteY50" fmla="*/ 412750 h 1797050"/>
                  <a:gd name="connsiteX51" fmla="*/ 92075 w 2362200"/>
                  <a:gd name="connsiteY51" fmla="*/ 400050 h 1797050"/>
                  <a:gd name="connsiteX52" fmla="*/ 76200 w 2362200"/>
                  <a:gd name="connsiteY52" fmla="*/ 422275 h 1797050"/>
                  <a:gd name="connsiteX53" fmla="*/ 38100 w 2362200"/>
                  <a:gd name="connsiteY53" fmla="*/ 419100 h 1797050"/>
                  <a:gd name="connsiteX54" fmla="*/ 0 w 2362200"/>
                  <a:gd name="connsiteY54" fmla="*/ 377825 h 1797050"/>
                  <a:gd name="connsiteX55" fmla="*/ 31750 w 2362200"/>
                  <a:gd name="connsiteY55" fmla="*/ 349250 h 1797050"/>
                  <a:gd name="connsiteX56" fmla="*/ 12700 w 2362200"/>
                  <a:gd name="connsiteY56" fmla="*/ 336550 h 1797050"/>
                  <a:gd name="connsiteX57" fmla="*/ 12700 w 2362200"/>
                  <a:gd name="connsiteY57" fmla="*/ 304800 h 1797050"/>
                  <a:gd name="connsiteX58" fmla="*/ 34925 w 2362200"/>
                  <a:gd name="connsiteY58" fmla="*/ 292100 h 1797050"/>
                  <a:gd name="connsiteX59" fmla="*/ 25400 w 2362200"/>
                  <a:gd name="connsiteY59" fmla="*/ 260350 h 1797050"/>
                  <a:gd name="connsiteX60" fmla="*/ 63500 w 2362200"/>
                  <a:gd name="connsiteY60" fmla="*/ 254000 h 1797050"/>
                  <a:gd name="connsiteX61" fmla="*/ 114300 w 2362200"/>
                  <a:gd name="connsiteY61" fmla="*/ 228600 h 1797050"/>
                  <a:gd name="connsiteX62" fmla="*/ 123825 w 2362200"/>
                  <a:gd name="connsiteY62" fmla="*/ 222250 h 1797050"/>
                  <a:gd name="connsiteX63" fmla="*/ 130175 w 2362200"/>
                  <a:gd name="connsiteY63" fmla="*/ 193675 h 1797050"/>
                  <a:gd name="connsiteX64" fmla="*/ 161925 w 2362200"/>
                  <a:gd name="connsiteY64" fmla="*/ 196850 h 1797050"/>
                  <a:gd name="connsiteX65" fmla="*/ 171450 w 2362200"/>
                  <a:gd name="connsiteY65" fmla="*/ 165100 h 1797050"/>
                  <a:gd name="connsiteX66" fmla="*/ 187325 w 2362200"/>
                  <a:gd name="connsiteY66" fmla="*/ 161925 h 1797050"/>
                  <a:gd name="connsiteX67" fmla="*/ 193675 w 2362200"/>
                  <a:gd name="connsiteY67" fmla="*/ 98425 h 1797050"/>
                  <a:gd name="connsiteX68" fmla="*/ 241300 w 2362200"/>
                  <a:gd name="connsiteY68" fmla="*/ 107950 h 1797050"/>
                  <a:gd name="connsiteX69" fmla="*/ 295275 w 2362200"/>
                  <a:gd name="connsiteY69" fmla="*/ 104775 h 1797050"/>
                  <a:gd name="connsiteX70" fmla="*/ 330200 w 2362200"/>
                  <a:gd name="connsiteY70" fmla="*/ 98425 h 1797050"/>
                  <a:gd name="connsiteX71" fmla="*/ 330200 w 2362200"/>
                  <a:gd name="connsiteY71" fmla="*/ 98425 h 1797050"/>
                  <a:gd name="connsiteX72" fmla="*/ 342900 w 2362200"/>
                  <a:gd name="connsiteY72" fmla="*/ 114300 h 1797050"/>
                  <a:gd name="connsiteX73" fmla="*/ 374650 w 2362200"/>
                  <a:gd name="connsiteY73" fmla="*/ 127000 h 1797050"/>
                  <a:gd name="connsiteX74" fmla="*/ 400050 w 2362200"/>
                  <a:gd name="connsiteY74" fmla="*/ 107950 h 1797050"/>
                  <a:gd name="connsiteX75" fmla="*/ 400050 w 2362200"/>
                  <a:gd name="connsiteY75" fmla="*/ 107950 h 1797050"/>
                  <a:gd name="connsiteX76" fmla="*/ 409575 w 2362200"/>
                  <a:gd name="connsiteY76" fmla="*/ 120650 h 1797050"/>
                  <a:gd name="connsiteX77" fmla="*/ 425450 w 2362200"/>
                  <a:gd name="connsiteY77" fmla="*/ 120650 h 1797050"/>
                  <a:gd name="connsiteX78" fmla="*/ 431800 w 2362200"/>
                  <a:gd name="connsiteY78" fmla="*/ 98425 h 1797050"/>
                  <a:gd name="connsiteX79" fmla="*/ 365125 w 2362200"/>
                  <a:gd name="connsiteY79" fmla="*/ 53975 h 1797050"/>
                  <a:gd name="connsiteX80" fmla="*/ 377825 w 2362200"/>
                  <a:gd name="connsiteY80" fmla="*/ 41275 h 1797050"/>
                  <a:gd name="connsiteX81" fmla="*/ 438150 w 2362200"/>
                  <a:gd name="connsiteY81" fmla="*/ 50800 h 1797050"/>
                  <a:gd name="connsiteX82" fmla="*/ 454025 w 2362200"/>
                  <a:gd name="connsiteY82" fmla="*/ 63500 h 1797050"/>
                  <a:gd name="connsiteX83" fmla="*/ 508000 w 2362200"/>
                  <a:gd name="connsiteY83" fmla="*/ 79375 h 1797050"/>
                  <a:gd name="connsiteX84" fmla="*/ 606425 w 2362200"/>
                  <a:gd name="connsiteY84" fmla="*/ 22225 h 1797050"/>
                  <a:gd name="connsiteX85" fmla="*/ 638175 w 2362200"/>
                  <a:gd name="connsiteY85" fmla="*/ 34925 h 1797050"/>
                  <a:gd name="connsiteX86" fmla="*/ 644525 w 2362200"/>
                  <a:gd name="connsiteY86" fmla="*/ 0 h 1797050"/>
                  <a:gd name="connsiteX87" fmla="*/ 714375 w 2362200"/>
                  <a:gd name="connsiteY87" fmla="*/ 9525 h 1797050"/>
                  <a:gd name="connsiteX88" fmla="*/ 723900 w 2362200"/>
                  <a:gd name="connsiteY88" fmla="*/ 31750 h 1797050"/>
                  <a:gd name="connsiteX89" fmla="*/ 749300 w 2362200"/>
                  <a:gd name="connsiteY89" fmla="*/ 66675 h 1797050"/>
                  <a:gd name="connsiteX90" fmla="*/ 771525 w 2362200"/>
                  <a:gd name="connsiteY90" fmla="*/ 41275 h 1797050"/>
                  <a:gd name="connsiteX91" fmla="*/ 806450 w 2362200"/>
                  <a:gd name="connsiteY91" fmla="*/ 41275 h 1797050"/>
                  <a:gd name="connsiteX92" fmla="*/ 825500 w 2362200"/>
                  <a:gd name="connsiteY92" fmla="*/ 34925 h 1797050"/>
                  <a:gd name="connsiteX93" fmla="*/ 844550 w 2362200"/>
                  <a:gd name="connsiteY93" fmla="*/ 6350 h 1797050"/>
                  <a:gd name="connsiteX94" fmla="*/ 889000 w 2362200"/>
                  <a:gd name="connsiteY94" fmla="*/ 15875 h 1797050"/>
                  <a:gd name="connsiteX95" fmla="*/ 898525 w 2362200"/>
                  <a:gd name="connsiteY95" fmla="*/ 88900 h 1797050"/>
                  <a:gd name="connsiteX96" fmla="*/ 952500 w 2362200"/>
                  <a:gd name="connsiteY96" fmla="*/ 123825 h 1797050"/>
                  <a:gd name="connsiteX97" fmla="*/ 993775 w 2362200"/>
                  <a:gd name="connsiteY97" fmla="*/ 203200 h 1797050"/>
                  <a:gd name="connsiteX98" fmla="*/ 1038225 w 2362200"/>
                  <a:gd name="connsiteY98" fmla="*/ 231775 h 1797050"/>
                  <a:gd name="connsiteX99" fmla="*/ 1069975 w 2362200"/>
                  <a:gd name="connsiteY99" fmla="*/ 228600 h 1797050"/>
                  <a:gd name="connsiteX100" fmla="*/ 1127125 w 2362200"/>
                  <a:gd name="connsiteY100" fmla="*/ 285750 h 1797050"/>
                  <a:gd name="connsiteX101" fmla="*/ 1165225 w 2362200"/>
                  <a:gd name="connsiteY101" fmla="*/ 285750 h 1797050"/>
                  <a:gd name="connsiteX102" fmla="*/ 1206500 w 2362200"/>
                  <a:gd name="connsiteY102" fmla="*/ 317500 h 1797050"/>
                  <a:gd name="connsiteX103" fmla="*/ 1206500 w 2362200"/>
                  <a:gd name="connsiteY103" fmla="*/ 346075 h 1797050"/>
                  <a:gd name="connsiteX104" fmla="*/ 1279525 w 2362200"/>
                  <a:gd name="connsiteY104" fmla="*/ 384175 h 1797050"/>
                  <a:gd name="connsiteX105" fmla="*/ 1295400 w 2362200"/>
                  <a:gd name="connsiteY105" fmla="*/ 412750 h 1797050"/>
                  <a:gd name="connsiteX106" fmla="*/ 1298575 w 2362200"/>
                  <a:gd name="connsiteY106" fmla="*/ 412750 h 1797050"/>
                  <a:gd name="connsiteX107" fmla="*/ 1282700 w 2362200"/>
                  <a:gd name="connsiteY107" fmla="*/ 460375 h 1797050"/>
                  <a:gd name="connsiteX108" fmla="*/ 1336675 w 2362200"/>
                  <a:gd name="connsiteY108" fmla="*/ 508000 h 1797050"/>
                  <a:gd name="connsiteX109" fmla="*/ 1374775 w 2362200"/>
                  <a:gd name="connsiteY109" fmla="*/ 504825 h 1797050"/>
                  <a:gd name="connsiteX110" fmla="*/ 1403350 w 2362200"/>
                  <a:gd name="connsiteY110" fmla="*/ 530225 h 1797050"/>
                  <a:gd name="connsiteX111" fmla="*/ 1431925 w 2362200"/>
                  <a:gd name="connsiteY111" fmla="*/ 527050 h 1797050"/>
                  <a:gd name="connsiteX112" fmla="*/ 1466850 w 2362200"/>
                  <a:gd name="connsiteY112" fmla="*/ 555625 h 1797050"/>
                  <a:gd name="connsiteX113" fmla="*/ 1492250 w 2362200"/>
                  <a:gd name="connsiteY113" fmla="*/ 590550 h 1797050"/>
                  <a:gd name="connsiteX114" fmla="*/ 1489075 w 2362200"/>
                  <a:gd name="connsiteY114" fmla="*/ 590550 h 1797050"/>
                  <a:gd name="connsiteX115" fmla="*/ 1482725 w 2362200"/>
                  <a:gd name="connsiteY115" fmla="*/ 612775 h 1797050"/>
                  <a:gd name="connsiteX116" fmla="*/ 1482725 w 2362200"/>
                  <a:gd name="connsiteY116" fmla="*/ 612775 h 1797050"/>
                  <a:gd name="connsiteX117" fmla="*/ 1450975 w 2362200"/>
                  <a:gd name="connsiteY117" fmla="*/ 622300 h 1797050"/>
                  <a:gd name="connsiteX118" fmla="*/ 1511300 w 2362200"/>
                  <a:gd name="connsiteY118" fmla="*/ 638175 h 1797050"/>
                  <a:gd name="connsiteX119" fmla="*/ 1616075 w 2362200"/>
                  <a:gd name="connsiteY119" fmla="*/ 619125 h 1797050"/>
                  <a:gd name="connsiteX120" fmla="*/ 1628775 w 2362200"/>
                  <a:gd name="connsiteY120" fmla="*/ 612775 h 1797050"/>
                  <a:gd name="connsiteX121" fmla="*/ 1628775 w 2362200"/>
                  <a:gd name="connsiteY121" fmla="*/ 593725 h 1797050"/>
                  <a:gd name="connsiteX122" fmla="*/ 1641475 w 2362200"/>
                  <a:gd name="connsiteY122" fmla="*/ 593725 h 1797050"/>
                  <a:gd name="connsiteX123" fmla="*/ 1698625 w 2362200"/>
                  <a:gd name="connsiteY123" fmla="*/ 615950 h 1797050"/>
                  <a:gd name="connsiteX124" fmla="*/ 1701800 w 2362200"/>
                  <a:gd name="connsiteY124" fmla="*/ 574675 h 1797050"/>
                  <a:gd name="connsiteX125" fmla="*/ 1724025 w 2362200"/>
                  <a:gd name="connsiteY125" fmla="*/ 565150 h 1797050"/>
                  <a:gd name="connsiteX126" fmla="*/ 1803400 w 2362200"/>
                  <a:gd name="connsiteY126" fmla="*/ 508000 h 1797050"/>
                  <a:gd name="connsiteX127" fmla="*/ 1885950 w 2362200"/>
                  <a:gd name="connsiteY127" fmla="*/ 485775 h 1797050"/>
                  <a:gd name="connsiteX128" fmla="*/ 1952625 w 2362200"/>
                  <a:gd name="connsiteY128" fmla="*/ 415925 h 1797050"/>
                  <a:gd name="connsiteX129" fmla="*/ 1971675 w 2362200"/>
                  <a:gd name="connsiteY129" fmla="*/ 409575 h 1797050"/>
                  <a:gd name="connsiteX130" fmla="*/ 2006600 w 2362200"/>
                  <a:gd name="connsiteY130" fmla="*/ 396875 h 1797050"/>
                  <a:gd name="connsiteX131" fmla="*/ 2047875 w 2362200"/>
                  <a:gd name="connsiteY131" fmla="*/ 409575 h 1797050"/>
                  <a:gd name="connsiteX132" fmla="*/ 2085975 w 2362200"/>
                  <a:gd name="connsiteY132" fmla="*/ 457200 h 1797050"/>
                  <a:gd name="connsiteX133" fmla="*/ 2133600 w 2362200"/>
                  <a:gd name="connsiteY133" fmla="*/ 504825 h 1797050"/>
                  <a:gd name="connsiteX134" fmla="*/ 2190750 w 2362200"/>
                  <a:gd name="connsiteY134" fmla="*/ 536575 h 1797050"/>
                  <a:gd name="connsiteX135" fmla="*/ 2244725 w 2362200"/>
                  <a:gd name="connsiteY135" fmla="*/ 520700 h 1797050"/>
                  <a:gd name="connsiteX136" fmla="*/ 2270125 w 2362200"/>
                  <a:gd name="connsiteY136" fmla="*/ 533400 h 1797050"/>
                  <a:gd name="connsiteX137" fmla="*/ 2273300 w 2362200"/>
                  <a:gd name="connsiteY137" fmla="*/ 577850 h 1797050"/>
                  <a:gd name="connsiteX138" fmla="*/ 2324100 w 2362200"/>
                  <a:gd name="connsiteY138" fmla="*/ 606425 h 1797050"/>
                  <a:gd name="connsiteX139" fmla="*/ 2362200 w 2362200"/>
                  <a:gd name="connsiteY139" fmla="*/ 644525 h 1797050"/>
                  <a:gd name="connsiteX140" fmla="*/ 2298700 w 2362200"/>
                  <a:gd name="connsiteY140" fmla="*/ 800100 h 1797050"/>
                  <a:gd name="connsiteX141" fmla="*/ 2273300 w 2362200"/>
                  <a:gd name="connsiteY141" fmla="*/ 895350 h 1797050"/>
                  <a:gd name="connsiteX142" fmla="*/ 2247900 w 2362200"/>
                  <a:gd name="connsiteY142" fmla="*/ 949325 h 1797050"/>
                  <a:gd name="connsiteX143" fmla="*/ 2197100 w 2362200"/>
                  <a:gd name="connsiteY143" fmla="*/ 949325 h 1797050"/>
                  <a:gd name="connsiteX144" fmla="*/ 2174875 w 2362200"/>
                  <a:gd name="connsiteY144" fmla="*/ 993775 h 1797050"/>
                  <a:gd name="connsiteX145" fmla="*/ 2174875 w 2362200"/>
                  <a:gd name="connsiteY145" fmla="*/ 993775 h 1797050"/>
                  <a:gd name="connsiteX146" fmla="*/ 2181225 w 2362200"/>
                  <a:gd name="connsiteY146" fmla="*/ 1022350 h 1797050"/>
                  <a:gd name="connsiteX147" fmla="*/ 2146300 w 2362200"/>
                  <a:gd name="connsiteY147" fmla="*/ 1031875 h 1797050"/>
                  <a:gd name="connsiteX148" fmla="*/ 2095500 w 2362200"/>
                  <a:gd name="connsiteY148" fmla="*/ 1019175 h 1797050"/>
                  <a:gd name="connsiteX149" fmla="*/ 2101850 w 2362200"/>
                  <a:gd name="connsiteY149" fmla="*/ 1073150 h 1797050"/>
                  <a:gd name="connsiteX150" fmla="*/ 2114550 w 2362200"/>
                  <a:gd name="connsiteY150" fmla="*/ 1117600 h 1797050"/>
                  <a:gd name="connsiteX151" fmla="*/ 2051050 w 2362200"/>
                  <a:gd name="connsiteY151" fmla="*/ 1152525 h 1797050"/>
                  <a:gd name="connsiteX152" fmla="*/ 2066925 w 2362200"/>
                  <a:gd name="connsiteY152" fmla="*/ 1174750 h 1797050"/>
                  <a:gd name="connsiteX153" fmla="*/ 2047875 w 2362200"/>
                  <a:gd name="connsiteY153" fmla="*/ 1196975 h 1797050"/>
                  <a:gd name="connsiteX154" fmla="*/ 1968500 w 2362200"/>
                  <a:gd name="connsiteY154" fmla="*/ 1171575 h 1797050"/>
                  <a:gd name="connsiteX155" fmla="*/ 1943100 w 2362200"/>
                  <a:gd name="connsiteY155" fmla="*/ 1187450 h 1797050"/>
                  <a:gd name="connsiteX156" fmla="*/ 1908175 w 2362200"/>
                  <a:gd name="connsiteY156" fmla="*/ 1187450 h 1797050"/>
                  <a:gd name="connsiteX157" fmla="*/ 1908175 w 2362200"/>
                  <a:gd name="connsiteY157" fmla="*/ 1247775 h 1797050"/>
                  <a:gd name="connsiteX158" fmla="*/ 1924050 w 2362200"/>
                  <a:gd name="connsiteY158" fmla="*/ 1263650 h 1797050"/>
                  <a:gd name="connsiteX159" fmla="*/ 1933575 w 2362200"/>
                  <a:gd name="connsiteY159" fmla="*/ 1279525 h 1797050"/>
                  <a:gd name="connsiteX160" fmla="*/ 1943100 w 2362200"/>
                  <a:gd name="connsiteY160" fmla="*/ 1279525 h 1797050"/>
                  <a:gd name="connsiteX161" fmla="*/ 1933575 w 2362200"/>
                  <a:gd name="connsiteY161" fmla="*/ 1304925 h 1797050"/>
                  <a:gd name="connsiteX162" fmla="*/ 1952625 w 2362200"/>
                  <a:gd name="connsiteY162" fmla="*/ 1320800 h 1797050"/>
                  <a:gd name="connsiteX163" fmla="*/ 1949450 w 2362200"/>
                  <a:gd name="connsiteY163" fmla="*/ 1336675 h 1797050"/>
                  <a:gd name="connsiteX164" fmla="*/ 1905000 w 2362200"/>
                  <a:gd name="connsiteY164" fmla="*/ 1336675 h 1797050"/>
                  <a:gd name="connsiteX165" fmla="*/ 1901825 w 2362200"/>
                  <a:gd name="connsiteY165" fmla="*/ 1387475 h 1797050"/>
                  <a:gd name="connsiteX166" fmla="*/ 1901825 w 2362200"/>
                  <a:gd name="connsiteY166" fmla="*/ 1387475 h 1797050"/>
                  <a:gd name="connsiteX167" fmla="*/ 1901825 w 2362200"/>
                  <a:gd name="connsiteY167" fmla="*/ 1406525 h 1797050"/>
                  <a:gd name="connsiteX168" fmla="*/ 1936750 w 2362200"/>
                  <a:gd name="connsiteY168" fmla="*/ 1447800 h 1797050"/>
                  <a:gd name="connsiteX169" fmla="*/ 1990725 w 2362200"/>
                  <a:gd name="connsiteY169" fmla="*/ 1447800 h 1797050"/>
                  <a:gd name="connsiteX170" fmla="*/ 2060575 w 2362200"/>
                  <a:gd name="connsiteY170" fmla="*/ 1476375 h 1797050"/>
                  <a:gd name="connsiteX171" fmla="*/ 2060575 w 2362200"/>
                  <a:gd name="connsiteY171" fmla="*/ 1504950 h 1797050"/>
                  <a:gd name="connsiteX172" fmla="*/ 2035175 w 2362200"/>
                  <a:gd name="connsiteY172" fmla="*/ 1571625 h 1797050"/>
                  <a:gd name="connsiteX173" fmla="*/ 2063750 w 2362200"/>
                  <a:gd name="connsiteY173" fmla="*/ 1587500 h 1797050"/>
                  <a:gd name="connsiteX174" fmla="*/ 2105025 w 2362200"/>
                  <a:gd name="connsiteY174" fmla="*/ 1660525 h 1797050"/>
                  <a:gd name="connsiteX175" fmla="*/ 2054225 w 2362200"/>
                  <a:gd name="connsiteY175" fmla="*/ 1736725 h 1797050"/>
                  <a:gd name="connsiteX176" fmla="*/ 2028825 w 2362200"/>
                  <a:gd name="connsiteY176" fmla="*/ 1730375 h 1797050"/>
                  <a:gd name="connsiteX177" fmla="*/ 2006600 w 2362200"/>
                  <a:gd name="connsiteY177" fmla="*/ 1717675 h 1797050"/>
                  <a:gd name="connsiteX178" fmla="*/ 2000250 w 2362200"/>
                  <a:gd name="connsiteY178" fmla="*/ 1736725 h 1797050"/>
                  <a:gd name="connsiteX179" fmla="*/ 1958975 w 2362200"/>
                  <a:gd name="connsiteY179" fmla="*/ 1746250 h 1797050"/>
                  <a:gd name="connsiteX180" fmla="*/ 1952625 w 2362200"/>
                  <a:gd name="connsiteY180" fmla="*/ 1778000 h 1797050"/>
                  <a:gd name="connsiteX181" fmla="*/ 1901825 w 2362200"/>
                  <a:gd name="connsiteY181" fmla="*/ 1797050 h 1797050"/>
                  <a:gd name="connsiteX182" fmla="*/ 1879600 w 2362200"/>
                  <a:gd name="connsiteY182" fmla="*/ 1758950 h 1797050"/>
                  <a:gd name="connsiteX183" fmla="*/ 1841500 w 2362200"/>
                  <a:gd name="connsiteY183" fmla="*/ 1768475 h 1797050"/>
                  <a:gd name="connsiteX184" fmla="*/ 1844675 w 2362200"/>
                  <a:gd name="connsiteY184" fmla="*/ 1730375 h 1797050"/>
                  <a:gd name="connsiteX185" fmla="*/ 1825625 w 2362200"/>
                  <a:gd name="connsiteY185" fmla="*/ 1704975 h 1797050"/>
                  <a:gd name="connsiteX186" fmla="*/ 1860550 w 2362200"/>
                  <a:gd name="connsiteY186" fmla="*/ 1685925 h 1797050"/>
                  <a:gd name="connsiteX187" fmla="*/ 1803400 w 2362200"/>
                  <a:gd name="connsiteY187" fmla="*/ 1666875 h 1797050"/>
                  <a:gd name="connsiteX188" fmla="*/ 1790700 w 2362200"/>
                  <a:gd name="connsiteY188" fmla="*/ 1692275 h 1797050"/>
                  <a:gd name="connsiteX189" fmla="*/ 1746250 w 2362200"/>
                  <a:gd name="connsiteY189" fmla="*/ 1711325 h 1797050"/>
                  <a:gd name="connsiteX190" fmla="*/ 1739900 w 2362200"/>
                  <a:gd name="connsiteY190" fmla="*/ 1733550 h 1797050"/>
                  <a:gd name="connsiteX191" fmla="*/ 1724025 w 2362200"/>
                  <a:gd name="connsiteY191" fmla="*/ 1739900 h 1797050"/>
                  <a:gd name="connsiteX192" fmla="*/ 1701800 w 2362200"/>
                  <a:gd name="connsiteY192" fmla="*/ 1739900 h 1797050"/>
                  <a:gd name="connsiteX193" fmla="*/ 1714500 w 2362200"/>
                  <a:gd name="connsiteY193" fmla="*/ 1704975 h 1797050"/>
                  <a:gd name="connsiteX194" fmla="*/ 1739900 w 2362200"/>
                  <a:gd name="connsiteY194" fmla="*/ 1679575 h 1797050"/>
                  <a:gd name="connsiteX195" fmla="*/ 1730375 w 2362200"/>
                  <a:gd name="connsiteY195" fmla="*/ 1654175 h 1797050"/>
                  <a:gd name="connsiteX196" fmla="*/ 1708150 w 2362200"/>
                  <a:gd name="connsiteY196" fmla="*/ 1654175 h 1797050"/>
                  <a:gd name="connsiteX197" fmla="*/ 1695450 w 2362200"/>
                  <a:gd name="connsiteY197" fmla="*/ 1679575 h 1797050"/>
                  <a:gd name="connsiteX198" fmla="*/ 1663700 w 2362200"/>
                  <a:gd name="connsiteY198" fmla="*/ 1685925 h 1797050"/>
                  <a:gd name="connsiteX199" fmla="*/ 1628775 w 2362200"/>
                  <a:gd name="connsiteY199" fmla="*/ 1698625 h 1797050"/>
                  <a:gd name="connsiteX200" fmla="*/ 1600200 w 2362200"/>
                  <a:gd name="connsiteY200" fmla="*/ 1670050 h 1797050"/>
                  <a:gd name="connsiteX201" fmla="*/ 1597025 w 2362200"/>
                  <a:gd name="connsiteY201" fmla="*/ 1635125 h 1797050"/>
                  <a:gd name="connsiteX202" fmla="*/ 1568450 w 2362200"/>
                  <a:gd name="connsiteY202" fmla="*/ 1619250 h 1797050"/>
                  <a:gd name="connsiteX203" fmla="*/ 1558925 w 2362200"/>
                  <a:gd name="connsiteY203" fmla="*/ 1584325 h 1797050"/>
                  <a:gd name="connsiteX204" fmla="*/ 1517650 w 2362200"/>
                  <a:gd name="connsiteY204" fmla="*/ 1555750 h 1797050"/>
                  <a:gd name="connsiteX205" fmla="*/ 1498600 w 2362200"/>
                  <a:gd name="connsiteY205" fmla="*/ 1558925 h 1797050"/>
                  <a:gd name="connsiteX206" fmla="*/ 1466850 w 2362200"/>
                  <a:gd name="connsiteY206" fmla="*/ 1603375 h 1797050"/>
                  <a:gd name="connsiteX207" fmla="*/ 1419225 w 2362200"/>
                  <a:gd name="connsiteY207" fmla="*/ 1622425 h 1797050"/>
                  <a:gd name="connsiteX208" fmla="*/ 1393825 w 2362200"/>
                  <a:gd name="connsiteY208" fmla="*/ 1587500 h 1797050"/>
                  <a:gd name="connsiteX209" fmla="*/ 1368425 w 2362200"/>
                  <a:gd name="connsiteY209" fmla="*/ 1587500 h 1797050"/>
                  <a:gd name="connsiteX210" fmla="*/ 1270000 w 2362200"/>
                  <a:gd name="connsiteY210" fmla="*/ 1511300 h 1797050"/>
                  <a:gd name="connsiteX211" fmla="*/ 1276350 w 2362200"/>
                  <a:gd name="connsiteY211" fmla="*/ 1463675 h 1797050"/>
                  <a:gd name="connsiteX212" fmla="*/ 1238250 w 2362200"/>
                  <a:gd name="connsiteY212" fmla="*/ 1457325 h 1797050"/>
                  <a:gd name="connsiteX213" fmla="*/ 1222375 w 2362200"/>
                  <a:gd name="connsiteY213" fmla="*/ 1482725 h 1797050"/>
                  <a:gd name="connsiteX214" fmla="*/ 1187450 w 2362200"/>
                  <a:gd name="connsiteY214" fmla="*/ 1482725 h 1797050"/>
                  <a:gd name="connsiteX215" fmla="*/ 1139825 w 2362200"/>
                  <a:gd name="connsiteY215" fmla="*/ 1460500 h 1797050"/>
                  <a:gd name="connsiteX216" fmla="*/ 1092200 w 2362200"/>
                  <a:gd name="connsiteY216" fmla="*/ 1495425 h 1797050"/>
                  <a:gd name="connsiteX217" fmla="*/ 1098550 w 2362200"/>
                  <a:gd name="connsiteY217" fmla="*/ 1511300 h 1797050"/>
                  <a:gd name="connsiteX218" fmla="*/ 1079500 w 2362200"/>
                  <a:gd name="connsiteY218" fmla="*/ 1530350 h 1797050"/>
                  <a:gd name="connsiteX219" fmla="*/ 1035050 w 2362200"/>
                  <a:gd name="connsiteY219" fmla="*/ 1530350 h 1797050"/>
                  <a:gd name="connsiteX220" fmla="*/ 1006475 w 2362200"/>
                  <a:gd name="connsiteY220" fmla="*/ 1574800 h 1797050"/>
                  <a:gd name="connsiteX221" fmla="*/ 958850 w 2362200"/>
                  <a:gd name="connsiteY221" fmla="*/ 1571625 h 1797050"/>
                  <a:gd name="connsiteX222" fmla="*/ 952500 w 2362200"/>
                  <a:gd name="connsiteY222" fmla="*/ 1587500 h 1797050"/>
                  <a:gd name="connsiteX223" fmla="*/ 965200 w 2362200"/>
                  <a:gd name="connsiteY223" fmla="*/ 1670050 h 1797050"/>
                  <a:gd name="connsiteX224" fmla="*/ 939800 w 2362200"/>
                  <a:gd name="connsiteY224" fmla="*/ 1714500 h 1797050"/>
                  <a:gd name="connsiteX225" fmla="*/ 901700 w 2362200"/>
                  <a:gd name="connsiteY225" fmla="*/ 1720850 h 1797050"/>
                  <a:gd name="connsiteX226" fmla="*/ 898525 w 2362200"/>
                  <a:gd name="connsiteY226" fmla="*/ 1746250 h 1797050"/>
                  <a:gd name="connsiteX227" fmla="*/ 869950 w 2362200"/>
                  <a:gd name="connsiteY227" fmla="*/ 1746250 h 1797050"/>
                  <a:gd name="connsiteX228" fmla="*/ 854075 w 2362200"/>
                  <a:gd name="connsiteY228" fmla="*/ 1758950 h 1797050"/>
                  <a:gd name="connsiteX229" fmla="*/ 847725 w 2362200"/>
                  <a:gd name="connsiteY229" fmla="*/ 1771650 h 1797050"/>
                  <a:gd name="connsiteX230" fmla="*/ 828675 w 2362200"/>
                  <a:gd name="connsiteY230" fmla="*/ 1765300 h 1797050"/>
                  <a:gd name="connsiteX231" fmla="*/ 819150 w 2362200"/>
                  <a:gd name="connsiteY231" fmla="*/ 1752600 h 1797050"/>
                  <a:gd name="connsiteX232" fmla="*/ 790575 w 2362200"/>
                  <a:gd name="connsiteY232" fmla="*/ 1771650 h 1797050"/>
                  <a:gd name="connsiteX233" fmla="*/ 692150 w 2362200"/>
                  <a:gd name="connsiteY233" fmla="*/ 1701800 h 1797050"/>
                  <a:gd name="connsiteX234" fmla="*/ 650875 w 2362200"/>
                  <a:gd name="connsiteY234" fmla="*/ 1720850 h 1797050"/>
                  <a:gd name="connsiteX235" fmla="*/ 615950 w 2362200"/>
                  <a:gd name="connsiteY235" fmla="*/ 1685925 h 1797050"/>
                  <a:gd name="connsiteX236" fmla="*/ 581025 w 2362200"/>
                  <a:gd name="connsiteY236" fmla="*/ 1689100 h 1797050"/>
                  <a:gd name="connsiteX237" fmla="*/ 571500 w 2362200"/>
                  <a:gd name="connsiteY237" fmla="*/ 1609725 h 1797050"/>
                  <a:gd name="connsiteX238" fmla="*/ 523875 w 2362200"/>
                  <a:gd name="connsiteY238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76250 w 2362200"/>
                  <a:gd name="connsiteY4" fmla="*/ 1587500 h 1797050"/>
                  <a:gd name="connsiteX5" fmla="*/ 463550 w 2362200"/>
                  <a:gd name="connsiteY5" fmla="*/ 1597025 h 1797050"/>
                  <a:gd name="connsiteX6" fmla="*/ 450850 w 2362200"/>
                  <a:gd name="connsiteY6" fmla="*/ 1600200 h 1797050"/>
                  <a:gd name="connsiteX7" fmla="*/ 476250 w 2362200"/>
                  <a:gd name="connsiteY7" fmla="*/ 1584325 h 1797050"/>
                  <a:gd name="connsiteX8" fmla="*/ 463550 w 2362200"/>
                  <a:gd name="connsiteY8" fmla="*/ 1568450 h 1797050"/>
                  <a:gd name="connsiteX9" fmla="*/ 457200 w 2362200"/>
                  <a:gd name="connsiteY9" fmla="*/ 1558925 h 1797050"/>
                  <a:gd name="connsiteX10" fmla="*/ 438150 w 2362200"/>
                  <a:gd name="connsiteY10" fmla="*/ 1552575 h 1797050"/>
                  <a:gd name="connsiteX11" fmla="*/ 428625 w 2362200"/>
                  <a:gd name="connsiteY11" fmla="*/ 1549400 h 1797050"/>
                  <a:gd name="connsiteX12" fmla="*/ 419100 w 2362200"/>
                  <a:gd name="connsiteY12" fmla="*/ 1539875 h 1797050"/>
                  <a:gd name="connsiteX13" fmla="*/ 406400 w 2362200"/>
                  <a:gd name="connsiteY13" fmla="*/ 1530350 h 1797050"/>
                  <a:gd name="connsiteX14" fmla="*/ 361950 w 2362200"/>
                  <a:gd name="connsiteY14" fmla="*/ 1498600 h 1797050"/>
                  <a:gd name="connsiteX15" fmla="*/ 336550 w 2362200"/>
                  <a:gd name="connsiteY15" fmla="*/ 1492250 h 1797050"/>
                  <a:gd name="connsiteX16" fmla="*/ 298450 w 2362200"/>
                  <a:gd name="connsiteY16" fmla="*/ 1444625 h 1797050"/>
                  <a:gd name="connsiteX17" fmla="*/ 269875 w 2362200"/>
                  <a:gd name="connsiteY17" fmla="*/ 1444625 h 1797050"/>
                  <a:gd name="connsiteX18" fmla="*/ 269875 w 2362200"/>
                  <a:gd name="connsiteY18" fmla="*/ 1406525 h 1797050"/>
                  <a:gd name="connsiteX19" fmla="*/ 257175 w 2362200"/>
                  <a:gd name="connsiteY19" fmla="*/ 1387475 h 1797050"/>
                  <a:gd name="connsiteX20" fmla="*/ 257175 w 2362200"/>
                  <a:gd name="connsiteY20" fmla="*/ 1327150 h 1797050"/>
                  <a:gd name="connsiteX21" fmla="*/ 276225 w 2362200"/>
                  <a:gd name="connsiteY21" fmla="*/ 1209675 h 1797050"/>
                  <a:gd name="connsiteX22" fmla="*/ 257175 w 2362200"/>
                  <a:gd name="connsiteY22" fmla="*/ 1162050 h 1797050"/>
                  <a:gd name="connsiteX23" fmla="*/ 273050 w 2362200"/>
                  <a:gd name="connsiteY23" fmla="*/ 1120775 h 1797050"/>
                  <a:gd name="connsiteX24" fmla="*/ 257175 w 2362200"/>
                  <a:gd name="connsiteY24" fmla="*/ 1066800 h 1797050"/>
                  <a:gd name="connsiteX25" fmla="*/ 257175 w 2362200"/>
                  <a:gd name="connsiteY25" fmla="*/ 1025525 h 1797050"/>
                  <a:gd name="connsiteX26" fmla="*/ 225425 w 2362200"/>
                  <a:gd name="connsiteY26" fmla="*/ 984250 h 1797050"/>
                  <a:gd name="connsiteX27" fmla="*/ 244475 w 2362200"/>
                  <a:gd name="connsiteY27" fmla="*/ 949325 h 1797050"/>
                  <a:gd name="connsiteX28" fmla="*/ 244475 w 2362200"/>
                  <a:gd name="connsiteY28" fmla="*/ 911225 h 1797050"/>
                  <a:gd name="connsiteX29" fmla="*/ 282575 w 2362200"/>
                  <a:gd name="connsiteY29" fmla="*/ 895350 h 1797050"/>
                  <a:gd name="connsiteX30" fmla="*/ 323850 w 2362200"/>
                  <a:gd name="connsiteY30" fmla="*/ 901700 h 1797050"/>
                  <a:gd name="connsiteX31" fmla="*/ 330200 w 2362200"/>
                  <a:gd name="connsiteY31" fmla="*/ 850900 h 1797050"/>
                  <a:gd name="connsiteX32" fmla="*/ 352425 w 2362200"/>
                  <a:gd name="connsiteY32" fmla="*/ 812800 h 1797050"/>
                  <a:gd name="connsiteX33" fmla="*/ 400050 w 2362200"/>
                  <a:gd name="connsiteY33" fmla="*/ 819150 h 1797050"/>
                  <a:gd name="connsiteX34" fmla="*/ 441325 w 2362200"/>
                  <a:gd name="connsiteY34" fmla="*/ 784225 h 1797050"/>
                  <a:gd name="connsiteX35" fmla="*/ 441325 w 2362200"/>
                  <a:gd name="connsiteY35" fmla="*/ 733425 h 1797050"/>
                  <a:gd name="connsiteX36" fmla="*/ 473075 w 2362200"/>
                  <a:gd name="connsiteY36" fmla="*/ 698500 h 1797050"/>
                  <a:gd name="connsiteX37" fmla="*/ 419100 w 2362200"/>
                  <a:gd name="connsiteY37" fmla="*/ 682625 h 1797050"/>
                  <a:gd name="connsiteX38" fmla="*/ 393700 w 2362200"/>
                  <a:gd name="connsiteY38" fmla="*/ 650875 h 1797050"/>
                  <a:gd name="connsiteX39" fmla="*/ 365125 w 2362200"/>
                  <a:gd name="connsiteY39" fmla="*/ 666750 h 1797050"/>
                  <a:gd name="connsiteX40" fmla="*/ 339725 w 2362200"/>
                  <a:gd name="connsiteY40" fmla="*/ 660400 h 1797050"/>
                  <a:gd name="connsiteX41" fmla="*/ 352425 w 2362200"/>
                  <a:gd name="connsiteY41" fmla="*/ 628650 h 1797050"/>
                  <a:gd name="connsiteX42" fmla="*/ 339725 w 2362200"/>
                  <a:gd name="connsiteY42" fmla="*/ 600075 h 1797050"/>
                  <a:gd name="connsiteX43" fmla="*/ 361950 w 2362200"/>
                  <a:gd name="connsiteY43" fmla="*/ 587375 h 1797050"/>
                  <a:gd name="connsiteX44" fmla="*/ 371475 w 2362200"/>
                  <a:gd name="connsiteY44" fmla="*/ 561975 h 1797050"/>
                  <a:gd name="connsiteX45" fmla="*/ 260350 w 2362200"/>
                  <a:gd name="connsiteY45" fmla="*/ 536575 h 1797050"/>
                  <a:gd name="connsiteX46" fmla="*/ 215900 w 2362200"/>
                  <a:gd name="connsiteY46" fmla="*/ 504825 h 1797050"/>
                  <a:gd name="connsiteX47" fmla="*/ 177800 w 2362200"/>
                  <a:gd name="connsiteY47" fmla="*/ 469900 h 1797050"/>
                  <a:gd name="connsiteX48" fmla="*/ 171450 w 2362200"/>
                  <a:gd name="connsiteY48" fmla="*/ 412750 h 1797050"/>
                  <a:gd name="connsiteX49" fmla="*/ 123825 w 2362200"/>
                  <a:gd name="connsiteY49" fmla="*/ 412750 h 1797050"/>
                  <a:gd name="connsiteX50" fmla="*/ 92075 w 2362200"/>
                  <a:gd name="connsiteY50" fmla="*/ 400050 h 1797050"/>
                  <a:gd name="connsiteX51" fmla="*/ 76200 w 2362200"/>
                  <a:gd name="connsiteY51" fmla="*/ 422275 h 1797050"/>
                  <a:gd name="connsiteX52" fmla="*/ 38100 w 2362200"/>
                  <a:gd name="connsiteY52" fmla="*/ 419100 h 1797050"/>
                  <a:gd name="connsiteX53" fmla="*/ 0 w 2362200"/>
                  <a:gd name="connsiteY53" fmla="*/ 377825 h 1797050"/>
                  <a:gd name="connsiteX54" fmla="*/ 31750 w 2362200"/>
                  <a:gd name="connsiteY54" fmla="*/ 349250 h 1797050"/>
                  <a:gd name="connsiteX55" fmla="*/ 12700 w 2362200"/>
                  <a:gd name="connsiteY55" fmla="*/ 336550 h 1797050"/>
                  <a:gd name="connsiteX56" fmla="*/ 12700 w 2362200"/>
                  <a:gd name="connsiteY56" fmla="*/ 304800 h 1797050"/>
                  <a:gd name="connsiteX57" fmla="*/ 34925 w 2362200"/>
                  <a:gd name="connsiteY57" fmla="*/ 292100 h 1797050"/>
                  <a:gd name="connsiteX58" fmla="*/ 25400 w 2362200"/>
                  <a:gd name="connsiteY58" fmla="*/ 260350 h 1797050"/>
                  <a:gd name="connsiteX59" fmla="*/ 63500 w 2362200"/>
                  <a:gd name="connsiteY59" fmla="*/ 254000 h 1797050"/>
                  <a:gd name="connsiteX60" fmla="*/ 114300 w 2362200"/>
                  <a:gd name="connsiteY60" fmla="*/ 228600 h 1797050"/>
                  <a:gd name="connsiteX61" fmla="*/ 123825 w 2362200"/>
                  <a:gd name="connsiteY61" fmla="*/ 222250 h 1797050"/>
                  <a:gd name="connsiteX62" fmla="*/ 130175 w 2362200"/>
                  <a:gd name="connsiteY62" fmla="*/ 193675 h 1797050"/>
                  <a:gd name="connsiteX63" fmla="*/ 161925 w 2362200"/>
                  <a:gd name="connsiteY63" fmla="*/ 196850 h 1797050"/>
                  <a:gd name="connsiteX64" fmla="*/ 171450 w 2362200"/>
                  <a:gd name="connsiteY64" fmla="*/ 165100 h 1797050"/>
                  <a:gd name="connsiteX65" fmla="*/ 187325 w 2362200"/>
                  <a:gd name="connsiteY65" fmla="*/ 161925 h 1797050"/>
                  <a:gd name="connsiteX66" fmla="*/ 193675 w 2362200"/>
                  <a:gd name="connsiteY66" fmla="*/ 98425 h 1797050"/>
                  <a:gd name="connsiteX67" fmla="*/ 241300 w 2362200"/>
                  <a:gd name="connsiteY67" fmla="*/ 107950 h 1797050"/>
                  <a:gd name="connsiteX68" fmla="*/ 295275 w 2362200"/>
                  <a:gd name="connsiteY68" fmla="*/ 104775 h 1797050"/>
                  <a:gd name="connsiteX69" fmla="*/ 330200 w 2362200"/>
                  <a:gd name="connsiteY69" fmla="*/ 98425 h 1797050"/>
                  <a:gd name="connsiteX70" fmla="*/ 330200 w 2362200"/>
                  <a:gd name="connsiteY70" fmla="*/ 98425 h 1797050"/>
                  <a:gd name="connsiteX71" fmla="*/ 342900 w 2362200"/>
                  <a:gd name="connsiteY71" fmla="*/ 114300 h 1797050"/>
                  <a:gd name="connsiteX72" fmla="*/ 374650 w 2362200"/>
                  <a:gd name="connsiteY72" fmla="*/ 127000 h 1797050"/>
                  <a:gd name="connsiteX73" fmla="*/ 400050 w 2362200"/>
                  <a:gd name="connsiteY73" fmla="*/ 107950 h 1797050"/>
                  <a:gd name="connsiteX74" fmla="*/ 400050 w 2362200"/>
                  <a:gd name="connsiteY74" fmla="*/ 107950 h 1797050"/>
                  <a:gd name="connsiteX75" fmla="*/ 409575 w 2362200"/>
                  <a:gd name="connsiteY75" fmla="*/ 120650 h 1797050"/>
                  <a:gd name="connsiteX76" fmla="*/ 425450 w 2362200"/>
                  <a:gd name="connsiteY76" fmla="*/ 120650 h 1797050"/>
                  <a:gd name="connsiteX77" fmla="*/ 431800 w 2362200"/>
                  <a:gd name="connsiteY77" fmla="*/ 98425 h 1797050"/>
                  <a:gd name="connsiteX78" fmla="*/ 365125 w 2362200"/>
                  <a:gd name="connsiteY78" fmla="*/ 53975 h 1797050"/>
                  <a:gd name="connsiteX79" fmla="*/ 377825 w 2362200"/>
                  <a:gd name="connsiteY79" fmla="*/ 41275 h 1797050"/>
                  <a:gd name="connsiteX80" fmla="*/ 438150 w 2362200"/>
                  <a:gd name="connsiteY80" fmla="*/ 50800 h 1797050"/>
                  <a:gd name="connsiteX81" fmla="*/ 454025 w 2362200"/>
                  <a:gd name="connsiteY81" fmla="*/ 63500 h 1797050"/>
                  <a:gd name="connsiteX82" fmla="*/ 508000 w 2362200"/>
                  <a:gd name="connsiteY82" fmla="*/ 79375 h 1797050"/>
                  <a:gd name="connsiteX83" fmla="*/ 606425 w 2362200"/>
                  <a:gd name="connsiteY83" fmla="*/ 22225 h 1797050"/>
                  <a:gd name="connsiteX84" fmla="*/ 638175 w 2362200"/>
                  <a:gd name="connsiteY84" fmla="*/ 34925 h 1797050"/>
                  <a:gd name="connsiteX85" fmla="*/ 644525 w 2362200"/>
                  <a:gd name="connsiteY85" fmla="*/ 0 h 1797050"/>
                  <a:gd name="connsiteX86" fmla="*/ 714375 w 2362200"/>
                  <a:gd name="connsiteY86" fmla="*/ 9525 h 1797050"/>
                  <a:gd name="connsiteX87" fmla="*/ 723900 w 2362200"/>
                  <a:gd name="connsiteY87" fmla="*/ 31750 h 1797050"/>
                  <a:gd name="connsiteX88" fmla="*/ 749300 w 2362200"/>
                  <a:gd name="connsiteY88" fmla="*/ 66675 h 1797050"/>
                  <a:gd name="connsiteX89" fmla="*/ 771525 w 2362200"/>
                  <a:gd name="connsiteY89" fmla="*/ 41275 h 1797050"/>
                  <a:gd name="connsiteX90" fmla="*/ 806450 w 2362200"/>
                  <a:gd name="connsiteY90" fmla="*/ 41275 h 1797050"/>
                  <a:gd name="connsiteX91" fmla="*/ 825500 w 2362200"/>
                  <a:gd name="connsiteY91" fmla="*/ 34925 h 1797050"/>
                  <a:gd name="connsiteX92" fmla="*/ 844550 w 2362200"/>
                  <a:gd name="connsiteY92" fmla="*/ 6350 h 1797050"/>
                  <a:gd name="connsiteX93" fmla="*/ 889000 w 2362200"/>
                  <a:gd name="connsiteY93" fmla="*/ 15875 h 1797050"/>
                  <a:gd name="connsiteX94" fmla="*/ 898525 w 2362200"/>
                  <a:gd name="connsiteY94" fmla="*/ 88900 h 1797050"/>
                  <a:gd name="connsiteX95" fmla="*/ 952500 w 2362200"/>
                  <a:gd name="connsiteY95" fmla="*/ 123825 h 1797050"/>
                  <a:gd name="connsiteX96" fmla="*/ 993775 w 2362200"/>
                  <a:gd name="connsiteY96" fmla="*/ 203200 h 1797050"/>
                  <a:gd name="connsiteX97" fmla="*/ 1038225 w 2362200"/>
                  <a:gd name="connsiteY97" fmla="*/ 231775 h 1797050"/>
                  <a:gd name="connsiteX98" fmla="*/ 1069975 w 2362200"/>
                  <a:gd name="connsiteY98" fmla="*/ 228600 h 1797050"/>
                  <a:gd name="connsiteX99" fmla="*/ 1127125 w 2362200"/>
                  <a:gd name="connsiteY99" fmla="*/ 285750 h 1797050"/>
                  <a:gd name="connsiteX100" fmla="*/ 1165225 w 2362200"/>
                  <a:gd name="connsiteY100" fmla="*/ 285750 h 1797050"/>
                  <a:gd name="connsiteX101" fmla="*/ 1206500 w 2362200"/>
                  <a:gd name="connsiteY101" fmla="*/ 317500 h 1797050"/>
                  <a:gd name="connsiteX102" fmla="*/ 1206500 w 2362200"/>
                  <a:gd name="connsiteY102" fmla="*/ 346075 h 1797050"/>
                  <a:gd name="connsiteX103" fmla="*/ 1279525 w 2362200"/>
                  <a:gd name="connsiteY103" fmla="*/ 384175 h 1797050"/>
                  <a:gd name="connsiteX104" fmla="*/ 1295400 w 2362200"/>
                  <a:gd name="connsiteY104" fmla="*/ 412750 h 1797050"/>
                  <a:gd name="connsiteX105" fmla="*/ 1298575 w 2362200"/>
                  <a:gd name="connsiteY105" fmla="*/ 412750 h 1797050"/>
                  <a:gd name="connsiteX106" fmla="*/ 1282700 w 2362200"/>
                  <a:gd name="connsiteY106" fmla="*/ 460375 h 1797050"/>
                  <a:gd name="connsiteX107" fmla="*/ 1336675 w 2362200"/>
                  <a:gd name="connsiteY107" fmla="*/ 508000 h 1797050"/>
                  <a:gd name="connsiteX108" fmla="*/ 1374775 w 2362200"/>
                  <a:gd name="connsiteY108" fmla="*/ 504825 h 1797050"/>
                  <a:gd name="connsiteX109" fmla="*/ 1403350 w 2362200"/>
                  <a:gd name="connsiteY109" fmla="*/ 530225 h 1797050"/>
                  <a:gd name="connsiteX110" fmla="*/ 1431925 w 2362200"/>
                  <a:gd name="connsiteY110" fmla="*/ 527050 h 1797050"/>
                  <a:gd name="connsiteX111" fmla="*/ 1466850 w 2362200"/>
                  <a:gd name="connsiteY111" fmla="*/ 555625 h 1797050"/>
                  <a:gd name="connsiteX112" fmla="*/ 1492250 w 2362200"/>
                  <a:gd name="connsiteY112" fmla="*/ 590550 h 1797050"/>
                  <a:gd name="connsiteX113" fmla="*/ 1489075 w 2362200"/>
                  <a:gd name="connsiteY113" fmla="*/ 590550 h 1797050"/>
                  <a:gd name="connsiteX114" fmla="*/ 1482725 w 2362200"/>
                  <a:gd name="connsiteY114" fmla="*/ 612775 h 1797050"/>
                  <a:gd name="connsiteX115" fmla="*/ 1482725 w 2362200"/>
                  <a:gd name="connsiteY115" fmla="*/ 612775 h 1797050"/>
                  <a:gd name="connsiteX116" fmla="*/ 1450975 w 2362200"/>
                  <a:gd name="connsiteY116" fmla="*/ 622300 h 1797050"/>
                  <a:gd name="connsiteX117" fmla="*/ 1511300 w 2362200"/>
                  <a:gd name="connsiteY117" fmla="*/ 638175 h 1797050"/>
                  <a:gd name="connsiteX118" fmla="*/ 1616075 w 2362200"/>
                  <a:gd name="connsiteY118" fmla="*/ 619125 h 1797050"/>
                  <a:gd name="connsiteX119" fmla="*/ 1628775 w 2362200"/>
                  <a:gd name="connsiteY119" fmla="*/ 612775 h 1797050"/>
                  <a:gd name="connsiteX120" fmla="*/ 1628775 w 2362200"/>
                  <a:gd name="connsiteY120" fmla="*/ 593725 h 1797050"/>
                  <a:gd name="connsiteX121" fmla="*/ 1641475 w 2362200"/>
                  <a:gd name="connsiteY121" fmla="*/ 593725 h 1797050"/>
                  <a:gd name="connsiteX122" fmla="*/ 1698625 w 2362200"/>
                  <a:gd name="connsiteY122" fmla="*/ 615950 h 1797050"/>
                  <a:gd name="connsiteX123" fmla="*/ 1701800 w 2362200"/>
                  <a:gd name="connsiteY123" fmla="*/ 574675 h 1797050"/>
                  <a:gd name="connsiteX124" fmla="*/ 1724025 w 2362200"/>
                  <a:gd name="connsiteY124" fmla="*/ 565150 h 1797050"/>
                  <a:gd name="connsiteX125" fmla="*/ 1803400 w 2362200"/>
                  <a:gd name="connsiteY125" fmla="*/ 508000 h 1797050"/>
                  <a:gd name="connsiteX126" fmla="*/ 1885950 w 2362200"/>
                  <a:gd name="connsiteY126" fmla="*/ 485775 h 1797050"/>
                  <a:gd name="connsiteX127" fmla="*/ 1952625 w 2362200"/>
                  <a:gd name="connsiteY127" fmla="*/ 415925 h 1797050"/>
                  <a:gd name="connsiteX128" fmla="*/ 1971675 w 2362200"/>
                  <a:gd name="connsiteY128" fmla="*/ 409575 h 1797050"/>
                  <a:gd name="connsiteX129" fmla="*/ 2006600 w 2362200"/>
                  <a:gd name="connsiteY129" fmla="*/ 396875 h 1797050"/>
                  <a:gd name="connsiteX130" fmla="*/ 2047875 w 2362200"/>
                  <a:gd name="connsiteY130" fmla="*/ 409575 h 1797050"/>
                  <a:gd name="connsiteX131" fmla="*/ 2085975 w 2362200"/>
                  <a:gd name="connsiteY131" fmla="*/ 457200 h 1797050"/>
                  <a:gd name="connsiteX132" fmla="*/ 2133600 w 2362200"/>
                  <a:gd name="connsiteY132" fmla="*/ 504825 h 1797050"/>
                  <a:gd name="connsiteX133" fmla="*/ 2190750 w 2362200"/>
                  <a:gd name="connsiteY133" fmla="*/ 536575 h 1797050"/>
                  <a:gd name="connsiteX134" fmla="*/ 2244725 w 2362200"/>
                  <a:gd name="connsiteY134" fmla="*/ 520700 h 1797050"/>
                  <a:gd name="connsiteX135" fmla="*/ 2270125 w 2362200"/>
                  <a:gd name="connsiteY135" fmla="*/ 533400 h 1797050"/>
                  <a:gd name="connsiteX136" fmla="*/ 2273300 w 2362200"/>
                  <a:gd name="connsiteY136" fmla="*/ 577850 h 1797050"/>
                  <a:gd name="connsiteX137" fmla="*/ 2324100 w 2362200"/>
                  <a:gd name="connsiteY137" fmla="*/ 606425 h 1797050"/>
                  <a:gd name="connsiteX138" fmla="*/ 2362200 w 2362200"/>
                  <a:gd name="connsiteY138" fmla="*/ 644525 h 1797050"/>
                  <a:gd name="connsiteX139" fmla="*/ 2298700 w 2362200"/>
                  <a:gd name="connsiteY139" fmla="*/ 800100 h 1797050"/>
                  <a:gd name="connsiteX140" fmla="*/ 2273300 w 2362200"/>
                  <a:gd name="connsiteY140" fmla="*/ 895350 h 1797050"/>
                  <a:gd name="connsiteX141" fmla="*/ 2247900 w 2362200"/>
                  <a:gd name="connsiteY141" fmla="*/ 949325 h 1797050"/>
                  <a:gd name="connsiteX142" fmla="*/ 2197100 w 2362200"/>
                  <a:gd name="connsiteY142" fmla="*/ 949325 h 1797050"/>
                  <a:gd name="connsiteX143" fmla="*/ 2174875 w 2362200"/>
                  <a:gd name="connsiteY143" fmla="*/ 993775 h 1797050"/>
                  <a:gd name="connsiteX144" fmla="*/ 2174875 w 2362200"/>
                  <a:gd name="connsiteY144" fmla="*/ 993775 h 1797050"/>
                  <a:gd name="connsiteX145" fmla="*/ 2181225 w 2362200"/>
                  <a:gd name="connsiteY145" fmla="*/ 1022350 h 1797050"/>
                  <a:gd name="connsiteX146" fmla="*/ 2146300 w 2362200"/>
                  <a:gd name="connsiteY146" fmla="*/ 1031875 h 1797050"/>
                  <a:gd name="connsiteX147" fmla="*/ 2095500 w 2362200"/>
                  <a:gd name="connsiteY147" fmla="*/ 1019175 h 1797050"/>
                  <a:gd name="connsiteX148" fmla="*/ 2101850 w 2362200"/>
                  <a:gd name="connsiteY148" fmla="*/ 1073150 h 1797050"/>
                  <a:gd name="connsiteX149" fmla="*/ 2114550 w 2362200"/>
                  <a:gd name="connsiteY149" fmla="*/ 1117600 h 1797050"/>
                  <a:gd name="connsiteX150" fmla="*/ 2051050 w 2362200"/>
                  <a:gd name="connsiteY150" fmla="*/ 1152525 h 1797050"/>
                  <a:gd name="connsiteX151" fmla="*/ 2066925 w 2362200"/>
                  <a:gd name="connsiteY151" fmla="*/ 1174750 h 1797050"/>
                  <a:gd name="connsiteX152" fmla="*/ 2047875 w 2362200"/>
                  <a:gd name="connsiteY152" fmla="*/ 1196975 h 1797050"/>
                  <a:gd name="connsiteX153" fmla="*/ 1968500 w 2362200"/>
                  <a:gd name="connsiteY153" fmla="*/ 1171575 h 1797050"/>
                  <a:gd name="connsiteX154" fmla="*/ 1943100 w 2362200"/>
                  <a:gd name="connsiteY154" fmla="*/ 1187450 h 1797050"/>
                  <a:gd name="connsiteX155" fmla="*/ 1908175 w 2362200"/>
                  <a:gd name="connsiteY155" fmla="*/ 1187450 h 1797050"/>
                  <a:gd name="connsiteX156" fmla="*/ 1908175 w 2362200"/>
                  <a:gd name="connsiteY156" fmla="*/ 1247775 h 1797050"/>
                  <a:gd name="connsiteX157" fmla="*/ 1924050 w 2362200"/>
                  <a:gd name="connsiteY157" fmla="*/ 1263650 h 1797050"/>
                  <a:gd name="connsiteX158" fmla="*/ 1933575 w 2362200"/>
                  <a:gd name="connsiteY158" fmla="*/ 1279525 h 1797050"/>
                  <a:gd name="connsiteX159" fmla="*/ 1943100 w 2362200"/>
                  <a:gd name="connsiteY159" fmla="*/ 1279525 h 1797050"/>
                  <a:gd name="connsiteX160" fmla="*/ 1933575 w 2362200"/>
                  <a:gd name="connsiteY160" fmla="*/ 1304925 h 1797050"/>
                  <a:gd name="connsiteX161" fmla="*/ 1952625 w 2362200"/>
                  <a:gd name="connsiteY161" fmla="*/ 1320800 h 1797050"/>
                  <a:gd name="connsiteX162" fmla="*/ 1949450 w 2362200"/>
                  <a:gd name="connsiteY162" fmla="*/ 1336675 h 1797050"/>
                  <a:gd name="connsiteX163" fmla="*/ 1905000 w 2362200"/>
                  <a:gd name="connsiteY163" fmla="*/ 1336675 h 1797050"/>
                  <a:gd name="connsiteX164" fmla="*/ 1901825 w 2362200"/>
                  <a:gd name="connsiteY164" fmla="*/ 1387475 h 1797050"/>
                  <a:gd name="connsiteX165" fmla="*/ 1901825 w 2362200"/>
                  <a:gd name="connsiteY165" fmla="*/ 1387475 h 1797050"/>
                  <a:gd name="connsiteX166" fmla="*/ 1901825 w 2362200"/>
                  <a:gd name="connsiteY166" fmla="*/ 1406525 h 1797050"/>
                  <a:gd name="connsiteX167" fmla="*/ 1936750 w 2362200"/>
                  <a:gd name="connsiteY167" fmla="*/ 1447800 h 1797050"/>
                  <a:gd name="connsiteX168" fmla="*/ 1990725 w 2362200"/>
                  <a:gd name="connsiteY168" fmla="*/ 1447800 h 1797050"/>
                  <a:gd name="connsiteX169" fmla="*/ 2060575 w 2362200"/>
                  <a:gd name="connsiteY169" fmla="*/ 1476375 h 1797050"/>
                  <a:gd name="connsiteX170" fmla="*/ 2060575 w 2362200"/>
                  <a:gd name="connsiteY170" fmla="*/ 1504950 h 1797050"/>
                  <a:gd name="connsiteX171" fmla="*/ 2035175 w 2362200"/>
                  <a:gd name="connsiteY171" fmla="*/ 1571625 h 1797050"/>
                  <a:gd name="connsiteX172" fmla="*/ 2063750 w 2362200"/>
                  <a:gd name="connsiteY172" fmla="*/ 1587500 h 1797050"/>
                  <a:gd name="connsiteX173" fmla="*/ 2105025 w 2362200"/>
                  <a:gd name="connsiteY173" fmla="*/ 1660525 h 1797050"/>
                  <a:gd name="connsiteX174" fmla="*/ 2054225 w 2362200"/>
                  <a:gd name="connsiteY174" fmla="*/ 1736725 h 1797050"/>
                  <a:gd name="connsiteX175" fmla="*/ 2028825 w 2362200"/>
                  <a:gd name="connsiteY175" fmla="*/ 1730375 h 1797050"/>
                  <a:gd name="connsiteX176" fmla="*/ 2006600 w 2362200"/>
                  <a:gd name="connsiteY176" fmla="*/ 1717675 h 1797050"/>
                  <a:gd name="connsiteX177" fmla="*/ 2000250 w 2362200"/>
                  <a:gd name="connsiteY177" fmla="*/ 1736725 h 1797050"/>
                  <a:gd name="connsiteX178" fmla="*/ 1958975 w 2362200"/>
                  <a:gd name="connsiteY178" fmla="*/ 1746250 h 1797050"/>
                  <a:gd name="connsiteX179" fmla="*/ 1952625 w 2362200"/>
                  <a:gd name="connsiteY179" fmla="*/ 1778000 h 1797050"/>
                  <a:gd name="connsiteX180" fmla="*/ 1901825 w 2362200"/>
                  <a:gd name="connsiteY180" fmla="*/ 1797050 h 1797050"/>
                  <a:gd name="connsiteX181" fmla="*/ 1879600 w 2362200"/>
                  <a:gd name="connsiteY181" fmla="*/ 1758950 h 1797050"/>
                  <a:gd name="connsiteX182" fmla="*/ 1841500 w 2362200"/>
                  <a:gd name="connsiteY182" fmla="*/ 1768475 h 1797050"/>
                  <a:gd name="connsiteX183" fmla="*/ 1844675 w 2362200"/>
                  <a:gd name="connsiteY183" fmla="*/ 1730375 h 1797050"/>
                  <a:gd name="connsiteX184" fmla="*/ 1825625 w 2362200"/>
                  <a:gd name="connsiteY184" fmla="*/ 1704975 h 1797050"/>
                  <a:gd name="connsiteX185" fmla="*/ 1860550 w 2362200"/>
                  <a:gd name="connsiteY185" fmla="*/ 1685925 h 1797050"/>
                  <a:gd name="connsiteX186" fmla="*/ 1803400 w 2362200"/>
                  <a:gd name="connsiteY186" fmla="*/ 1666875 h 1797050"/>
                  <a:gd name="connsiteX187" fmla="*/ 1790700 w 2362200"/>
                  <a:gd name="connsiteY187" fmla="*/ 1692275 h 1797050"/>
                  <a:gd name="connsiteX188" fmla="*/ 1746250 w 2362200"/>
                  <a:gd name="connsiteY188" fmla="*/ 1711325 h 1797050"/>
                  <a:gd name="connsiteX189" fmla="*/ 1739900 w 2362200"/>
                  <a:gd name="connsiteY189" fmla="*/ 1733550 h 1797050"/>
                  <a:gd name="connsiteX190" fmla="*/ 1724025 w 2362200"/>
                  <a:gd name="connsiteY190" fmla="*/ 1739900 h 1797050"/>
                  <a:gd name="connsiteX191" fmla="*/ 1701800 w 2362200"/>
                  <a:gd name="connsiteY191" fmla="*/ 1739900 h 1797050"/>
                  <a:gd name="connsiteX192" fmla="*/ 1714500 w 2362200"/>
                  <a:gd name="connsiteY192" fmla="*/ 1704975 h 1797050"/>
                  <a:gd name="connsiteX193" fmla="*/ 1739900 w 2362200"/>
                  <a:gd name="connsiteY193" fmla="*/ 1679575 h 1797050"/>
                  <a:gd name="connsiteX194" fmla="*/ 1730375 w 2362200"/>
                  <a:gd name="connsiteY194" fmla="*/ 1654175 h 1797050"/>
                  <a:gd name="connsiteX195" fmla="*/ 1708150 w 2362200"/>
                  <a:gd name="connsiteY195" fmla="*/ 1654175 h 1797050"/>
                  <a:gd name="connsiteX196" fmla="*/ 1695450 w 2362200"/>
                  <a:gd name="connsiteY196" fmla="*/ 1679575 h 1797050"/>
                  <a:gd name="connsiteX197" fmla="*/ 1663700 w 2362200"/>
                  <a:gd name="connsiteY197" fmla="*/ 1685925 h 1797050"/>
                  <a:gd name="connsiteX198" fmla="*/ 1628775 w 2362200"/>
                  <a:gd name="connsiteY198" fmla="*/ 1698625 h 1797050"/>
                  <a:gd name="connsiteX199" fmla="*/ 1600200 w 2362200"/>
                  <a:gd name="connsiteY199" fmla="*/ 1670050 h 1797050"/>
                  <a:gd name="connsiteX200" fmla="*/ 1597025 w 2362200"/>
                  <a:gd name="connsiteY200" fmla="*/ 1635125 h 1797050"/>
                  <a:gd name="connsiteX201" fmla="*/ 1568450 w 2362200"/>
                  <a:gd name="connsiteY201" fmla="*/ 1619250 h 1797050"/>
                  <a:gd name="connsiteX202" fmla="*/ 1558925 w 2362200"/>
                  <a:gd name="connsiteY202" fmla="*/ 1584325 h 1797050"/>
                  <a:gd name="connsiteX203" fmla="*/ 1517650 w 2362200"/>
                  <a:gd name="connsiteY203" fmla="*/ 1555750 h 1797050"/>
                  <a:gd name="connsiteX204" fmla="*/ 1498600 w 2362200"/>
                  <a:gd name="connsiteY204" fmla="*/ 1558925 h 1797050"/>
                  <a:gd name="connsiteX205" fmla="*/ 1466850 w 2362200"/>
                  <a:gd name="connsiteY205" fmla="*/ 1603375 h 1797050"/>
                  <a:gd name="connsiteX206" fmla="*/ 1419225 w 2362200"/>
                  <a:gd name="connsiteY206" fmla="*/ 1622425 h 1797050"/>
                  <a:gd name="connsiteX207" fmla="*/ 1393825 w 2362200"/>
                  <a:gd name="connsiteY207" fmla="*/ 1587500 h 1797050"/>
                  <a:gd name="connsiteX208" fmla="*/ 1368425 w 2362200"/>
                  <a:gd name="connsiteY208" fmla="*/ 1587500 h 1797050"/>
                  <a:gd name="connsiteX209" fmla="*/ 1270000 w 2362200"/>
                  <a:gd name="connsiteY209" fmla="*/ 1511300 h 1797050"/>
                  <a:gd name="connsiteX210" fmla="*/ 1276350 w 2362200"/>
                  <a:gd name="connsiteY210" fmla="*/ 1463675 h 1797050"/>
                  <a:gd name="connsiteX211" fmla="*/ 1238250 w 2362200"/>
                  <a:gd name="connsiteY211" fmla="*/ 1457325 h 1797050"/>
                  <a:gd name="connsiteX212" fmla="*/ 1222375 w 2362200"/>
                  <a:gd name="connsiteY212" fmla="*/ 1482725 h 1797050"/>
                  <a:gd name="connsiteX213" fmla="*/ 1187450 w 2362200"/>
                  <a:gd name="connsiteY213" fmla="*/ 1482725 h 1797050"/>
                  <a:gd name="connsiteX214" fmla="*/ 1139825 w 2362200"/>
                  <a:gd name="connsiteY214" fmla="*/ 1460500 h 1797050"/>
                  <a:gd name="connsiteX215" fmla="*/ 1092200 w 2362200"/>
                  <a:gd name="connsiteY215" fmla="*/ 1495425 h 1797050"/>
                  <a:gd name="connsiteX216" fmla="*/ 1098550 w 2362200"/>
                  <a:gd name="connsiteY216" fmla="*/ 1511300 h 1797050"/>
                  <a:gd name="connsiteX217" fmla="*/ 1079500 w 2362200"/>
                  <a:gd name="connsiteY217" fmla="*/ 1530350 h 1797050"/>
                  <a:gd name="connsiteX218" fmla="*/ 1035050 w 2362200"/>
                  <a:gd name="connsiteY218" fmla="*/ 1530350 h 1797050"/>
                  <a:gd name="connsiteX219" fmla="*/ 1006475 w 2362200"/>
                  <a:gd name="connsiteY219" fmla="*/ 1574800 h 1797050"/>
                  <a:gd name="connsiteX220" fmla="*/ 958850 w 2362200"/>
                  <a:gd name="connsiteY220" fmla="*/ 1571625 h 1797050"/>
                  <a:gd name="connsiteX221" fmla="*/ 952500 w 2362200"/>
                  <a:gd name="connsiteY221" fmla="*/ 1587500 h 1797050"/>
                  <a:gd name="connsiteX222" fmla="*/ 965200 w 2362200"/>
                  <a:gd name="connsiteY222" fmla="*/ 1670050 h 1797050"/>
                  <a:gd name="connsiteX223" fmla="*/ 939800 w 2362200"/>
                  <a:gd name="connsiteY223" fmla="*/ 1714500 h 1797050"/>
                  <a:gd name="connsiteX224" fmla="*/ 901700 w 2362200"/>
                  <a:gd name="connsiteY224" fmla="*/ 1720850 h 1797050"/>
                  <a:gd name="connsiteX225" fmla="*/ 898525 w 2362200"/>
                  <a:gd name="connsiteY225" fmla="*/ 1746250 h 1797050"/>
                  <a:gd name="connsiteX226" fmla="*/ 869950 w 2362200"/>
                  <a:gd name="connsiteY226" fmla="*/ 1746250 h 1797050"/>
                  <a:gd name="connsiteX227" fmla="*/ 854075 w 2362200"/>
                  <a:gd name="connsiteY227" fmla="*/ 1758950 h 1797050"/>
                  <a:gd name="connsiteX228" fmla="*/ 847725 w 2362200"/>
                  <a:gd name="connsiteY228" fmla="*/ 1771650 h 1797050"/>
                  <a:gd name="connsiteX229" fmla="*/ 828675 w 2362200"/>
                  <a:gd name="connsiteY229" fmla="*/ 1765300 h 1797050"/>
                  <a:gd name="connsiteX230" fmla="*/ 819150 w 2362200"/>
                  <a:gd name="connsiteY230" fmla="*/ 1752600 h 1797050"/>
                  <a:gd name="connsiteX231" fmla="*/ 790575 w 2362200"/>
                  <a:gd name="connsiteY231" fmla="*/ 1771650 h 1797050"/>
                  <a:gd name="connsiteX232" fmla="*/ 692150 w 2362200"/>
                  <a:gd name="connsiteY232" fmla="*/ 1701800 h 1797050"/>
                  <a:gd name="connsiteX233" fmla="*/ 650875 w 2362200"/>
                  <a:gd name="connsiteY233" fmla="*/ 1720850 h 1797050"/>
                  <a:gd name="connsiteX234" fmla="*/ 615950 w 2362200"/>
                  <a:gd name="connsiteY234" fmla="*/ 1685925 h 1797050"/>
                  <a:gd name="connsiteX235" fmla="*/ 581025 w 2362200"/>
                  <a:gd name="connsiteY235" fmla="*/ 1689100 h 1797050"/>
                  <a:gd name="connsiteX236" fmla="*/ 571500 w 2362200"/>
                  <a:gd name="connsiteY236" fmla="*/ 1609725 h 1797050"/>
                  <a:gd name="connsiteX237" fmla="*/ 523875 w 2362200"/>
                  <a:gd name="connsiteY237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76250 w 2362200"/>
                  <a:gd name="connsiteY4" fmla="*/ 1587500 h 1797050"/>
                  <a:gd name="connsiteX5" fmla="*/ 463550 w 2362200"/>
                  <a:gd name="connsiteY5" fmla="*/ 1597025 h 1797050"/>
                  <a:gd name="connsiteX6" fmla="*/ 476250 w 2362200"/>
                  <a:gd name="connsiteY6" fmla="*/ 1584325 h 1797050"/>
                  <a:gd name="connsiteX7" fmla="*/ 463550 w 2362200"/>
                  <a:gd name="connsiteY7" fmla="*/ 1568450 h 1797050"/>
                  <a:gd name="connsiteX8" fmla="*/ 457200 w 2362200"/>
                  <a:gd name="connsiteY8" fmla="*/ 1558925 h 1797050"/>
                  <a:gd name="connsiteX9" fmla="*/ 438150 w 2362200"/>
                  <a:gd name="connsiteY9" fmla="*/ 1552575 h 1797050"/>
                  <a:gd name="connsiteX10" fmla="*/ 428625 w 2362200"/>
                  <a:gd name="connsiteY10" fmla="*/ 1549400 h 1797050"/>
                  <a:gd name="connsiteX11" fmla="*/ 419100 w 2362200"/>
                  <a:gd name="connsiteY11" fmla="*/ 1539875 h 1797050"/>
                  <a:gd name="connsiteX12" fmla="*/ 406400 w 2362200"/>
                  <a:gd name="connsiteY12" fmla="*/ 1530350 h 1797050"/>
                  <a:gd name="connsiteX13" fmla="*/ 361950 w 2362200"/>
                  <a:gd name="connsiteY13" fmla="*/ 1498600 h 1797050"/>
                  <a:gd name="connsiteX14" fmla="*/ 336550 w 2362200"/>
                  <a:gd name="connsiteY14" fmla="*/ 1492250 h 1797050"/>
                  <a:gd name="connsiteX15" fmla="*/ 298450 w 2362200"/>
                  <a:gd name="connsiteY15" fmla="*/ 1444625 h 1797050"/>
                  <a:gd name="connsiteX16" fmla="*/ 269875 w 2362200"/>
                  <a:gd name="connsiteY16" fmla="*/ 1444625 h 1797050"/>
                  <a:gd name="connsiteX17" fmla="*/ 269875 w 2362200"/>
                  <a:gd name="connsiteY17" fmla="*/ 1406525 h 1797050"/>
                  <a:gd name="connsiteX18" fmla="*/ 257175 w 2362200"/>
                  <a:gd name="connsiteY18" fmla="*/ 1387475 h 1797050"/>
                  <a:gd name="connsiteX19" fmla="*/ 257175 w 2362200"/>
                  <a:gd name="connsiteY19" fmla="*/ 1327150 h 1797050"/>
                  <a:gd name="connsiteX20" fmla="*/ 276225 w 2362200"/>
                  <a:gd name="connsiteY20" fmla="*/ 1209675 h 1797050"/>
                  <a:gd name="connsiteX21" fmla="*/ 257175 w 2362200"/>
                  <a:gd name="connsiteY21" fmla="*/ 1162050 h 1797050"/>
                  <a:gd name="connsiteX22" fmla="*/ 273050 w 2362200"/>
                  <a:gd name="connsiteY22" fmla="*/ 1120775 h 1797050"/>
                  <a:gd name="connsiteX23" fmla="*/ 257175 w 2362200"/>
                  <a:gd name="connsiteY23" fmla="*/ 1066800 h 1797050"/>
                  <a:gd name="connsiteX24" fmla="*/ 257175 w 2362200"/>
                  <a:gd name="connsiteY24" fmla="*/ 1025525 h 1797050"/>
                  <a:gd name="connsiteX25" fmla="*/ 225425 w 2362200"/>
                  <a:gd name="connsiteY25" fmla="*/ 984250 h 1797050"/>
                  <a:gd name="connsiteX26" fmla="*/ 244475 w 2362200"/>
                  <a:gd name="connsiteY26" fmla="*/ 949325 h 1797050"/>
                  <a:gd name="connsiteX27" fmla="*/ 244475 w 2362200"/>
                  <a:gd name="connsiteY27" fmla="*/ 911225 h 1797050"/>
                  <a:gd name="connsiteX28" fmla="*/ 282575 w 2362200"/>
                  <a:gd name="connsiteY28" fmla="*/ 895350 h 1797050"/>
                  <a:gd name="connsiteX29" fmla="*/ 323850 w 2362200"/>
                  <a:gd name="connsiteY29" fmla="*/ 901700 h 1797050"/>
                  <a:gd name="connsiteX30" fmla="*/ 330200 w 2362200"/>
                  <a:gd name="connsiteY30" fmla="*/ 850900 h 1797050"/>
                  <a:gd name="connsiteX31" fmla="*/ 352425 w 2362200"/>
                  <a:gd name="connsiteY31" fmla="*/ 812800 h 1797050"/>
                  <a:gd name="connsiteX32" fmla="*/ 400050 w 2362200"/>
                  <a:gd name="connsiteY32" fmla="*/ 819150 h 1797050"/>
                  <a:gd name="connsiteX33" fmla="*/ 441325 w 2362200"/>
                  <a:gd name="connsiteY33" fmla="*/ 784225 h 1797050"/>
                  <a:gd name="connsiteX34" fmla="*/ 441325 w 2362200"/>
                  <a:gd name="connsiteY34" fmla="*/ 733425 h 1797050"/>
                  <a:gd name="connsiteX35" fmla="*/ 473075 w 2362200"/>
                  <a:gd name="connsiteY35" fmla="*/ 698500 h 1797050"/>
                  <a:gd name="connsiteX36" fmla="*/ 419100 w 2362200"/>
                  <a:gd name="connsiteY36" fmla="*/ 682625 h 1797050"/>
                  <a:gd name="connsiteX37" fmla="*/ 393700 w 2362200"/>
                  <a:gd name="connsiteY37" fmla="*/ 650875 h 1797050"/>
                  <a:gd name="connsiteX38" fmla="*/ 365125 w 2362200"/>
                  <a:gd name="connsiteY38" fmla="*/ 666750 h 1797050"/>
                  <a:gd name="connsiteX39" fmla="*/ 339725 w 2362200"/>
                  <a:gd name="connsiteY39" fmla="*/ 660400 h 1797050"/>
                  <a:gd name="connsiteX40" fmla="*/ 352425 w 2362200"/>
                  <a:gd name="connsiteY40" fmla="*/ 628650 h 1797050"/>
                  <a:gd name="connsiteX41" fmla="*/ 339725 w 2362200"/>
                  <a:gd name="connsiteY41" fmla="*/ 600075 h 1797050"/>
                  <a:gd name="connsiteX42" fmla="*/ 361950 w 2362200"/>
                  <a:gd name="connsiteY42" fmla="*/ 587375 h 1797050"/>
                  <a:gd name="connsiteX43" fmla="*/ 371475 w 2362200"/>
                  <a:gd name="connsiteY43" fmla="*/ 561975 h 1797050"/>
                  <a:gd name="connsiteX44" fmla="*/ 260350 w 2362200"/>
                  <a:gd name="connsiteY44" fmla="*/ 536575 h 1797050"/>
                  <a:gd name="connsiteX45" fmla="*/ 215900 w 2362200"/>
                  <a:gd name="connsiteY45" fmla="*/ 504825 h 1797050"/>
                  <a:gd name="connsiteX46" fmla="*/ 177800 w 2362200"/>
                  <a:gd name="connsiteY46" fmla="*/ 469900 h 1797050"/>
                  <a:gd name="connsiteX47" fmla="*/ 171450 w 2362200"/>
                  <a:gd name="connsiteY47" fmla="*/ 412750 h 1797050"/>
                  <a:gd name="connsiteX48" fmla="*/ 123825 w 2362200"/>
                  <a:gd name="connsiteY48" fmla="*/ 412750 h 1797050"/>
                  <a:gd name="connsiteX49" fmla="*/ 92075 w 2362200"/>
                  <a:gd name="connsiteY49" fmla="*/ 400050 h 1797050"/>
                  <a:gd name="connsiteX50" fmla="*/ 76200 w 2362200"/>
                  <a:gd name="connsiteY50" fmla="*/ 422275 h 1797050"/>
                  <a:gd name="connsiteX51" fmla="*/ 38100 w 2362200"/>
                  <a:gd name="connsiteY51" fmla="*/ 419100 h 1797050"/>
                  <a:gd name="connsiteX52" fmla="*/ 0 w 2362200"/>
                  <a:gd name="connsiteY52" fmla="*/ 377825 h 1797050"/>
                  <a:gd name="connsiteX53" fmla="*/ 31750 w 2362200"/>
                  <a:gd name="connsiteY53" fmla="*/ 349250 h 1797050"/>
                  <a:gd name="connsiteX54" fmla="*/ 12700 w 2362200"/>
                  <a:gd name="connsiteY54" fmla="*/ 336550 h 1797050"/>
                  <a:gd name="connsiteX55" fmla="*/ 12700 w 2362200"/>
                  <a:gd name="connsiteY55" fmla="*/ 304800 h 1797050"/>
                  <a:gd name="connsiteX56" fmla="*/ 34925 w 2362200"/>
                  <a:gd name="connsiteY56" fmla="*/ 292100 h 1797050"/>
                  <a:gd name="connsiteX57" fmla="*/ 25400 w 2362200"/>
                  <a:gd name="connsiteY57" fmla="*/ 260350 h 1797050"/>
                  <a:gd name="connsiteX58" fmla="*/ 63500 w 2362200"/>
                  <a:gd name="connsiteY58" fmla="*/ 254000 h 1797050"/>
                  <a:gd name="connsiteX59" fmla="*/ 114300 w 2362200"/>
                  <a:gd name="connsiteY59" fmla="*/ 228600 h 1797050"/>
                  <a:gd name="connsiteX60" fmla="*/ 123825 w 2362200"/>
                  <a:gd name="connsiteY60" fmla="*/ 222250 h 1797050"/>
                  <a:gd name="connsiteX61" fmla="*/ 130175 w 2362200"/>
                  <a:gd name="connsiteY61" fmla="*/ 193675 h 1797050"/>
                  <a:gd name="connsiteX62" fmla="*/ 161925 w 2362200"/>
                  <a:gd name="connsiteY62" fmla="*/ 196850 h 1797050"/>
                  <a:gd name="connsiteX63" fmla="*/ 171450 w 2362200"/>
                  <a:gd name="connsiteY63" fmla="*/ 165100 h 1797050"/>
                  <a:gd name="connsiteX64" fmla="*/ 187325 w 2362200"/>
                  <a:gd name="connsiteY64" fmla="*/ 161925 h 1797050"/>
                  <a:gd name="connsiteX65" fmla="*/ 193675 w 2362200"/>
                  <a:gd name="connsiteY65" fmla="*/ 98425 h 1797050"/>
                  <a:gd name="connsiteX66" fmla="*/ 241300 w 2362200"/>
                  <a:gd name="connsiteY66" fmla="*/ 107950 h 1797050"/>
                  <a:gd name="connsiteX67" fmla="*/ 295275 w 2362200"/>
                  <a:gd name="connsiteY67" fmla="*/ 104775 h 1797050"/>
                  <a:gd name="connsiteX68" fmla="*/ 330200 w 2362200"/>
                  <a:gd name="connsiteY68" fmla="*/ 98425 h 1797050"/>
                  <a:gd name="connsiteX69" fmla="*/ 330200 w 2362200"/>
                  <a:gd name="connsiteY69" fmla="*/ 98425 h 1797050"/>
                  <a:gd name="connsiteX70" fmla="*/ 342900 w 2362200"/>
                  <a:gd name="connsiteY70" fmla="*/ 114300 h 1797050"/>
                  <a:gd name="connsiteX71" fmla="*/ 374650 w 2362200"/>
                  <a:gd name="connsiteY71" fmla="*/ 127000 h 1797050"/>
                  <a:gd name="connsiteX72" fmla="*/ 400050 w 2362200"/>
                  <a:gd name="connsiteY72" fmla="*/ 107950 h 1797050"/>
                  <a:gd name="connsiteX73" fmla="*/ 400050 w 2362200"/>
                  <a:gd name="connsiteY73" fmla="*/ 107950 h 1797050"/>
                  <a:gd name="connsiteX74" fmla="*/ 409575 w 2362200"/>
                  <a:gd name="connsiteY74" fmla="*/ 120650 h 1797050"/>
                  <a:gd name="connsiteX75" fmla="*/ 425450 w 2362200"/>
                  <a:gd name="connsiteY75" fmla="*/ 120650 h 1797050"/>
                  <a:gd name="connsiteX76" fmla="*/ 431800 w 2362200"/>
                  <a:gd name="connsiteY76" fmla="*/ 98425 h 1797050"/>
                  <a:gd name="connsiteX77" fmla="*/ 365125 w 2362200"/>
                  <a:gd name="connsiteY77" fmla="*/ 53975 h 1797050"/>
                  <a:gd name="connsiteX78" fmla="*/ 377825 w 2362200"/>
                  <a:gd name="connsiteY78" fmla="*/ 41275 h 1797050"/>
                  <a:gd name="connsiteX79" fmla="*/ 438150 w 2362200"/>
                  <a:gd name="connsiteY79" fmla="*/ 50800 h 1797050"/>
                  <a:gd name="connsiteX80" fmla="*/ 454025 w 2362200"/>
                  <a:gd name="connsiteY80" fmla="*/ 63500 h 1797050"/>
                  <a:gd name="connsiteX81" fmla="*/ 508000 w 2362200"/>
                  <a:gd name="connsiteY81" fmla="*/ 79375 h 1797050"/>
                  <a:gd name="connsiteX82" fmla="*/ 606425 w 2362200"/>
                  <a:gd name="connsiteY82" fmla="*/ 22225 h 1797050"/>
                  <a:gd name="connsiteX83" fmla="*/ 638175 w 2362200"/>
                  <a:gd name="connsiteY83" fmla="*/ 34925 h 1797050"/>
                  <a:gd name="connsiteX84" fmla="*/ 644525 w 2362200"/>
                  <a:gd name="connsiteY84" fmla="*/ 0 h 1797050"/>
                  <a:gd name="connsiteX85" fmla="*/ 714375 w 2362200"/>
                  <a:gd name="connsiteY85" fmla="*/ 9525 h 1797050"/>
                  <a:gd name="connsiteX86" fmla="*/ 723900 w 2362200"/>
                  <a:gd name="connsiteY86" fmla="*/ 31750 h 1797050"/>
                  <a:gd name="connsiteX87" fmla="*/ 749300 w 2362200"/>
                  <a:gd name="connsiteY87" fmla="*/ 66675 h 1797050"/>
                  <a:gd name="connsiteX88" fmla="*/ 771525 w 2362200"/>
                  <a:gd name="connsiteY88" fmla="*/ 41275 h 1797050"/>
                  <a:gd name="connsiteX89" fmla="*/ 806450 w 2362200"/>
                  <a:gd name="connsiteY89" fmla="*/ 41275 h 1797050"/>
                  <a:gd name="connsiteX90" fmla="*/ 825500 w 2362200"/>
                  <a:gd name="connsiteY90" fmla="*/ 34925 h 1797050"/>
                  <a:gd name="connsiteX91" fmla="*/ 844550 w 2362200"/>
                  <a:gd name="connsiteY91" fmla="*/ 6350 h 1797050"/>
                  <a:gd name="connsiteX92" fmla="*/ 889000 w 2362200"/>
                  <a:gd name="connsiteY92" fmla="*/ 15875 h 1797050"/>
                  <a:gd name="connsiteX93" fmla="*/ 898525 w 2362200"/>
                  <a:gd name="connsiteY93" fmla="*/ 88900 h 1797050"/>
                  <a:gd name="connsiteX94" fmla="*/ 952500 w 2362200"/>
                  <a:gd name="connsiteY94" fmla="*/ 123825 h 1797050"/>
                  <a:gd name="connsiteX95" fmla="*/ 993775 w 2362200"/>
                  <a:gd name="connsiteY95" fmla="*/ 203200 h 1797050"/>
                  <a:gd name="connsiteX96" fmla="*/ 1038225 w 2362200"/>
                  <a:gd name="connsiteY96" fmla="*/ 231775 h 1797050"/>
                  <a:gd name="connsiteX97" fmla="*/ 1069975 w 2362200"/>
                  <a:gd name="connsiteY97" fmla="*/ 228600 h 1797050"/>
                  <a:gd name="connsiteX98" fmla="*/ 1127125 w 2362200"/>
                  <a:gd name="connsiteY98" fmla="*/ 285750 h 1797050"/>
                  <a:gd name="connsiteX99" fmla="*/ 1165225 w 2362200"/>
                  <a:gd name="connsiteY99" fmla="*/ 285750 h 1797050"/>
                  <a:gd name="connsiteX100" fmla="*/ 1206500 w 2362200"/>
                  <a:gd name="connsiteY100" fmla="*/ 317500 h 1797050"/>
                  <a:gd name="connsiteX101" fmla="*/ 1206500 w 2362200"/>
                  <a:gd name="connsiteY101" fmla="*/ 346075 h 1797050"/>
                  <a:gd name="connsiteX102" fmla="*/ 1279525 w 2362200"/>
                  <a:gd name="connsiteY102" fmla="*/ 384175 h 1797050"/>
                  <a:gd name="connsiteX103" fmla="*/ 1295400 w 2362200"/>
                  <a:gd name="connsiteY103" fmla="*/ 412750 h 1797050"/>
                  <a:gd name="connsiteX104" fmla="*/ 1298575 w 2362200"/>
                  <a:gd name="connsiteY104" fmla="*/ 412750 h 1797050"/>
                  <a:gd name="connsiteX105" fmla="*/ 1282700 w 2362200"/>
                  <a:gd name="connsiteY105" fmla="*/ 460375 h 1797050"/>
                  <a:gd name="connsiteX106" fmla="*/ 1336675 w 2362200"/>
                  <a:gd name="connsiteY106" fmla="*/ 508000 h 1797050"/>
                  <a:gd name="connsiteX107" fmla="*/ 1374775 w 2362200"/>
                  <a:gd name="connsiteY107" fmla="*/ 504825 h 1797050"/>
                  <a:gd name="connsiteX108" fmla="*/ 1403350 w 2362200"/>
                  <a:gd name="connsiteY108" fmla="*/ 530225 h 1797050"/>
                  <a:gd name="connsiteX109" fmla="*/ 1431925 w 2362200"/>
                  <a:gd name="connsiteY109" fmla="*/ 527050 h 1797050"/>
                  <a:gd name="connsiteX110" fmla="*/ 1466850 w 2362200"/>
                  <a:gd name="connsiteY110" fmla="*/ 555625 h 1797050"/>
                  <a:gd name="connsiteX111" fmla="*/ 1492250 w 2362200"/>
                  <a:gd name="connsiteY111" fmla="*/ 590550 h 1797050"/>
                  <a:gd name="connsiteX112" fmla="*/ 1489075 w 2362200"/>
                  <a:gd name="connsiteY112" fmla="*/ 590550 h 1797050"/>
                  <a:gd name="connsiteX113" fmla="*/ 1482725 w 2362200"/>
                  <a:gd name="connsiteY113" fmla="*/ 612775 h 1797050"/>
                  <a:gd name="connsiteX114" fmla="*/ 1482725 w 2362200"/>
                  <a:gd name="connsiteY114" fmla="*/ 612775 h 1797050"/>
                  <a:gd name="connsiteX115" fmla="*/ 1450975 w 2362200"/>
                  <a:gd name="connsiteY115" fmla="*/ 622300 h 1797050"/>
                  <a:gd name="connsiteX116" fmla="*/ 1511300 w 2362200"/>
                  <a:gd name="connsiteY116" fmla="*/ 638175 h 1797050"/>
                  <a:gd name="connsiteX117" fmla="*/ 1616075 w 2362200"/>
                  <a:gd name="connsiteY117" fmla="*/ 619125 h 1797050"/>
                  <a:gd name="connsiteX118" fmla="*/ 1628775 w 2362200"/>
                  <a:gd name="connsiteY118" fmla="*/ 612775 h 1797050"/>
                  <a:gd name="connsiteX119" fmla="*/ 1628775 w 2362200"/>
                  <a:gd name="connsiteY119" fmla="*/ 593725 h 1797050"/>
                  <a:gd name="connsiteX120" fmla="*/ 1641475 w 2362200"/>
                  <a:gd name="connsiteY120" fmla="*/ 593725 h 1797050"/>
                  <a:gd name="connsiteX121" fmla="*/ 1698625 w 2362200"/>
                  <a:gd name="connsiteY121" fmla="*/ 615950 h 1797050"/>
                  <a:gd name="connsiteX122" fmla="*/ 1701800 w 2362200"/>
                  <a:gd name="connsiteY122" fmla="*/ 574675 h 1797050"/>
                  <a:gd name="connsiteX123" fmla="*/ 1724025 w 2362200"/>
                  <a:gd name="connsiteY123" fmla="*/ 565150 h 1797050"/>
                  <a:gd name="connsiteX124" fmla="*/ 1803400 w 2362200"/>
                  <a:gd name="connsiteY124" fmla="*/ 508000 h 1797050"/>
                  <a:gd name="connsiteX125" fmla="*/ 1885950 w 2362200"/>
                  <a:gd name="connsiteY125" fmla="*/ 485775 h 1797050"/>
                  <a:gd name="connsiteX126" fmla="*/ 1952625 w 2362200"/>
                  <a:gd name="connsiteY126" fmla="*/ 415925 h 1797050"/>
                  <a:gd name="connsiteX127" fmla="*/ 1971675 w 2362200"/>
                  <a:gd name="connsiteY127" fmla="*/ 409575 h 1797050"/>
                  <a:gd name="connsiteX128" fmla="*/ 2006600 w 2362200"/>
                  <a:gd name="connsiteY128" fmla="*/ 396875 h 1797050"/>
                  <a:gd name="connsiteX129" fmla="*/ 2047875 w 2362200"/>
                  <a:gd name="connsiteY129" fmla="*/ 409575 h 1797050"/>
                  <a:gd name="connsiteX130" fmla="*/ 2085975 w 2362200"/>
                  <a:gd name="connsiteY130" fmla="*/ 457200 h 1797050"/>
                  <a:gd name="connsiteX131" fmla="*/ 2133600 w 2362200"/>
                  <a:gd name="connsiteY131" fmla="*/ 504825 h 1797050"/>
                  <a:gd name="connsiteX132" fmla="*/ 2190750 w 2362200"/>
                  <a:gd name="connsiteY132" fmla="*/ 536575 h 1797050"/>
                  <a:gd name="connsiteX133" fmla="*/ 2244725 w 2362200"/>
                  <a:gd name="connsiteY133" fmla="*/ 520700 h 1797050"/>
                  <a:gd name="connsiteX134" fmla="*/ 2270125 w 2362200"/>
                  <a:gd name="connsiteY134" fmla="*/ 533400 h 1797050"/>
                  <a:gd name="connsiteX135" fmla="*/ 2273300 w 2362200"/>
                  <a:gd name="connsiteY135" fmla="*/ 577850 h 1797050"/>
                  <a:gd name="connsiteX136" fmla="*/ 2324100 w 2362200"/>
                  <a:gd name="connsiteY136" fmla="*/ 606425 h 1797050"/>
                  <a:gd name="connsiteX137" fmla="*/ 2362200 w 2362200"/>
                  <a:gd name="connsiteY137" fmla="*/ 644525 h 1797050"/>
                  <a:gd name="connsiteX138" fmla="*/ 2298700 w 2362200"/>
                  <a:gd name="connsiteY138" fmla="*/ 800100 h 1797050"/>
                  <a:gd name="connsiteX139" fmla="*/ 2273300 w 2362200"/>
                  <a:gd name="connsiteY139" fmla="*/ 895350 h 1797050"/>
                  <a:gd name="connsiteX140" fmla="*/ 2247900 w 2362200"/>
                  <a:gd name="connsiteY140" fmla="*/ 949325 h 1797050"/>
                  <a:gd name="connsiteX141" fmla="*/ 2197100 w 2362200"/>
                  <a:gd name="connsiteY141" fmla="*/ 949325 h 1797050"/>
                  <a:gd name="connsiteX142" fmla="*/ 2174875 w 2362200"/>
                  <a:gd name="connsiteY142" fmla="*/ 993775 h 1797050"/>
                  <a:gd name="connsiteX143" fmla="*/ 2174875 w 2362200"/>
                  <a:gd name="connsiteY143" fmla="*/ 993775 h 1797050"/>
                  <a:gd name="connsiteX144" fmla="*/ 2181225 w 2362200"/>
                  <a:gd name="connsiteY144" fmla="*/ 1022350 h 1797050"/>
                  <a:gd name="connsiteX145" fmla="*/ 2146300 w 2362200"/>
                  <a:gd name="connsiteY145" fmla="*/ 1031875 h 1797050"/>
                  <a:gd name="connsiteX146" fmla="*/ 2095500 w 2362200"/>
                  <a:gd name="connsiteY146" fmla="*/ 1019175 h 1797050"/>
                  <a:gd name="connsiteX147" fmla="*/ 2101850 w 2362200"/>
                  <a:gd name="connsiteY147" fmla="*/ 1073150 h 1797050"/>
                  <a:gd name="connsiteX148" fmla="*/ 2114550 w 2362200"/>
                  <a:gd name="connsiteY148" fmla="*/ 1117600 h 1797050"/>
                  <a:gd name="connsiteX149" fmla="*/ 2051050 w 2362200"/>
                  <a:gd name="connsiteY149" fmla="*/ 1152525 h 1797050"/>
                  <a:gd name="connsiteX150" fmla="*/ 2066925 w 2362200"/>
                  <a:gd name="connsiteY150" fmla="*/ 1174750 h 1797050"/>
                  <a:gd name="connsiteX151" fmla="*/ 2047875 w 2362200"/>
                  <a:gd name="connsiteY151" fmla="*/ 1196975 h 1797050"/>
                  <a:gd name="connsiteX152" fmla="*/ 1968500 w 2362200"/>
                  <a:gd name="connsiteY152" fmla="*/ 1171575 h 1797050"/>
                  <a:gd name="connsiteX153" fmla="*/ 1943100 w 2362200"/>
                  <a:gd name="connsiteY153" fmla="*/ 1187450 h 1797050"/>
                  <a:gd name="connsiteX154" fmla="*/ 1908175 w 2362200"/>
                  <a:gd name="connsiteY154" fmla="*/ 1187450 h 1797050"/>
                  <a:gd name="connsiteX155" fmla="*/ 1908175 w 2362200"/>
                  <a:gd name="connsiteY155" fmla="*/ 1247775 h 1797050"/>
                  <a:gd name="connsiteX156" fmla="*/ 1924050 w 2362200"/>
                  <a:gd name="connsiteY156" fmla="*/ 1263650 h 1797050"/>
                  <a:gd name="connsiteX157" fmla="*/ 1933575 w 2362200"/>
                  <a:gd name="connsiteY157" fmla="*/ 1279525 h 1797050"/>
                  <a:gd name="connsiteX158" fmla="*/ 1943100 w 2362200"/>
                  <a:gd name="connsiteY158" fmla="*/ 1279525 h 1797050"/>
                  <a:gd name="connsiteX159" fmla="*/ 1933575 w 2362200"/>
                  <a:gd name="connsiteY159" fmla="*/ 1304925 h 1797050"/>
                  <a:gd name="connsiteX160" fmla="*/ 1952625 w 2362200"/>
                  <a:gd name="connsiteY160" fmla="*/ 1320800 h 1797050"/>
                  <a:gd name="connsiteX161" fmla="*/ 1949450 w 2362200"/>
                  <a:gd name="connsiteY161" fmla="*/ 1336675 h 1797050"/>
                  <a:gd name="connsiteX162" fmla="*/ 1905000 w 2362200"/>
                  <a:gd name="connsiteY162" fmla="*/ 1336675 h 1797050"/>
                  <a:gd name="connsiteX163" fmla="*/ 1901825 w 2362200"/>
                  <a:gd name="connsiteY163" fmla="*/ 1387475 h 1797050"/>
                  <a:gd name="connsiteX164" fmla="*/ 1901825 w 2362200"/>
                  <a:gd name="connsiteY164" fmla="*/ 1387475 h 1797050"/>
                  <a:gd name="connsiteX165" fmla="*/ 1901825 w 2362200"/>
                  <a:gd name="connsiteY165" fmla="*/ 1406525 h 1797050"/>
                  <a:gd name="connsiteX166" fmla="*/ 1936750 w 2362200"/>
                  <a:gd name="connsiteY166" fmla="*/ 1447800 h 1797050"/>
                  <a:gd name="connsiteX167" fmla="*/ 1990725 w 2362200"/>
                  <a:gd name="connsiteY167" fmla="*/ 1447800 h 1797050"/>
                  <a:gd name="connsiteX168" fmla="*/ 2060575 w 2362200"/>
                  <a:gd name="connsiteY168" fmla="*/ 1476375 h 1797050"/>
                  <a:gd name="connsiteX169" fmla="*/ 2060575 w 2362200"/>
                  <a:gd name="connsiteY169" fmla="*/ 1504950 h 1797050"/>
                  <a:gd name="connsiteX170" fmla="*/ 2035175 w 2362200"/>
                  <a:gd name="connsiteY170" fmla="*/ 1571625 h 1797050"/>
                  <a:gd name="connsiteX171" fmla="*/ 2063750 w 2362200"/>
                  <a:gd name="connsiteY171" fmla="*/ 1587500 h 1797050"/>
                  <a:gd name="connsiteX172" fmla="*/ 2105025 w 2362200"/>
                  <a:gd name="connsiteY172" fmla="*/ 1660525 h 1797050"/>
                  <a:gd name="connsiteX173" fmla="*/ 2054225 w 2362200"/>
                  <a:gd name="connsiteY173" fmla="*/ 1736725 h 1797050"/>
                  <a:gd name="connsiteX174" fmla="*/ 2028825 w 2362200"/>
                  <a:gd name="connsiteY174" fmla="*/ 1730375 h 1797050"/>
                  <a:gd name="connsiteX175" fmla="*/ 2006600 w 2362200"/>
                  <a:gd name="connsiteY175" fmla="*/ 1717675 h 1797050"/>
                  <a:gd name="connsiteX176" fmla="*/ 2000250 w 2362200"/>
                  <a:gd name="connsiteY176" fmla="*/ 1736725 h 1797050"/>
                  <a:gd name="connsiteX177" fmla="*/ 1958975 w 2362200"/>
                  <a:gd name="connsiteY177" fmla="*/ 1746250 h 1797050"/>
                  <a:gd name="connsiteX178" fmla="*/ 1952625 w 2362200"/>
                  <a:gd name="connsiteY178" fmla="*/ 1778000 h 1797050"/>
                  <a:gd name="connsiteX179" fmla="*/ 1901825 w 2362200"/>
                  <a:gd name="connsiteY179" fmla="*/ 1797050 h 1797050"/>
                  <a:gd name="connsiteX180" fmla="*/ 1879600 w 2362200"/>
                  <a:gd name="connsiteY180" fmla="*/ 1758950 h 1797050"/>
                  <a:gd name="connsiteX181" fmla="*/ 1841500 w 2362200"/>
                  <a:gd name="connsiteY181" fmla="*/ 1768475 h 1797050"/>
                  <a:gd name="connsiteX182" fmla="*/ 1844675 w 2362200"/>
                  <a:gd name="connsiteY182" fmla="*/ 1730375 h 1797050"/>
                  <a:gd name="connsiteX183" fmla="*/ 1825625 w 2362200"/>
                  <a:gd name="connsiteY183" fmla="*/ 1704975 h 1797050"/>
                  <a:gd name="connsiteX184" fmla="*/ 1860550 w 2362200"/>
                  <a:gd name="connsiteY184" fmla="*/ 1685925 h 1797050"/>
                  <a:gd name="connsiteX185" fmla="*/ 1803400 w 2362200"/>
                  <a:gd name="connsiteY185" fmla="*/ 1666875 h 1797050"/>
                  <a:gd name="connsiteX186" fmla="*/ 1790700 w 2362200"/>
                  <a:gd name="connsiteY186" fmla="*/ 1692275 h 1797050"/>
                  <a:gd name="connsiteX187" fmla="*/ 1746250 w 2362200"/>
                  <a:gd name="connsiteY187" fmla="*/ 1711325 h 1797050"/>
                  <a:gd name="connsiteX188" fmla="*/ 1739900 w 2362200"/>
                  <a:gd name="connsiteY188" fmla="*/ 1733550 h 1797050"/>
                  <a:gd name="connsiteX189" fmla="*/ 1724025 w 2362200"/>
                  <a:gd name="connsiteY189" fmla="*/ 1739900 h 1797050"/>
                  <a:gd name="connsiteX190" fmla="*/ 1701800 w 2362200"/>
                  <a:gd name="connsiteY190" fmla="*/ 1739900 h 1797050"/>
                  <a:gd name="connsiteX191" fmla="*/ 1714500 w 2362200"/>
                  <a:gd name="connsiteY191" fmla="*/ 1704975 h 1797050"/>
                  <a:gd name="connsiteX192" fmla="*/ 1739900 w 2362200"/>
                  <a:gd name="connsiteY192" fmla="*/ 1679575 h 1797050"/>
                  <a:gd name="connsiteX193" fmla="*/ 1730375 w 2362200"/>
                  <a:gd name="connsiteY193" fmla="*/ 1654175 h 1797050"/>
                  <a:gd name="connsiteX194" fmla="*/ 1708150 w 2362200"/>
                  <a:gd name="connsiteY194" fmla="*/ 1654175 h 1797050"/>
                  <a:gd name="connsiteX195" fmla="*/ 1695450 w 2362200"/>
                  <a:gd name="connsiteY195" fmla="*/ 1679575 h 1797050"/>
                  <a:gd name="connsiteX196" fmla="*/ 1663700 w 2362200"/>
                  <a:gd name="connsiteY196" fmla="*/ 1685925 h 1797050"/>
                  <a:gd name="connsiteX197" fmla="*/ 1628775 w 2362200"/>
                  <a:gd name="connsiteY197" fmla="*/ 1698625 h 1797050"/>
                  <a:gd name="connsiteX198" fmla="*/ 1600200 w 2362200"/>
                  <a:gd name="connsiteY198" fmla="*/ 1670050 h 1797050"/>
                  <a:gd name="connsiteX199" fmla="*/ 1597025 w 2362200"/>
                  <a:gd name="connsiteY199" fmla="*/ 1635125 h 1797050"/>
                  <a:gd name="connsiteX200" fmla="*/ 1568450 w 2362200"/>
                  <a:gd name="connsiteY200" fmla="*/ 1619250 h 1797050"/>
                  <a:gd name="connsiteX201" fmla="*/ 1558925 w 2362200"/>
                  <a:gd name="connsiteY201" fmla="*/ 1584325 h 1797050"/>
                  <a:gd name="connsiteX202" fmla="*/ 1517650 w 2362200"/>
                  <a:gd name="connsiteY202" fmla="*/ 1555750 h 1797050"/>
                  <a:gd name="connsiteX203" fmla="*/ 1498600 w 2362200"/>
                  <a:gd name="connsiteY203" fmla="*/ 1558925 h 1797050"/>
                  <a:gd name="connsiteX204" fmla="*/ 1466850 w 2362200"/>
                  <a:gd name="connsiteY204" fmla="*/ 1603375 h 1797050"/>
                  <a:gd name="connsiteX205" fmla="*/ 1419225 w 2362200"/>
                  <a:gd name="connsiteY205" fmla="*/ 1622425 h 1797050"/>
                  <a:gd name="connsiteX206" fmla="*/ 1393825 w 2362200"/>
                  <a:gd name="connsiteY206" fmla="*/ 1587500 h 1797050"/>
                  <a:gd name="connsiteX207" fmla="*/ 1368425 w 2362200"/>
                  <a:gd name="connsiteY207" fmla="*/ 1587500 h 1797050"/>
                  <a:gd name="connsiteX208" fmla="*/ 1270000 w 2362200"/>
                  <a:gd name="connsiteY208" fmla="*/ 1511300 h 1797050"/>
                  <a:gd name="connsiteX209" fmla="*/ 1276350 w 2362200"/>
                  <a:gd name="connsiteY209" fmla="*/ 1463675 h 1797050"/>
                  <a:gd name="connsiteX210" fmla="*/ 1238250 w 2362200"/>
                  <a:gd name="connsiteY210" fmla="*/ 1457325 h 1797050"/>
                  <a:gd name="connsiteX211" fmla="*/ 1222375 w 2362200"/>
                  <a:gd name="connsiteY211" fmla="*/ 1482725 h 1797050"/>
                  <a:gd name="connsiteX212" fmla="*/ 1187450 w 2362200"/>
                  <a:gd name="connsiteY212" fmla="*/ 1482725 h 1797050"/>
                  <a:gd name="connsiteX213" fmla="*/ 1139825 w 2362200"/>
                  <a:gd name="connsiteY213" fmla="*/ 1460500 h 1797050"/>
                  <a:gd name="connsiteX214" fmla="*/ 1092200 w 2362200"/>
                  <a:gd name="connsiteY214" fmla="*/ 1495425 h 1797050"/>
                  <a:gd name="connsiteX215" fmla="*/ 1098550 w 2362200"/>
                  <a:gd name="connsiteY215" fmla="*/ 1511300 h 1797050"/>
                  <a:gd name="connsiteX216" fmla="*/ 1079500 w 2362200"/>
                  <a:gd name="connsiteY216" fmla="*/ 1530350 h 1797050"/>
                  <a:gd name="connsiteX217" fmla="*/ 1035050 w 2362200"/>
                  <a:gd name="connsiteY217" fmla="*/ 1530350 h 1797050"/>
                  <a:gd name="connsiteX218" fmla="*/ 1006475 w 2362200"/>
                  <a:gd name="connsiteY218" fmla="*/ 1574800 h 1797050"/>
                  <a:gd name="connsiteX219" fmla="*/ 958850 w 2362200"/>
                  <a:gd name="connsiteY219" fmla="*/ 1571625 h 1797050"/>
                  <a:gd name="connsiteX220" fmla="*/ 952500 w 2362200"/>
                  <a:gd name="connsiteY220" fmla="*/ 1587500 h 1797050"/>
                  <a:gd name="connsiteX221" fmla="*/ 965200 w 2362200"/>
                  <a:gd name="connsiteY221" fmla="*/ 1670050 h 1797050"/>
                  <a:gd name="connsiteX222" fmla="*/ 939800 w 2362200"/>
                  <a:gd name="connsiteY222" fmla="*/ 1714500 h 1797050"/>
                  <a:gd name="connsiteX223" fmla="*/ 901700 w 2362200"/>
                  <a:gd name="connsiteY223" fmla="*/ 1720850 h 1797050"/>
                  <a:gd name="connsiteX224" fmla="*/ 898525 w 2362200"/>
                  <a:gd name="connsiteY224" fmla="*/ 1746250 h 1797050"/>
                  <a:gd name="connsiteX225" fmla="*/ 869950 w 2362200"/>
                  <a:gd name="connsiteY225" fmla="*/ 1746250 h 1797050"/>
                  <a:gd name="connsiteX226" fmla="*/ 854075 w 2362200"/>
                  <a:gd name="connsiteY226" fmla="*/ 1758950 h 1797050"/>
                  <a:gd name="connsiteX227" fmla="*/ 847725 w 2362200"/>
                  <a:gd name="connsiteY227" fmla="*/ 1771650 h 1797050"/>
                  <a:gd name="connsiteX228" fmla="*/ 828675 w 2362200"/>
                  <a:gd name="connsiteY228" fmla="*/ 1765300 h 1797050"/>
                  <a:gd name="connsiteX229" fmla="*/ 819150 w 2362200"/>
                  <a:gd name="connsiteY229" fmla="*/ 1752600 h 1797050"/>
                  <a:gd name="connsiteX230" fmla="*/ 790575 w 2362200"/>
                  <a:gd name="connsiteY230" fmla="*/ 1771650 h 1797050"/>
                  <a:gd name="connsiteX231" fmla="*/ 692150 w 2362200"/>
                  <a:gd name="connsiteY231" fmla="*/ 1701800 h 1797050"/>
                  <a:gd name="connsiteX232" fmla="*/ 650875 w 2362200"/>
                  <a:gd name="connsiteY232" fmla="*/ 1720850 h 1797050"/>
                  <a:gd name="connsiteX233" fmla="*/ 615950 w 2362200"/>
                  <a:gd name="connsiteY233" fmla="*/ 1685925 h 1797050"/>
                  <a:gd name="connsiteX234" fmla="*/ 581025 w 2362200"/>
                  <a:gd name="connsiteY234" fmla="*/ 1689100 h 1797050"/>
                  <a:gd name="connsiteX235" fmla="*/ 571500 w 2362200"/>
                  <a:gd name="connsiteY235" fmla="*/ 1609725 h 1797050"/>
                  <a:gd name="connsiteX236" fmla="*/ 523875 w 2362200"/>
                  <a:gd name="connsiteY236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76250 w 2362200"/>
                  <a:gd name="connsiteY4" fmla="*/ 1587500 h 1797050"/>
                  <a:gd name="connsiteX5" fmla="*/ 476250 w 2362200"/>
                  <a:gd name="connsiteY5" fmla="*/ 1584325 h 1797050"/>
                  <a:gd name="connsiteX6" fmla="*/ 463550 w 2362200"/>
                  <a:gd name="connsiteY6" fmla="*/ 1568450 h 1797050"/>
                  <a:gd name="connsiteX7" fmla="*/ 457200 w 2362200"/>
                  <a:gd name="connsiteY7" fmla="*/ 1558925 h 1797050"/>
                  <a:gd name="connsiteX8" fmla="*/ 438150 w 2362200"/>
                  <a:gd name="connsiteY8" fmla="*/ 1552575 h 1797050"/>
                  <a:gd name="connsiteX9" fmla="*/ 428625 w 2362200"/>
                  <a:gd name="connsiteY9" fmla="*/ 1549400 h 1797050"/>
                  <a:gd name="connsiteX10" fmla="*/ 419100 w 2362200"/>
                  <a:gd name="connsiteY10" fmla="*/ 1539875 h 1797050"/>
                  <a:gd name="connsiteX11" fmla="*/ 406400 w 2362200"/>
                  <a:gd name="connsiteY11" fmla="*/ 1530350 h 1797050"/>
                  <a:gd name="connsiteX12" fmla="*/ 361950 w 2362200"/>
                  <a:gd name="connsiteY12" fmla="*/ 1498600 h 1797050"/>
                  <a:gd name="connsiteX13" fmla="*/ 336550 w 2362200"/>
                  <a:gd name="connsiteY13" fmla="*/ 1492250 h 1797050"/>
                  <a:gd name="connsiteX14" fmla="*/ 298450 w 2362200"/>
                  <a:gd name="connsiteY14" fmla="*/ 1444625 h 1797050"/>
                  <a:gd name="connsiteX15" fmla="*/ 269875 w 2362200"/>
                  <a:gd name="connsiteY15" fmla="*/ 1444625 h 1797050"/>
                  <a:gd name="connsiteX16" fmla="*/ 269875 w 2362200"/>
                  <a:gd name="connsiteY16" fmla="*/ 1406525 h 1797050"/>
                  <a:gd name="connsiteX17" fmla="*/ 257175 w 2362200"/>
                  <a:gd name="connsiteY17" fmla="*/ 1387475 h 1797050"/>
                  <a:gd name="connsiteX18" fmla="*/ 257175 w 2362200"/>
                  <a:gd name="connsiteY18" fmla="*/ 1327150 h 1797050"/>
                  <a:gd name="connsiteX19" fmla="*/ 276225 w 2362200"/>
                  <a:gd name="connsiteY19" fmla="*/ 1209675 h 1797050"/>
                  <a:gd name="connsiteX20" fmla="*/ 257175 w 2362200"/>
                  <a:gd name="connsiteY20" fmla="*/ 1162050 h 1797050"/>
                  <a:gd name="connsiteX21" fmla="*/ 273050 w 2362200"/>
                  <a:gd name="connsiteY21" fmla="*/ 1120775 h 1797050"/>
                  <a:gd name="connsiteX22" fmla="*/ 257175 w 2362200"/>
                  <a:gd name="connsiteY22" fmla="*/ 1066800 h 1797050"/>
                  <a:gd name="connsiteX23" fmla="*/ 257175 w 2362200"/>
                  <a:gd name="connsiteY23" fmla="*/ 1025525 h 1797050"/>
                  <a:gd name="connsiteX24" fmla="*/ 225425 w 2362200"/>
                  <a:gd name="connsiteY24" fmla="*/ 984250 h 1797050"/>
                  <a:gd name="connsiteX25" fmla="*/ 244475 w 2362200"/>
                  <a:gd name="connsiteY25" fmla="*/ 949325 h 1797050"/>
                  <a:gd name="connsiteX26" fmla="*/ 244475 w 2362200"/>
                  <a:gd name="connsiteY26" fmla="*/ 911225 h 1797050"/>
                  <a:gd name="connsiteX27" fmla="*/ 282575 w 2362200"/>
                  <a:gd name="connsiteY27" fmla="*/ 895350 h 1797050"/>
                  <a:gd name="connsiteX28" fmla="*/ 323850 w 2362200"/>
                  <a:gd name="connsiteY28" fmla="*/ 901700 h 1797050"/>
                  <a:gd name="connsiteX29" fmla="*/ 330200 w 2362200"/>
                  <a:gd name="connsiteY29" fmla="*/ 850900 h 1797050"/>
                  <a:gd name="connsiteX30" fmla="*/ 352425 w 2362200"/>
                  <a:gd name="connsiteY30" fmla="*/ 812800 h 1797050"/>
                  <a:gd name="connsiteX31" fmla="*/ 400050 w 2362200"/>
                  <a:gd name="connsiteY31" fmla="*/ 819150 h 1797050"/>
                  <a:gd name="connsiteX32" fmla="*/ 441325 w 2362200"/>
                  <a:gd name="connsiteY32" fmla="*/ 784225 h 1797050"/>
                  <a:gd name="connsiteX33" fmla="*/ 441325 w 2362200"/>
                  <a:gd name="connsiteY33" fmla="*/ 733425 h 1797050"/>
                  <a:gd name="connsiteX34" fmla="*/ 473075 w 2362200"/>
                  <a:gd name="connsiteY34" fmla="*/ 698500 h 1797050"/>
                  <a:gd name="connsiteX35" fmla="*/ 419100 w 2362200"/>
                  <a:gd name="connsiteY35" fmla="*/ 682625 h 1797050"/>
                  <a:gd name="connsiteX36" fmla="*/ 393700 w 2362200"/>
                  <a:gd name="connsiteY36" fmla="*/ 650875 h 1797050"/>
                  <a:gd name="connsiteX37" fmla="*/ 365125 w 2362200"/>
                  <a:gd name="connsiteY37" fmla="*/ 666750 h 1797050"/>
                  <a:gd name="connsiteX38" fmla="*/ 339725 w 2362200"/>
                  <a:gd name="connsiteY38" fmla="*/ 660400 h 1797050"/>
                  <a:gd name="connsiteX39" fmla="*/ 352425 w 2362200"/>
                  <a:gd name="connsiteY39" fmla="*/ 628650 h 1797050"/>
                  <a:gd name="connsiteX40" fmla="*/ 339725 w 2362200"/>
                  <a:gd name="connsiteY40" fmla="*/ 600075 h 1797050"/>
                  <a:gd name="connsiteX41" fmla="*/ 361950 w 2362200"/>
                  <a:gd name="connsiteY41" fmla="*/ 587375 h 1797050"/>
                  <a:gd name="connsiteX42" fmla="*/ 371475 w 2362200"/>
                  <a:gd name="connsiteY42" fmla="*/ 561975 h 1797050"/>
                  <a:gd name="connsiteX43" fmla="*/ 260350 w 2362200"/>
                  <a:gd name="connsiteY43" fmla="*/ 536575 h 1797050"/>
                  <a:gd name="connsiteX44" fmla="*/ 215900 w 2362200"/>
                  <a:gd name="connsiteY44" fmla="*/ 504825 h 1797050"/>
                  <a:gd name="connsiteX45" fmla="*/ 177800 w 2362200"/>
                  <a:gd name="connsiteY45" fmla="*/ 469900 h 1797050"/>
                  <a:gd name="connsiteX46" fmla="*/ 171450 w 2362200"/>
                  <a:gd name="connsiteY46" fmla="*/ 412750 h 1797050"/>
                  <a:gd name="connsiteX47" fmla="*/ 123825 w 2362200"/>
                  <a:gd name="connsiteY47" fmla="*/ 412750 h 1797050"/>
                  <a:gd name="connsiteX48" fmla="*/ 92075 w 2362200"/>
                  <a:gd name="connsiteY48" fmla="*/ 400050 h 1797050"/>
                  <a:gd name="connsiteX49" fmla="*/ 76200 w 2362200"/>
                  <a:gd name="connsiteY49" fmla="*/ 422275 h 1797050"/>
                  <a:gd name="connsiteX50" fmla="*/ 38100 w 2362200"/>
                  <a:gd name="connsiteY50" fmla="*/ 419100 h 1797050"/>
                  <a:gd name="connsiteX51" fmla="*/ 0 w 2362200"/>
                  <a:gd name="connsiteY51" fmla="*/ 377825 h 1797050"/>
                  <a:gd name="connsiteX52" fmla="*/ 31750 w 2362200"/>
                  <a:gd name="connsiteY52" fmla="*/ 349250 h 1797050"/>
                  <a:gd name="connsiteX53" fmla="*/ 12700 w 2362200"/>
                  <a:gd name="connsiteY53" fmla="*/ 336550 h 1797050"/>
                  <a:gd name="connsiteX54" fmla="*/ 12700 w 2362200"/>
                  <a:gd name="connsiteY54" fmla="*/ 304800 h 1797050"/>
                  <a:gd name="connsiteX55" fmla="*/ 34925 w 2362200"/>
                  <a:gd name="connsiteY55" fmla="*/ 292100 h 1797050"/>
                  <a:gd name="connsiteX56" fmla="*/ 25400 w 2362200"/>
                  <a:gd name="connsiteY56" fmla="*/ 260350 h 1797050"/>
                  <a:gd name="connsiteX57" fmla="*/ 63500 w 2362200"/>
                  <a:gd name="connsiteY57" fmla="*/ 254000 h 1797050"/>
                  <a:gd name="connsiteX58" fmla="*/ 114300 w 2362200"/>
                  <a:gd name="connsiteY58" fmla="*/ 228600 h 1797050"/>
                  <a:gd name="connsiteX59" fmla="*/ 123825 w 2362200"/>
                  <a:gd name="connsiteY59" fmla="*/ 222250 h 1797050"/>
                  <a:gd name="connsiteX60" fmla="*/ 130175 w 2362200"/>
                  <a:gd name="connsiteY60" fmla="*/ 193675 h 1797050"/>
                  <a:gd name="connsiteX61" fmla="*/ 161925 w 2362200"/>
                  <a:gd name="connsiteY61" fmla="*/ 196850 h 1797050"/>
                  <a:gd name="connsiteX62" fmla="*/ 171450 w 2362200"/>
                  <a:gd name="connsiteY62" fmla="*/ 165100 h 1797050"/>
                  <a:gd name="connsiteX63" fmla="*/ 187325 w 2362200"/>
                  <a:gd name="connsiteY63" fmla="*/ 161925 h 1797050"/>
                  <a:gd name="connsiteX64" fmla="*/ 193675 w 2362200"/>
                  <a:gd name="connsiteY64" fmla="*/ 98425 h 1797050"/>
                  <a:gd name="connsiteX65" fmla="*/ 241300 w 2362200"/>
                  <a:gd name="connsiteY65" fmla="*/ 107950 h 1797050"/>
                  <a:gd name="connsiteX66" fmla="*/ 295275 w 2362200"/>
                  <a:gd name="connsiteY66" fmla="*/ 104775 h 1797050"/>
                  <a:gd name="connsiteX67" fmla="*/ 330200 w 2362200"/>
                  <a:gd name="connsiteY67" fmla="*/ 98425 h 1797050"/>
                  <a:gd name="connsiteX68" fmla="*/ 330200 w 2362200"/>
                  <a:gd name="connsiteY68" fmla="*/ 98425 h 1797050"/>
                  <a:gd name="connsiteX69" fmla="*/ 342900 w 2362200"/>
                  <a:gd name="connsiteY69" fmla="*/ 114300 h 1797050"/>
                  <a:gd name="connsiteX70" fmla="*/ 374650 w 2362200"/>
                  <a:gd name="connsiteY70" fmla="*/ 127000 h 1797050"/>
                  <a:gd name="connsiteX71" fmla="*/ 400050 w 2362200"/>
                  <a:gd name="connsiteY71" fmla="*/ 107950 h 1797050"/>
                  <a:gd name="connsiteX72" fmla="*/ 400050 w 2362200"/>
                  <a:gd name="connsiteY72" fmla="*/ 107950 h 1797050"/>
                  <a:gd name="connsiteX73" fmla="*/ 409575 w 2362200"/>
                  <a:gd name="connsiteY73" fmla="*/ 120650 h 1797050"/>
                  <a:gd name="connsiteX74" fmla="*/ 425450 w 2362200"/>
                  <a:gd name="connsiteY74" fmla="*/ 120650 h 1797050"/>
                  <a:gd name="connsiteX75" fmla="*/ 431800 w 2362200"/>
                  <a:gd name="connsiteY75" fmla="*/ 98425 h 1797050"/>
                  <a:gd name="connsiteX76" fmla="*/ 365125 w 2362200"/>
                  <a:gd name="connsiteY76" fmla="*/ 53975 h 1797050"/>
                  <a:gd name="connsiteX77" fmla="*/ 377825 w 2362200"/>
                  <a:gd name="connsiteY77" fmla="*/ 41275 h 1797050"/>
                  <a:gd name="connsiteX78" fmla="*/ 438150 w 2362200"/>
                  <a:gd name="connsiteY78" fmla="*/ 50800 h 1797050"/>
                  <a:gd name="connsiteX79" fmla="*/ 454025 w 2362200"/>
                  <a:gd name="connsiteY79" fmla="*/ 63500 h 1797050"/>
                  <a:gd name="connsiteX80" fmla="*/ 508000 w 2362200"/>
                  <a:gd name="connsiteY80" fmla="*/ 79375 h 1797050"/>
                  <a:gd name="connsiteX81" fmla="*/ 606425 w 2362200"/>
                  <a:gd name="connsiteY81" fmla="*/ 22225 h 1797050"/>
                  <a:gd name="connsiteX82" fmla="*/ 638175 w 2362200"/>
                  <a:gd name="connsiteY82" fmla="*/ 34925 h 1797050"/>
                  <a:gd name="connsiteX83" fmla="*/ 644525 w 2362200"/>
                  <a:gd name="connsiteY83" fmla="*/ 0 h 1797050"/>
                  <a:gd name="connsiteX84" fmla="*/ 714375 w 2362200"/>
                  <a:gd name="connsiteY84" fmla="*/ 9525 h 1797050"/>
                  <a:gd name="connsiteX85" fmla="*/ 723900 w 2362200"/>
                  <a:gd name="connsiteY85" fmla="*/ 31750 h 1797050"/>
                  <a:gd name="connsiteX86" fmla="*/ 749300 w 2362200"/>
                  <a:gd name="connsiteY86" fmla="*/ 66675 h 1797050"/>
                  <a:gd name="connsiteX87" fmla="*/ 771525 w 2362200"/>
                  <a:gd name="connsiteY87" fmla="*/ 41275 h 1797050"/>
                  <a:gd name="connsiteX88" fmla="*/ 806450 w 2362200"/>
                  <a:gd name="connsiteY88" fmla="*/ 41275 h 1797050"/>
                  <a:gd name="connsiteX89" fmla="*/ 825500 w 2362200"/>
                  <a:gd name="connsiteY89" fmla="*/ 34925 h 1797050"/>
                  <a:gd name="connsiteX90" fmla="*/ 844550 w 2362200"/>
                  <a:gd name="connsiteY90" fmla="*/ 6350 h 1797050"/>
                  <a:gd name="connsiteX91" fmla="*/ 889000 w 2362200"/>
                  <a:gd name="connsiteY91" fmla="*/ 15875 h 1797050"/>
                  <a:gd name="connsiteX92" fmla="*/ 898525 w 2362200"/>
                  <a:gd name="connsiteY92" fmla="*/ 88900 h 1797050"/>
                  <a:gd name="connsiteX93" fmla="*/ 952500 w 2362200"/>
                  <a:gd name="connsiteY93" fmla="*/ 123825 h 1797050"/>
                  <a:gd name="connsiteX94" fmla="*/ 993775 w 2362200"/>
                  <a:gd name="connsiteY94" fmla="*/ 203200 h 1797050"/>
                  <a:gd name="connsiteX95" fmla="*/ 1038225 w 2362200"/>
                  <a:gd name="connsiteY95" fmla="*/ 231775 h 1797050"/>
                  <a:gd name="connsiteX96" fmla="*/ 1069975 w 2362200"/>
                  <a:gd name="connsiteY96" fmla="*/ 228600 h 1797050"/>
                  <a:gd name="connsiteX97" fmla="*/ 1127125 w 2362200"/>
                  <a:gd name="connsiteY97" fmla="*/ 285750 h 1797050"/>
                  <a:gd name="connsiteX98" fmla="*/ 1165225 w 2362200"/>
                  <a:gd name="connsiteY98" fmla="*/ 285750 h 1797050"/>
                  <a:gd name="connsiteX99" fmla="*/ 1206500 w 2362200"/>
                  <a:gd name="connsiteY99" fmla="*/ 317500 h 1797050"/>
                  <a:gd name="connsiteX100" fmla="*/ 1206500 w 2362200"/>
                  <a:gd name="connsiteY100" fmla="*/ 346075 h 1797050"/>
                  <a:gd name="connsiteX101" fmla="*/ 1279525 w 2362200"/>
                  <a:gd name="connsiteY101" fmla="*/ 384175 h 1797050"/>
                  <a:gd name="connsiteX102" fmla="*/ 1295400 w 2362200"/>
                  <a:gd name="connsiteY102" fmla="*/ 412750 h 1797050"/>
                  <a:gd name="connsiteX103" fmla="*/ 1298575 w 2362200"/>
                  <a:gd name="connsiteY103" fmla="*/ 412750 h 1797050"/>
                  <a:gd name="connsiteX104" fmla="*/ 1282700 w 2362200"/>
                  <a:gd name="connsiteY104" fmla="*/ 460375 h 1797050"/>
                  <a:gd name="connsiteX105" fmla="*/ 1336675 w 2362200"/>
                  <a:gd name="connsiteY105" fmla="*/ 508000 h 1797050"/>
                  <a:gd name="connsiteX106" fmla="*/ 1374775 w 2362200"/>
                  <a:gd name="connsiteY106" fmla="*/ 504825 h 1797050"/>
                  <a:gd name="connsiteX107" fmla="*/ 1403350 w 2362200"/>
                  <a:gd name="connsiteY107" fmla="*/ 530225 h 1797050"/>
                  <a:gd name="connsiteX108" fmla="*/ 1431925 w 2362200"/>
                  <a:gd name="connsiteY108" fmla="*/ 527050 h 1797050"/>
                  <a:gd name="connsiteX109" fmla="*/ 1466850 w 2362200"/>
                  <a:gd name="connsiteY109" fmla="*/ 555625 h 1797050"/>
                  <a:gd name="connsiteX110" fmla="*/ 1492250 w 2362200"/>
                  <a:gd name="connsiteY110" fmla="*/ 590550 h 1797050"/>
                  <a:gd name="connsiteX111" fmla="*/ 1489075 w 2362200"/>
                  <a:gd name="connsiteY111" fmla="*/ 590550 h 1797050"/>
                  <a:gd name="connsiteX112" fmla="*/ 1482725 w 2362200"/>
                  <a:gd name="connsiteY112" fmla="*/ 612775 h 1797050"/>
                  <a:gd name="connsiteX113" fmla="*/ 1482725 w 2362200"/>
                  <a:gd name="connsiteY113" fmla="*/ 612775 h 1797050"/>
                  <a:gd name="connsiteX114" fmla="*/ 1450975 w 2362200"/>
                  <a:gd name="connsiteY114" fmla="*/ 622300 h 1797050"/>
                  <a:gd name="connsiteX115" fmla="*/ 1511300 w 2362200"/>
                  <a:gd name="connsiteY115" fmla="*/ 638175 h 1797050"/>
                  <a:gd name="connsiteX116" fmla="*/ 1616075 w 2362200"/>
                  <a:gd name="connsiteY116" fmla="*/ 619125 h 1797050"/>
                  <a:gd name="connsiteX117" fmla="*/ 1628775 w 2362200"/>
                  <a:gd name="connsiteY117" fmla="*/ 612775 h 1797050"/>
                  <a:gd name="connsiteX118" fmla="*/ 1628775 w 2362200"/>
                  <a:gd name="connsiteY118" fmla="*/ 593725 h 1797050"/>
                  <a:gd name="connsiteX119" fmla="*/ 1641475 w 2362200"/>
                  <a:gd name="connsiteY119" fmla="*/ 593725 h 1797050"/>
                  <a:gd name="connsiteX120" fmla="*/ 1698625 w 2362200"/>
                  <a:gd name="connsiteY120" fmla="*/ 615950 h 1797050"/>
                  <a:gd name="connsiteX121" fmla="*/ 1701800 w 2362200"/>
                  <a:gd name="connsiteY121" fmla="*/ 574675 h 1797050"/>
                  <a:gd name="connsiteX122" fmla="*/ 1724025 w 2362200"/>
                  <a:gd name="connsiteY122" fmla="*/ 565150 h 1797050"/>
                  <a:gd name="connsiteX123" fmla="*/ 1803400 w 2362200"/>
                  <a:gd name="connsiteY123" fmla="*/ 508000 h 1797050"/>
                  <a:gd name="connsiteX124" fmla="*/ 1885950 w 2362200"/>
                  <a:gd name="connsiteY124" fmla="*/ 485775 h 1797050"/>
                  <a:gd name="connsiteX125" fmla="*/ 1952625 w 2362200"/>
                  <a:gd name="connsiteY125" fmla="*/ 415925 h 1797050"/>
                  <a:gd name="connsiteX126" fmla="*/ 1971675 w 2362200"/>
                  <a:gd name="connsiteY126" fmla="*/ 409575 h 1797050"/>
                  <a:gd name="connsiteX127" fmla="*/ 2006600 w 2362200"/>
                  <a:gd name="connsiteY127" fmla="*/ 396875 h 1797050"/>
                  <a:gd name="connsiteX128" fmla="*/ 2047875 w 2362200"/>
                  <a:gd name="connsiteY128" fmla="*/ 409575 h 1797050"/>
                  <a:gd name="connsiteX129" fmla="*/ 2085975 w 2362200"/>
                  <a:gd name="connsiteY129" fmla="*/ 457200 h 1797050"/>
                  <a:gd name="connsiteX130" fmla="*/ 2133600 w 2362200"/>
                  <a:gd name="connsiteY130" fmla="*/ 504825 h 1797050"/>
                  <a:gd name="connsiteX131" fmla="*/ 2190750 w 2362200"/>
                  <a:gd name="connsiteY131" fmla="*/ 536575 h 1797050"/>
                  <a:gd name="connsiteX132" fmla="*/ 2244725 w 2362200"/>
                  <a:gd name="connsiteY132" fmla="*/ 520700 h 1797050"/>
                  <a:gd name="connsiteX133" fmla="*/ 2270125 w 2362200"/>
                  <a:gd name="connsiteY133" fmla="*/ 533400 h 1797050"/>
                  <a:gd name="connsiteX134" fmla="*/ 2273300 w 2362200"/>
                  <a:gd name="connsiteY134" fmla="*/ 577850 h 1797050"/>
                  <a:gd name="connsiteX135" fmla="*/ 2324100 w 2362200"/>
                  <a:gd name="connsiteY135" fmla="*/ 606425 h 1797050"/>
                  <a:gd name="connsiteX136" fmla="*/ 2362200 w 2362200"/>
                  <a:gd name="connsiteY136" fmla="*/ 644525 h 1797050"/>
                  <a:gd name="connsiteX137" fmla="*/ 2298700 w 2362200"/>
                  <a:gd name="connsiteY137" fmla="*/ 800100 h 1797050"/>
                  <a:gd name="connsiteX138" fmla="*/ 2273300 w 2362200"/>
                  <a:gd name="connsiteY138" fmla="*/ 895350 h 1797050"/>
                  <a:gd name="connsiteX139" fmla="*/ 2247900 w 2362200"/>
                  <a:gd name="connsiteY139" fmla="*/ 949325 h 1797050"/>
                  <a:gd name="connsiteX140" fmla="*/ 2197100 w 2362200"/>
                  <a:gd name="connsiteY140" fmla="*/ 949325 h 1797050"/>
                  <a:gd name="connsiteX141" fmla="*/ 2174875 w 2362200"/>
                  <a:gd name="connsiteY141" fmla="*/ 993775 h 1797050"/>
                  <a:gd name="connsiteX142" fmla="*/ 2174875 w 2362200"/>
                  <a:gd name="connsiteY142" fmla="*/ 993775 h 1797050"/>
                  <a:gd name="connsiteX143" fmla="*/ 2181225 w 2362200"/>
                  <a:gd name="connsiteY143" fmla="*/ 1022350 h 1797050"/>
                  <a:gd name="connsiteX144" fmla="*/ 2146300 w 2362200"/>
                  <a:gd name="connsiteY144" fmla="*/ 1031875 h 1797050"/>
                  <a:gd name="connsiteX145" fmla="*/ 2095500 w 2362200"/>
                  <a:gd name="connsiteY145" fmla="*/ 1019175 h 1797050"/>
                  <a:gd name="connsiteX146" fmla="*/ 2101850 w 2362200"/>
                  <a:gd name="connsiteY146" fmla="*/ 1073150 h 1797050"/>
                  <a:gd name="connsiteX147" fmla="*/ 2114550 w 2362200"/>
                  <a:gd name="connsiteY147" fmla="*/ 1117600 h 1797050"/>
                  <a:gd name="connsiteX148" fmla="*/ 2051050 w 2362200"/>
                  <a:gd name="connsiteY148" fmla="*/ 1152525 h 1797050"/>
                  <a:gd name="connsiteX149" fmla="*/ 2066925 w 2362200"/>
                  <a:gd name="connsiteY149" fmla="*/ 1174750 h 1797050"/>
                  <a:gd name="connsiteX150" fmla="*/ 2047875 w 2362200"/>
                  <a:gd name="connsiteY150" fmla="*/ 1196975 h 1797050"/>
                  <a:gd name="connsiteX151" fmla="*/ 1968500 w 2362200"/>
                  <a:gd name="connsiteY151" fmla="*/ 1171575 h 1797050"/>
                  <a:gd name="connsiteX152" fmla="*/ 1943100 w 2362200"/>
                  <a:gd name="connsiteY152" fmla="*/ 1187450 h 1797050"/>
                  <a:gd name="connsiteX153" fmla="*/ 1908175 w 2362200"/>
                  <a:gd name="connsiteY153" fmla="*/ 1187450 h 1797050"/>
                  <a:gd name="connsiteX154" fmla="*/ 1908175 w 2362200"/>
                  <a:gd name="connsiteY154" fmla="*/ 1247775 h 1797050"/>
                  <a:gd name="connsiteX155" fmla="*/ 1924050 w 2362200"/>
                  <a:gd name="connsiteY155" fmla="*/ 1263650 h 1797050"/>
                  <a:gd name="connsiteX156" fmla="*/ 1933575 w 2362200"/>
                  <a:gd name="connsiteY156" fmla="*/ 1279525 h 1797050"/>
                  <a:gd name="connsiteX157" fmla="*/ 1943100 w 2362200"/>
                  <a:gd name="connsiteY157" fmla="*/ 1279525 h 1797050"/>
                  <a:gd name="connsiteX158" fmla="*/ 1933575 w 2362200"/>
                  <a:gd name="connsiteY158" fmla="*/ 1304925 h 1797050"/>
                  <a:gd name="connsiteX159" fmla="*/ 1952625 w 2362200"/>
                  <a:gd name="connsiteY159" fmla="*/ 1320800 h 1797050"/>
                  <a:gd name="connsiteX160" fmla="*/ 1949450 w 2362200"/>
                  <a:gd name="connsiteY160" fmla="*/ 1336675 h 1797050"/>
                  <a:gd name="connsiteX161" fmla="*/ 1905000 w 2362200"/>
                  <a:gd name="connsiteY161" fmla="*/ 1336675 h 1797050"/>
                  <a:gd name="connsiteX162" fmla="*/ 1901825 w 2362200"/>
                  <a:gd name="connsiteY162" fmla="*/ 1387475 h 1797050"/>
                  <a:gd name="connsiteX163" fmla="*/ 1901825 w 2362200"/>
                  <a:gd name="connsiteY163" fmla="*/ 1387475 h 1797050"/>
                  <a:gd name="connsiteX164" fmla="*/ 1901825 w 2362200"/>
                  <a:gd name="connsiteY164" fmla="*/ 1406525 h 1797050"/>
                  <a:gd name="connsiteX165" fmla="*/ 1936750 w 2362200"/>
                  <a:gd name="connsiteY165" fmla="*/ 1447800 h 1797050"/>
                  <a:gd name="connsiteX166" fmla="*/ 1990725 w 2362200"/>
                  <a:gd name="connsiteY166" fmla="*/ 1447800 h 1797050"/>
                  <a:gd name="connsiteX167" fmla="*/ 2060575 w 2362200"/>
                  <a:gd name="connsiteY167" fmla="*/ 1476375 h 1797050"/>
                  <a:gd name="connsiteX168" fmla="*/ 2060575 w 2362200"/>
                  <a:gd name="connsiteY168" fmla="*/ 1504950 h 1797050"/>
                  <a:gd name="connsiteX169" fmla="*/ 2035175 w 2362200"/>
                  <a:gd name="connsiteY169" fmla="*/ 1571625 h 1797050"/>
                  <a:gd name="connsiteX170" fmla="*/ 2063750 w 2362200"/>
                  <a:gd name="connsiteY170" fmla="*/ 1587500 h 1797050"/>
                  <a:gd name="connsiteX171" fmla="*/ 2105025 w 2362200"/>
                  <a:gd name="connsiteY171" fmla="*/ 1660525 h 1797050"/>
                  <a:gd name="connsiteX172" fmla="*/ 2054225 w 2362200"/>
                  <a:gd name="connsiteY172" fmla="*/ 1736725 h 1797050"/>
                  <a:gd name="connsiteX173" fmla="*/ 2028825 w 2362200"/>
                  <a:gd name="connsiteY173" fmla="*/ 1730375 h 1797050"/>
                  <a:gd name="connsiteX174" fmla="*/ 2006600 w 2362200"/>
                  <a:gd name="connsiteY174" fmla="*/ 1717675 h 1797050"/>
                  <a:gd name="connsiteX175" fmla="*/ 2000250 w 2362200"/>
                  <a:gd name="connsiteY175" fmla="*/ 1736725 h 1797050"/>
                  <a:gd name="connsiteX176" fmla="*/ 1958975 w 2362200"/>
                  <a:gd name="connsiteY176" fmla="*/ 1746250 h 1797050"/>
                  <a:gd name="connsiteX177" fmla="*/ 1952625 w 2362200"/>
                  <a:gd name="connsiteY177" fmla="*/ 1778000 h 1797050"/>
                  <a:gd name="connsiteX178" fmla="*/ 1901825 w 2362200"/>
                  <a:gd name="connsiteY178" fmla="*/ 1797050 h 1797050"/>
                  <a:gd name="connsiteX179" fmla="*/ 1879600 w 2362200"/>
                  <a:gd name="connsiteY179" fmla="*/ 1758950 h 1797050"/>
                  <a:gd name="connsiteX180" fmla="*/ 1841500 w 2362200"/>
                  <a:gd name="connsiteY180" fmla="*/ 1768475 h 1797050"/>
                  <a:gd name="connsiteX181" fmla="*/ 1844675 w 2362200"/>
                  <a:gd name="connsiteY181" fmla="*/ 1730375 h 1797050"/>
                  <a:gd name="connsiteX182" fmla="*/ 1825625 w 2362200"/>
                  <a:gd name="connsiteY182" fmla="*/ 1704975 h 1797050"/>
                  <a:gd name="connsiteX183" fmla="*/ 1860550 w 2362200"/>
                  <a:gd name="connsiteY183" fmla="*/ 1685925 h 1797050"/>
                  <a:gd name="connsiteX184" fmla="*/ 1803400 w 2362200"/>
                  <a:gd name="connsiteY184" fmla="*/ 1666875 h 1797050"/>
                  <a:gd name="connsiteX185" fmla="*/ 1790700 w 2362200"/>
                  <a:gd name="connsiteY185" fmla="*/ 1692275 h 1797050"/>
                  <a:gd name="connsiteX186" fmla="*/ 1746250 w 2362200"/>
                  <a:gd name="connsiteY186" fmla="*/ 1711325 h 1797050"/>
                  <a:gd name="connsiteX187" fmla="*/ 1739900 w 2362200"/>
                  <a:gd name="connsiteY187" fmla="*/ 1733550 h 1797050"/>
                  <a:gd name="connsiteX188" fmla="*/ 1724025 w 2362200"/>
                  <a:gd name="connsiteY188" fmla="*/ 1739900 h 1797050"/>
                  <a:gd name="connsiteX189" fmla="*/ 1701800 w 2362200"/>
                  <a:gd name="connsiteY189" fmla="*/ 1739900 h 1797050"/>
                  <a:gd name="connsiteX190" fmla="*/ 1714500 w 2362200"/>
                  <a:gd name="connsiteY190" fmla="*/ 1704975 h 1797050"/>
                  <a:gd name="connsiteX191" fmla="*/ 1739900 w 2362200"/>
                  <a:gd name="connsiteY191" fmla="*/ 1679575 h 1797050"/>
                  <a:gd name="connsiteX192" fmla="*/ 1730375 w 2362200"/>
                  <a:gd name="connsiteY192" fmla="*/ 1654175 h 1797050"/>
                  <a:gd name="connsiteX193" fmla="*/ 1708150 w 2362200"/>
                  <a:gd name="connsiteY193" fmla="*/ 1654175 h 1797050"/>
                  <a:gd name="connsiteX194" fmla="*/ 1695450 w 2362200"/>
                  <a:gd name="connsiteY194" fmla="*/ 1679575 h 1797050"/>
                  <a:gd name="connsiteX195" fmla="*/ 1663700 w 2362200"/>
                  <a:gd name="connsiteY195" fmla="*/ 1685925 h 1797050"/>
                  <a:gd name="connsiteX196" fmla="*/ 1628775 w 2362200"/>
                  <a:gd name="connsiteY196" fmla="*/ 1698625 h 1797050"/>
                  <a:gd name="connsiteX197" fmla="*/ 1600200 w 2362200"/>
                  <a:gd name="connsiteY197" fmla="*/ 1670050 h 1797050"/>
                  <a:gd name="connsiteX198" fmla="*/ 1597025 w 2362200"/>
                  <a:gd name="connsiteY198" fmla="*/ 1635125 h 1797050"/>
                  <a:gd name="connsiteX199" fmla="*/ 1568450 w 2362200"/>
                  <a:gd name="connsiteY199" fmla="*/ 1619250 h 1797050"/>
                  <a:gd name="connsiteX200" fmla="*/ 1558925 w 2362200"/>
                  <a:gd name="connsiteY200" fmla="*/ 1584325 h 1797050"/>
                  <a:gd name="connsiteX201" fmla="*/ 1517650 w 2362200"/>
                  <a:gd name="connsiteY201" fmla="*/ 1555750 h 1797050"/>
                  <a:gd name="connsiteX202" fmla="*/ 1498600 w 2362200"/>
                  <a:gd name="connsiteY202" fmla="*/ 1558925 h 1797050"/>
                  <a:gd name="connsiteX203" fmla="*/ 1466850 w 2362200"/>
                  <a:gd name="connsiteY203" fmla="*/ 1603375 h 1797050"/>
                  <a:gd name="connsiteX204" fmla="*/ 1419225 w 2362200"/>
                  <a:gd name="connsiteY204" fmla="*/ 1622425 h 1797050"/>
                  <a:gd name="connsiteX205" fmla="*/ 1393825 w 2362200"/>
                  <a:gd name="connsiteY205" fmla="*/ 1587500 h 1797050"/>
                  <a:gd name="connsiteX206" fmla="*/ 1368425 w 2362200"/>
                  <a:gd name="connsiteY206" fmla="*/ 1587500 h 1797050"/>
                  <a:gd name="connsiteX207" fmla="*/ 1270000 w 2362200"/>
                  <a:gd name="connsiteY207" fmla="*/ 1511300 h 1797050"/>
                  <a:gd name="connsiteX208" fmla="*/ 1276350 w 2362200"/>
                  <a:gd name="connsiteY208" fmla="*/ 1463675 h 1797050"/>
                  <a:gd name="connsiteX209" fmla="*/ 1238250 w 2362200"/>
                  <a:gd name="connsiteY209" fmla="*/ 1457325 h 1797050"/>
                  <a:gd name="connsiteX210" fmla="*/ 1222375 w 2362200"/>
                  <a:gd name="connsiteY210" fmla="*/ 1482725 h 1797050"/>
                  <a:gd name="connsiteX211" fmla="*/ 1187450 w 2362200"/>
                  <a:gd name="connsiteY211" fmla="*/ 1482725 h 1797050"/>
                  <a:gd name="connsiteX212" fmla="*/ 1139825 w 2362200"/>
                  <a:gd name="connsiteY212" fmla="*/ 1460500 h 1797050"/>
                  <a:gd name="connsiteX213" fmla="*/ 1092200 w 2362200"/>
                  <a:gd name="connsiteY213" fmla="*/ 1495425 h 1797050"/>
                  <a:gd name="connsiteX214" fmla="*/ 1098550 w 2362200"/>
                  <a:gd name="connsiteY214" fmla="*/ 1511300 h 1797050"/>
                  <a:gd name="connsiteX215" fmla="*/ 1079500 w 2362200"/>
                  <a:gd name="connsiteY215" fmla="*/ 1530350 h 1797050"/>
                  <a:gd name="connsiteX216" fmla="*/ 1035050 w 2362200"/>
                  <a:gd name="connsiteY216" fmla="*/ 1530350 h 1797050"/>
                  <a:gd name="connsiteX217" fmla="*/ 1006475 w 2362200"/>
                  <a:gd name="connsiteY217" fmla="*/ 1574800 h 1797050"/>
                  <a:gd name="connsiteX218" fmla="*/ 958850 w 2362200"/>
                  <a:gd name="connsiteY218" fmla="*/ 1571625 h 1797050"/>
                  <a:gd name="connsiteX219" fmla="*/ 952500 w 2362200"/>
                  <a:gd name="connsiteY219" fmla="*/ 1587500 h 1797050"/>
                  <a:gd name="connsiteX220" fmla="*/ 965200 w 2362200"/>
                  <a:gd name="connsiteY220" fmla="*/ 1670050 h 1797050"/>
                  <a:gd name="connsiteX221" fmla="*/ 939800 w 2362200"/>
                  <a:gd name="connsiteY221" fmla="*/ 1714500 h 1797050"/>
                  <a:gd name="connsiteX222" fmla="*/ 901700 w 2362200"/>
                  <a:gd name="connsiteY222" fmla="*/ 1720850 h 1797050"/>
                  <a:gd name="connsiteX223" fmla="*/ 898525 w 2362200"/>
                  <a:gd name="connsiteY223" fmla="*/ 1746250 h 1797050"/>
                  <a:gd name="connsiteX224" fmla="*/ 869950 w 2362200"/>
                  <a:gd name="connsiteY224" fmla="*/ 1746250 h 1797050"/>
                  <a:gd name="connsiteX225" fmla="*/ 854075 w 2362200"/>
                  <a:gd name="connsiteY225" fmla="*/ 1758950 h 1797050"/>
                  <a:gd name="connsiteX226" fmla="*/ 847725 w 2362200"/>
                  <a:gd name="connsiteY226" fmla="*/ 1771650 h 1797050"/>
                  <a:gd name="connsiteX227" fmla="*/ 828675 w 2362200"/>
                  <a:gd name="connsiteY227" fmla="*/ 1765300 h 1797050"/>
                  <a:gd name="connsiteX228" fmla="*/ 819150 w 2362200"/>
                  <a:gd name="connsiteY228" fmla="*/ 1752600 h 1797050"/>
                  <a:gd name="connsiteX229" fmla="*/ 790575 w 2362200"/>
                  <a:gd name="connsiteY229" fmla="*/ 1771650 h 1797050"/>
                  <a:gd name="connsiteX230" fmla="*/ 692150 w 2362200"/>
                  <a:gd name="connsiteY230" fmla="*/ 1701800 h 1797050"/>
                  <a:gd name="connsiteX231" fmla="*/ 650875 w 2362200"/>
                  <a:gd name="connsiteY231" fmla="*/ 1720850 h 1797050"/>
                  <a:gd name="connsiteX232" fmla="*/ 615950 w 2362200"/>
                  <a:gd name="connsiteY232" fmla="*/ 1685925 h 1797050"/>
                  <a:gd name="connsiteX233" fmla="*/ 581025 w 2362200"/>
                  <a:gd name="connsiteY233" fmla="*/ 1689100 h 1797050"/>
                  <a:gd name="connsiteX234" fmla="*/ 571500 w 2362200"/>
                  <a:gd name="connsiteY234" fmla="*/ 1609725 h 1797050"/>
                  <a:gd name="connsiteX235" fmla="*/ 523875 w 2362200"/>
                  <a:gd name="connsiteY235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76250 w 2362200"/>
                  <a:gd name="connsiteY4" fmla="*/ 1587500 h 1797050"/>
                  <a:gd name="connsiteX5" fmla="*/ 463550 w 2362200"/>
                  <a:gd name="connsiteY5" fmla="*/ 1568450 h 1797050"/>
                  <a:gd name="connsiteX6" fmla="*/ 457200 w 2362200"/>
                  <a:gd name="connsiteY6" fmla="*/ 1558925 h 1797050"/>
                  <a:gd name="connsiteX7" fmla="*/ 438150 w 2362200"/>
                  <a:gd name="connsiteY7" fmla="*/ 1552575 h 1797050"/>
                  <a:gd name="connsiteX8" fmla="*/ 428625 w 2362200"/>
                  <a:gd name="connsiteY8" fmla="*/ 1549400 h 1797050"/>
                  <a:gd name="connsiteX9" fmla="*/ 419100 w 2362200"/>
                  <a:gd name="connsiteY9" fmla="*/ 1539875 h 1797050"/>
                  <a:gd name="connsiteX10" fmla="*/ 406400 w 2362200"/>
                  <a:gd name="connsiteY10" fmla="*/ 1530350 h 1797050"/>
                  <a:gd name="connsiteX11" fmla="*/ 361950 w 2362200"/>
                  <a:gd name="connsiteY11" fmla="*/ 1498600 h 1797050"/>
                  <a:gd name="connsiteX12" fmla="*/ 336550 w 2362200"/>
                  <a:gd name="connsiteY12" fmla="*/ 1492250 h 1797050"/>
                  <a:gd name="connsiteX13" fmla="*/ 298450 w 2362200"/>
                  <a:gd name="connsiteY13" fmla="*/ 1444625 h 1797050"/>
                  <a:gd name="connsiteX14" fmla="*/ 269875 w 2362200"/>
                  <a:gd name="connsiteY14" fmla="*/ 1444625 h 1797050"/>
                  <a:gd name="connsiteX15" fmla="*/ 269875 w 2362200"/>
                  <a:gd name="connsiteY15" fmla="*/ 1406525 h 1797050"/>
                  <a:gd name="connsiteX16" fmla="*/ 257175 w 2362200"/>
                  <a:gd name="connsiteY16" fmla="*/ 1387475 h 1797050"/>
                  <a:gd name="connsiteX17" fmla="*/ 257175 w 2362200"/>
                  <a:gd name="connsiteY17" fmla="*/ 1327150 h 1797050"/>
                  <a:gd name="connsiteX18" fmla="*/ 276225 w 2362200"/>
                  <a:gd name="connsiteY18" fmla="*/ 1209675 h 1797050"/>
                  <a:gd name="connsiteX19" fmla="*/ 257175 w 2362200"/>
                  <a:gd name="connsiteY19" fmla="*/ 1162050 h 1797050"/>
                  <a:gd name="connsiteX20" fmla="*/ 273050 w 2362200"/>
                  <a:gd name="connsiteY20" fmla="*/ 1120775 h 1797050"/>
                  <a:gd name="connsiteX21" fmla="*/ 257175 w 2362200"/>
                  <a:gd name="connsiteY21" fmla="*/ 1066800 h 1797050"/>
                  <a:gd name="connsiteX22" fmla="*/ 257175 w 2362200"/>
                  <a:gd name="connsiteY22" fmla="*/ 1025525 h 1797050"/>
                  <a:gd name="connsiteX23" fmla="*/ 225425 w 2362200"/>
                  <a:gd name="connsiteY23" fmla="*/ 984250 h 1797050"/>
                  <a:gd name="connsiteX24" fmla="*/ 244475 w 2362200"/>
                  <a:gd name="connsiteY24" fmla="*/ 949325 h 1797050"/>
                  <a:gd name="connsiteX25" fmla="*/ 244475 w 2362200"/>
                  <a:gd name="connsiteY25" fmla="*/ 911225 h 1797050"/>
                  <a:gd name="connsiteX26" fmla="*/ 282575 w 2362200"/>
                  <a:gd name="connsiteY26" fmla="*/ 895350 h 1797050"/>
                  <a:gd name="connsiteX27" fmla="*/ 323850 w 2362200"/>
                  <a:gd name="connsiteY27" fmla="*/ 901700 h 1797050"/>
                  <a:gd name="connsiteX28" fmla="*/ 330200 w 2362200"/>
                  <a:gd name="connsiteY28" fmla="*/ 850900 h 1797050"/>
                  <a:gd name="connsiteX29" fmla="*/ 352425 w 2362200"/>
                  <a:gd name="connsiteY29" fmla="*/ 812800 h 1797050"/>
                  <a:gd name="connsiteX30" fmla="*/ 400050 w 2362200"/>
                  <a:gd name="connsiteY30" fmla="*/ 819150 h 1797050"/>
                  <a:gd name="connsiteX31" fmla="*/ 441325 w 2362200"/>
                  <a:gd name="connsiteY31" fmla="*/ 784225 h 1797050"/>
                  <a:gd name="connsiteX32" fmla="*/ 441325 w 2362200"/>
                  <a:gd name="connsiteY32" fmla="*/ 733425 h 1797050"/>
                  <a:gd name="connsiteX33" fmla="*/ 473075 w 2362200"/>
                  <a:gd name="connsiteY33" fmla="*/ 698500 h 1797050"/>
                  <a:gd name="connsiteX34" fmla="*/ 419100 w 2362200"/>
                  <a:gd name="connsiteY34" fmla="*/ 682625 h 1797050"/>
                  <a:gd name="connsiteX35" fmla="*/ 393700 w 2362200"/>
                  <a:gd name="connsiteY35" fmla="*/ 650875 h 1797050"/>
                  <a:gd name="connsiteX36" fmla="*/ 365125 w 2362200"/>
                  <a:gd name="connsiteY36" fmla="*/ 666750 h 1797050"/>
                  <a:gd name="connsiteX37" fmla="*/ 339725 w 2362200"/>
                  <a:gd name="connsiteY37" fmla="*/ 660400 h 1797050"/>
                  <a:gd name="connsiteX38" fmla="*/ 352425 w 2362200"/>
                  <a:gd name="connsiteY38" fmla="*/ 628650 h 1797050"/>
                  <a:gd name="connsiteX39" fmla="*/ 339725 w 2362200"/>
                  <a:gd name="connsiteY39" fmla="*/ 600075 h 1797050"/>
                  <a:gd name="connsiteX40" fmla="*/ 361950 w 2362200"/>
                  <a:gd name="connsiteY40" fmla="*/ 587375 h 1797050"/>
                  <a:gd name="connsiteX41" fmla="*/ 371475 w 2362200"/>
                  <a:gd name="connsiteY41" fmla="*/ 561975 h 1797050"/>
                  <a:gd name="connsiteX42" fmla="*/ 260350 w 2362200"/>
                  <a:gd name="connsiteY42" fmla="*/ 536575 h 1797050"/>
                  <a:gd name="connsiteX43" fmla="*/ 215900 w 2362200"/>
                  <a:gd name="connsiteY43" fmla="*/ 504825 h 1797050"/>
                  <a:gd name="connsiteX44" fmla="*/ 177800 w 2362200"/>
                  <a:gd name="connsiteY44" fmla="*/ 469900 h 1797050"/>
                  <a:gd name="connsiteX45" fmla="*/ 171450 w 2362200"/>
                  <a:gd name="connsiteY45" fmla="*/ 412750 h 1797050"/>
                  <a:gd name="connsiteX46" fmla="*/ 123825 w 2362200"/>
                  <a:gd name="connsiteY46" fmla="*/ 412750 h 1797050"/>
                  <a:gd name="connsiteX47" fmla="*/ 92075 w 2362200"/>
                  <a:gd name="connsiteY47" fmla="*/ 400050 h 1797050"/>
                  <a:gd name="connsiteX48" fmla="*/ 76200 w 2362200"/>
                  <a:gd name="connsiteY48" fmla="*/ 422275 h 1797050"/>
                  <a:gd name="connsiteX49" fmla="*/ 38100 w 2362200"/>
                  <a:gd name="connsiteY49" fmla="*/ 419100 h 1797050"/>
                  <a:gd name="connsiteX50" fmla="*/ 0 w 2362200"/>
                  <a:gd name="connsiteY50" fmla="*/ 377825 h 1797050"/>
                  <a:gd name="connsiteX51" fmla="*/ 31750 w 2362200"/>
                  <a:gd name="connsiteY51" fmla="*/ 349250 h 1797050"/>
                  <a:gd name="connsiteX52" fmla="*/ 12700 w 2362200"/>
                  <a:gd name="connsiteY52" fmla="*/ 336550 h 1797050"/>
                  <a:gd name="connsiteX53" fmla="*/ 12700 w 2362200"/>
                  <a:gd name="connsiteY53" fmla="*/ 304800 h 1797050"/>
                  <a:gd name="connsiteX54" fmla="*/ 34925 w 2362200"/>
                  <a:gd name="connsiteY54" fmla="*/ 292100 h 1797050"/>
                  <a:gd name="connsiteX55" fmla="*/ 25400 w 2362200"/>
                  <a:gd name="connsiteY55" fmla="*/ 260350 h 1797050"/>
                  <a:gd name="connsiteX56" fmla="*/ 63500 w 2362200"/>
                  <a:gd name="connsiteY56" fmla="*/ 254000 h 1797050"/>
                  <a:gd name="connsiteX57" fmla="*/ 114300 w 2362200"/>
                  <a:gd name="connsiteY57" fmla="*/ 228600 h 1797050"/>
                  <a:gd name="connsiteX58" fmla="*/ 123825 w 2362200"/>
                  <a:gd name="connsiteY58" fmla="*/ 222250 h 1797050"/>
                  <a:gd name="connsiteX59" fmla="*/ 130175 w 2362200"/>
                  <a:gd name="connsiteY59" fmla="*/ 193675 h 1797050"/>
                  <a:gd name="connsiteX60" fmla="*/ 161925 w 2362200"/>
                  <a:gd name="connsiteY60" fmla="*/ 196850 h 1797050"/>
                  <a:gd name="connsiteX61" fmla="*/ 171450 w 2362200"/>
                  <a:gd name="connsiteY61" fmla="*/ 165100 h 1797050"/>
                  <a:gd name="connsiteX62" fmla="*/ 187325 w 2362200"/>
                  <a:gd name="connsiteY62" fmla="*/ 161925 h 1797050"/>
                  <a:gd name="connsiteX63" fmla="*/ 193675 w 2362200"/>
                  <a:gd name="connsiteY63" fmla="*/ 98425 h 1797050"/>
                  <a:gd name="connsiteX64" fmla="*/ 241300 w 2362200"/>
                  <a:gd name="connsiteY64" fmla="*/ 107950 h 1797050"/>
                  <a:gd name="connsiteX65" fmla="*/ 295275 w 2362200"/>
                  <a:gd name="connsiteY65" fmla="*/ 104775 h 1797050"/>
                  <a:gd name="connsiteX66" fmla="*/ 330200 w 2362200"/>
                  <a:gd name="connsiteY66" fmla="*/ 98425 h 1797050"/>
                  <a:gd name="connsiteX67" fmla="*/ 330200 w 2362200"/>
                  <a:gd name="connsiteY67" fmla="*/ 98425 h 1797050"/>
                  <a:gd name="connsiteX68" fmla="*/ 342900 w 2362200"/>
                  <a:gd name="connsiteY68" fmla="*/ 114300 h 1797050"/>
                  <a:gd name="connsiteX69" fmla="*/ 374650 w 2362200"/>
                  <a:gd name="connsiteY69" fmla="*/ 127000 h 1797050"/>
                  <a:gd name="connsiteX70" fmla="*/ 400050 w 2362200"/>
                  <a:gd name="connsiteY70" fmla="*/ 107950 h 1797050"/>
                  <a:gd name="connsiteX71" fmla="*/ 400050 w 2362200"/>
                  <a:gd name="connsiteY71" fmla="*/ 107950 h 1797050"/>
                  <a:gd name="connsiteX72" fmla="*/ 409575 w 2362200"/>
                  <a:gd name="connsiteY72" fmla="*/ 120650 h 1797050"/>
                  <a:gd name="connsiteX73" fmla="*/ 425450 w 2362200"/>
                  <a:gd name="connsiteY73" fmla="*/ 120650 h 1797050"/>
                  <a:gd name="connsiteX74" fmla="*/ 431800 w 2362200"/>
                  <a:gd name="connsiteY74" fmla="*/ 98425 h 1797050"/>
                  <a:gd name="connsiteX75" fmla="*/ 365125 w 2362200"/>
                  <a:gd name="connsiteY75" fmla="*/ 53975 h 1797050"/>
                  <a:gd name="connsiteX76" fmla="*/ 377825 w 2362200"/>
                  <a:gd name="connsiteY76" fmla="*/ 41275 h 1797050"/>
                  <a:gd name="connsiteX77" fmla="*/ 438150 w 2362200"/>
                  <a:gd name="connsiteY77" fmla="*/ 50800 h 1797050"/>
                  <a:gd name="connsiteX78" fmla="*/ 454025 w 2362200"/>
                  <a:gd name="connsiteY78" fmla="*/ 63500 h 1797050"/>
                  <a:gd name="connsiteX79" fmla="*/ 508000 w 2362200"/>
                  <a:gd name="connsiteY79" fmla="*/ 79375 h 1797050"/>
                  <a:gd name="connsiteX80" fmla="*/ 606425 w 2362200"/>
                  <a:gd name="connsiteY80" fmla="*/ 22225 h 1797050"/>
                  <a:gd name="connsiteX81" fmla="*/ 638175 w 2362200"/>
                  <a:gd name="connsiteY81" fmla="*/ 34925 h 1797050"/>
                  <a:gd name="connsiteX82" fmla="*/ 644525 w 2362200"/>
                  <a:gd name="connsiteY82" fmla="*/ 0 h 1797050"/>
                  <a:gd name="connsiteX83" fmla="*/ 714375 w 2362200"/>
                  <a:gd name="connsiteY83" fmla="*/ 9525 h 1797050"/>
                  <a:gd name="connsiteX84" fmla="*/ 723900 w 2362200"/>
                  <a:gd name="connsiteY84" fmla="*/ 31750 h 1797050"/>
                  <a:gd name="connsiteX85" fmla="*/ 749300 w 2362200"/>
                  <a:gd name="connsiteY85" fmla="*/ 66675 h 1797050"/>
                  <a:gd name="connsiteX86" fmla="*/ 771525 w 2362200"/>
                  <a:gd name="connsiteY86" fmla="*/ 41275 h 1797050"/>
                  <a:gd name="connsiteX87" fmla="*/ 806450 w 2362200"/>
                  <a:gd name="connsiteY87" fmla="*/ 41275 h 1797050"/>
                  <a:gd name="connsiteX88" fmla="*/ 825500 w 2362200"/>
                  <a:gd name="connsiteY88" fmla="*/ 34925 h 1797050"/>
                  <a:gd name="connsiteX89" fmla="*/ 844550 w 2362200"/>
                  <a:gd name="connsiteY89" fmla="*/ 6350 h 1797050"/>
                  <a:gd name="connsiteX90" fmla="*/ 889000 w 2362200"/>
                  <a:gd name="connsiteY90" fmla="*/ 15875 h 1797050"/>
                  <a:gd name="connsiteX91" fmla="*/ 898525 w 2362200"/>
                  <a:gd name="connsiteY91" fmla="*/ 88900 h 1797050"/>
                  <a:gd name="connsiteX92" fmla="*/ 952500 w 2362200"/>
                  <a:gd name="connsiteY92" fmla="*/ 123825 h 1797050"/>
                  <a:gd name="connsiteX93" fmla="*/ 993775 w 2362200"/>
                  <a:gd name="connsiteY93" fmla="*/ 203200 h 1797050"/>
                  <a:gd name="connsiteX94" fmla="*/ 1038225 w 2362200"/>
                  <a:gd name="connsiteY94" fmla="*/ 231775 h 1797050"/>
                  <a:gd name="connsiteX95" fmla="*/ 1069975 w 2362200"/>
                  <a:gd name="connsiteY95" fmla="*/ 228600 h 1797050"/>
                  <a:gd name="connsiteX96" fmla="*/ 1127125 w 2362200"/>
                  <a:gd name="connsiteY96" fmla="*/ 285750 h 1797050"/>
                  <a:gd name="connsiteX97" fmla="*/ 1165225 w 2362200"/>
                  <a:gd name="connsiteY97" fmla="*/ 285750 h 1797050"/>
                  <a:gd name="connsiteX98" fmla="*/ 1206500 w 2362200"/>
                  <a:gd name="connsiteY98" fmla="*/ 317500 h 1797050"/>
                  <a:gd name="connsiteX99" fmla="*/ 1206500 w 2362200"/>
                  <a:gd name="connsiteY99" fmla="*/ 346075 h 1797050"/>
                  <a:gd name="connsiteX100" fmla="*/ 1279525 w 2362200"/>
                  <a:gd name="connsiteY100" fmla="*/ 384175 h 1797050"/>
                  <a:gd name="connsiteX101" fmla="*/ 1295400 w 2362200"/>
                  <a:gd name="connsiteY101" fmla="*/ 412750 h 1797050"/>
                  <a:gd name="connsiteX102" fmla="*/ 1298575 w 2362200"/>
                  <a:gd name="connsiteY102" fmla="*/ 412750 h 1797050"/>
                  <a:gd name="connsiteX103" fmla="*/ 1282700 w 2362200"/>
                  <a:gd name="connsiteY103" fmla="*/ 460375 h 1797050"/>
                  <a:gd name="connsiteX104" fmla="*/ 1336675 w 2362200"/>
                  <a:gd name="connsiteY104" fmla="*/ 508000 h 1797050"/>
                  <a:gd name="connsiteX105" fmla="*/ 1374775 w 2362200"/>
                  <a:gd name="connsiteY105" fmla="*/ 504825 h 1797050"/>
                  <a:gd name="connsiteX106" fmla="*/ 1403350 w 2362200"/>
                  <a:gd name="connsiteY106" fmla="*/ 530225 h 1797050"/>
                  <a:gd name="connsiteX107" fmla="*/ 1431925 w 2362200"/>
                  <a:gd name="connsiteY107" fmla="*/ 527050 h 1797050"/>
                  <a:gd name="connsiteX108" fmla="*/ 1466850 w 2362200"/>
                  <a:gd name="connsiteY108" fmla="*/ 555625 h 1797050"/>
                  <a:gd name="connsiteX109" fmla="*/ 1492250 w 2362200"/>
                  <a:gd name="connsiteY109" fmla="*/ 590550 h 1797050"/>
                  <a:gd name="connsiteX110" fmla="*/ 1489075 w 2362200"/>
                  <a:gd name="connsiteY110" fmla="*/ 590550 h 1797050"/>
                  <a:gd name="connsiteX111" fmla="*/ 1482725 w 2362200"/>
                  <a:gd name="connsiteY111" fmla="*/ 612775 h 1797050"/>
                  <a:gd name="connsiteX112" fmla="*/ 1482725 w 2362200"/>
                  <a:gd name="connsiteY112" fmla="*/ 612775 h 1797050"/>
                  <a:gd name="connsiteX113" fmla="*/ 1450975 w 2362200"/>
                  <a:gd name="connsiteY113" fmla="*/ 622300 h 1797050"/>
                  <a:gd name="connsiteX114" fmla="*/ 1511300 w 2362200"/>
                  <a:gd name="connsiteY114" fmla="*/ 638175 h 1797050"/>
                  <a:gd name="connsiteX115" fmla="*/ 1616075 w 2362200"/>
                  <a:gd name="connsiteY115" fmla="*/ 619125 h 1797050"/>
                  <a:gd name="connsiteX116" fmla="*/ 1628775 w 2362200"/>
                  <a:gd name="connsiteY116" fmla="*/ 612775 h 1797050"/>
                  <a:gd name="connsiteX117" fmla="*/ 1628775 w 2362200"/>
                  <a:gd name="connsiteY117" fmla="*/ 593725 h 1797050"/>
                  <a:gd name="connsiteX118" fmla="*/ 1641475 w 2362200"/>
                  <a:gd name="connsiteY118" fmla="*/ 593725 h 1797050"/>
                  <a:gd name="connsiteX119" fmla="*/ 1698625 w 2362200"/>
                  <a:gd name="connsiteY119" fmla="*/ 615950 h 1797050"/>
                  <a:gd name="connsiteX120" fmla="*/ 1701800 w 2362200"/>
                  <a:gd name="connsiteY120" fmla="*/ 574675 h 1797050"/>
                  <a:gd name="connsiteX121" fmla="*/ 1724025 w 2362200"/>
                  <a:gd name="connsiteY121" fmla="*/ 565150 h 1797050"/>
                  <a:gd name="connsiteX122" fmla="*/ 1803400 w 2362200"/>
                  <a:gd name="connsiteY122" fmla="*/ 508000 h 1797050"/>
                  <a:gd name="connsiteX123" fmla="*/ 1885950 w 2362200"/>
                  <a:gd name="connsiteY123" fmla="*/ 485775 h 1797050"/>
                  <a:gd name="connsiteX124" fmla="*/ 1952625 w 2362200"/>
                  <a:gd name="connsiteY124" fmla="*/ 415925 h 1797050"/>
                  <a:gd name="connsiteX125" fmla="*/ 1971675 w 2362200"/>
                  <a:gd name="connsiteY125" fmla="*/ 409575 h 1797050"/>
                  <a:gd name="connsiteX126" fmla="*/ 2006600 w 2362200"/>
                  <a:gd name="connsiteY126" fmla="*/ 396875 h 1797050"/>
                  <a:gd name="connsiteX127" fmla="*/ 2047875 w 2362200"/>
                  <a:gd name="connsiteY127" fmla="*/ 409575 h 1797050"/>
                  <a:gd name="connsiteX128" fmla="*/ 2085975 w 2362200"/>
                  <a:gd name="connsiteY128" fmla="*/ 457200 h 1797050"/>
                  <a:gd name="connsiteX129" fmla="*/ 2133600 w 2362200"/>
                  <a:gd name="connsiteY129" fmla="*/ 504825 h 1797050"/>
                  <a:gd name="connsiteX130" fmla="*/ 2190750 w 2362200"/>
                  <a:gd name="connsiteY130" fmla="*/ 536575 h 1797050"/>
                  <a:gd name="connsiteX131" fmla="*/ 2244725 w 2362200"/>
                  <a:gd name="connsiteY131" fmla="*/ 520700 h 1797050"/>
                  <a:gd name="connsiteX132" fmla="*/ 2270125 w 2362200"/>
                  <a:gd name="connsiteY132" fmla="*/ 533400 h 1797050"/>
                  <a:gd name="connsiteX133" fmla="*/ 2273300 w 2362200"/>
                  <a:gd name="connsiteY133" fmla="*/ 577850 h 1797050"/>
                  <a:gd name="connsiteX134" fmla="*/ 2324100 w 2362200"/>
                  <a:gd name="connsiteY134" fmla="*/ 606425 h 1797050"/>
                  <a:gd name="connsiteX135" fmla="*/ 2362200 w 2362200"/>
                  <a:gd name="connsiteY135" fmla="*/ 644525 h 1797050"/>
                  <a:gd name="connsiteX136" fmla="*/ 2298700 w 2362200"/>
                  <a:gd name="connsiteY136" fmla="*/ 800100 h 1797050"/>
                  <a:gd name="connsiteX137" fmla="*/ 2273300 w 2362200"/>
                  <a:gd name="connsiteY137" fmla="*/ 895350 h 1797050"/>
                  <a:gd name="connsiteX138" fmla="*/ 2247900 w 2362200"/>
                  <a:gd name="connsiteY138" fmla="*/ 949325 h 1797050"/>
                  <a:gd name="connsiteX139" fmla="*/ 2197100 w 2362200"/>
                  <a:gd name="connsiteY139" fmla="*/ 949325 h 1797050"/>
                  <a:gd name="connsiteX140" fmla="*/ 2174875 w 2362200"/>
                  <a:gd name="connsiteY140" fmla="*/ 993775 h 1797050"/>
                  <a:gd name="connsiteX141" fmla="*/ 2174875 w 2362200"/>
                  <a:gd name="connsiteY141" fmla="*/ 993775 h 1797050"/>
                  <a:gd name="connsiteX142" fmla="*/ 2181225 w 2362200"/>
                  <a:gd name="connsiteY142" fmla="*/ 1022350 h 1797050"/>
                  <a:gd name="connsiteX143" fmla="*/ 2146300 w 2362200"/>
                  <a:gd name="connsiteY143" fmla="*/ 1031875 h 1797050"/>
                  <a:gd name="connsiteX144" fmla="*/ 2095500 w 2362200"/>
                  <a:gd name="connsiteY144" fmla="*/ 1019175 h 1797050"/>
                  <a:gd name="connsiteX145" fmla="*/ 2101850 w 2362200"/>
                  <a:gd name="connsiteY145" fmla="*/ 1073150 h 1797050"/>
                  <a:gd name="connsiteX146" fmla="*/ 2114550 w 2362200"/>
                  <a:gd name="connsiteY146" fmla="*/ 1117600 h 1797050"/>
                  <a:gd name="connsiteX147" fmla="*/ 2051050 w 2362200"/>
                  <a:gd name="connsiteY147" fmla="*/ 1152525 h 1797050"/>
                  <a:gd name="connsiteX148" fmla="*/ 2066925 w 2362200"/>
                  <a:gd name="connsiteY148" fmla="*/ 1174750 h 1797050"/>
                  <a:gd name="connsiteX149" fmla="*/ 2047875 w 2362200"/>
                  <a:gd name="connsiteY149" fmla="*/ 1196975 h 1797050"/>
                  <a:gd name="connsiteX150" fmla="*/ 1968500 w 2362200"/>
                  <a:gd name="connsiteY150" fmla="*/ 1171575 h 1797050"/>
                  <a:gd name="connsiteX151" fmla="*/ 1943100 w 2362200"/>
                  <a:gd name="connsiteY151" fmla="*/ 1187450 h 1797050"/>
                  <a:gd name="connsiteX152" fmla="*/ 1908175 w 2362200"/>
                  <a:gd name="connsiteY152" fmla="*/ 1187450 h 1797050"/>
                  <a:gd name="connsiteX153" fmla="*/ 1908175 w 2362200"/>
                  <a:gd name="connsiteY153" fmla="*/ 1247775 h 1797050"/>
                  <a:gd name="connsiteX154" fmla="*/ 1924050 w 2362200"/>
                  <a:gd name="connsiteY154" fmla="*/ 1263650 h 1797050"/>
                  <a:gd name="connsiteX155" fmla="*/ 1933575 w 2362200"/>
                  <a:gd name="connsiteY155" fmla="*/ 1279525 h 1797050"/>
                  <a:gd name="connsiteX156" fmla="*/ 1943100 w 2362200"/>
                  <a:gd name="connsiteY156" fmla="*/ 1279525 h 1797050"/>
                  <a:gd name="connsiteX157" fmla="*/ 1933575 w 2362200"/>
                  <a:gd name="connsiteY157" fmla="*/ 1304925 h 1797050"/>
                  <a:gd name="connsiteX158" fmla="*/ 1952625 w 2362200"/>
                  <a:gd name="connsiteY158" fmla="*/ 1320800 h 1797050"/>
                  <a:gd name="connsiteX159" fmla="*/ 1949450 w 2362200"/>
                  <a:gd name="connsiteY159" fmla="*/ 1336675 h 1797050"/>
                  <a:gd name="connsiteX160" fmla="*/ 1905000 w 2362200"/>
                  <a:gd name="connsiteY160" fmla="*/ 1336675 h 1797050"/>
                  <a:gd name="connsiteX161" fmla="*/ 1901825 w 2362200"/>
                  <a:gd name="connsiteY161" fmla="*/ 1387475 h 1797050"/>
                  <a:gd name="connsiteX162" fmla="*/ 1901825 w 2362200"/>
                  <a:gd name="connsiteY162" fmla="*/ 1387475 h 1797050"/>
                  <a:gd name="connsiteX163" fmla="*/ 1901825 w 2362200"/>
                  <a:gd name="connsiteY163" fmla="*/ 1406525 h 1797050"/>
                  <a:gd name="connsiteX164" fmla="*/ 1936750 w 2362200"/>
                  <a:gd name="connsiteY164" fmla="*/ 1447800 h 1797050"/>
                  <a:gd name="connsiteX165" fmla="*/ 1990725 w 2362200"/>
                  <a:gd name="connsiteY165" fmla="*/ 1447800 h 1797050"/>
                  <a:gd name="connsiteX166" fmla="*/ 2060575 w 2362200"/>
                  <a:gd name="connsiteY166" fmla="*/ 1476375 h 1797050"/>
                  <a:gd name="connsiteX167" fmla="*/ 2060575 w 2362200"/>
                  <a:gd name="connsiteY167" fmla="*/ 1504950 h 1797050"/>
                  <a:gd name="connsiteX168" fmla="*/ 2035175 w 2362200"/>
                  <a:gd name="connsiteY168" fmla="*/ 1571625 h 1797050"/>
                  <a:gd name="connsiteX169" fmla="*/ 2063750 w 2362200"/>
                  <a:gd name="connsiteY169" fmla="*/ 1587500 h 1797050"/>
                  <a:gd name="connsiteX170" fmla="*/ 2105025 w 2362200"/>
                  <a:gd name="connsiteY170" fmla="*/ 1660525 h 1797050"/>
                  <a:gd name="connsiteX171" fmla="*/ 2054225 w 2362200"/>
                  <a:gd name="connsiteY171" fmla="*/ 1736725 h 1797050"/>
                  <a:gd name="connsiteX172" fmla="*/ 2028825 w 2362200"/>
                  <a:gd name="connsiteY172" fmla="*/ 1730375 h 1797050"/>
                  <a:gd name="connsiteX173" fmla="*/ 2006600 w 2362200"/>
                  <a:gd name="connsiteY173" fmla="*/ 1717675 h 1797050"/>
                  <a:gd name="connsiteX174" fmla="*/ 2000250 w 2362200"/>
                  <a:gd name="connsiteY174" fmla="*/ 1736725 h 1797050"/>
                  <a:gd name="connsiteX175" fmla="*/ 1958975 w 2362200"/>
                  <a:gd name="connsiteY175" fmla="*/ 1746250 h 1797050"/>
                  <a:gd name="connsiteX176" fmla="*/ 1952625 w 2362200"/>
                  <a:gd name="connsiteY176" fmla="*/ 1778000 h 1797050"/>
                  <a:gd name="connsiteX177" fmla="*/ 1901825 w 2362200"/>
                  <a:gd name="connsiteY177" fmla="*/ 1797050 h 1797050"/>
                  <a:gd name="connsiteX178" fmla="*/ 1879600 w 2362200"/>
                  <a:gd name="connsiteY178" fmla="*/ 1758950 h 1797050"/>
                  <a:gd name="connsiteX179" fmla="*/ 1841500 w 2362200"/>
                  <a:gd name="connsiteY179" fmla="*/ 1768475 h 1797050"/>
                  <a:gd name="connsiteX180" fmla="*/ 1844675 w 2362200"/>
                  <a:gd name="connsiteY180" fmla="*/ 1730375 h 1797050"/>
                  <a:gd name="connsiteX181" fmla="*/ 1825625 w 2362200"/>
                  <a:gd name="connsiteY181" fmla="*/ 1704975 h 1797050"/>
                  <a:gd name="connsiteX182" fmla="*/ 1860550 w 2362200"/>
                  <a:gd name="connsiteY182" fmla="*/ 1685925 h 1797050"/>
                  <a:gd name="connsiteX183" fmla="*/ 1803400 w 2362200"/>
                  <a:gd name="connsiteY183" fmla="*/ 1666875 h 1797050"/>
                  <a:gd name="connsiteX184" fmla="*/ 1790700 w 2362200"/>
                  <a:gd name="connsiteY184" fmla="*/ 1692275 h 1797050"/>
                  <a:gd name="connsiteX185" fmla="*/ 1746250 w 2362200"/>
                  <a:gd name="connsiteY185" fmla="*/ 1711325 h 1797050"/>
                  <a:gd name="connsiteX186" fmla="*/ 1739900 w 2362200"/>
                  <a:gd name="connsiteY186" fmla="*/ 1733550 h 1797050"/>
                  <a:gd name="connsiteX187" fmla="*/ 1724025 w 2362200"/>
                  <a:gd name="connsiteY187" fmla="*/ 1739900 h 1797050"/>
                  <a:gd name="connsiteX188" fmla="*/ 1701800 w 2362200"/>
                  <a:gd name="connsiteY188" fmla="*/ 1739900 h 1797050"/>
                  <a:gd name="connsiteX189" fmla="*/ 1714500 w 2362200"/>
                  <a:gd name="connsiteY189" fmla="*/ 1704975 h 1797050"/>
                  <a:gd name="connsiteX190" fmla="*/ 1739900 w 2362200"/>
                  <a:gd name="connsiteY190" fmla="*/ 1679575 h 1797050"/>
                  <a:gd name="connsiteX191" fmla="*/ 1730375 w 2362200"/>
                  <a:gd name="connsiteY191" fmla="*/ 1654175 h 1797050"/>
                  <a:gd name="connsiteX192" fmla="*/ 1708150 w 2362200"/>
                  <a:gd name="connsiteY192" fmla="*/ 1654175 h 1797050"/>
                  <a:gd name="connsiteX193" fmla="*/ 1695450 w 2362200"/>
                  <a:gd name="connsiteY193" fmla="*/ 1679575 h 1797050"/>
                  <a:gd name="connsiteX194" fmla="*/ 1663700 w 2362200"/>
                  <a:gd name="connsiteY194" fmla="*/ 1685925 h 1797050"/>
                  <a:gd name="connsiteX195" fmla="*/ 1628775 w 2362200"/>
                  <a:gd name="connsiteY195" fmla="*/ 1698625 h 1797050"/>
                  <a:gd name="connsiteX196" fmla="*/ 1600200 w 2362200"/>
                  <a:gd name="connsiteY196" fmla="*/ 1670050 h 1797050"/>
                  <a:gd name="connsiteX197" fmla="*/ 1597025 w 2362200"/>
                  <a:gd name="connsiteY197" fmla="*/ 1635125 h 1797050"/>
                  <a:gd name="connsiteX198" fmla="*/ 1568450 w 2362200"/>
                  <a:gd name="connsiteY198" fmla="*/ 1619250 h 1797050"/>
                  <a:gd name="connsiteX199" fmla="*/ 1558925 w 2362200"/>
                  <a:gd name="connsiteY199" fmla="*/ 1584325 h 1797050"/>
                  <a:gd name="connsiteX200" fmla="*/ 1517650 w 2362200"/>
                  <a:gd name="connsiteY200" fmla="*/ 1555750 h 1797050"/>
                  <a:gd name="connsiteX201" fmla="*/ 1498600 w 2362200"/>
                  <a:gd name="connsiteY201" fmla="*/ 1558925 h 1797050"/>
                  <a:gd name="connsiteX202" fmla="*/ 1466850 w 2362200"/>
                  <a:gd name="connsiteY202" fmla="*/ 1603375 h 1797050"/>
                  <a:gd name="connsiteX203" fmla="*/ 1419225 w 2362200"/>
                  <a:gd name="connsiteY203" fmla="*/ 1622425 h 1797050"/>
                  <a:gd name="connsiteX204" fmla="*/ 1393825 w 2362200"/>
                  <a:gd name="connsiteY204" fmla="*/ 1587500 h 1797050"/>
                  <a:gd name="connsiteX205" fmla="*/ 1368425 w 2362200"/>
                  <a:gd name="connsiteY205" fmla="*/ 1587500 h 1797050"/>
                  <a:gd name="connsiteX206" fmla="*/ 1270000 w 2362200"/>
                  <a:gd name="connsiteY206" fmla="*/ 1511300 h 1797050"/>
                  <a:gd name="connsiteX207" fmla="*/ 1276350 w 2362200"/>
                  <a:gd name="connsiteY207" fmla="*/ 1463675 h 1797050"/>
                  <a:gd name="connsiteX208" fmla="*/ 1238250 w 2362200"/>
                  <a:gd name="connsiteY208" fmla="*/ 1457325 h 1797050"/>
                  <a:gd name="connsiteX209" fmla="*/ 1222375 w 2362200"/>
                  <a:gd name="connsiteY209" fmla="*/ 1482725 h 1797050"/>
                  <a:gd name="connsiteX210" fmla="*/ 1187450 w 2362200"/>
                  <a:gd name="connsiteY210" fmla="*/ 1482725 h 1797050"/>
                  <a:gd name="connsiteX211" fmla="*/ 1139825 w 2362200"/>
                  <a:gd name="connsiteY211" fmla="*/ 1460500 h 1797050"/>
                  <a:gd name="connsiteX212" fmla="*/ 1092200 w 2362200"/>
                  <a:gd name="connsiteY212" fmla="*/ 1495425 h 1797050"/>
                  <a:gd name="connsiteX213" fmla="*/ 1098550 w 2362200"/>
                  <a:gd name="connsiteY213" fmla="*/ 1511300 h 1797050"/>
                  <a:gd name="connsiteX214" fmla="*/ 1079500 w 2362200"/>
                  <a:gd name="connsiteY214" fmla="*/ 1530350 h 1797050"/>
                  <a:gd name="connsiteX215" fmla="*/ 1035050 w 2362200"/>
                  <a:gd name="connsiteY215" fmla="*/ 1530350 h 1797050"/>
                  <a:gd name="connsiteX216" fmla="*/ 1006475 w 2362200"/>
                  <a:gd name="connsiteY216" fmla="*/ 1574800 h 1797050"/>
                  <a:gd name="connsiteX217" fmla="*/ 958850 w 2362200"/>
                  <a:gd name="connsiteY217" fmla="*/ 1571625 h 1797050"/>
                  <a:gd name="connsiteX218" fmla="*/ 952500 w 2362200"/>
                  <a:gd name="connsiteY218" fmla="*/ 1587500 h 1797050"/>
                  <a:gd name="connsiteX219" fmla="*/ 965200 w 2362200"/>
                  <a:gd name="connsiteY219" fmla="*/ 1670050 h 1797050"/>
                  <a:gd name="connsiteX220" fmla="*/ 939800 w 2362200"/>
                  <a:gd name="connsiteY220" fmla="*/ 1714500 h 1797050"/>
                  <a:gd name="connsiteX221" fmla="*/ 901700 w 2362200"/>
                  <a:gd name="connsiteY221" fmla="*/ 1720850 h 1797050"/>
                  <a:gd name="connsiteX222" fmla="*/ 898525 w 2362200"/>
                  <a:gd name="connsiteY222" fmla="*/ 1746250 h 1797050"/>
                  <a:gd name="connsiteX223" fmla="*/ 869950 w 2362200"/>
                  <a:gd name="connsiteY223" fmla="*/ 1746250 h 1797050"/>
                  <a:gd name="connsiteX224" fmla="*/ 854075 w 2362200"/>
                  <a:gd name="connsiteY224" fmla="*/ 1758950 h 1797050"/>
                  <a:gd name="connsiteX225" fmla="*/ 847725 w 2362200"/>
                  <a:gd name="connsiteY225" fmla="*/ 1771650 h 1797050"/>
                  <a:gd name="connsiteX226" fmla="*/ 828675 w 2362200"/>
                  <a:gd name="connsiteY226" fmla="*/ 1765300 h 1797050"/>
                  <a:gd name="connsiteX227" fmla="*/ 819150 w 2362200"/>
                  <a:gd name="connsiteY227" fmla="*/ 1752600 h 1797050"/>
                  <a:gd name="connsiteX228" fmla="*/ 790575 w 2362200"/>
                  <a:gd name="connsiteY228" fmla="*/ 1771650 h 1797050"/>
                  <a:gd name="connsiteX229" fmla="*/ 692150 w 2362200"/>
                  <a:gd name="connsiteY229" fmla="*/ 1701800 h 1797050"/>
                  <a:gd name="connsiteX230" fmla="*/ 650875 w 2362200"/>
                  <a:gd name="connsiteY230" fmla="*/ 1720850 h 1797050"/>
                  <a:gd name="connsiteX231" fmla="*/ 615950 w 2362200"/>
                  <a:gd name="connsiteY231" fmla="*/ 1685925 h 1797050"/>
                  <a:gd name="connsiteX232" fmla="*/ 581025 w 2362200"/>
                  <a:gd name="connsiteY232" fmla="*/ 1689100 h 1797050"/>
                  <a:gd name="connsiteX233" fmla="*/ 571500 w 2362200"/>
                  <a:gd name="connsiteY233" fmla="*/ 1609725 h 1797050"/>
                  <a:gd name="connsiteX234" fmla="*/ 523875 w 2362200"/>
                  <a:gd name="connsiteY234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298575 w 2362200"/>
                  <a:gd name="connsiteY101" fmla="*/ 412750 h 1797050"/>
                  <a:gd name="connsiteX102" fmla="*/ 1282700 w 2362200"/>
                  <a:gd name="connsiteY102" fmla="*/ 460375 h 1797050"/>
                  <a:gd name="connsiteX103" fmla="*/ 1336675 w 2362200"/>
                  <a:gd name="connsiteY103" fmla="*/ 508000 h 1797050"/>
                  <a:gd name="connsiteX104" fmla="*/ 1374775 w 2362200"/>
                  <a:gd name="connsiteY104" fmla="*/ 504825 h 1797050"/>
                  <a:gd name="connsiteX105" fmla="*/ 1403350 w 2362200"/>
                  <a:gd name="connsiteY105" fmla="*/ 530225 h 1797050"/>
                  <a:gd name="connsiteX106" fmla="*/ 1431925 w 2362200"/>
                  <a:gd name="connsiteY106" fmla="*/ 527050 h 1797050"/>
                  <a:gd name="connsiteX107" fmla="*/ 1466850 w 2362200"/>
                  <a:gd name="connsiteY107" fmla="*/ 555625 h 1797050"/>
                  <a:gd name="connsiteX108" fmla="*/ 1492250 w 2362200"/>
                  <a:gd name="connsiteY108" fmla="*/ 590550 h 1797050"/>
                  <a:gd name="connsiteX109" fmla="*/ 1489075 w 2362200"/>
                  <a:gd name="connsiteY109" fmla="*/ 590550 h 1797050"/>
                  <a:gd name="connsiteX110" fmla="*/ 1482725 w 2362200"/>
                  <a:gd name="connsiteY110" fmla="*/ 612775 h 1797050"/>
                  <a:gd name="connsiteX111" fmla="*/ 1482725 w 2362200"/>
                  <a:gd name="connsiteY111" fmla="*/ 612775 h 1797050"/>
                  <a:gd name="connsiteX112" fmla="*/ 1450975 w 2362200"/>
                  <a:gd name="connsiteY112" fmla="*/ 622300 h 1797050"/>
                  <a:gd name="connsiteX113" fmla="*/ 1511300 w 2362200"/>
                  <a:gd name="connsiteY113" fmla="*/ 638175 h 1797050"/>
                  <a:gd name="connsiteX114" fmla="*/ 1616075 w 2362200"/>
                  <a:gd name="connsiteY114" fmla="*/ 619125 h 1797050"/>
                  <a:gd name="connsiteX115" fmla="*/ 1628775 w 2362200"/>
                  <a:gd name="connsiteY115" fmla="*/ 612775 h 1797050"/>
                  <a:gd name="connsiteX116" fmla="*/ 1628775 w 2362200"/>
                  <a:gd name="connsiteY116" fmla="*/ 593725 h 1797050"/>
                  <a:gd name="connsiteX117" fmla="*/ 1641475 w 2362200"/>
                  <a:gd name="connsiteY117" fmla="*/ 593725 h 1797050"/>
                  <a:gd name="connsiteX118" fmla="*/ 1698625 w 2362200"/>
                  <a:gd name="connsiteY118" fmla="*/ 615950 h 1797050"/>
                  <a:gd name="connsiteX119" fmla="*/ 1701800 w 2362200"/>
                  <a:gd name="connsiteY119" fmla="*/ 574675 h 1797050"/>
                  <a:gd name="connsiteX120" fmla="*/ 1724025 w 2362200"/>
                  <a:gd name="connsiteY120" fmla="*/ 565150 h 1797050"/>
                  <a:gd name="connsiteX121" fmla="*/ 1803400 w 2362200"/>
                  <a:gd name="connsiteY121" fmla="*/ 508000 h 1797050"/>
                  <a:gd name="connsiteX122" fmla="*/ 1885950 w 2362200"/>
                  <a:gd name="connsiteY122" fmla="*/ 485775 h 1797050"/>
                  <a:gd name="connsiteX123" fmla="*/ 1952625 w 2362200"/>
                  <a:gd name="connsiteY123" fmla="*/ 415925 h 1797050"/>
                  <a:gd name="connsiteX124" fmla="*/ 1971675 w 2362200"/>
                  <a:gd name="connsiteY124" fmla="*/ 409575 h 1797050"/>
                  <a:gd name="connsiteX125" fmla="*/ 2006600 w 2362200"/>
                  <a:gd name="connsiteY125" fmla="*/ 396875 h 1797050"/>
                  <a:gd name="connsiteX126" fmla="*/ 2047875 w 2362200"/>
                  <a:gd name="connsiteY126" fmla="*/ 409575 h 1797050"/>
                  <a:gd name="connsiteX127" fmla="*/ 2085975 w 2362200"/>
                  <a:gd name="connsiteY127" fmla="*/ 457200 h 1797050"/>
                  <a:gd name="connsiteX128" fmla="*/ 2133600 w 2362200"/>
                  <a:gd name="connsiteY128" fmla="*/ 504825 h 1797050"/>
                  <a:gd name="connsiteX129" fmla="*/ 2190750 w 2362200"/>
                  <a:gd name="connsiteY129" fmla="*/ 536575 h 1797050"/>
                  <a:gd name="connsiteX130" fmla="*/ 2244725 w 2362200"/>
                  <a:gd name="connsiteY130" fmla="*/ 520700 h 1797050"/>
                  <a:gd name="connsiteX131" fmla="*/ 2270125 w 2362200"/>
                  <a:gd name="connsiteY131" fmla="*/ 533400 h 1797050"/>
                  <a:gd name="connsiteX132" fmla="*/ 2273300 w 2362200"/>
                  <a:gd name="connsiteY132" fmla="*/ 577850 h 1797050"/>
                  <a:gd name="connsiteX133" fmla="*/ 2324100 w 2362200"/>
                  <a:gd name="connsiteY133" fmla="*/ 606425 h 1797050"/>
                  <a:gd name="connsiteX134" fmla="*/ 2362200 w 2362200"/>
                  <a:gd name="connsiteY134" fmla="*/ 644525 h 1797050"/>
                  <a:gd name="connsiteX135" fmla="*/ 2298700 w 2362200"/>
                  <a:gd name="connsiteY135" fmla="*/ 800100 h 1797050"/>
                  <a:gd name="connsiteX136" fmla="*/ 2273300 w 2362200"/>
                  <a:gd name="connsiteY136" fmla="*/ 895350 h 1797050"/>
                  <a:gd name="connsiteX137" fmla="*/ 2247900 w 2362200"/>
                  <a:gd name="connsiteY137" fmla="*/ 949325 h 1797050"/>
                  <a:gd name="connsiteX138" fmla="*/ 2197100 w 2362200"/>
                  <a:gd name="connsiteY138" fmla="*/ 949325 h 1797050"/>
                  <a:gd name="connsiteX139" fmla="*/ 2174875 w 2362200"/>
                  <a:gd name="connsiteY139" fmla="*/ 993775 h 1797050"/>
                  <a:gd name="connsiteX140" fmla="*/ 2174875 w 2362200"/>
                  <a:gd name="connsiteY140" fmla="*/ 993775 h 1797050"/>
                  <a:gd name="connsiteX141" fmla="*/ 2181225 w 2362200"/>
                  <a:gd name="connsiteY141" fmla="*/ 1022350 h 1797050"/>
                  <a:gd name="connsiteX142" fmla="*/ 2146300 w 2362200"/>
                  <a:gd name="connsiteY142" fmla="*/ 1031875 h 1797050"/>
                  <a:gd name="connsiteX143" fmla="*/ 2095500 w 2362200"/>
                  <a:gd name="connsiteY143" fmla="*/ 1019175 h 1797050"/>
                  <a:gd name="connsiteX144" fmla="*/ 2101850 w 2362200"/>
                  <a:gd name="connsiteY144" fmla="*/ 1073150 h 1797050"/>
                  <a:gd name="connsiteX145" fmla="*/ 2114550 w 2362200"/>
                  <a:gd name="connsiteY145" fmla="*/ 1117600 h 1797050"/>
                  <a:gd name="connsiteX146" fmla="*/ 2051050 w 2362200"/>
                  <a:gd name="connsiteY146" fmla="*/ 1152525 h 1797050"/>
                  <a:gd name="connsiteX147" fmla="*/ 2066925 w 2362200"/>
                  <a:gd name="connsiteY147" fmla="*/ 1174750 h 1797050"/>
                  <a:gd name="connsiteX148" fmla="*/ 2047875 w 2362200"/>
                  <a:gd name="connsiteY148" fmla="*/ 1196975 h 1797050"/>
                  <a:gd name="connsiteX149" fmla="*/ 1968500 w 2362200"/>
                  <a:gd name="connsiteY149" fmla="*/ 1171575 h 1797050"/>
                  <a:gd name="connsiteX150" fmla="*/ 1943100 w 2362200"/>
                  <a:gd name="connsiteY150" fmla="*/ 1187450 h 1797050"/>
                  <a:gd name="connsiteX151" fmla="*/ 1908175 w 2362200"/>
                  <a:gd name="connsiteY151" fmla="*/ 1187450 h 1797050"/>
                  <a:gd name="connsiteX152" fmla="*/ 1908175 w 2362200"/>
                  <a:gd name="connsiteY152" fmla="*/ 1247775 h 1797050"/>
                  <a:gd name="connsiteX153" fmla="*/ 1924050 w 2362200"/>
                  <a:gd name="connsiteY153" fmla="*/ 1263650 h 1797050"/>
                  <a:gd name="connsiteX154" fmla="*/ 1933575 w 2362200"/>
                  <a:gd name="connsiteY154" fmla="*/ 1279525 h 1797050"/>
                  <a:gd name="connsiteX155" fmla="*/ 1943100 w 2362200"/>
                  <a:gd name="connsiteY155" fmla="*/ 1279525 h 1797050"/>
                  <a:gd name="connsiteX156" fmla="*/ 1933575 w 2362200"/>
                  <a:gd name="connsiteY156" fmla="*/ 1304925 h 1797050"/>
                  <a:gd name="connsiteX157" fmla="*/ 1952625 w 2362200"/>
                  <a:gd name="connsiteY157" fmla="*/ 1320800 h 1797050"/>
                  <a:gd name="connsiteX158" fmla="*/ 1949450 w 2362200"/>
                  <a:gd name="connsiteY158" fmla="*/ 1336675 h 1797050"/>
                  <a:gd name="connsiteX159" fmla="*/ 1905000 w 2362200"/>
                  <a:gd name="connsiteY159" fmla="*/ 1336675 h 1797050"/>
                  <a:gd name="connsiteX160" fmla="*/ 1901825 w 2362200"/>
                  <a:gd name="connsiteY160" fmla="*/ 1387475 h 1797050"/>
                  <a:gd name="connsiteX161" fmla="*/ 1901825 w 2362200"/>
                  <a:gd name="connsiteY161" fmla="*/ 1387475 h 1797050"/>
                  <a:gd name="connsiteX162" fmla="*/ 1901825 w 2362200"/>
                  <a:gd name="connsiteY162" fmla="*/ 1406525 h 1797050"/>
                  <a:gd name="connsiteX163" fmla="*/ 1936750 w 2362200"/>
                  <a:gd name="connsiteY163" fmla="*/ 1447800 h 1797050"/>
                  <a:gd name="connsiteX164" fmla="*/ 1990725 w 2362200"/>
                  <a:gd name="connsiteY164" fmla="*/ 1447800 h 1797050"/>
                  <a:gd name="connsiteX165" fmla="*/ 2060575 w 2362200"/>
                  <a:gd name="connsiteY165" fmla="*/ 1476375 h 1797050"/>
                  <a:gd name="connsiteX166" fmla="*/ 2060575 w 2362200"/>
                  <a:gd name="connsiteY166" fmla="*/ 1504950 h 1797050"/>
                  <a:gd name="connsiteX167" fmla="*/ 2035175 w 2362200"/>
                  <a:gd name="connsiteY167" fmla="*/ 1571625 h 1797050"/>
                  <a:gd name="connsiteX168" fmla="*/ 2063750 w 2362200"/>
                  <a:gd name="connsiteY168" fmla="*/ 1587500 h 1797050"/>
                  <a:gd name="connsiteX169" fmla="*/ 2105025 w 2362200"/>
                  <a:gd name="connsiteY169" fmla="*/ 1660525 h 1797050"/>
                  <a:gd name="connsiteX170" fmla="*/ 2054225 w 2362200"/>
                  <a:gd name="connsiteY170" fmla="*/ 1736725 h 1797050"/>
                  <a:gd name="connsiteX171" fmla="*/ 2028825 w 2362200"/>
                  <a:gd name="connsiteY171" fmla="*/ 1730375 h 1797050"/>
                  <a:gd name="connsiteX172" fmla="*/ 2006600 w 2362200"/>
                  <a:gd name="connsiteY172" fmla="*/ 1717675 h 1797050"/>
                  <a:gd name="connsiteX173" fmla="*/ 2000250 w 2362200"/>
                  <a:gd name="connsiteY173" fmla="*/ 1736725 h 1797050"/>
                  <a:gd name="connsiteX174" fmla="*/ 1958975 w 2362200"/>
                  <a:gd name="connsiteY174" fmla="*/ 1746250 h 1797050"/>
                  <a:gd name="connsiteX175" fmla="*/ 1952625 w 2362200"/>
                  <a:gd name="connsiteY175" fmla="*/ 1778000 h 1797050"/>
                  <a:gd name="connsiteX176" fmla="*/ 1901825 w 2362200"/>
                  <a:gd name="connsiteY176" fmla="*/ 1797050 h 1797050"/>
                  <a:gd name="connsiteX177" fmla="*/ 1879600 w 2362200"/>
                  <a:gd name="connsiteY177" fmla="*/ 1758950 h 1797050"/>
                  <a:gd name="connsiteX178" fmla="*/ 1841500 w 2362200"/>
                  <a:gd name="connsiteY178" fmla="*/ 1768475 h 1797050"/>
                  <a:gd name="connsiteX179" fmla="*/ 1844675 w 2362200"/>
                  <a:gd name="connsiteY179" fmla="*/ 1730375 h 1797050"/>
                  <a:gd name="connsiteX180" fmla="*/ 1825625 w 2362200"/>
                  <a:gd name="connsiteY180" fmla="*/ 1704975 h 1797050"/>
                  <a:gd name="connsiteX181" fmla="*/ 1860550 w 2362200"/>
                  <a:gd name="connsiteY181" fmla="*/ 1685925 h 1797050"/>
                  <a:gd name="connsiteX182" fmla="*/ 1803400 w 2362200"/>
                  <a:gd name="connsiteY182" fmla="*/ 1666875 h 1797050"/>
                  <a:gd name="connsiteX183" fmla="*/ 1790700 w 2362200"/>
                  <a:gd name="connsiteY183" fmla="*/ 1692275 h 1797050"/>
                  <a:gd name="connsiteX184" fmla="*/ 1746250 w 2362200"/>
                  <a:gd name="connsiteY184" fmla="*/ 1711325 h 1797050"/>
                  <a:gd name="connsiteX185" fmla="*/ 1739900 w 2362200"/>
                  <a:gd name="connsiteY185" fmla="*/ 1733550 h 1797050"/>
                  <a:gd name="connsiteX186" fmla="*/ 1724025 w 2362200"/>
                  <a:gd name="connsiteY186" fmla="*/ 1739900 h 1797050"/>
                  <a:gd name="connsiteX187" fmla="*/ 1701800 w 2362200"/>
                  <a:gd name="connsiteY187" fmla="*/ 1739900 h 1797050"/>
                  <a:gd name="connsiteX188" fmla="*/ 1714500 w 2362200"/>
                  <a:gd name="connsiteY188" fmla="*/ 1704975 h 1797050"/>
                  <a:gd name="connsiteX189" fmla="*/ 1739900 w 2362200"/>
                  <a:gd name="connsiteY189" fmla="*/ 1679575 h 1797050"/>
                  <a:gd name="connsiteX190" fmla="*/ 1730375 w 2362200"/>
                  <a:gd name="connsiteY190" fmla="*/ 1654175 h 1797050"/>
                  <a:gd name="connsiteX191" fmla="*/ 1708150 w 2362200"/>
                  <a:gd name="connsiteY191" fmla="*/ 1654175 h 1797050"/>
                  <a:gd name="connsiteX192" fmla="*/ 1695450 w 2362200"/>
                  <a:gd name="connsiteY192" fmla="*/ 1679575 h 1797050"/>
                  <a:gd name="connsiteX193" fmla="*/ 1663700 w 2362200"/>
                  <a:gd name="connsiteY193" fmla="*/ 1685925 h 1797050"/>
                  <a:gd name="connsiteX194" fmla="*/ 1628775 w 2362200"/>
                  <a:gd name="connsiteY194" fmla="*/ 1698625 h 1797050"/>
                  <a:gd name="connsiteX195" fmla="*/ 1600200 w 2362200"/>
                  <a:gd name="connsiteY195" fmla="*/ 1670050 h 1797050"/>
                  <a:gd name="connsiteX196" fmla="*/ 1597025 w 2362200"/>
                  <a:gd name="connsiteY196" fmla="*/ 1635125 h 1797050"/>
                  <a:gd name="connsiteX197" fmla="*/ 1568450 w 2362200"/>
                  <a:gd name="connsiteY197" fmla="*/ 1619250 h 1797050"/>
                  <a:gd name="connsiteX198" fmla="*/ 1558925 w 2362200"/>
                  <a:gd name="connsiteY198" fmla="*/ 1584325 h 1797050"/>
                  <a:gd name="connsiteX199" fmla="*/ 1517650 w 2362200"/>
                  <a:gd name="connsiteY199" fmla="*/ 1555750 h 1797050"/>
                  <a:gd name="connsiteX200" fmla="*/ 1498600 w 2362200"/>
                  <a:gd name="connsiteY200" fmla="*/ 1558925 h 1797050"/>
                  <a:gd name="connsiteX201" fmla="*/ 1466850 w 2362200"/>
                  <a:gd name="connsiteY201" fmla="*/ 1603375 h 1797050"/>
                  <a:gd name="connsiteX202" fmla="*/ 1419225 w 2362200"/>
                  <a:gd name="connsiteY202" fmla="*/ 1622425 h 1797050"/>
                  <a:gd name="connsiteX203" fmla="*/ 1393825 w 2362200"/>
                  <a:gd name="connsiteY203" fmla="*/ 1587500 h 1797050"/>
                  <a:gd name="connsiteX204" fmla="*/ 1368425 w 2362200"/>
                  <a:gd name="connsiteY204" fmla="*/ 1587500 h 1797050"/>
                  <a:gd name="connsiteX205" fmla="*/ 1270000 w 2362200"/>
                  <a:gd name="connsiteY205" fmla="*/ 1511300 h 1797050"/>
                  <a:gd name="connsiteX206" fmla="*/ 1276350 w 2362200"/>
                  <a:gd name="connsiteY206" fmla="*/ 1463675 h 1797050"/>
                  <a:gd name="connsiteX207" fmla="*/ 1238250 w 2362200"/>
                  <a:gd name="connsiteY207" fmla="*/ 1457325 h 1797050"/>
                  <a:gd name="connsiteX208" fmla="*/ 1222375 w 2362200"/>
                  <a:gd name="connsiteY208" fmla="*/ 1482725 h 1797050"/>
                  <a:gd name="connsiteX209" fmla="*/ 1187450 w 2362200"/>
                  <a:gd name="connsiteY209" fmla="*/ 1482725 h 1797050"/>
                  <a:gd name="connsiteX210" fmla="*/ 1139825 w 2362200"/>
                  <a:gd name="connsiteY210" fmla="*/ 1460500 h 1797050"/>
                  <a:gd name="connsiteX211" fmla="*/ 1092200 w 2362200"/>
                  <a:gd name="connsiteY211" fmla="*/ 1495425 h 1797050"/>
                  <a:gd name="connsiteX212" fmla="*/ 1098550 w 2362200"/>
                  <a:gd name="connsiteY212" fmla="*/ 1511300 h 1797050"/>
                  <a:gd name="connsiteX213" fmla="*/ 1079500 w 2362200"/>
                  <a:gd name="connsiteY213" fmla="*/ 1530350 h 1797050"/>
                  <a:gd name="connsiteX214" fmla="*/ 1035050 w 2362200"/>
                  <a:gd name="connsiteY214" fmla="*/ 1530350 h 1797050"/>
                  <a:gd name="connsiteX215" fmla="*/ 1006475 w 2362200"/>
                  <a:gd name="connsiteY215" fmla="*/ 1574800 h 1797050"/>
                  <a:gd name="connsiteX216" fmla="*/ 958850 w 2362200"/>
                  <a:gd name="connsiteY216" fmla="*/ 1571625 h 1797050"/>
                  <a:gd name="connsiteX217" fmla="*/ 952500 w 2362200"/>
                  <a:gd name="connsiteY217" fmla="*/ 1587500 h 1797050"/>
                  <a:gd name="connsiteX218" fmla="*/ 965200 w 2362200"/>
                  <a:gd name="connsiteY218" fmla="*/ 1670050 h 1797050"/>
                  <a:gd name="connsiteX219" fmla="*/ 939800 w 2362200"/>
                  <a:gd name="connsiteY219" fmla="*/ 1714500 h 1797050"/>
                  <a:gd name="connsiteX220" fmla="*/ 901700 w 2362200"/>
                  <a:gd name="connsiteY220" fmla="*/ 1720850 h 1797050"/>
                  <a:gd name="connsiteX221" fmla="*/ 898525 w 2362200"/>
                  <a:gd name="connsiteY221" fmla="*/ 1746250 h 1797050"/>
                  <a:gd name="connsiteX222" fmla="*/ 869950 w 2362200"/>
                  <a:gd name="connsiteY222" fmla="*/ 1746250 h 1797050"/>
                  <a:gd name="connsiteX223" fmla="*/ 854075 w 2362200"/>
                  <a:gd name="connsiteY223" fmla="*/ 1758950 h 1797050"/>
                  <a:gd name="connsiteX224" fmla="*/ 847725 w 2362200"/>
                  <a:gd name="connsiteY224" fmla="*/ 1771650 h 1797050"/>
                  <a:gd name="connsiteX225" fmla="*/ 828675 w 2362200"/>
                  <a:gd name="connsiteY225" fmla="*/ 1765300 h 1797050"/>
                  <a:gd name="connsiteX226" fmla="*/ 819150 w 2362200"/>
                  <a:gd name="connsiteY226" fmla="*/ 1752600 h 1797050"/>
                  <a:gd name="connsiteX227" fmla="*/ 790575 w 2362200"/>
                  <a:gd name="connsiteY227" fmla="*/ 1771650 h 1797050"/>
                  <a:gd name="connsiteX228" fmla="*/ 692150 w 2362200"/>
                  <a:gd name="connsiteY228" fmla="*/ 1701800 h 1797050"/>
                  <a:gd name="connsiteX229" fmla="*/ 650875 w 2362200"/>
                  <a:gd name="connsiteY229" fmla="*/ 1720850 h 1797050"/>
                  <a:gd name="connsiteX230" fmla="*/ 615950 w 2362200"/>
                  <a:gd name="connsiteY230" fmla="*/ 1685925 h 1797050"/>
                  <a:gd name="connsiteX231" fmla="*/ 581025 w 2362200"/>
                  <a:gd name="connsiteY231" fmla="*/ 1689100 h 1797050"/>
                  <a:gd name="connsiteX232" fmla="*/ 571500 w 2362200"/>
                  <a:gd name="connsiteY232" fmla="*/ 1609725 h 1797050"/>
                  <a:gd name="connsiteX233" fmla="*/ 523875 w 2362200"/>
                  <a:gd name="connsiteY233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298575 w 2362200"/>
                  <a:gd name="connsiteY101" fmla="*/ 412750 h 1797050"/>
                  <a:gd name="connsiteX102" fmla="*/ 1282700 w 2362200"/>
                  <a:gd name="connsiteY102" fmla="*/ 460375 h 1797050"/>
                  <a:gd name="connsiteX103" fmla="*/ 1336675 w 2362200"/>
                  <a:gd name="connsiteY103" fmla="*/ 508000 h 1797050"/>
                  <a:gd name="connsiteX104" fmla="*/ 1374775 w 2362200"/>
                  <a:gd name="connsiteY104" fmla="*/ 504825 h 1797050"/>
                  <a:gd name="connsiteX105" fmla="*/ 1403350 w 2362200"/>
                  <a:gd name="connsiteY105" fmla="*/ 530225 h 1797050"/>
                  <a:gd name="connsiteX106" fmla="*/ 1431925 w 2362200"/>
                  <a:gd name="connsiteY106" fmla="*/ 527050 h 1797050"/>
                  <a:gd name="connsiteX107" fmla="*/ 1466850 w 2362200"/>
                  <a:gd name="connsiteY107" fmla="*/ 555625 h 1797050"/>
                  <a:gd name="connsiteX108" fmla="*/ 1492250 w 2362200"/>
                  <a:gd name="connsiteY108" fmla="*/ 590550 h 1797050"/>
                  <a:gd name="connsiteX109" fmla="*/ 1489075 w 2362200"/>
                  <a:gd name="connsiteY109" fmla="*/ 590550 h 1797050"/>
                  <a:gd name="connsiteX110" fmla="*/ 1482725 w 2362200"/>
                  <a:gd name="connsiteY110" fmla="*/ 612775 h 1797050"/>
                  <a:gd name="connsiteX111" fmla="*/ 1482725 w 2362200"/>
                  <a:gd name="connsiteY111" fmla="*/ 612775 h 1797050"/>
                  <a:gd name="connsiteX112" fmla="*/ 1450975 w 2362200"/>
                  <a:gd name="connsiteY112" fmla="*/ 622300 h 1797050"/>
                  <a:gd name="connsiteX113" fmla="*/ 1511300 w 2362200"/>
                  <a:gd name="connsiteY113" fmla="*/ 638175 h 1797050"/>
                  <a:gd name="connsiteX114" fmla="*/ 1616075 w 2362200"/>
                  <a:gd name="connsiteY114" fmla="*/ 619125 h 1797050"/>
                  <a:gd name="connsiteX115" fmla="*/ 1628775 w 2362200"/>
                  <a:gd name="connsiteY115" fmla="*/ 612775 h 1797050"/>
                  <a:gd name="connsiteX116" fmla="*/ 1628775 w 2362200"/>
                  <a:gd name="connsiteY116" fmla="*/ 593725 h 1797050"/>
                  <a:gd name="connsiteX117" fmla="*/ 1641475 w 2362200"/>
                  <a:gd name="connsiteY117" fmla="*/ 593725 h 1797050"/>
                  <a:gd name="connsiteX118" fmla="*/ 1698625 w 2362200"/>
                  <a:gd name="connsiteY118" fmla="*/ 615950 h 1797050"/>
                  <a:gd name="connsiteX119" fmla="*/ 1701800 w 2362200"/>
                  <a:gd name="connsiteY119" fmla="*/ 574675 h 1797050"/>
                  <a:gd name="connsiteX120" fmla="*/ 1724025 w 2362200"/>
                  <a:gd name="connsiteY120" fmla="*/ 565150 h 1797050"/>
                  <a:gd name="connsiteX121" fmla="*/ 1803400 w 2362200"/>
                  <a:gd name="connsiteY121" fmla="*/ 508000 h 1797050"/>
                  <a:gd name="connsiteX122" fmla="*/ 1885950 w 2362200"/>
                  <a:gd name="connsiteY122" fmla="*/ 485775 h 1797050"/>
                  <a:gd name="connsiteX123" fmla="*/ 1952625 w 2362200"/>
                  <a:gd name="connsiteY123" fmla="*/ 415925 h 1797050"/>
                  <a:gd name="connsiteX124" fmla="*/ 1971675 w 2362200"/>
                  <a:gd name="connsiteY124" fmla="*/ 409575 h 1797050"/>
                  <a:gd name="connsiteX125" fmla="*/ 2006600 w 2362200"/>
                  <a:gd name="connsiteY125" fmla="*/ 396875 h 1797050"/>
                  <a:gd name="connsiteX126" fmla="*/ 2047875 w 2362200"/>
                  <a:gd name="connsiteY126" fmla="*/ 409575 h 1797050"/>
                  <a:gd name="connsiteX127" fmla="*/ 2085975 w 2362200"/>
                  <a:gd name="connsiteY127" fmla="*/ 457200 h 1797050"/>
                  <a:gd name="connsiteX128" fmla="*/ 2133600 w 2362200"/>
                  <a:gd name="connsiteY128" fmla="*/ 504825 h 1797050"/>
                  <a:gd name="connsiteX129" fmla="*/ 2190750 w 2362200"/>
                  <a:gd name="connsiteY129" fmla="*/ 536575 h 1797050"/>
                  <a:gd name="connsiteX130" fmla="*/ 2244725 w 2362200"/>
                  <a:gd name="connsiteY130" fmla="*/ 520700 h 1797050"/>
                  <a:gd name="connsiteX131" fmla="*/ 2270125 w 2362200"/>
                  <a:gd name="connsiteY131" fmla="*/ 533400 h 1797050"/>
                  <a:gd name="connsiteX132" fmla="*/ 2273300 w 2362200"/>
                  <a:gd name="connsiteY132" fmla="*/ 577850 h 1797050"/>
                  <a:gd name="connsiteX133" fmla="*/ 2324100 w 2362200"/>
                  <a:gd name="connsiteY133" fmla="*/ 606425 h 1797050"/>
                  <a:gd name="connsiteX134" fmla="*/ 2362200 w 2362200"/>
                  <a:gd name="connsiteY134" fmla="*/ 644525 h 1797050"/>
                  <a:gd name="connsiteX135" fmla="*/ 2298700 w 2362200"/>
                  <a:gd name="connsiteY135" fmla="*/ 800100 h 1797050"/>
                  <a:gd name="connsiteX136" fmla="*/ 2273300 w 2362200"/>
                  <a:gd name="connsiteY136" fmla="*/ 895350 h 1797050"/>
                  <a:gd name="connsiteX137" fmla="*/ 2247900 w 2362200"/>
                  <a:gd name="connsiteY137" fmla="*/ 949325 h 1797050"/>
                  <a:gd name="connsiteX138" fmla="*/ 2197100 w 2362200"/>
                  <a:gd name="connsiteY138" fmla="*/ 949325 h 1797050"/>
                  <a:gd name="connsiteX139" fmla="*/ 2174875 w 2362200"/>
                  <a:gd name="connsiteY139" fmla="*/ 993775 h 1797050"/>
                  <a:gd name="connsiteX140" fmla="*/ 2174875 w 2362200"/>
                  <a:gd name="connsiteY140" fmla="*/ 993775 h 1797050"/>
                  <a:gd name="connsiteX141" fmla="*/ 2181225 w 2362200"/>
                  <a:gd name="connsiteY141" fmla="*/ 1022350 h 1797050"/>
                  <a:gd name="connsiteX142" fmla="*/ 2146300 w 2362200"/>
                  <a:gd name="connsiteY142" fmla="*/ 1031875 h 1797050"/>
                  <a:gd name="connsiteX143" fmla="*/ 2095500 w 2362200"/>
                  <a:gd name="connsiteY143" fmla="*/ 1019175 h 1797050"/>
                  <a:gd name="connsiteX144" fmla="*/ 2101850 w 2362200"/>
                  <a:gd name="connsiteY144" fmla="*/ 1073150 h 1797050"/>
                  <a:gd name="connsiteX145" fmla="*/ 2114550 w 2362200"/>
                  <a:gd name="connsiteY145" fmla="*/ 1117600 h 1797050"/>
                  <a:gd name="connsiteX146" fmla="*/ 2051050 w 2362200"/>
                  <a:gd name="connsiteY146" fmla="*/ 1152525 h 1797050"/>
                  <a:gd name="connsiteX147" fmla="*/ 2066925 w 2362200"/>
                  <a:gd name="connsiteY147" fmla="*/ 1174750 h 1797050"/>
                  <a:gd name="connsiteX148" fmla="*/ 2047875 w 2362200"/>
                  <a:gd name="connsiteY148" fmla="*/ 1196975 h 1797050"/>
                  <a:gd name="connsiteX149" fmla="*/ 1968500 w 2362200"/>
                  <a:gd name="connsiteY149" fmla="*/ 1171575 h 1797050"/>
                  <a:gd name="connsiteX150" fmla="*/ 1943100 w 2362200"/>
                  <a:gd name="connsiteY150" fmla="*/ 1187450 h 1797050"/>
                  <a:gd name="connsiteX151" fmla="*/ 1908175 w 2362200"/>
                  <a:gd name="connsiteY151" fmla="*/ 1187450 h 1797050"/>
                  <a:gd name="connsiteX152" fmla="*/ 1908175 w 2362200"/>
                  <a:gd name="connsiteY152" fmla="*/ 1247775 h 1797050"/>
                  <a:gd name="connsiteX153" fmla="*/ 1924050 w 2362200"/>
                  <a:gd name="connsiteY153" fmla="*/ 1263650 h 1797050"/>
                  <a:gd name="connsiteX154" fmla="*/ 1933575 w 2362200"/>
                  <a:gd name="connsiteY154" fmla="*/ 1279525 h 1797050"/>
                  <a:gd name="connsiteX155" fmla="*/ 1943100 w 2362200"/>
                  <a:gd name="connsiteY155" fmla="*/ 1279525 h 1797050"/>
                  <a:gd name="connsiteX156" fmla="*/ 1933575 w 2362200"/>
                  <a:gd name="connsiteY156" fmla="*/ 1304925 h 1797050"/>
                  <a:gd name="connsiteX157" fmla="*/ 1952625 w 2362200"/>
                  <a:gd name="connsiteY157" fmla="*/ 1320800 h 1797050"/>
                  <a:gd name="connsiteX158" fmla="*/ 1949450 w 2362200"/>
                  <a:gd name="connsiteY158" fmla="*/ 1336675 h 1797050"/>
                  <a:gd name="connsiteX159" fmla="*/ 1905000 w 2362200"/>
                  <a:gd name="connsiteY159" fmla="*/ 1336675 h 1797050"/>
                  <a:gd name="connsiteX160" fmla="*/ 1901825 w 2362200"/>
                  <a:gd name="connsiteY160" fmla="*/ 1387475 h 1797050"/>
                  <a:gd name="connsiteX161" fmla="*/ 1901825 w 2362200"/>
                  <a:gd name="connsiteY161" fmla="*/ 1387475 h 1797050"/>
                  <a:gd name="connsiteX162" fmla="*/ 1901825 w 2362200"/>
                  <a:gd name="connsiteY162" fmla="*/ 1406525 h 1797050"/>
                  <a:gd name="connsiteX163" fmla="*/ 1936750 w 2362200"/>
                  <a:gd name="connsiteY163" fmla="*/ 1447800 h 1797050"/>
                  <a:gd name="connsiteX164" fmla="*/ 1990725 w 2362200"/>
                  <a:gd name="connsiteY164" fmla="*/ 1447800 h 1797050"/>
                  <a:gd name="connsiteX165" fmla="*/ 2060575 w 2362200"/>
                  <a:gd name="connsiteY165" fmla="*/ 1476375 h 1797050"/>
                  <a:gd name="connsiteX166" fmla="*/ 2060575 w 2362200"/>
                  <a:gd name="connsiteY166" fmla="*/ 1504950 h 1797050"/>
                  <a:gd name="connsiteX167" fmla="*/ 2035175 w 2362200"/>
                  <a:gd name="connsiteY167" fmla="*/ 1571625 h 1797050"/>
                  <a:gd name="connsiteX168" fmla="*/ 2063750 w 2362200"/>
                  <a:gd name="connsiteY168" fmla="*/ 1587500 h 1797050"/>
                  <a:gd name="connsiteX169" fmla="*/ 2105025 w 2362200"/>
                  <a:gd name="connsiteY169" fmla="*/ 1660525 h 1797050"/>
                  <a:gd name="connsiteX170" fmla="*/ 2054225 w 2362200"/>
                  <a:gd name="connsiteY170" fmla="*/ 1736725 h 1797050"/>
                  <a:gd name="connsiteX171" fmla="*/ 2028825 w 2362200"/>
                  <a:gd name="connsiteY171" fmla="*/ 1730375 h 1797050"/>
                  <a:gd name="connsiteX172" fmla="*/ 2006600 w 2362200"/>
                  <a:gd name="connsiteY172" fmla="*/ 1717675 h 1797050"/>
                  <a:gd name="connsiteX173" fmla="*/ 2000250 w 2362200"/>
                  <a:gd name="connsiteY173" fmla="*/ 1736725 h 1797050"/>
                  <a:gd name="connsiteX174" fmla="*/ 1958975 w 2362200"/>
                  <a:gd name="connsiteY174" fmla="*/ 1746250 h 1797050"/>
                  <a:gd name="connsiteX175" fmla="*/ 1952625 w 2362200"/>
                  <a:gd name="connsiteY175" fmla="*/ 1778000 h 1797050"/>
                  <a:gd name="connsiteX176" fmla="*/ 1901825 w 2362200"/>
                  <a:gd name="connsiteY176" fmla="*/ 1797050 h 1797050"/>
                  <a:gd name="connsiteX177" fmla="*/ 1879600 w 2362200"/>
                  <a:gd name="connsiteY177" fmla="*/ 1758950 h 1797050"/>
                  <a:gd name="connsiteX178" fmla="*/ 1841500 w 2362200"/>
                  <a:gd name="connsiteY178" fmla="*/ 1768475 h 1797050"/>
                  <a:gd name="connsiteX179" fmla="*/ 1844675 w 2362200"/>
                  <a:gd name="connsiteY179" fmla="*/ 1730375 h 1797050"/>
                  <a:gd name="connsiteX180" fmla="*/ 1825625 w 2362200"/>
                  <a:gd name="connsiteY180" fmla="*/ 1704975 h 1797050"/>
                  <a:gd name="connsiteX181" fmla="*/ 1860550 w 2362200"/>
                  <a:gd name="connsiteY181" fmla="*/ 1685925 h 1797050"/>
                  <a:gd name="connsiteX182" fmla="*/ 1803400 w 2362200"/>
                  <a:gd name="connsiteY182" fmla="*/ 1666875 h 1797050"/>
                  <a:gd name="connsiteX183" fmla="*/ 1790700 w 2362200"/>
                  <a:gd name="connsiteY183" fmla="*/ 1692275 h 1797050"/>
                  <a:gd name="connsiteX184" fmla="*/ 1746250 w 2362200"/>
                  <a:gd name="connsiteY184" fmla="*/ 1711325 h 1797050"/>
                  <a:gd name="connsiteX185" fmla="*/ 1739900 w 2362200"/>
                  <a:gd name="connsiteY185" fmla="*/ 1733550 h 1797050"/>
                  <a:gd name="connsiteX186" fmla="*/ 1724025 w 2362200"/>
                  <a:gd name="connsiteY186" fmla="*/ 1739900 h 1797050"/>
                  <a:gd name="connsiteX187" fmla="*/ 1701800 w 2362200"/>
                  <a:gd name="connsiteY187" fmla="*/ 1739900 h 1797050"/>
                  <a:gd name="connsiteX188" fmla="*/ 1714500 w 2362200"/>
                  <a:gd name="connsiteY188" fmla="*/ 1704975 h 1797050"/>
                  <a:gd name="connsiteX189" fmla="*/ 1739900 w 2362200"/>
                  <a:gd name="connsiteY189" fmla="*/ 1679575 h 1797050"/>
                  <a:gd name="connsiteX190" fmla="*/ 1730375 w 2362200"/>
                  <a:gd name="connsiteY190" fmla="*/ 1654175 h 1797050"/>
                  <a:gd name="connsiteX191" fmla="*/ 1708150 w 2362200"/>
                  <a:gd name="connsiteY191" fmla="*/ 1654175 h 1797050"/>
                  <a:gd name="connsiteX192" fmla="*/ 1695450 w 2362200"/>
                  <a:gd name="connsiteY192" fmla="*/ 1679575 h 1797050"/>
                  <a:gd name="connsiteX193" fmla="*/ 1663700 w 2362200"/>
                  <a:gd name="connsiteY193" fmla="*/ 1685925 h 1797050"/>
                  <a:gd name="connsiteX194" fmla="*/ 1628775 w 2362200"/>
                  <a:gd name="connsiteY194" fmla="*/ 1698625 h 1797050"/>
                  <a:gd name="connsiteX195" fmla="*/ 1600200 w 2362200"/>
                  <a:gd name="connsiteY195" fmla="*/ 1670050 h 1797050"/>
                  <a:gd name="connsiteX196" fmla="*/ 1597025 w 2362200"/>
                  <a:gd name="connsiteY196" fmla="*/ 1635125 h 1797050"/>
                  <a:gd name="connsiteX197" fmla="*/ 1568450 w 2362200"/>
                  <a:gd name="connsiteY197" fmla="*/ 1619250 h 1797050"/>
                  <a:gd name="connsiteX198" fmla="*/ 1558925 w 2362200"/>
                  <a:gd name="connsiteY198" fmla="*/ 1584325 h 1797050"/>
                  <a:gd name="connsiteX199" fmla="*/ 1517650 w 2362200"/>
                  <a:gd name="connsiteY199" fmla="*/ 1555750 h 1797050"/>
                  <a:gd name="connsiteX200" fmla="*/ 1498600 w 2362200"/>
                  <a:gd name="connsiteY200" fmla="*/ 1558925 h 1797050"/>
                  <a:gd name="connsiteX201" fmla="*/ 1466850 w 2362200"/>
                  <a:gd name="connsiteY201" fmla="*/ 1603375 h 1797050"/>
                  <a:gd name="connsiteX202" fmla="*/ 1419225 w 2362200"/>
                  <a:gd name="connsiteY202" fmla="*/ 1622425 h 1797050"/>
                  <a:gd name="connsiteX203" fmla="*/ 1393825 w 2362200"/>
                  <a:gd name="connsiteY203" fmla="*/ 1587500 h 1797050"/>
                  <a:gd name="connsiteX204" fmla="*/ 1368425 w 2362200"/>
                  <a:gd name="connsiteY204" fmla="*/ 1587500 h 1797050"/>
                  <a:gd name="connsiteX205" fmla="*/ 1270000 w 2362200"/>
                  <a:gd name="connsiteY205" fmla="*/ 1511300 h 1797050"/>
                  <a:gd name="connsiteX206" fmla="*/ 1276350 w 2362200"/>
                  <a:gd name="connsiteY206" fmla="*/ 1463675 h 1797050"/>
                  <a:gd name="connsiteX207" fmla="*/ 1238250 w 2362200"/>
                  <a:gd name="connsiteY207" fmla="*/ 1457325 h 1797050"/>
                  <a:gd name="connsiteX208" fmla="*/ 1222375 w 2362200"/>
                  <a:gd name="connsiteY208" fmla="*/ 1482725 h 1797050"/>
                  <a:gd name="connsiteX209" fmla="*/ 1187450 w 2362200"/>
                  <a:gd name="connsiteY209" fmla="*/ 1482725 h 1797050"/>
                  <a:gd name="connsiteX210" fmla="*/ 1139825 w 2362200"/>
                  <a:gd name="connsiteY210" fmla="*/ 1460500 h 1797050"/>
                  <a:gd name="connsiteX211" fmla="*/ 1092200 w 2362200"/>
                  <a:gd name="connsiteY211" fmla="*/ 1495425 h 1797050"/>
                  <a:gd name="connsiteX212" fmla="*/ 1098550 w 2362200"/>
                  <a:gd name="connsiteY212" fmla="*/ 1511300 h 1797050"/>
                  <a:gd name="connsiteX213" fmla="*/ 1079500 w 2362200"/>
                  <a:gd name="connsiteY213" fmla="*/ 1530350 h 1797050"/>
                  <a:gd name="connsiteX214" fmla="*/ 1035050 w 2362200"/>
                  <a:gd name="connsiteY214" fmla="*/ 1530350 h 1797050"/>
                  <a:gd name="connsiteX215" fmla="*/ 1006475 w 2362200"/>
                  <a:gd name="connsiteY215" fmla="*/ 1574800 h 1797050"/>
                  <a:gd name="connsiteX216" fmla="*/ 958850 w 2362200"/>
                  <a:gd name="connsiteY216" fmla="*/ 1571625 h 1797050"/>
                  <a:gd name="connsiteX217" fmla="*/ 952500 w 2362200"/>
                  <a:gd name="connsiteY217" fmla="*/ 1587500 h 1797050"/>
                  <a:gd name="connsiteX218" fmla="*/ 965200 w 2362200"/>
                  <a:gd name="connsiteY218" fmla="*/ 1670050 h 1797050"/>
                  <a:gd name="connsiteX219" fmla="*/ 939800 w 2362200"/>
                  <a:gd name="connsiteY219" fmla="*/ 1714500 h 1797050"/>
                  <a:gd name="connsiteX220" fmla="*/ 901700 w 2362200"/>
                  <a:gd name="connsiteY220" fmla="*/ 1720850 h 1797050"/>
                  <a:gd name="connsiteX221" fmla="*/ 898525 w 2362200"/>
                  <a:gd name="connsiteY221" fmla="*/ 1746250 h 1797050"/>
                  <a:gd name="connsiteX222" fmla="*/ 869950 w 2362200"/>
                  <a:gd name="connsiteY222" fmla="*/ 1746250 h 1797050"/>
                  <a:gd name="connsiteX223" fmla="*/ 854075 w 2362200"/>
                  <a:gd name="connsiteY223" fmla="*/ 1758950 h 1797050"/>
                  <a:gd name="connsiteX224" fmla="*/ 847725 w 2362200"/>
                  <a:gd name="connsiteY224" fmla="*/ 1771650 h 1797050"/>
                  <a:gd name="connsiteX225" fmla="*/ 828675 w 2362200"/>
                  <a:gd name="connsiteY225" fmla="*/ 1765300 h 1797050"/>
                  <a:gd name="connsiteX226" fmla="*/ 819150 w 2362200"/>
                  <a:gd name="connsiteY226" fmla="*/ 1752600 h 1797050"/>
                  <a:gd name="connsiteX227" fmla="*/ 790575 w 2362200"/>
                  <a:gd name="connsiteY227" fmla="*/ 1771650 h 1797050"/>
                  <a:gd name="connsiteX228" fmla="*/ 692150 w 2362200"/>
                  <a:gd name="connsiteY228" fmla="*/ 1701800 h 1797050"/>
                  <a:gd name="connsiteX229" fmla="*/ 650875 w 2362200"/>
                  <a:gd name="connsiteY229" fmla="*/ 1720850 h 1797050"/>
                  <a:gd name="connsiteX230" fmla="*/ 615950 w 2362200"/>
                  <a:gd name="connsiteY230" fmla="*/ 1685925 h 1797050"/>
                  <a:gd name="connsiteX231" fmla="*/ 581025 w 2362200"/>
                  <a:gd name="connsiteY231" fmla="*/ 1689100 h 1797050"/>
                  <a:gd name="connsiteX232" fmla="*/ 571500 w 2362200"/>
                  <a:gd name="connsiteY232" fmla="*/ 1609725 h 1797050"/>
                  <a:gd name="connsiteX233" fmla="*/ 523875 w 2362200"/>
                  <a:gd name="connsiteY233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298575 w 2362200"/>
                  <a:gd name="connsiteY101" fmla="*/ 412750 h 1797050"/>
                  <a:gd name="connsiteX102" fmla="*/ 1282700 w 2362200"/>
                  <a:gd name="connsiteY102" fmla="*/ 460375 h 1797050"/>
                  <a:gd name="connsiteX103" fmla="*/ 1336675 w 2362200"/>
                  <a:gd name="connsiteY103" fmla="*/ 504825 h 1797050"/>
                  <a:gd name="connsiteX104" fmla="*/ 1374775 w 2362200"/>
                  <a:gd name="connsiteY104" fmla="*/ 504825 h 1797050"/>
                  <a:gd name="connsiteX105" fmla="*/ 1403350 w 2362200"/>
                  <a:gd name="connsiteY105" fmla="*/ 530225 h 1797050"/>
                  <a:gd name="connsiteX106" fmla="*/ 1431925 w 2362200"/>
                  <a:gd name="connsiteY106" fmla="*/ 527050 h 1797050"/>
                  <a:gd name="connsiteX107" fmla="*/ 1466850 w 2362200"/>
                  <a:gd name="connsiteY107" fmla="*/ 555625 h 1797050"/>
                  <a:gd name="connsiteX108" fmla="*/ 1492250 w 2362200"/>
                  <a:gd name="connsiteY108" fmla="*/ 590550 h 1797050"/>
                  <a:gd name="connsiteX109" fmla="*/ 1489075 w 2362200"/>
                  <a:gd name="connsiteY109" fmla="*/ 590550 h 1797050"/>
                  <a:gd name="connsiteX110" fmla="*/ 1482725 w 2362200"/>
                  <a:gd name="connsiteY110" fmla="*/ 612775 h 1797050"/>
                  <a:gd name="connsiteX111" fmla="*/ 1482725 w 2362200"/>
                  <a:gd name="connsiteY111" fmla="*/ 612775 h 1797050"/>
                  <a:gd name="connsiteX112" fmla="*/ 1450975 w 2362200"/>
                  <a:gd name="connsiteY112" fmla="*/ 622300 h 1797050"/>
                  <a:gd name="connsiteX113" fmla="*/ 1511300 w 2362200"/>
                  <a:gd name="connsiteY113" fmla="*/ 638175 h 1797050"/>
                  <a:gd name="connsiteX114" fmla="*/ 1616075 w 2362200"/>
                  <a:gd name="connsiteY114" fmla="*/ 619125 h 1797050"/>
                  <a:gd name="connsiteX115" fmla="*/ 1628775 w 2362200"/>
                  <a:gd name="connsiteY115" fmla="*/ 612775 h 1797050"/>
                  <a:gd name="connsiteX116" fmla="*/ 1628775 w 2362200"/>
                  <a:gd name="connsiteY116" fmla="*/ 593725 h 1797050"/>
                  <a:gd name="connsiteX117" fmla="*/ 1641475 w 2362200"/>
                  <a:gd name="connsiteY117" fmla="*/ 593725 h 1797050"/>
                  <a:gd name="connsiteX118" fmla="*/ 1698625 w 2362200"/>
                  <a:gd name="connsiteY118" fmla="*/ 615950 h 1797050"/>
                  <a:gd name="connsiteX119" fmla="*/ 1701800 w 2362200"/>
                  <a:gd name="connsiteY119" fmla="*/ 574675 h 1797050"/>
                  <a:gd name="connsiteX120" fmla="*/ 1724025 w 2362200"/>
                  <a:gd name="connsiteY120" fmla="*/ 565150 h 1797050"/>
                  <a:gd name="connsiteX121" fmla="*/ 1803400 w 2362200"/>
                  <a:gd name="connsiteY121" fmla="*/ 508000 h 1797050"/>
                  <a:gd name="connsiteX122" fmla="*/ 1885950 w 2362200"/>
                  <a:gd name="connsiteY122" fmla="*/ 485775 h 1797050"/>
                  <a:gd name="connsiteX123" fmla="*/ 1952625 w 2362200"/>
                  <a:gd name="connsiteY123" fmla="*/ 415925 h 1797050"/>
                  <a:gd name="connsiteX124" fmla="*/ 1971675 w 2362200"/>
                  <a:gd name="connsiteY124" fmla="*/ 409575 h 1797050"/>
                  <a:gd name="connsiteX125" fmla="*/ 2006600 w 2362200"/>
                  <a:gd name="connsiteY125" fmla="*/ 396875 h 1797050"/>
                  <a:gd name="connsiteX126" fmla="*/ 2047875 w 2362200"/>
                  <a:gd name="connsiteY126" fmla="*/ 409575 h 1797050"/>
                  <a:gd name="connsiteX127" fmla="*/ 2085975 w 2362200"/>
                  <a:gd name="connsiteY127" fmla="*/ 457200 h 1797050"/>
                  <a:gd name="connsiteX128" fmla="*/ 2133600 w 2362200"/>
                  <a:gd name="connsiteY128" fmla="*/ 504825 h 1797050"/>
                  <a:gd name="connsiteX129" fmla="*/ 2190750 w 2362200"/>
                  <a:gd name="connsiteY129" fmla="*/ 536575 h 1797050"/>
                  <a:gd name="connsiteX130" fmla="*/ 2244725 w 2362200"/>
                  <a:gd name="connsiteY130" fmla="*/ 520700 h 1797050"/>
                  <a:gd name="connsiteX131" fmla="*/ 2270125 w 2362200"/>
                  <a:gd name="connsiteY131" fmla="*/ 533400 h 1797050"/>
                  <a:gd name="connsiteX132" fmla="*/ 2273300 w 2362200"/>
                  <a:gd name="connsiteY132" fmla="*/ 577850 h 1797050"/>
                  <a:gd name="connsiteX133" fmla="*/ 2324100 w 2362200"/>
                  <a:gd name="connsiteY133" fmla="*/ 606425 h 1797050"/>
                  <a:gd name="connsiteX134" fmla="*/ 2362200 w 2362200"/>
                  <a:gd name="connsiteY134" fmla="*/ 644525 h 1797050"/>
                  <a:gd name="connsiteX135" fmla="*/ 2298700 w 2362200"/>
                  <a:gd name="connsiteY135" fmla="*/ 800100 h 1797050"/>
                  <a:gd name="connsiteX136" fmla="*/ 2273300 w 2362200"/>
                  <a:gd name="connsiteY136" fmla="*/ 895350 h 1797050"/>
                  <a:gd name="connsiteX137" fmla="*/ 2247900 w 2362200"/>
                  <a:gd name="connsiteY137" fmla="*/ 949325 h 1797050"/>
                  <a:gd name="connsiteX138" fmla="*/ 2197100 w 2362200"/>
                  <a:gd name="connsiteY138" fmla="*/ 949325 h 1797050"/>
                  <a:gd name="connsiteX139" fmla="*/ 2174875 w 2362200"/>
                  <a:gd name="connsiteY139" fmla="*/ 993775 h 1797050"/>
                  <a:gd name="connsiteX140" fmla="*/ 2174875 w 2362200"/>
                  <a:gd name="connsiteY140" fmla="*/ 993775 h 1797050"/>
                  <a:gd name="connsiteX141" fmla="*/ 2181225 w 2362200"/>
                  <a:gd name="connsiteY141" fmla="*/ 1022350 h 1797050"/>
                  <a:gd name="connsiteX142" fmla="*/ 2146300 w 2362200"/>
                  <a:gd name="connsiteY142" fmla="*/ 1031875 h 1797050"/>
                  <a:gd name="connsiteX143" fmla="*/ 2095500 w 2362200"/>
                  <a:gd name="connsiteY143" fmla="*/ 1019175 h 1797050"/>
                  <a:gd name="connsiteX144" fmla="*/ 2101850 w 2362200"/>
                  <a:gd name="connsiteY144" fmla="*/ 1073150 h 1797050"/>
                  <a:gd name="connsiteX145" fmla="*/ 2114550 w 2362200"/>
                  <a:gd name="connsiteY145" fmla="*/ 1117600 h 1797050"/>
                  <a:gd name="connsiteX146" fmla="*/ 2051050 w 2362200"/>
                  <a:gd name="connsiteY146" fmla="*/ 1152525 h 1797050"/>
                  <a:gd name="connsiteX147" fmla="*/ 2066925 w 2362200"/>
                  <a:gd name="connsiteY147" fmla="*/ 1174750 h 1797050"/>
                  <a:gd name="connsiteX148" fmla="*/ 2047875 w 2362200"/>
                  <a:gd name="connsiteY148" fmla="*/ 1196975 h 1797050"/>
                  <a:gd name="connsiteX149" fmla="*/ 1968500 w 2362200"/>
                  <a:gd name="connsiteY149" fmla="*/ 1171575 h 1797050"/>
                  <a:gd name="connsiteX150" fmla="*/ 1943100 w 2362200"/>
                  <a:gd name="connsiteY150" fmla="*/ 1187450 h 1797050"/>
                  <a:gd name="connsiteX151" fmla="*/ 1908175 w 2362200"/>
                  <a:gd name="connsiteY151" fmla="*/ 1187450 h 1797050"/>
                  <a:gd name="connsiteX152" fmla="*/ 1908175 w 2362200"/>
                  <a:gd name="connsiteY152" fmla="*/ 1247775 h 1797050"/>
                  <a:gd name="connsiteX153" fmla="*/ 1924050 w 2362200"/>
                  <a:gd name="connsiteY153" fmla="*/ 1263650 h 1797050"/>
                  <a:gd name="connsiteX154" fmla="*/ 1933575 w 2362200"/>
                  <a:gd name="connsiteY154" fmla="*/ 1279525 h 1797050"/>
                  <a:gd name="connsiteX155" fmla="*/ 1943100 w 2362200"/>
                  <a:gd name="connsiteY155" fmla="*/ 1279525 h 1797050"/>
                  <a:gd name="connsiteX156" fmla="*/ 1933575 w 2362200"/>
                  <a:gd name="connsiteY156" fmla="*/ 1304925 h 1797050"/>
                  <a:gd name="connsiteX157" fmla="*/ 1952625 w 2362200"/>
                  <a:gd name="connsiteY157" fmla="*/ 1320800 h 1797050"/>
                  <a:gd name="connsiteX158" fmla="*/ 1949450 w 2362200"/>
                  <a:gd name="connsiteY158" fmla="*/ 1336675 h 1797050"/>
                  <a:gd name="connsiteX159" fmla="*/ 1905000 w 2362200"/>
                  <a:gd name="connsiteY159" fmla="*/ 1336675 h 1797050"/>
                  <a:gd name="connsiteX160" fmla="*/ 1901825 w 2362200"/>
                  <a:gd name="connsiteY160" fmla="*/ 1387475 h 1797050"/>
                  <a:gd name="connsiteX161" fmla="*/ 1901825 w 2362200"/>
                  <a:gd name="connsiteY161" fmla="*/ 1387475 h 1797050"/>
                  <a:gd name="connsiteX162" fmla="*/ 1901825 w 2362200"/>
                  <a:gd name="connsiteY162" fmla="*/ 1406525 h 1797050"/>
                  <a:gd name="connsiteX163" fmla="*/ 1936750 w 2362200"/>
                  <a:gd name="connsiteY163" fmla="*/ 1447800 h 1797050"/>
                  <a:gd name="connsiteX164" fmla="*/ 1990725 w 2362200"/>
                  <a:gd name="connsiteY164" fmla="*/ 1447800 h 1797050"/>
                  <a:gd name="connsiteX165" fmla="*/ 2060575 w 2362200"/>
                  <a:gd name="connsiteY165" fmla="*/ 1476375 h 1797050"/>
                  <a:gd name="connsiteX166" fmla="*/ 2060575 w 2362200"/>
                  <a:gd name="connsiteY166" fmla="*/ 1504950 h 1797050"/>
                  <a:gd name="connsiteX167" fmla="*/ 2035175 w 2362200"/>
                  <a:gd name="connsiteY167" fmla="*/ 1571625 h 1797050"/>
                  <a:gd name="connsiteX168" fmla="*/ 2063750 w 2362200"/>
                  <a:gd name="connsiteY168" fmla="*/ 1587500 h 1797050"/>
                  <a:gd name="connsiteX169" fmla="*/ 2105025 w 2362200"/>
                  <a:gd name="connsiteY169" fmla="*/ 1660525 h 1797050"/>
                  <a:gd name="connsiteX170" fmla="*/ 2054225 w 2362200"/>
                  <a:gd name="connsiteY170" fmla="*/ 1736725 h 1797050"/>
                  <a:gd name="connsiteX171" fmla="*/ 2028825 w 2362200"/>
                  <a:gd name="connsiteY171" fmla="*/ 1730375 h 1797050"/>
                  <a:gd name="connsiteX172" fmla="*/ 2006600 w 2362200"/>
                  <a:gd name="connsiteY172" fmla="*/ 1717675 h 1797050"/>
                  <a:gd name="connsiteX173" fmla="*/ 2000250 w 2362200"/>
                  <a:gd name="connsiteY173" fmla="*/ 1736725 h 1797050"/>
                  <a:gd name="connsiteX174" fmla="*/ 1958975 w 2362200"/>
                  <a:gd name="connsiteY174" fmla="*/ 1746250 h 1797050"/>
                  <a:gd name="connsiteX175" fmla="*/ 1952625 w 2362200"/>
                  <a:gd name="connsiteY175" fmla="*/ 1778000 h 1797050"/>
                  <a:gd name="connsiteX176" fmla="*/ 1901825 w 2362200"/>
                  <a:gd name="connsiteY176" fmla="*/ 1797050 h 1797050"/>
                  <a:gd name="connsiteX177" fmla="*/ 1879600 w 2362200"/>
                  <a:gd name="connsiteY177" fmla="*/ 1758950 h 1797050"/>
                  <a:gd name="connsiteX178" fmla="*/ 1841500 w 2362200"/>
                  <a:gd name="connsiteY178" fmla="*/ 1768475 h 1797050"/>
                  <a:gd name="connsiteX179" fmla="*/ 1844675 w 2362200"/>
                  <a:gd name="connsiteY179" fmla="*/ 1730375 h 1797050"/>
                  <a:gd name="connsiteX180" fmla="*/ 1825625 w 2362200"/>
                  <a:gd name="connsiteY180" fmla="*/ 1704975 h 1797050"/>
                  <a:gd name="connsiteX181" fmla="*/ 1860550 w 2362200"/>
                  <a:gd name="connsiteY181" fmla="*/ 1685925 h 1797050"/>
                  <a:gd name="connsiteX182" fmla="*/ 1803400 w 2362200"/>
                  <a:gd name="connsiteY182" fmla="*/ 1666875 h 1797050"/>
                  <a:gd name="connsiteX183" fmla="*/ 1790700 w 2362200"/>
                  <a:gd name="connsiteY183" fmla="*/ 1692275 h 1797050"/>
                  <a:gd name="connsiteX184" fmla="*/ 1746250 w 2362200"/>
                  <a:gd name="connsiteY184" fmla="*/ 1711325 h 1797050"/>
                  <a:gd name="connsiteX185" fmla="*/ 1739900 w 2362200"/>
                  <a:gd name="connsiteY185" fmla="*/ 1733550 h 1797050"/>
                  <a:gd name="connsiteX186" fmla="*/ 1724025 w 2362200"/>
                  <a:gd name="connsiteY186" fmla="*/ 1739900 h 1797050"/>
                  <a:gd name="connsiteX187" fmla="*/ 1701800 w 2362200"/>
                  <a:gd name="connsiteY187" fmla="*/ 1739900 h 1797050"/>
                  <a:gd name="connsiteX188" fmla="*/ 1714500 w 2362200"/>
                  <a:gd name="connsiteY188" fmla="*/ 1704975 h 1797050"/>
                  <a:gd name="connsiteX189" fmla="*/ 1739900 w 2362200"/>
                  <a:gd name="connsiteY189" fmla="*/ 1679575 h 1797050"/>
                  <a:gd name="connsiteX190" fmla="*/ 1730375 w 2362200"/>
                  <a:gd name="connsiteY190" fmla="*/ 1654175 h 1797050"/>
                  <a:gd name="connsiteX191" fmla="*/ 1708150 w 2362200"/>
                  <a:gd name="connsiteY191" fmla="*/ 1654175 h 1797050"/>
                  <a:gd name="connsiteX192" fmla="*/ 1695450 w 2362200"/>
                  <a:gd name="connsiteY192" fmla="*/ 1679575 h 1797050"/>
                  <a:gd name="connsiteX193" fmla="*/ 1663700 w 2362200"/>
                  <a:gd name="connsiteY193" fmla="*/ 1685925 h 1797050"/>
                  <a:gd name="connsiteX194" fmla="*/ 1628775 w 2362200"/>
                  <a:gd name="connsiteY194" fmla="*/ 1698625 h 1797050"/>
                  <a:gd name="connsiteX195" fmla="*/ 1600200 w 2362200"/>
                  <a:gd name="connsiteY195" fmla="*/ 1670050 h 1797050"/>
                  <a:gd name="connsiteX196" fmla="*/ 1597025 w 2362200"/>
                  <a:gd name="connsiteY196" fmla="*/ 1635125 h 1797050"/>
                  <a:gd name="connsiteX197" fmla="*/ 1568450 w 2362200"/>
                  <a:gd name="connsiteY197" fmla="*/ 1619250 h 1797050"/>
                  <a:gd name="connsiteX198" fmla="*/ 1558925 w 2362200"/>
                  <a:gd name="connsiteY198" fmla="*/ 1584325 h 1797050"/>
                  <a:gd name="connsiteX199" fmla="*/ 1517650 w 2362200"/>
                  <a:gd name="connsiteY199" fmla="*/ 1555750 h 1797050"/>
                  <a:gd name="connsiteX200" fmla="*/ 1498600 w 2362200"/>
                  <a:gd name="connsiteY200" fmla="*/ 1558925 h 1797050"/>
                  <a:gd name="connsiteX201" fmla="*/ 1466850 w 2362200"/>
                  <a:gd name="connsiteY201" fmla="*/ 1603375 h 1797050"/>
                  <a:gd name="connsiteX202" fmla="*/ 1419225 w 2362200"/>
                  <a:gd name="connsiteY202" fmla="*/ 1622425 h 1797050"/>
                  <a:gd name="connsiteX203" fmla="*/ 1393825 w 2362200"/>
                  <a:gd name="connsiteY203" fmla="*/ 1587500 h 1797050"/>
                  <a:gd name="connsiteX204" fmla="*/ 1368425 w 2362200"/>
                  <a:gd name="connsiteY204" fmla="*/ 1587500 h 1797050"/>
                  <a:gd name="connsiteX205" fmla="*/ 1270000 w 2362200"/>
                  <a:gd name="connsiteY205" fmla="*/ 1511300 h 1797050"/>
                  <a:gd name="connsiteX206" fmla="*/ 1276350 w 2362200"/>
                  <a:gd name="connsiteY206" fmla="*/ 1463675 h 1797050"/>
                  <a:gd name="connsiteX207" fmla="*/ 1238250 w 2362200"/>
                  <a:gd name="connsiteY207" fmla="*/ 1457325 h 1797050"/>
                  <a:gd name="connsiteX208" fmla="*/ 1222375 w 2362200"/>
                  <a:gd name="connsiteY208" fmla="*/ 1482725 h 1797050"/>
                  <a:gd name="connsiteX209" fmla="*/ 1187450 w 2362200"/>
                  <a:gd name="connsiteY209" fmla="*/ 1482725 h 1797050"/>
                  <a:gd name="connsiteX210" fmla="*/ 1139825 w 2362200"/>
                  <a:gd name="connsiteY210" fmla="*/ 1460500 h 1797050"/>
                  <a:gd name="connsiteX211" fmla="*/ 1092200 w 2362200"/>
                  <a:gd name="connsiteY211" fmla="*/ 1495425 h 1797050"/>
                  <a:gd name="connsiteX212" fmla="*/ 1098550 w 2362200"/>
                  <a:gd name="connsiteY212" fmla="*/ 1511300 h 1797050"/>
                  <a:gd name="connsiteX213" fmla="*/ 1079500 w 2362200"/>
                  <a:gd name="connsiteY213" fmla="*/ 1530350 h 1797050"/>
                  <a:gd name="connsiteX214" fmla="*/ 1035050 w 2362200"/>
                  <a:gd name="connsiteY214" fmla="*/ 1530350 h 1797050"/>
                  <a:gd name="connsiteX215" fmla="*/ 1006475 w 2362200"/>
                  <a:gd name="connsiteY215" fmla="*/ 1574800 h 1797050"/>
                  <a:gd name="connsiteX216" fmla="*/ 958850 w 2362200"/>
                  <a:gd name="connsiteY216" fmla="*/ 1571625 h 1797050"/>
                  <a:gd name="connsiteX217" fmla="*/ 952500 w 2362200"/>
                  <a:gd name="connsiteY217" fmla="*/ 1587500 h 1797050"/>
                  <a:gd name="connsiteX218" fmla="*/ 965200 w 2362200"/>
                  <a:gd name="connsiteY218" fmla="*/ 1670050 h 1797050"/>
                  <a:gd name="connsiteX219" fmla="*/ 939800 w 2362200"/>
                  <a:gd name="connsiteY219" fmla="*/ 1714500 h 1797050"/>
                  <a:gd name="connsiteX220" fmla="*/ 901700 w 2362200"/>
                  <a:gd name="connsiteY220" fmla="*/ 1720850 h 1797050"/>
                  <a:gd name="connsiteX221" fmla="*/ 898525 w 2362200"/>
                  <a:gd name="connsiteY221" fmla="*/ 1746250 h 1797050"/>
                  <a:gd name="connsiteX222" fmla="*/ 869950 w 2362200"/>
                  <a:gd name="connsiteY222" fmla="*/ 1746250 h 1797050"/>
                  <a:gd name="connsiteX223" fmla="*/ 854075 w 2362200"/>
                  <a:gd name="connsiteY223" fmla="*/ 1758950 h 1797050"/>
                  <a:gd name="connsiteX224" fmla="*/ 847725 w 2362200"/>
                  <a:gd name="connsiteY224" fmla="*/ 1771650 h 1797050"/>
                  <a:gd name="connsiteX225" fmla="*/ 828675 w 2362200"/>
                  <a:gd name="connsiteY225" fmla="*/ 1765300 h 1797050"/>
                  <a:gd name="connsiteX226" fmla="*/ 819150 w 2362200"/>
                  <a:gd name="connsiteY226" fmla="*/ 1752600 h 1797050"/>
                  <a:gd name="connsiteX227" fmla="*/ 790575 w 2362200"/>
                  <a:gd name="connsiteY227" fmla="*/ 1771650 h 1797050"/>
                  <a:gd name="connsiteX228" fmla="*/ 692150 w 2362200"/>
                  <a:gd name="connsiteY228" fmla="*/ 1701800 h 1797050"/>
                  <a:gd name="connsiteX229" fmla="*/ 650875 w 2362200"/>
                  <a:gd name="connsiteY229" fmla="*/ 1720850 h 1797050"/>
                  <a:gd name="connsiteX230" fmla="*/ 615950 w 2362200"/>
                  <a:gd name="connsiteY230" fmla="*/ 1685925 h 1797050"/>
                  <a:gd name="connsiteX231" fmla="*/ 581025 w 2362200"/>
                  <a:gd name="connsiteY231" fmla="*/ 1689100 h 1797050"/>
                  <a:gd name="connsiteX232" fmla="*/ 571500 w 2362200"/>
                  <a:gd name="connsiteY232" fmla="*/ 1609725 h 1797050"/>
                  <a:gd name="connsiteX233" fmla="*/ 523875 w 2362200"/>
                  <a:gd name="connsiteY233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298575 w 2362200"/>
                  <a:gd name="connsiteY101" fmla="*/ 412750 h 1797050"/>
                  <a:gd name="connsiteX102" fmla="*/ 1282700 w 2362200"/>
                  <a:gd name="connsiteY102" fmla="*/ 460375 h 1797050"/>
                  <a:gd name="connsiteX103" fmla="*/ 1336675 w 2362200"/>
                  <a:gd name="connsiteY103" fmla="*/ 504825 h 1797050"/>
                  <a:gd name="connsiteX104" fmla="*/ 1378744 w 2362200"/>
                  <a:gd name="connsiteY104" fmla="*/ 503238 h 1797050"/>
                  <a:gd name="connsiteX105" fmla="*/ 1403350 w 2362200"/>
                  <a:gd name="connsiteY105" fmla="*/ 530225 h 1797050"/>
                  <a:gd name="connsiteX106" fmla="*/ 1431925 w 2362200"/>
                  <a:gd name="connsiteY106" fmla="*/ 527050 h 1797050"/>
                  <a:gd name="connsiteX107" fmla="*/ 1466850 w 2362200"/>
                  <a:gd name="connsiteY107" fmla="*/ 555625 h 1797050"/>
                  <a:gd name="connsiteX108" fmla="*/ 1492250 w 2362200"/>
                  <a:gd name="connsiteY108" fmla="*/ 590550 h 1797050"/>
                  <a:gd name="connsiteX109" fmla="*/ 1489075 w 2362200"/>
                  <a:gd name="connsiteY109" fmla="*/ 590550 h 1797050"/>
                  <a:gd name="connsiteX110" fmla="*/ 1482725 w 2362200"/>
                  <a:gd name="connsiteY110" fmla="*/ 612775 h 1797050"/>
                  <a:gd name="connsiteX111" fmla="*/ 1482725 w 2362200"/>
                  <a:gd name="connsiteY111" fmla="*/ 612775 h 1797050"/>
                  <a:gd name="connsiteX112" fmla="*/ 1450975 w 2362200"/>
                  <a:gd name="connsiteY112" fmla="*/ 622300 h 1797050"/>
                  <a:gd name="connsiteX113" fmla="*/ 1511300 w 2362200"/>
                  <a:gd name="connsiteY113" fmla="*/ 638175 h 1797050"/>
                  <a:gd name="connsiteX114" fmla="*/ 1616075 w 2362200"/>
                  <a:gd name="connsiteY114" fmla="*/ 619125 h 1797050"/>
                  <a:gd name="connsiteX115" fmla="*/ 1628775 w 2362200"/>
                  <a:gd name="connsiteY115" fmla="*/ 612775 h 1797050"/>
                  <a:gd name="connsiteX116" fmla="*/ 1628775 w 2362200"/>
                  <a:gd name="connsiteY116" fmla="*/ 593725 h 1797050"/>
                  <a:gd name="connsiteX117" fmla="*/ 1641475 w 2362200"/>
                  <a:gd name="connsiteY117" fmla="*/ 593725 h 1797050"/>
                  <a:gd name="connsiteX118" fmla="*/ 1698625 w 2362200"/>
                  <a:gd name="connsiteY118" fmla="*/ 615950 h 1797050"/>
                  <a:gd name="connsiteX119" fmla="*/ 1701800 w 2362200"/>
                  <a:gd name="connsiteY119" fmla="*/ 574675 h 1797050"/>
                  <a:gd name="connsiteX120" fmla="*/ 1724025 w 2362200"/>
                  <a:gd name="connsiteY120" fmla="*/ 565150 h 1797050"/>
                  <a:gd name="connsiteX121" fmla="*/ 1803400 w 2362200"/>
                  <a:gd name="connsiteY121" fmla="*/ 508000 h 1797050"/>
                  <a:gd name="connsiteX122" fmla="*/ 1885950 w 2362200"/>
                  <a:gd name="connsiteY122" fmla="*/ 485775 h 1797050"/>
                  <a:gd name="connsiteX123" fmla="*/ 1952625 w 2362200"/>
                  <a:gd name="connsiteY123" fmla="*/ 415925 h 1797050"/>
                  <a:gd name="connsiteX124" fmla="*/ 1971675 w 2362200"/>
                  <a:gd name="connsiteY124" fmla="*/ 409575 h 1797050"/>
                  <a:gd name="connsiteX125" fmla="*/ 2006600 w 2362200"/>
                  <a:gd name="connsiteY125" fmla="*/ 396875 h 1797050"/>
                  <a:gd name="connsiteX126" fmla="*/ 2047875 w 2362200"/>
                  <a:gd name="connsiteY126" fmla="*/ 409575 h 1797050"/>
                  <a:gd name="connsiteX127" fmla="*/ 2085975 w 2362200"/>
                  <a:gd name="connsiteY127" fmla="*/ 457200 h 1797050"/>
                  <a:gd name="connsiteX128" fmla="*/ 2133600 w 2362200"/>
                  <a:gd name="connsiteY128" fmla="*/ 504825 h 1797050"/>
                  <a:gd name="connsiteX129" fmla="*/ 2190750 w 2362200"/>
                  <a:gd name="connsiteY129" fmla="*/ 536575 h 1797050"/>
                  <a:gd name="connsiteX130" fmla="*/ 2244725 w 2362200"/>
                  <a:gd name="connsiteY130" fmla="*/ 520700 h 1797050"/>
                  <a:gd name="connsiteX131" fmla="*/ 2270125 w 2362200"/>
                  <a:gd name="connsiteY131" fmla="*/ 533400 h 1797050"/>
                  <a:gd name="connsiteX132" fmla="*/ 2273300 w 2362200"/>
                  <a:gd name="connsiteY132" fmla="*/ 577850 h 1797050"/>
                  <a:gd name="connsiteX133" fmla="*/ 2324100 w 2362200"/>
                  <a:gd name="connsiteY133" fmla="*/ 606425 h 1797050"/>
                  <a:gd name="connsiteX134" fmla="*/ 2362200 w 2362200"/>
                  <a:gd name="connsiteY134" fmla="*/ 644525 h 1797050"/>
                  <a:gd name="connsiteX135" fmla="*/ 2298700 w 2362200"/>
                  <a:gd name="connsiteY135" fmla="*/ 800100 h 1797050"/>
                  <a:gd name="connsiteX136" fmla="*/ 2273300 w 2362200"/>
                  <a:gd name="connsiteY136" fmla="*/ 895350 h 1797050"/>
                  <a:gd name="connsiteX137" fmla="*/ 2247900 w 2362200"/>
                  <a:gd name="connsiteY137" fmla="*/ 949325 h 1797050"/>
                  <a:gd name="connsiteX138" fmla="*/ 2197100 w 2362200"/>
                  <a:gd name="connsiteY138" fmla="*/ 949325 h 1797050"/>
                  <a:gd name="connsiteX139" fmla="*/ 2174875 w 2362200"/>
                  <a:gd name="connsiteY139" fmla="*/ 993775 h 1797050"/>
                  <a:gd name="connsiteX140" fmla="*/ 2174875 w 2362200"/>
                  <a:gd name="connsiteY140" fmla="*/ 993775 h 1797050"/>
                  <a:gd name="connsiteX141" fmla="*/ 2181225 w 2362200"/>
                  <a:gd name="connsiteY141" fmla="*/ 1022350 h 1797050"/>
                  <a:gd name="connsiteX142" fmla="*/ 2146300 w 2362200"/>
                  <a:gd name="connsiteY142" fmla="*/ 1031875 h 1797050"/>
                  <a:gd name="connsiteX143" fmla="*/ 2095500 w 2362200"/>
                  <a:gd name="connsiteY143" fmla="*/ 1019175 h 1797050"/>
                  <a:gd name="connsiteX144" fmla="*/ 2101850 w 2362200"/>
                  <a:gd name="connsiteY144" fmla="*/ 1073150 h 1797050"/>
                  <a:gd name="connsiteX145" fmla="*/ 2114550 w 2362200"/>
                  <a:gd name="connsiteY145" fmla="*/ 1117600 h 1797050"/>
                  <a:gd name="connsiteX146" fmla="*/ 2051050 w 2362200"/>
                  <a:gd name="connsiteY146" fmla="*/ 1152525 h 1797050"/>
                  <a:gd name="connsiteX147" fmla="*/ 2066925 w 2362200"/>
                  <a:gd name="connsiteY147" fmla="*/ 1174750 h 1797050"/>
                  <a:gd name="connsiteX148" fmla="*/ 2047875 w 2362200"/>
                  <a:gd name="connsiteY148" fmla="*/ 1196975 h 1797050"/>
                  <a:gd name="connsiteX149" fmla="*/ 1968500 w 2362200"/>
                  <a:gd name="connsiteY149" fmla="*/ 1171575 h 1797050"/>
                  <a:gd name="connsiteX150" fmla="*/ 1943100 w 2362200"/>
                  <a:gd name="connsiteY150" fmla="*/ 1187450 h 1797050"/>
                  <a:gd name="connsiteX151" fmla="*/ 1908175 w 2362200"/>
                  <a:gd name="connsiteY151" fmla="*/ 1187450 h 1797050"/>
                  <a:gd name="connsiteX152" fmla="*/ 1908175 w 2362200"/>
                  <a:gd name="connsiteY152" fmla="*/ 1247775 h 1797050"/>
                  <a:gd name="connsiteX153" fmla="*/ 1924050 w 2362200"/>
                  <a:gd name="connsiteY153" fmla="*/ 1263650 h 1797050"/>
                  <a:gd name="connsiteX154" fmla="*/ 1933575 w 2362200"/>
                  <a:gd name="connsiteY154" fmla="*/ 1279525 h 1797050"/>
                  <a:gd name="connsiteX155" fmla="*/ 1943100 w 2362200"/>
                  <a:gd name="connsiteY155" fmla="*/ 1279525 h 1797050"/>
                  <a:gd name="connsiteX156" fmla="*/ 1933575 w 2362200"/>
                  <a:gd name="connsiteY156" fmla="*/ 1304925 h 1797050"/>
                  <a:gd name="connsiteX157" fmla="*/ 1952625 w 2362200"/>
                  <a:gd name="connsiteY157" fmla="*/ 1320800 h 1797050"/>
                  <a:gd name="connsiteX158" fmla="*/ 1949450 w 2362200"/>
                  <a:gd name="connsiteY158" fmla="*/ 1336675 h 1797050"/>
                  <a:gd name="connsiteX159" fmla="*/ 1905000 w 2362200"/>
                  <a:gd name="connsiteY159" fmla="*/ 1336675 h 1797050"/>
                  <a:gd name="connsiteX160" fmla="*/ 1901825 w 2362200"/>
                  <a:gd name="connsiteY160" fmla="*/ 1387475 h 1797050"/>
                  <a:gd name="connsiteX161" fmla="*/ 1901825 w 2362200"/>
                  <a:gd name="connsiteY161" fmla="*/ 1387475 h 1797050"/>
                  <a:gd name="connsiteX162" fmla="*/ 1901825 w 2362200"/>
                  <a:gd name="connsiteY162" fmla="*/ 1406525 h 1797050"/>
                  <a:gd name="connsiteX163" fmla="*/ 1936750 w 2362200"/>
                  <a:gd name="connsiteY163" fmla="*/ 1447800 h 1797050"/>
                  <a:gd name="connsiteX164" fmla="*/ 1990725 w 2362200"/>
                  <a:gd name="connsiteY164" fmla="*/ 1447800 h 1797050"/>
                  <a:gd name="connsiteX165" fmla="*/ 2060575 w 2362200"/>
                  <a:gd name="connsiteY165" fmla="*/ 1476375 h 1797050"/>
                  <a:gd name="connsiteX166" fmla="*/ 2060575 w 2362200"/>
                  <a:gd name="connsiteY166" fmla="*/ 1504950 h 1797050"/>
                  <a:gd name="connsiteX167" fmla="*/ 2035175 w 2362200"/>
                  <a:gd name="connsiteY167" fmla="*/ 1571625 h 1797050"/>
                  <a:gd name="connsiteX168" fmla="*/ 2063750 w 2362200"/>
                  <a:gd name="connsiteY168" fmla="*/ 1587500 h 1797050"/>
                  <a:gd name="connsiteX169" fmla="*/ 2105025 w 2362200"/>
                  <a:gd name="connsiteY169" fmla="*/ 1660525 h 1797050"/>
                  <a:gd name="connsiteX170" fmla="*/ 2054225 w 2362200"/>
                  <a:gd name="connsiteY170" fmla="*/ 1736725 h 1797050"/>
                  <a:gd name="connsiteX171" fmla="*/ 2028825 w 2362200"/>
                  <a:gd name="connsiteY171" fmla="*/ 1730375 h 1797050"/>
                  <a:gd name="connsiteX172" fmla="*/ 2006600 w 2362200"/>
                  <a:gd name="connsiteY172" fmla="*/ 1717675 h 1797050"/>
                  <a:gd name="connsiteX173" fmla="*/ 2000250 w 2362200"/>
                  <a:gd name="connsiteY173" fmla="*/ 1736725 h 1797050"/>
                  <a:gd name="connsiteX174" fmla="*/ 1958975 w 2362200"/>
                  <a:gd name="connsiteY174" fmla="*/ 1746250 h 1797050"/>
                  <a:gd name="connsiteX175" fmla="*/ 1952625 w 2362200"/>
                  <a:gd name="connsiteY175" fmla="*/ 1778000 h 1797050"/>
                  <a:gd name="connsiteX176" fmla="*/ 1901825 w 2362200"/>
                  <a:gd name="connsiteY176" fmla="*/ 1797050 h 1797050"/>
                  <a:gd name="connsiteX177" fmla="*/ 1879600 w 2362200"/>
                  <a:gd name="connsiteY177" fmla="*/ 1758950 h 1797050"/>
                  <a:gd name="connsiteX178" fmla="*/ 1841500 w 2362200"/>
                  <a:gd name="connsiteY178" fmla="*/ 1768475 h 1797050"/>
                  <a:gd name="connsiteX179" fmla="*/ 1844675 w 2362200"/>
                  <a:gd name="connsiteY179" fmla="*/ 1730375 h 1797050"/>
                  <a:gd name="connsiteX180" fmla="*/ 1825625 w 2362200"/>
                  <a:gd name="connsiteY180" fmla="*/ 1704975 h 1797050"/>
                  <a:gd name="connsiteX181" fmla="*/ 1860550 w 2362200"/>
                  <a:gd name="connsiteY181" fmla="*/ 1685925 h 1797050"/>
                  <a:gd name="connsiteX182" fmla="*/ 1803400 w 2362200"/>
                  <a:gd name="connsiteY182" fmla="*/ 1666875 h 1797050"/>
                  <a:gd name="connsiteX183" fmla="*/ 1790700 w 2362200"/>
                  <a:gd name="connsiteY183" fmla="*/ 1692275 h 1797050"/>
                  <a:gd name="connsiteX184" fmla="*/ 1746250 w 2362200"/>
                  <a:gd name="connsiteY184" fmla="*/ 1711325 h 1797050"/>
                  <a:gd name="connsiteX185" fmla="*/ 1739900 w 2362200"/>
                  <a:gd name="connsiteY185" fmla="*/ 1733550 h 1797050"/>
                  <a:gd name="connsiteX186" fmla="*/ 1724025 w 2362200"/>
                  <a:gd name="connsiteY186" fmla="*/ 1739900 h 1797050"/>
                  <a:gd name="connsiteX187" fmla="*/ 1701800 w 2362200"/>
                  <a:gd name="connsiteY187" fmla="*/ 1739900 h 1797050"/>
                  <a:gd name="connsiteX188" fmla="*/ 1714500 w 2362200"/>
                  <a:gd name="connsiteY188" fmla="*/ 1704975 h 1797050"/>
                  <a:gd name="connsiteX189" fmla="*/ 1739900 w 2362200"/>
                  <a:gd name="connsiteY189" fmla="*/ 1679575 h 1797050"/>
                  <a:gd name="connsiteX190" fmla="*/ 1730375 w 2362200"/>
                  <a:gd name="connsiteY190" fmla="*/ 1654175 h 1797050"/>
                  <a:gd name="connsiteX191" fmla="*/ 1708150 w 2362200"/>
                  <a:gd name="connsiteY191" fmla="*/ 1654175 h 1797050"/>
                  <a:gd name="connsiteX192" fmla="*/ 1695450 w 2362200"/>
                  <a:gd name="connsiteY192" fmla="*/ 1679575 h 1797050"/>
                  <a:gd name="connsiteX193" fmla="*/ 1663700 w 2362200"/>
                  <a:gd name="connsiteY193" fmla="*/ 1685925 h 1797050"/>
                  <a:gd name="connsiteX194" fmla="*/ 1628775 w 2362200"/>
                  <a:gd name="connsiteY194" fmla="*/ 1698625 h 1797050"/>
                  <a:gd name="connsiteX195" fmla="*/ 1600200 w 2362200"/>
                  <a:gd name="connsiteY195" fmla="*/ 1670050 h 1797050"/>
                  <a:gd name="connsiteX196" fmla="*/ 1597025 w 2362200"/>
                  <a:gd name="connsiteY196" fmla="*/ 1635125 h 1797050"/>
                  <a:gd name="connsiteX197" fmla="*/ 1568450 w 2362200"/>
                  <a:gd name="connsiteY197" fmla="*/ 1619250 h 1797050"/>
                  <a:gd name="connsiteX198" fmla="*/ 1558925 w 2362200"/>
                  <a:gd name="connsiteY198" fmla="*/ 1584325 h 1797050"/>
                  <a:gd name="connsiteX199" fmla="*/ 1517650 w 2362200"/>
                  <a:gd name="connsiteY199" fmla="*/ 1555750 h 1797050"/>
                  <a:gd name="connsiteX200" fmla="*/ 1498600 w 2362200"/>
                  <a:gd name="connsiteY200" fmla="*/ 1558925 h 1797050"/>
                  <a:gd name="connsiteX201" fmla="*/ 1466850 w 2362200"/>
                  <a:gd name="connsiteY201" fmla="*/ 1603375 h 1797050"/>
                  <a:gd name="connsiteX202" fmla="*/ 1419225 w 2362200"/>
                  <a:gd name="connsiteY202" fmla="*/ 1622425 h 1797050"/>
                  <a:gd name="connsiteX203" fmla="*/ 1393825 w 2362200"/>
                  <a:gd name="connsiteY203" fmla="*/ 1587500 h 1797050"/>
                  <a:gd name="connsiteX204" fmla="*/ 1368425 w 2362200"/>
                  <a:gd name="connsiteY204" fmla="*/ 1587500 h 1797050"/>
                  <a:gd name="connsiteX205" fmla="*/ 1270000 w 2362200"/>
                  <a:gd name="connsiteY205" fmla="*/ 1511300 h 1797050"/>
                  <a:gd name="connsiteX206" fmla="*/ 1276350 w 2362200"/>
                  <a:gd name="connsiteY206" fmla="*/ 1463675 h 1797050"/>
                  <a:gd name="connsiteX207" fmla="*/ 1238250 w 2362200"/>
                  <a:gd name="connsiteY207" fmla="*/ 1457325 h 1797050"/>
                  <a:gd name="connsiteX208" fmla="*/ 1222375 w 2362200"/>
                  <a:gd name="connsiteY208" fmla="*/ 1482725 h 1797050"/>
                  <a:gd name="connsiteX209" fmla="*/ 1187450 w 2362200"/>
                  <a:gd name="connsiteY209" fmla="*/ 1482725 h 1797050"/>
                  <a:gd name="connsiteX210" fmla="*/ 1139825 w 2362200"/>
                  <a:gd name="connsiteY210" fmla="*/ 1460500 h 1797050"/>
                  <a:gd name="connsiteX211" fmla="*/ 1092200 w 2362200"/>
                  <a:gd name="connsiteY211" fmla="*/ 1495425 h 1797050"/>
                  <a:gd name="connsiteX212" fmla="*/ 1098550 w 2362200"/>
                  <a:gd name="connsiteY212" fmla="*/ 1511300 h 1797050"/>
                  <a:gd name="connsiteX213" fmla="*/ 1079500 w 2362200"/>
                  <a:gd name="connsiteY213" fmla="*/ 1530350 h 1797050"/>
                  <a:gd name="connsiteX214" fmla="*/ 1035050 w 2362200"/>
                  <a:gd name="connsiteY214" fmla="*/ 1530350 h 1797050"/>
                  <a:gd name="connsiteX215" fmla="*/ 1006475 w 2362200"/>
                  <a:gd name="connsiteY215" fmla="*/ 1574800 h 1797050"/>
                  <a:gd name="connsiteX216" fmla="*/ 958850 w 2362200"/>
                  <a:gd name="connsiteY216" fmla="*/ 1571625 h 1797050"/>
                  <a:gd name="connsiteX217" fmla="*/ 952500 w 2362200"/>
                  <a:gd name="connsiteY217" fmla="*/ 1587500 h 1797050"/>
                  <a:gd name="connsiteX218" fmla="*/ 965200 w 2362200"/>
                  <a:gd name="connsiteY218" fmla="*/ 1670050 h 1797050"/>
                  <a:gd name="connsiteX219" fmla="*/ 939800 w 2362200"/>
                  <a:gd name="connsiteY219" fmla="*/ 1714500 h 1797050"/>
                  <a:gd name="connsiteX220" fmla="*/ 901700 w 2362200"/>
                  <a:gd name="connsiteY220" fmla="*/ 1720850 h 1797050"/>
                  <a:gd name="connsiteX221" fmla="*/ 898525 w 2362200"/>
                  <a:gd name="connsiteY221" fmla="*/ 1746250 h 1797050"/>
                  <a:gd name="connsiteX222" fmla="*/ 869950 w 2362200"/>
                  <a:gd name="connsiteY222" fmla="*/ 1746250 h 1797050"/>
                  <a:gd name="connsiteX223" fmla="*/ 854075 w 2362200"/>
                  <a:gd name="connsiteY223" fmla="*/ 1758950 h 1797050"/>
                  <a:gd name="connsiteX224" fmla="*/ 847725 w 2362200"/>
                  <a:gd name="connsiteY224" fmla="*/ 1771650 h 1797050"/>
                  <a:gd name="connsiteX225" fmla="*/ 828675 w 2362200"/>
                  <a:gd name="connsiteY225" fmla="*/ 1765300 h 1797050"/>
                  <a:gd name="connsiteX226" fmla="*/ 819150 w 2362200"/>
                  <a:gd name="connsiteY226" fmla="*/ 1752600 h 1797050"/>
                  <a:gd name="connsiteX227" fmla="*/ 790575 w 2362200"/>
                  <a:gd name="connsiteY227" fmla="*/ 1771650 h 1797050"/>
                  <a:gd name="connsiteX228" fmla="*/ 692150 w 2362200"/>
                  <a:gd name="connsiteY228" fmla="*/ 1701800 h 1797050"/>
                  <a:gd name="connsiteX229" fmla="*/ 650875 w 2362200"/>
                  <a:gd name="connsiteY229" fmla="*/ 1720850 h 1797050"/>
                  <a:gd name="connsiteX230" fmla="*/ 615950 w 2362200"/>
                  <a:gd name="connsiteY230" fmla="*/ 1685925 h 1797050"/>
                  <a:gd name="connsiteX231" fmla="*/ 581025 w 2362200"/>
                  <a:gd name="connsiteY231" fmla="*/ 1689100 h 1797050"/>
                  <a:gd name="connsiteX232" fmla="*/ 571500 w 2362200"/>
                  <a:gd name="connsiteY232" fmla="*/ 1609725 h 1797050"/>
                  <a:gd name="connsiteX233" fmla="*/ 523875 w 2362200"/>
                  <a:gd name="connsiteY233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298575 w 2362200"/>
                  <a:gd name="connsiteY101" fmla="*/ 412750 h 1797050"/>
                  <a:gd name="connsiteX102" fmla="*/ 1282700 w 2362200"/>
                  <a:gd name="connsiteY102" fmla="*/ 460375 h 1797050"/>
                  <a:gd name="connsiteX103" fmla="*/ 1336675 w 2362200"/>
                  <a:gd name="connsiteY103" fmla="*/ 504825 h 1797050"/>
                  <a:gd name="connsiteX104" fmla="*/ 1378744 w 2362200"/>
                  <a:gd name="connsiteY104" fmla="*/ 503238 h 1797050"/>
                  <a:gd name="connsiteX105" fmla="*/ 1403350 w 2362200"/>
                  <a:gd name="connsiteY105" fmla="*/ 530225 h 1797050"/>
                  <a:gd name="connsiteX106" fmla="*/ 1433513 w 2362200"/>
                  <a:gd name="connsiteY106" fmla="*/ 526475 h 1797050"/>
                  <a:gd name="connsiteX107" fmla="*/ 1466850 w 2362200"/>
                  <a:gd name="connsiteY107" fmla="*/ 555625 h 1797050"/>
                  <a:gd name="connsiteX108" fmla="*/ 1492250 w 2362200"/>
                  <a:gd name="connsiteY108" fmla="*/ 590550 h 1797050"/>
                  <a:gd name="connsiteX109" fmla="*/ 1489075 w 2362200"/>
                  <a:gd name="connsiteY109" fmla="*/ 590550 h 1797050"/>
                  <a:gd name="connsiteX110" fmla="*/ 1482725 w 2362200"/>
                  <a:gd name="connsiteY110" fmla="*/ 612775 h 1797050"/>
                  <a:gd name="connsiteX111" fmla="*/ 1482725 w 2362200"/>
                  <a:gd name="connsiteY111" fmla="*/ 612775 h 1797050"/>
                  <a:gd name="connsiteX112" fmla="*/ 1450975 w 2362200"/>
                  <a:gd name="connsiteY112" fmla="*/ 622300 h 1797050"/>
                  <a:gd name="connsiteX113" fmla="*/ 1511300 w 2362200"/>
                  <a:gd name="connsiteY113" fmla="*/ 638175 h 1797050"/>
                  <a:gd name="connsiteX114" fmla="*/ 1616075 w 2362200"/>
                  <a:gd name="connsiteY114" fmla="*/ 619125 h 1797050"/>
                  <a:gd name="connsiteX115" fmla="*/ 1628775 w 2362200"/>
                  <a:gd name="connsiteY115" fmla="*/ 612775 h 1797050"/>
                  <a:gd name="connsiteX116" fmla="*/ 1628775 w 2362200"/>
                  <a:gd name="connsiteY116" fmla="*/ 593725 h 1797050"/>
                  <a:gd name="connsiteX117" fmla="*/ 1641475 w 2362200"/>
                  <a:gd name="connsiteY117" fmla="*/ 593725 h 1797050"/>
                  <a:gd name="connsiteX118" fmla="*/ 1698625 w 2362200"/>
                  <a:gd name="connsiteY118" fmla="*/ 615950 h 1797050"/>
                  <a:gd name="connsiteX119" fmla="*/ 1701800 w 2362200"/>
                  <a:gd name="connsiteY119" fmla="*/ 574675 h 1797050"/>
                  <a:gd name="connsiteX120" fmla="*/ 1724025 w 2362200"/>
                  <a:gd name="connsiteY120" fmla="*/ 565150 h 1797050"/>
                  <a:gd name="connsiteX121" fmla="*/ 1803400 w 2362200"/>
                  <a:gd name="connsiteY121" fmla="*/ 508000 h 1797050"/>
                  <a:gd name="connsiteX122" fmla="*/ 1885950 w 2362200"/>
                  <a:gd name="connsiteY122" fmla="*/ 485775 h 1797050"/>
                  <a:gd name="connsiteX123" fmla="*/ 1952625 w 2362200"/>
                  <a:gd name="connsiteY123" fmla="*/ 415925 h 1797050"/>
                  <a:gd name="connsiteX124" fmla="*/ 1971675 w 2362200"/>
                  <a:gd name="connsiteY124" fmla="*/ 409575 h 1797050"/>
                  <a:gd name="connsiteX125" fmla="*/ 2006600 w 2362200"/>
                  <a:gd name="connsiteY125" fmla="*/ 396875 h 1797050"/>
                  <a:gd name="connsiteX126" fmla="*/ 2047875 w 2362200"/>
                  <a:gd name="connsiteY126" fmla="*/ 409575 h 1797050"/>
                  <a:gd name="connsiteX127" fmla="*/ 2085975 w 2362200"/>
                  <a:gd name="connsiteY127" fmla="*/ 457200 h 1797050"/>
                  <a:gd name="connsiteX128" fmla="*/ 2133600 w 2362200"/>
                  <a:gd name="connsiteY128" fmla="*/ 504825 h 1797050"/>
                  <a:gd name="connsiteX129" fmla="*/ 2190750 w 2362200"/>
                  <a:gd name="connsiteY129" fmla="*/ 536575 h 1797050"/>
                  <a:gd name="connsiteX130" fmla="*/ 2244725 w 2362200"/>
                  <a:gd name="connsiteY130" fmla="*/ 520700 h 1797050"/>
                  <a:gd name="connsiteX131" fmla="*/ 2270125 w 2362200"/>
                  <a:gd name="connsiteY131" fmla="*/ 533400 h 1797050"/>
                  <a:gd name="connsiteX132" fmla="*/ 2273300 w 2362200"/>
                  <a:gd name="connsiteY132" fmla="*/ 577850 h 1797050"/>
                  <a:gd name="connsiteX133" fmla="*/ 2324100 w 2362200"/>
                  <a:gd name="connsiteY133" fmla="*/ 606425 h 1797050"/>
                  <a:gd name="connsiteX134" fmla="*/ 2362200 w 2362200"/>
                  <a:gd name="connsiteY134" fmla="*/ 644525 h 1797050"/>
                  <a:gd name="connsiteX135" fmla="*/ 2298700 w 2362200"/>
                  <a:gd name="connsiteY135" fmla="*/ 800100 h 1797050"/>
                  <a:gd name="connsiteX136" fmla="*/ 2273300 w 2362200"/>
                  <a:gd name="connsiteY136" fmla="*/ 895350 h 1797050"/>
                  <a:gd name="connsiteX137" fmla="*/ 2247900 w 2362200"/>
                  <a:gd name="connsiteY137" fmla="*/ 949325 h 1797050"/>
                  <a:gd name="connsiteX138" fmla="*/ 2197100 w 2362200"/>
                  <a:gd name="connsiteY138" fmla="*/ 949325 h 1797050"/>
                  <a:gd name="connsiteX139" fmla="*/ 2174875 w 2362200"/>
                  <a:gd name="connsiteY139" fmla="*/ 993775 h 1797050"/>
                  <a:gd name="connsiteX140" fmla="*/ 2174875 w 2362200"/>
                  <a:gd name="connsiteY140" fmla="*/ 993775 h 1797050"/>
                  <a:gd name="connsiteX141" fmla="*/ 2181225 w 2362200"/>
                  <a:gd name="connsiteY141" fmla="*/ 1022350 h 1797050"/>
                  <a:gd name="connsiteX142" fmla="*/ 2146300 w 2362200"/>
                  <a:gd name="connsiteY142" fmla="*/ 1031875 h 1797050"/>
                  <a:gd name="connsiteX143" fmla="*/ 2095500 w 2362200"/>
                  <a:gd name="connsiteY143" fmla="*/ 1019175 h 1797050"/>
                  <a:gd name="connsiteX144" fmla="*/ 2101850 w 2362200"/>
                  <a:gd name="connsiteY144" fmla="*/ 1073150 h 1797050"/>
                  <a:gd name="connsiteX145" fmla="*/ 2114550 w 2362200"/>
                  <a:gd name="connsiteY145" fmla="*/ 1117600 h 1797050"/>
                  <a:gd name="connsiteX146" fmla="*/ 2051050 w 2362200"/>
                  <a:gd name="connsiteY146" fmla="*/ 1152525 h 1797050"/>
                  <a:gd name="connsiteX147" fmla="*/ 2066925 w 2362200"/>
                  <a:gd name="connsiteY147" fmla="*/ 1174750 h 1797050"/>
                  <a:gd name="connsiteX148" fmla="*/ 2047875 w 2362200"/>
                  <a:gd name="connsiteY148" fmla="*/ 1196975 h 1797050"/>
                  <a:gd name="connsiteX149" fmla="*/ 1968500 w 2362200"/>
                  <a:gd name="connsiteY149" fmla="*/ 1171575 h 1797050"/>
                  <a:gd name="connsiteX150" fmla="*/ 1943100 w 2362200"/>
                  <a:gd name="connsiteY150" fmla="*/ 1187450 h 1797050"/>
                  <a:gd name="connsiteX151" fmla="*/ 1908175 w 2362200"/>
                  <a:gd name="connsiteY151" fmla="*/ 1187450 h 1797050"/>
                  <a:gd name="connsiteX152" fmla="*/ 1908175 w 2362200"/>
                  <a:gd name="connsiteY152" fmla="*/ 1247775 h 1797050"/>
                  <a:gd name="connsiteX153" fmla="*/ 1924050 w 2362200"/>
                  <a:gd name="connsiteY153" fmla="*/ 1263650 h 1797050"/>
                  <a:gd name="connsiteX154" fmla="*/ 1933575 w 2362200"/>
                  <a:gd name="connsiteY154" fmla="*/ 1279525 h 1797050"/>
                  <a:gd name="connsiteX155" fmla="*/ 1943100 w 2362200"/>
                  <a:gd name="connsiteY155" fmla="*/ 1279525 h 1797050"/>
                  <a:gd name="connsiteX156" fmla="*/ 1933575 w 2362200"/>
                  <a:gd name="connsiteY156" fmla="*/ 1304925 h 1797050"/>
                  <a:gd name="connsiteX157" fmla="*/ 1952625 w 2362200"/>
                  <a:gd name="connsiteY157" fmla="*/ 1320800 h 1797050"/>
                  <a:gd name="connsiteX158" fmla="*/ 1949450 w 2362200"/>
                  <a:gd name="connsiteY158" fmla="*/ 1336675 h 1797050"/>
                  <a:gd name="connsiteX159" fmla="*/ 1905000 w 2362200"/>
                  <a:gd name="connsiteY159" fmla="*/ 1336675 h 1797050"/>
                  <a:gd name="connsiteX160" fmla="*/ 1901825 w 2362200"/>
                  <a:gd name="connsiteY160" fmla="*/ 1387475 h 1797050"/>
                  <a:gd name="connsiteX161" fmla="*/ 1901825 w 2362200"/>
                  <a:gd name="connsiteY161" fmla="*/ 1387475 h 1797050"/>
                  <a:gd name="connsiteX162" fmla="*/ 1901825 w 2362200"/>
                  <a:gd name="connsiteY162" fmla="*/ 1406525 h 1797050"/>
                  <a:gd name="connsiteX163" fmla="*/ 1936750 w 2362200"/>
                  <a:gd name="connsiteY163" fmla="*/ 1447800 h 1797050"/>
                  <a:gd name="connsiteX164" fmla="*/ 1990725 w 2362200"/>
                  <a:gd name="connsiteY164" fmla="*/ 1447800 h 1797050"/>
                  <a:gd name="connsiteX165" fmla="*/ 2060575 w 2362200"/>
                  <a:gd name="connsiteY165" fmla="*/ 1476375 h 1797050"/>
                  <a:gd name="connsiteX166" fmla="*/ 2060575 w 2362200"/>
                  <a:gd name="connsiteY166" fmla="*/ 1504950 h 1797050"/>
                  <a:gd name="connsiteX167" fmla="*/ 2035175 w 2362200"/>
                  <a:gd name="connsiteY167" fmla="*/ 1571625 h 1797050"/>
                  <a:gd name="connsiteX168" fmla="*/ 2063750 w 2362200"/>
                  <a:gd name="connsiteY168" fmla="*/ 1587500 h 1797050"/>
                  <a:gd name="connsiteX169" fmla="*/ 2105025 w 2362200"/>
                  <a:gd name="connsiteY169" fmla="*/ 1660525 h 1797050"/>
                  <a:gd name="connsiteX170" fmla="*/ 2054225 w 2362200"/>
                  <a:gd name="connsiteY170" fmla="*/ 1736725 h 1797050"/>
                  <a:gd name="connsiteX171" fmla="*/ 2028825 w 2362200"/>
                  <a:gd name="connsiteY171" fmla="*/ 1730375 h 1797050"/>
                  <a:gd name="connsiteX172" fmla="*/ 2006600 w 2362200"/>
                  <a:gd name="connsiteY172" fmla="*/ 1717675 h 1797050"/>
                  <a:gd name="connsiteX173" fmla="*/ 2000250 w 2362200"/>
                  <a:gd name="connsiteY173" fmla="*/ 1736725 h 1797050"/>
                  <a:gd name="connsiteX174" fmla="*/ 1958975 w 2362200"/>
                  <a:gd name="connsiteY174" fmla="*/ 1746250 h 1797050"/>
                  <a:gd name="connsiteX175" fmla="*/ 1952625 w 2362200"/>
                  <a:gd name="connsiteY175" fmla="*/ 1778000 h 1797050"/>
                  <a:gd name="connsiteX176" fmla="*/ 1901825 w 2362200"/>
                  <a:gd name="connsiteY176" fmla="*/ 1797050 h 1797050"/>
                  <a:gd name="connsiteX177" fmla="*/ 1879600 w 2362200"/>
                  <a:gd name="connsiteY177" fmla="*/ 1758950 h 1797050"/>
                  <a:gd name="connsiteX178" fmla="*/ 1841500 w 2362200"/>
                  <a:gd name="connsiteY178" fmla="*/ 1768475 h 1797050"/>
                  <a:gd name="connsiteX179" fmla="*/ 1844675 w 2362200"/>
                  <a:gd name="connsiteY179" fmla="*/ 1730375 h 1797050"/>
                  <a:gd name="connsiteX180" fmla="*/ 1825625 w 2362200"/>
                  <a:gd name="connsiteY180" fmla="*/ 1704975 h 1797050"/>
                  <a:gd name="connsiteX181" fmla="*/ 1860550 w 2362200"/>
                  <a:gd name="connsiteY181" fmla="*/ 1685925 h 1797050"/>
                  <a:gd name="connsiteX182" fmla="*/ 1803400 w 2362200"/>
                  <a:gd name="connsiteY182" fmla="*/ 1666875 h 1797050"/>
                  <a:gd name="connsiteX183" fmla="*/ 1790700 w 2362200"/>
                  <a:gd name="connsiteY183" fmla="*/ 1692275 h 1797050"/>
                  <a:gd name="connsiteX184" fmla="*/ 1746250 w 2362200"/>
                  <a:gd name="connsiteY184" fmla="*/ 1711325 h 1797050"/>
                  <a:gd name="connsiteX185" fmla="*/ 1739900 w 2362200"/>
                  <a:gd name="connsiteY185" fmla="*/ 1733550 h 1797050"/>
                  <a:gd name="connsiteX186" fmla="*/ 1724025 w 2362200"/>
                  <a:gd name="connsiteY186" fmla="*/ 1739900 h 1797050"/>
                  <a:gd name="connsiteX187" fmla="*/ 1701800 w 2362200"/>
                  <a:gd name="connsiteY187" fmla="*/ 1739900 h 1797050"/>
                  <a:gd name="connsiteX188" fmla="*/ 1714500 w 2362200"/>
                  <a:gd name="connsiteY188" fmla="*/ 1704975 h 1797050"/>
                  <a:gd name="connsiteX189" fmla="*/ 1739900 w 2362200"/>
                  <a:gd name="connsiteY189" fmla="*/ 1679575 h 1797050"/>
                  <a:gd name="connsiteX190" fmla="*/ 1730375 w 2362200"/>
                  <a:gd name="connsiteY190" fmla="*/ 1654175 h 1797050"/>
                  <a:gd name="connsiteX191" fmla="*/ 1708150 w 2362200"/>
                  <a:gd name="connsiteY191" fmla="*/ 1654175 h 1797050"/>
                  <a:gd name="connsiteX192" fmla="*/ 1695450 w 2362200"/>
                  <a:gd name="connsiteY192" fmla="*/ 1679575 h 1797050"/>
                  <a:gd name="connsiteX193" fmla="*/ 1663700 w 2362200"/>
                  <a:gd name="connsiteY193" fmla="*/ 1685925 h 1797050"/>
                  <a:gd name="connsiteX194" fmla="*/ 1628775 w 2362200"/>
                  <a:gd name="connsiteY194" fmla="*/ 1698625 h 1797050"/>
                  <a:gd name="connsiteX195" fmla="*/ 1600200 w 2362200"/>
                  <a:gd name="connsiteY195" fmla="*/ 1670050 h 1797050"/>
                  <a:gd name="connsiteX196" fmla="*/ 1597025 w 2362200"/>
                  <a:gd name="connsiteY196" fmla="*/ 1635125 h 1797050"/>
                  <a:gd name="connsiteX197" fmla="*/ 1568450 w 2362200"/>
                  <a:gd name="connsiteY197" fmla="*/ 1619250 h 1797050"/>
                  <a:gd name="connsiteX198" fmla="*/ 1558925 w 2362200"/>
                  <a:gd name="connsiteY198" fmla="*/ 1584325 h 1797050"/>
                  <a:gd name="connsiteX199" fmla="*/ 1517650 w 2362200"/>
                  <a:gd name="connsiteY199" fmla="*/ 1555750 h 1797050"/>
                  <a:gd name="connsiteX200" fmla="*/ 1498600 w 2362200"/>
                  <a:gd name="connsiteY200" fmla="*/ 1558925 h 1797050"/>
                  <a:gd name="connsiteX201" fmla="*/ 1466850 w 2362200"/>
                  <a:gd name="connsiteY201" fmla="*/ 1603375 h 1797050"/>
                  <a:gd name="connsiteX202" fmla="*/ 1419225 w 2362200"/>
                  <a:gd name="connsiteY202" fmla="*/ 1622425 h 1797050"/>
                  <a:gd name="connsiteX203" fmla="*/ 1393825 w 2362200"/>
                  <a:gd name="connsiteY203" fmla="*/ 1587500 h 1797050"/>
                  <a:gd name="connsiteX204" fmla="*/ 1368425 w 2362200"/>
                  <a:gd name="connsiteY204" fmla="*/ 1587500 h 1797050"/>
                  <a:gd name="connsiteX205" fmla="*/ 1270000 w 2362200"/>
                  <a:gd name="connsiteY205" fmla="*/ 1511300 h 1797050"/>
                  <a:gd name="connsiteX206" fmla="*/ 1276350 w 2362200"/>
                  <a:gd name="connsiteY206" fmla="*/ 1463675 h 1797050"/>
                  <a:gd name="connsiteX207" fmla="*/ 1238250 w 2362200"/>
                  <a:gd name="connsiteY207" fmla="*/ 1457325 h 1797050"/>
                  <a:gd name="connsiteX208" fmla="*/ 1222375 w 2362200"/>
                  <a:gd name="connsiteY208" fmla="*/ 1482725 h 1797050"/>
                  <a:gd name="connsiteX209" fmla="*/ 1187450 w 2362200"/>
                  <a:gd name="connsiteY209" fmla="*/ 1482725 h 1797050"/>
                  <a:gd name="connsiteX210" fmla="*/ 1139825 w 2362200"/>
                  <a:gd name="connsiteY210" fmla="*/ 1460500 h 1797050"/>
                  <a:gd name="connsiteX211" fmla="*/ 1092200 w 2362200"/>
                  <a:gd name="connsiteY211" fmla="*/ 1495425 h 1797050"/>
                  <a:gd name="connsiteX212" fmla="*/ 1098550 w 2362200"/>
                  <a:gd name="connsiteY212" fmla="*/ 1511300 h 1797050"/>
                  <a:gd name="connsiteX213" fmla="*/ 1079500 w 2362200"/>
                  <a:gd name="connsiteY213" fmla="*/ 1530350 h 1797050"/>
                  <a:gd name="connsiteX214" fmla="*/ 1035050 w 2362200"/>
                  <a:gd name="connsiteY214" fmla="*/ 1530350 h 1797050"/>
                  <a:gd name="connsiteX215" fmla="*/ 1006475 w 2362200"/>
                  <a:gd name="connsiteY215" fmla="*/ 1574800 h 1797050"/>
                  <a:gd name="connsiteX216" fmla="*/ 958850 w 2362200"/>
                  <a:gd name="connsiteY216" fmla="*/ 1571625 h 1797050"/>
                  <a:gd name="connsiteX217" fmla="*/ 952500 w 2362200"/>
                  <a:gd name="connsiteY217" fmla="*/ 1587500 h 1797050"/>
                  <a:gd name="connsiteX218" fmla="*/ 965200 w 2362200"/>
                  <a:gd name="connsiteY218" fmla="*/ 1670050 h 1797050"/>
                  <a:gd name="connsiteX219" fmla="*/ 939800 w 2362200"/>
                  <a:gd name="connsiteY219" fmla="*/ 1714500 h 1797050"/>
                  <a:gd name="connsiteX220" fmla="*/ 901700 w 2362200"/>
                  <a:gd name="connsiteY220" fmla="*/ 1720850 h 1797050"/>
                  <a:gd name="connsiteX221" fmla="*/ 898525 w 2362200"/>
                  <a:gd name="connsiteY221" fmla="*/ 1746250 h 1797050"/>
                  <a:gd name="connsiteX222" fmla="*/ 869950 w 2362200"/>
                  <a:gd name="connsiteY222" fmla="*/ 1746250 h 1797050"/>
                  <a:gd name="connsiteX223" fmla="*/ 854075 w 2362200"/>
                  <a:gd name="connsiteY223" fmla="*/ 1758950 h 1797050"/>
                  <a:gd name="connsiteX224" fmla="*/ 847725 w 2362200"/>
                  <a:gd name="connsiteY224" fmla="*/ 1771650 h 1797050"/>
                  <a:gd name="connsiteX225" fmla="*/ 828675 w 2362200"/>
                  <a:gd name="connsiteY225" fmla="*/ 1765300 h 1797050"/>
                  <a:gd name="connsiteX226" fmla="*/ 819150 w 2362200"/>
                  <a:gd name="connsiteY226" fmla="*/ 1752600 h 1797050"/>
                  <a:gd name="connsiteX227" fmla="*/ 790575 w 2362200"/>
                  <a:gd name="connsiteY227" fmla="*/ 1771650 h 1797050"/>
                  <a:gd name="connsiteX228" fmla="*/ 692150 w 2362200"/>
                  <a:gd name="connsiteY228" fmla="*/ 1701800 h 1797050"/>
                  <a:gd name="connsiteX229" fmla="*/ 650875 w 2362200"/>
                  <a:gd name="connsiteY229" fmla="*/ 1720850 h 1797050"/>
                  <a:gd name="connsiteX230" fmla="*/ 615950 w 2362200"/>
                  <a:gd name="connsiteY230" fmla="*/ 1685925 h 1797050"/>
                  <a:gd name="connsiteX231" fmla="*/ 581025 w 2362200"/>
                  <a:gd name="connsiteY231" fmla="*/ 1689100 h 1797050"/>
                  <a:gd name="connsiteX232" fmla="*/ 571500 w 2362200"/>
                  <a:gd name="connsiteY232" fmla="*/ 1609725 h 1797050"/>
                  <a:gd name="connsiteX233" fmla="*/ 523875 w 2362200"/>
                  <a:gd name="connsiteY233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298575 w 2362200"/>
                  <a:gd name="connsiteY101" fmla="*/ 412750 h 1797050"/>
                  <a:gd name="connsiteX102" fmla="*/ 1282700 w 2362200"/>
                  <a:gd name="connsiteY102" fmla="*/ 460375 h 1797050"/>
                  <a:gd name="connsiteX103" fmla="*/ 1336675 w 2362200"/>
                  <a:gd name="connsiteY103" fmla="*/ 504825 h 1797050"/>
                  <a:gd name="connsiteX104" fmla="*/ 1378744 w 2362200"/>
                  <a:gd name="connsiteY104" fmla="*/ 503238 h 1797050"/>
                  <a:gd name="connsiteX105" fmla="*/ 1403350 w 2362200"/>
                  <a:gd name="connsiteY105" fmla="*/ 530225 h 1797050"/>
                  <a:gd name="connsiteX106" fmla="*/ 1437482 w 2362200"/>
                  <a:gd name="connsiteY106" fmla="*/ 526475 h 1797050"/>
                  <a:gd name="connsiteX107" fmla="*/ 1466850 w 2362200"/>
                  <a:gd name="connsiteY107" fmla="*/ 555625 h 1797050"/>
                  <a:gd name="connsiteX108" fmla="*/ 1492250 w 2362200"/>
                  <a:gd name="connsiteY108" fmla="*/ 590550 h 1797050"/>
                  <a:gd name="connsiteX109" fmla="*/ 1489075 w 2362200"/>
                  <a:gd name="connsiteY109" fmla="*/ 590550 h 1797050"/>
                  <a:gd name="connsiteX110" fmla="*/ 1482725 w 2362200"/>
                  <a:gd name="connsiteY110" fmla="*/ 612775 h 1797050"/>
                  <a:gd name="connsiteX111" fmla="*/ 1482725 w 2362200"/>
                  <a:gd name="connsiteY111" fmla="*/ 612775 h 1797050"/>
                  <a:gd name="connsiteX112" fmla="*/ 1450975 w 2362200"/>
                  <a:gd name="connsiteY112" fmla="*/ 622300 h 1797050"/>
                  <a:gd name="connsiteX113" fmla="*/ 1511300 w 2362200"/>
                  <a:gd name="connsiteY113" fmla="*/ 638175 h 1797050"/>
                  <a:gd name="connsiteX114" fmla="*/ 1616075 w 2362200"/>
                  <a:gd name="connsiteY114" fmla="*/ 619125 h 1797050"/>
                  <a:gd name="connsiteX115" fmla="*/ 1628775 w 2362200"/>
                  <a:gd name="connsiteY115" fmla="*/ 612775 h 1797050"/>
                  <a:gd name="connsiteX116" fmla="*/ 1628775 w 2362200"/>
                  <a:gd name="connsiteY116" fmla="*/ 593725 h 1797050"/>
                  <a:gd name="connsiteX117" fmla="*/ 1641475 w 2362200"/>
                  <a:gd name="connsiteY117" fmla="*/ 593725 h 1797050"/>
                  <a:gd name="connsiteX118" fmla="*/ 1698625 w 2362200"/>
                  <a:gd name="connsiteY118" fmla="*/ 615950 h 1797050"/>
                  <a:gd name="connsiteX119" fmla="*/ 1701800 w 2362200"/>
                  <a:gd name="connsiteY119" fmla="*/ 574675 h 1797050"/>
                  <a:gd name="connsiteX120" fmla="*/ 1724025 w 2362200"/>
                  <a:gd name="connsiteY120" fmla="*/ 565150 h 1797050"/>
                  <a:gd name="connsiteX121" fmla="*/ 1803400 w 2362200"/>
                  <a:gd name="connsiteY121" fmla="*/ 508000 h 1797050"/>
                  <a:gd name="connsiteX122" fmla="*/ 1885950 w 2362200"/>
                  <a:gd name="connsiteY122" fmla="*/ 485775 h 1797050"/>
                  <a:gd name="connsiteX123" fmla="*/ 1952625 w 2362200"/>
                  <a:gd name="connsiteY123" fmla="*/ 415925 h 1797050"/>
                  <a:gd name="connsiteX124" fmla="*/ 1971675 w 2362200"/>
                  <a:gd name="connsiteY124" fmla="*/ 409575 h 1797050"/>
                  <a:gd name="connsiteX125" fmla="*/ 2006600 w 2362200"/>
                  <a:gd name="connsiteY125" fmla="*/ 396875 h 1797050"/>
                  <a:gd name="connsiteX126" fmla="*/ 2047875 w 2362200"/>
                  <a:gd name="connsiteY126" fmla="*/ 409575 h 1797050"/>
                  <a:gd name="connsiteX127" fmla="*/ 2085975 w 2362200"/>
                  <a:gd name="connsiteY127" fmla="*/ 457200 h 1797050"/>
                  <a:gd name="connsiteX128" fmla="*/ 2133600 w 2362200"/>
                  <a:gd name="connsiteY128" fmla="*/ 504825 h 1797050"/>
                  <a:gd name="connsiteX129" fmla="*/ 2190750 w 2362200"/>
                  <a:gd name="connsiteY129" fmla="*/ 536575 h 1797050"/>
                  <a:gd name="connsiteX130" fmla="*/ 2244725 w 2362200"/>
                  <a:gd name="connsiteY130" fmla="*/ 520700 h 1797050"/>
                  <a:gd name="connsiteX131" fmla="*/ 2270125 w 2362200"/>
                  <a:gd name="connsiteY131" fmla="*/ 533400 h 1797050"/>
                  <a:gd name="connsiteX132" fmla="*/ 2273300 w 2362200"/>
                  <a:gd name="connsiteY132" fmla="*/ 577850 h 1797050"/>
                  <a:gd name="connsiteX133" fmla="*/ 2324100 w 2362200"/>
                  <a:gd name="connsiteY133" fmla="*/ 606425 h 1797050"/>
                  <a:gd name="connsiteX134" fmla="*/ 2362200 w 2362200"/>
                  <a:gd name="connsiteY134" fmla="*/ 644525 h 1797050"/>
                  <a:gd name="connsiteX135" fmla="*/ 2298700 w 2362200"/>
                  <a:gd name="connsiteY135" fmla="*/ 800100 h 1797050"/>
                  <a:gd name="connsiteX136" fmla="*/ 2273300 w 2362200"/>
                  <a:gd name="connsiteY136" fmla="*/ 895350 h 1797050"/>
                  <a:gd name="connsiteX137" fmla="*/ 2247900 w 2362200"/>
                  <a:gd name="connsiteY137" fmla="*/ 949325 h 1797050"/>
                  <a:gd name="connsiteX138" fmla="*/ 2197100 w 2362200"/>
                  <a:gd name="connsiteY138" fmla="*/ 949325 h 1797050"/>
                  <a:gd name="connsiteX139" fmla="*/ 2174875 w 2362200"/>
                  <a:gd name="connsiteY139" fmla="*/ 993775 h 1797050"/>
                  <a:gd name="connsiteX140" fmla="*/ 2174875 w 2362200"/>
                  <a:gd name="connsiteY140" fmla="*/ 993775 h 1797050"/>
                  <a:gd name="connsiteX141" fmla="*/ 2181225 w 2362200"/>
                  <a:gd name="connsiteY141" fmla="*/ 1022350 h 1797050"/>
                  <a:gd name="connsiteX142" fmla="*/ 2146300 w 2362200"/>
                  <a:gd name="connsiteY142" fmla="*/ 1031875 h 1797050"/>
                  <a:gd name="connsiteX143" fmla="*/ 2095500 w 2362200"/>
                  <a:gd name="connsiteY143" fmla="*/ 1019175 h 1797050"/>
                  <a:gd name="connsiteX144" fmla="*/ 2101850 w 2362200"/>
                  <a:gd name="connsiteY144" fmla="*/ 1073150 h 1797050"/>
                  <a:gd name="connsiteX145" fmla="*/ 2114550 w 2362200"/>
                  <a:gd name="connsiteY145" fmla="*/ 1117600 h 1797050"/>
                  <a:gd name="connsiteX146" fmla="*/ 2051050 w 2362200"/>
                  <a:gd name="connsiteY146" fmla="*/ 1152525 h 1797050"/>
                  <a:gd name="connsiteX147" fmla="*/ 2066925 w 2362200"/>
                  <a:gd name="connsiteY147" fmla="*/ 1174750 h 1797050"/>
                  <a:gd name="connsiteX148" fmla="*/ 2047875 w 2362200"/>
                  <a:gd name="connsiteY148" fmla="*/ 1196975 h 1797050"/>
                  <a:gd name="connsiteX149" fmla="*/ 1968500 w 2362200"/>
                  <a:gd name="connsiteY149" fmla="*/ 1171575 h 1797050"/>
                  <a:gd name="connsiteX150" fmla="*/ 1943100 w 2362200"/>
                  <a:gd name="connsiteY150" fmla="*/ 1187450 h 1797050"/>
                  <a:gd name="connsiteX151" fmla="*/ 1908175 w 2362200"/>
                  <a:gd name="connsiteY151" fmla="*/ 1187450 h 1797050"/>
                  <a:gd name="connsiteX152" fmla="*/ 1908175 w 2362200"/>
                  <a:gd name="connsiteY152" fmla="*/ 1247775 h 1797050"/>
                  <a:gd name="connsiteX153" fmla="*/ 1924050 w 2362200"/>
                  <a:gd name="connsiteY153" fmla="*/ 1263650 h 1797050"/>
                  <a:gd name="connsiteX154" fmla="*/ 1933575 w 2362200"/>
                  <a:gd name="connsiteY154" fmla="*/ 1279525 h 1797050"/>
                  <a:gd name="connsiteX155" fmla="*/ 1943100 w 2362200"/>
                  <a:gd name="connsiteY155" fmla="*/ 1279525 h 1797050"/>
                  <a:gd name="connsiteX156" fmla="*/ 1933575 w 2362200"/>
                  <a:gd name="connsiteY156" fmla="*/ 1304925 h 1797050"/>
                  <a:gd name="connsiteX157" fmla="*/ 1952625 w 2362200"/>
                  <a:gd name="connsiteY157" fmla="*/ 1320800 h 1797050"/>
                  <a:gd name="connsiteX158" fmla="*/ 1949450 w 2362200"/>
                  <a:gd name="connsiteY158" fmla="*/ 1336675 h 1797050"/>
                  <a:gd name="connsiteX159" fmla="*/ 1905000 w 2362200"/>
                  <a:gd name="connsiteY159" fmla="*/ 1336675 h 1797050"/>
                  <a:gd name="connsiteX160" fmla="*/ 1901825 w 2362200"/>
                  <a:gd name="connsiteY160" fmla="*/ 1387475 h 1797050"/>
                  <a:gd name="connsiteX161" fmla="*/ 1901825 w 2362200"/>
                  <a:gd name="connsiteY161" fmla="*/ 1387475 h 1797050"/>
                  <a:gd name="connsiteX162" fmla="*/ 1901825 w 2362200"/>
                  <a:gd name="connsiteY162" fmla="*/ 1406525 h 1797050"/>
                  <a:gd name="connsiteX163" fmla="*/ 1936750 w 2362200"/>
                  <a:gd name="connsiteY163" fmla="*/ 1447800 h 1797050"/>
                  <a:gd name="connsiteX164" fmla="*/ 1990725 w 2362200"/>
                  <a:gd name="connsiteY164" fmla="*/ 1447800 h 1797050"/>
                  <a:gd name="connsiteX165" fmla="*/ 2060575 w 2362200"/>
                  <a:gd name="connsiteY165" fmla="*/ 1476375 h 1797050"/>
                  <a:gd name="connsiteX166" fmla="*/ 2060575 w 2362200"/>
                  <a:gd name="connsiteY166" fmla="*/ 1504950 h 1797050"/>
                  <a:gd name="connsiteX167" fmla="*/ 2035175 w 2362200"/>
                  <a:gd name="connsiteY167" fmla="*/ 1571625 h 1797050"/>
                  <a:gd name="connsiteX168" fmla="*/ 2063750 w 2362200"/>
                  <a:gd name="connsiteY168" fmla="*/ 1587500 h 1797050"/>
                  <a:gd name="connsiteX169" fmla="*/ 2105025 w 2362200"/>
                  <a:gd name="connsiteY169" fmla="*/ 1660525 h 1797050"/>
                  <a:gd name="connsiteX170" fmla="*/ 2054225 w 2362200"/>
                  <a:gd name="connsiteY170" fmla="*/ 1736725 h 1797050"/>
                  <a:gd name="connsiteX171" fmla="*/ 2028825 w 2362200"/>
                  <a:gd name="connsiteY171" fmla="*/ 1730375 h 1797050"/>
                  <a:gd name="connsiteX172" fmla="*/ 2006600 w 2362200"/>
                  <a:gd name="connsiteY172" fmla="*/ 1717675 h 1797050"/>
                  <a:gd name="connsiteX173" fmla="*/ 2000250 w 2362200"/>
                  <a:gd name="connsiteY173" fmla="*/ 1736725 h 1797050"/>
                  <a:gd name="connsiteX174" fmla="*/ 1958975 w 2362200"/>
                  <a:gd name="connsiteY174" fmla="*/ 1746250 h 1797050"/>
                  <a:gd name="connsiteX175" fmla="*/ 1952625 w 2362200"/>
                  <a:gd name="connsiteY175" fmla="*/ 1778000 h 1797050"/>
                  <a:gd name="connsiteX176" fmla="*/ 1901825 w 2362200"/>
                  <a:gd name="connsiteY176" fmla="*/ 1797050 h 1797050"/>
                  <a:gd name="connsiteX177" fmla="*/ 1879600 w 2362200"/>
                  <a:gd name="connsiteY177" fmla="*/ 1758950 h 1797050"/>
                  <a:gd name="connsiteX178" fmla="*/ 1841500 w 2362200"/>
                  <a:gd name="connsiteY178" fmla="*/ 1768475 h 1797050"/>
                  <a:gd name="connsiteX179" fmla="*/ 1844675 w 2362200"/>
                  <a:gd name="connsiteY179" fmla="*/ 1730375 h 1797050"/>
                  <a:gd name="connsiteX180" fmla="*/ 1825625 w 2362200"/>
                  <a:gd name="connsiteY180" fmla="*/ 1704975 h 1797050"/>
                  <a:gd name="connsiteX181" fmla="*/ 1860550 w 2362200"/>
                  <a:gd name="connsiteY181" fmla="*/ 1685925 h 1797050"/>
                  <a:gd name="connsiteX182" fmla="*/ 1803400 w 2362200"/>
                  <a:gd name="connsiteY182" fmla="*/ 1666875 h 1797050"/>
                  <a:gd name="connsiteX183" fmla="*/ 1790700 w 2362200"/>
                  <a:gd name="connsiteY183" fmla="*/ 1692275 h 1797050"/>
                  <a:gd name="connsiteX184" fmla="*/ 1746250 w 2362200"/>
                  <a:gd name="connsiteY184" fmla="*/ 1711325 h 1797050"/>
                  <a:gd name="connsiteX185" fmla="*/ 1739900 w 2362200"/>
                  <a:gd name="connsiteY185" fmla="*/ 1733550 h 1797050"/>
                  <a:gd name="connsiteX186" fmla="*/ 1724025 w 2362200"/>
                  <a:gd name="connsiteY186" fmla="*/ 1739900 h 1797050"/>
                  <a:gd name="connsiteX187" fmla="*/ 1701800 w 2362200"/>
                  <a:gd name="connsiteY187" fmla="*/ 1739900 h 1797050"/>
                  <a:gd name="connsiteX188" fmla="*/ 1714500 w 2362200"/>
                  <a:gd name="connsiteY188" fmla="*/ 1704975 h 1797050"/>
                  <a:gd name="connsiteX189" fmla="*/ 1739900 w 2362200"/>
                  <a:gd name="connsiteY189" fmla="*/ 1679575 h 1797050"/>
                  <a:gd name="connsiteX190" fmla="*/ 1730375 w 2362200"/>
                  <a:gd name="connsiteY190" fmla="*/ 1654175 h 1797050"/>
                  <a:gd name="connsiteX191" fmla="*/ 1708150 w 2362200"/>
                  <a:gd name="connsiteY191" fmla="*/ 1654175 h 1797050"/>
                  <a:gd name="connsiteX192" fmla="*/ 1695450 w 2362200"/>
                  <a:gd name="connsiteY192" fmla="*/ 1679575 h 1797050"/>
                  <a:gd name="connsiteX193" fmla="*/ 1663700 w 2362200"/>
                  <a:gd name="connsiteY193" fmla="*/ 1685925 h 1797050"/>
                  <a:gd name="connsiteX194" fmla="*/ 1628775 w 2362200"/>
                  <a:gd name="connsiteY194" fmla="*/ 1698625 h 1797050"/>
                  <a:gd name="connsiteX195" fmla="*/ 1600200 w 2362200"/>
                  <a:gd name="connsiteY195" fmla="*/ 1670050 h 1797050"/>
                  <a:gd name="connsiteX196" fmla="*/ 1597025 w 2362200"/>
                  <a:gd name="connsiteY196" fmla="*/ 1635125 h 1797050"/>
                  <a:gd name="connsiteX197" fmla="*/ 1568450 w 2362200"/>
                  <a:gd name="connsiteY197" fmla="*/ 1619250 h 1797050"/>
                  <a:gd name="connsiteX198" fmla="*/ 1558925 w 2362200"/>
                  <a:gd name="connsiteY198" fmla="*/ 1584325 h 1797050"/>
                  <a:gd name="connsiteX199" fmla="*/ 1517650 w 2362200"/>
                  <a:gd name="connsiteY199" fmla="*/ 1555750 h 1797050"/>
                  <a:gd name="connsiteX200" fmla="*/ 1498600 w 2362200"/>
                  <a:gd name="connsiteY200" fmla="*/ 1558925 h 1797050"/>
                  <a:gd name="connsiteX201" fmla="*/ 1466850 w 2362200"/>
                  <a:gd name="connsiteY201" fmla="*/ 1603375 h 1797050"/>
                  <a:gd name="connsiteX202" fmla="*/ 1419225 w 2362200"/>
                  <a:gd name="connsiteY202" fmla="*/ 1622425 h 1797050"/>
                  <a:gd name="connsiteX203" fmla="*/ 1393825 w 2362200"/>
                  <a:gd name="connsiteY203" fmla="*/ 1587500 h 1797050"/>
                  <a:gd name="connsiteX204" fmla="*/ 1368425 w 2362200"/>
                  <a:gd name="connsiteY204" fmla="*/ 1587500 h 1797050"/>
                  <a:gd name="connsiteX205" fmla="*/ 1270000 w 2362200"/>
                  <a:gd name="connsiteY205" fmla="*/ 1511300 h 1797050"/>
                  <a:gd name="connsiteX206" fmla="*/ 1276350 w 2362200"/>
                  <a:gd name="connsiteY206" fmla="*/ 1463675 h 1797050"/>
                  <a:gd name="connsiteX207" fmla="*/ 1238250 w 2362200"/>
                  <a:gd name="connsiteY207" fmla="*/ 1457325 h 1797050"/>
                  <a:gd name="connsiteX208" fmla="*/ 1222375 w 2362200"/>
                  <a:gd name="connsiteY208" fmla="*/ 1482725 h 1797050"/>
                  <a:gd name="connsiteX209" fmla="*/ 1187450 w 2362200"/>
                  <a:gd name="connsiteY209" fmla="*/ 1482725 h 1797050"/>
                  <a:gd name="connsiteX210" fmla="*/ 1139825 w 2362200"/>
                  <a:gd name="connsiteY210" fmla="*/ 1460500 h 1797050"/>
                  <a:gd name="connsiteX211" fmla="*/ 1092200 w 2362200"/>
                  <a:gd name="connsiteY211" fmla="*/ 1495425 h 1797050"/>
                  <a:gd name="connsiteX212" fmla="*/ 1098550 w 2362200"/>
                  <a:gd name="connsiteY212" fmla="*/ 1511300 h 1797050"/>
                  <a:gd name="connsiteX213" fmla="*/ 1079500 w 2362200"/>
                  <a:gd name="connsiteY213" fmla="*/ 1530350 h 1797050"/>
                  <a:gd name="connsiteX214" fmla="*/ 1035050 w 2362200"/>
                  <a:gd name="connsiteY214" fmla="*/ 1530350 h 1797050"/>
                  <a:gd name="connsiteX215" fmla="*/ 1006475 w 2362200"/>
                  <a:gd name="connsiteY215" fmla="*/ 1574800 h 1797050"/>
                  <a:gd name="connsiteX216" fmla="*/ 958850 w 2362200"/>
                  <a:gd name="connsiteY216" fmla="*/ 1571625 h 1797050"/>
                  <a:gd name="connsiteX217" fmla="*/ 952500 w 2362200"/>
                  <a:gd name="connsiteY217" fmla="*/ 1587500 h 1797050"/>
                  <a:gd name="connsiteX218" fmla="*/ 965200 w 2362200"/>
                  <a:gd name="connsiteY218" fmla="*/ 1670050 h 1797050"/>
                  <a:gd name="connsiteX219" fmla="*/ 939800 w 2362200"/>
                  <a:gd name="connsiteY219" fmla="*/ 1714500 h 1797050"/>
                  <a:gd name="connsiteX220" fmla="*/ 901700 w 2362200"/>
                  <a:gd name="connsiteY220" fmla="*/ 1720850 h 1797050"/>
                  <a:gd name="connsiteX221" fmla="*/ 898525 w 2362200"/>
                  <a:gd name="connsiteY221" fmla="*/ 1746250 h 1797050"/>
                  <a:gd name="connsiteX222" fmla="*/ 869950 w 2362200"/>
                  <a:gd name="connsiteY222" fmla="*/ 1746250 h 1797050"/>
                  <a:gd name="connsiteX223" fmla="*/ 854075 w 2362200"/>
                  <a:gd name="connsiteY223" fmla="*/ 1758950 h 1797050"/>
                  <a:gd name="connsiteX224" fmla="*/ 847725 w 2362200"/>
                  <a:gd name="connsiteY224" fmla="*/ 1771650 h 1797050"/>
                  <a:gd name="connsiteX225" fmla="*/ 828675 w 2362200"/>
                  <a:gd name="connsiteY225" fmla="*/ 1765300 h 1797050"/>
                  <a:gd name="connsiteX226" fmla="*/ 819150 w 2362200"/>
                  <a:gd name="connsiteY226" fmla="*/ 1752600 h 1797050"/>
                  <a:gd name="connsiteX227" fmla="*/ 790575 w 2362200"/>
                  <a:gd name="connsiteY227" fmla="*/ 1771650 h 1797050"/>
                  <a:gd name="connsiteX228" fmla="*/ 692150 w 2362200"/>
                  <a:gd name="connsiteY228" fmla="*/ 1701800 h 1797050"/>
                  <a:gd name="connsiteX229" fmla="*/ 650875 w 2362200"/>
                  <a:gd name="connsiteY229" fmla="*/ 1720850 h 1797050"/>
                  <a:gd name="connsiteX230" fmla="*/ 615950 w 2362200"/>
                  <a:gd name="connsiteY230" fmla="*/ 1685925 h 1797050"/>
                  <a:gd name="connsiteX231" fmla="*/ 581025 w 2362200"/>
                  <a:gd name="connsiteY231" fmla="*/ 1689100 h 1797050"/>
                  <a:gd name="connsiteX232" fmla="*/ 571500 w 2362200"/>
                  <a:gd name="connsiteY232" fmla="*/ 1609725 h 1797050"/>
                  <a:gd name="connsiteX233" fmla="*/ 523875 w 2362200"/>
                  <a:gd name="connsiteY233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298575 w 2362200"/>
                  <a:gd name="connsiteY101" fmla="*/ 412750 h 1797050"/>
                  <a:gd name="connsiteX102" fmla="*/ 1282700 w 2362200"/>
                  <a:gd name="connsiteY102" fmla="*/ 460375 h 1797050"/>
                  <a:gd name="connsiteX103" fmla="*/ 1336675 w 2362200"/>
                  <a:gd name="connsiteY103" fmla="*/ 504825 h 1797050"/>
                  <a:gd name="connsiteX104" fmla="*/ 1378744 w 2362200"/>
                  <a:gd name="connsiteY104" fmla="*/ 503238 h 1797050"/>
                  <a:gd name="connsiteX105" fmla="*/ 1403350 w 2362200"/>
                  <a:gd name="connsiteY105" fmla="*/ 530225 h 1797050"/>
                  <a:gd name="connsiteX106" fmla="*/ 1434307 w 2362200"/>
                  <a:gd name="connsiteY106" fmla="*/ 526475 h 1797050"/>
                  <a:gd name="connsiteX107" fmla="*/ 1466850 w 2362200"/>
                  <a:gd name="connsiteY107" fmla="*/ 555625 h 1797050"/>
                  <a:gd name="connsiteX108" fmla="*/ 1492250 w 2362200"/>
                  <a:gd name="connsiteY108" fmla="*/ 590550 h 1797050"/>
                  <a:gd name="connsiteX109" fmla="*/ 1489075 w 2362200"/>
                  <a:gd name="connsiteY109" fmla="*/ 590550 h 1797050"/>
                  <a:gd name="connsiteX110" fmla="*/ 1482725 w 2362200"/>
                  <a:gd name="connsiteY110" fmla="*/ 612775 h 1797050"/>
                  <a:gd name="connsiteX111" fmla="*/ 1482725 w 2362200"/>
                  <a:gd name="connsiteY111" fmla="*/ 612775 h 1797050"/>
                  <a:gd name="connsiteX112" fmla="*/ 1450975 w 2362200"/>
                  <a:gd name="connsiteY112" fmla="*/ 622300 h 1797050"/>
                  <a:gd name="connsiteX113" fmla="*/ 1511300 w 2362200"/>
                  <a:gd name="connsiteY113" fmla="*/ 638175 h 1797050"/>
                  <a:gd name="connsiteX114" fmla="*/ 1616075 w 2362200"/>
                  <a:gd name="connsiteY114" fmla="*/ 619125 h 1797050"/>
                  <a:gd name="connsiteX115" fmla="*/ 1628775 w 2362200"/>
                  <a:gd name="connsiteY115" fmla="*/ 612775 h 1797050"/>
                  <a:gd name="connsiteX116" fmla="*/ 1628775 w 2362200"/>
                  <a:gd name="connsiteY116" fmla="*/ 593725 h 1797050"/>
                  <a:gd name="connsiteX117" fmla="*/ 1641475 w 2362200"/>
                  <a:gd name="connsiteY117" fmla="*/ 593725 h 1797050"/>
                  <a:gd name="connsiteX118" fmla="*/ 1698625 w 2362200"/>
                  <a:gd name="connsiteY118" fmla="*/ 615950 h 1797050"/>
                  <a:gd name="connsiteX119" fmla="*/ 1701800 w 2362200"/>
                  <a:gd name="connsiteY119" fmla="*/ 574675 h 1797050"/>
                  <a:gd name="connsiteX120" fmla="*/ 1724025 w 2362200"/>
                  <a:gd name="connsiteY120" fmla="*/ 565150 h 1797050"/>
                  <a:gd name="connsiteX121" fmla="*/ 1803400 w 2362200"/>
                  <a:gd name="connsiteY121" fmla="*/ 508000 h 1797050"/>
                  <a:gd name="connsiteX122" fmla="*/ 1885950 w 2362200"/>
                  <a:gd name="connsiteY122" fmla="*/ 485775 h 1797050"/>
                  <a:gd name="connsiteX123" fmla="*/ 1952625 w 2362200"/>
                  <a:gd name="connsiteY123" fmla="*/ 415925 h 1797050"/>
                  <a:gd name="connsiteX124" fmla="*/ 1971675 w 2362200"/>
                  <a:gd name="connsiteY124" fmla="*/ 409575 h 1797050"/>
                  <a:gd name="connsiteX125" fmla="*/ 2006600 w 2362200"/>
                  <a:gd name="connsiteY125" fmla="*/ 396875 h 1797050"/>
                  <a:gd name="connsiteX126" fmla="*/ 2047875 w 2362200"/>
                  <a:gd name="connsiteY126" fmla="*/ 409575 h 1797050"/>
                  <a:gd name="connsiteX127" fmla="*/ 2085975 w 2362200"/>
                  <a:gd name="connsiteY127" fmla="*/ 457200 h 1797050"/>
                  <a:gd name="connsiteX128" fmla="*/ 2133600 w 2362200"/>
                  <a:gd name="connsiteY128" fmla="*/ 504825 h 1797050"/>
                  <a:gd name="connsiteX129" fmla="*/ 2190750 w 2362200"/>
                  <a:gd name="connsiteY129" fmla="*/ 536575 h 1797050"/>
                  <a:gd name="connsiteX130" fmla="*/ 2244725 w 2362200"/>
                  <a:gd name="connsiteY130" fmla="*/ 520700 h 1797050"/>
                  <a:gd name="connsiteX131" fmla="*/ 2270125 w 2362200"/>
                  <a:gd name="connsiteY131" fmla="*/ 533400 h 1797050"/>
                  <a:gd name="connsiteX132" fmla="*/ 2273300 w 2362200"/>
                  <a:gd name="connsiteY132" fmla="*/ 577850 h 1797050"/>
                  <a:gd name="connsiteX133" fmla="*/ 2324100 w 2362200"/>
                  <a:gd name="connsiteY133" fmla="*/ 606425 h 1797050"/>
                  <a:gd name="connsiteX134" fmla="*/ 2362200 w 2362200"/>
                  <a:gd name="connsiteY134" fmla="*/ 644525 h 1797050"/>
                  <a:gd name="connsiteX135" fmla="*/ 2298700 w 2362200"/>
                  <a:gd name="connsiteY135" fmla="*/ 800100 h 1797050"/>
                  <a:gd name="connsiteX136" fmla="*/ 2273300 w 2362200"/>
                  <a:gd name="connsiteY136" fmla="*/ 895350 h 1797050"/>
                  <a:gd name="connsiteX137" fmla="*/ 2247900 w 2362200"/>
                  <a:gd name="connsiteY137" fmla="*/ 949325 h 1797050"/>
                  <a:gd name="connsiteX138" fmla="*/ 2197100 w 2362200"/>
                  <a:gd name="connsiteY138" fmla="*/ 949325 h 1797050"/>
                  <a:gd name="connsiteX139" fmla="*/ 2174875 w 2362200"/>
                  <a:gd name="connsiteY139" fmla="*/ 993775 h 1797050"/>
                  <a:gd name="connsiteX140" fmla="*/ 2174875 w 2362200"/>
                  <a:gd name="connsiteY140" fmla="*/ 993775 h 1797050"/>
                  <a:gd name="connsiteX141" fmla="*/ 2181225 w 2362200"/>
                  <a:gd name="connsiteY141" fmla="*/ 1022350 h 1797050"/>
                  <a:gd name="connsiteX142" fmla="*/ 2146300 w 2362200"/>
                  <a:gd name="connsiteY142" fmla="*/ 1031875 h 1797050"/>
                  <a:gd name="connsiteX143" fmla="*/ 2095500 w 2362200"/>
                  <a:gd name="connsiteY143" fmla="*/ 1019175 h 1797050"/>
                  <a:gd name="connsiteX144" fmla="*/ 2101850 w 2362200"/>
                  <a:gd name="connsiteY144" fmla="*/ 1073150 h 1797050"/>
                  <a:gd name="connsiteX145" fmla="*/ 2114550 w 2362200"/>
                  <a:gd name="connsiteY145" fmla="*/ 1117600 h 1797050"/>
                  <a:gd name="connsiteX146" fmla="*/ 2051050 w 2362200"/>
                  <a:gd name="connsiteY146" fmla="*/ 1152525 h 1797050"/>
                  <a:gd name="connsiteX147" fmla="*/ 2066925 w 2362200"/>
                  <a:gd name="connsiteY147" fmla="*/ 1174750 h 1797050"/>
                  <a:gd name="connsiteX148" fmla="*/ 2047875 w 2362200"/>
                  <a:gd name="connsiteY148" fmla="*/ 1196975 h 1797050"/>
                  <a:gd name="connsiteX149" fmla="*/ 1968500 w 2362200"/>
                  <a:gd name="connsiteY149" fmla="*/ 1171575 h 1797050"/>
                  <a:gd name="connsiteX150" fmla="*/ 1943100 w 2362200"/>
                  <a:gd name="connsiteY150" fmla="*/ 1187450 h 1797050"/>
                  <a:gd name="connsiteX151" fmla="*/ 1908175 w 2362200"/>
                  <a:gd name="connsiteY151" fmla="*/ 1187450 h 1797050"/>
                  <a:gd name="connsiteX152" fmla="*/ 1908175 w 2362200"/>
                  <a:gd name="connsiteY152" fmla="*/ 1247775 h 1797050"/>
                  <a:gd name="connsiteX153" fmla="*/ 1924050 w 2362200"/>
                  <a:gd name="connsiteY153" fmla="*/ 1263650 h 1797050"/>
                  <a:gd name="connsiteX154" fmla="*/ 1933575 w 2362200"/>
                  <a:gd name="connsiteY154" fmla="*/ 1279525 h 1797050"/>
                  <a:gd name="connsiteX155" fmla="*/ 1943100 w 2362200"/>
                  <a:gd name="connsiteY155" fmla="*/ 1279525 h 1797050"/>
                  <a:gd name="connsiteX156" fmla="*/ 1933575 w 2362200"/>
                  <a:gd name="connsiteY156" fmla="*/ 1304925 h 1797050"/>
                  <a:gd name="connsiteX157" fmla="*/ 1952625 w 2362200"/>
                  <a:gd name="connsiteY157" fmla="*/ 1320800 h 1797050"/>
                  <a:gd name="connsiteX158" fmla="*/ 1949450 w 2362200"/>
                  <a:gd name="connsiteY158" fmla="*/ 1336675 h 1797050"/>
                  <a:gd name="connsiteX159" fmla="*/ 1905000 w 2362200"/>
                  <a:gd name="connsiteY159" fmla="*/ 1336675 h 1797050"/>
                  <a:gd name="connsiteX160" fmla="*/ 1901825 w 2362200"/>
                  <a:gd name="connsiteY160" fmla="*/ 1387475 h 1797050"/>
                  <a:gd name="connsiteX161" fmla="*/ 1901825 w 2362200"/>
                  <a:gd name="connsiteY161" fmla="*/ 1387475 h 1797050"/>
                  <a:gd name="connsiteX162" fmla="*/ 1901825 w 2362200"/>
                  <a:gd name="connsiteY162" fmla="*/ 1406525 h 1797050"/>
                  <a:gd name="connsiteX163" fmla="*/ 1936750 w 2362200"/>
                  <a:gd name="connsiteY163" fmla="*/ 1447800 h 1797050"/>
                  <a:gd name="connsiteX164" fmla="*/ 1990725 w 2362200"/>
                  <a:gd name="connsiteY164" fmla="*/ 1447800 h 1797050"/>
                  <a:gd name="connsiteX165" fmla="*/ 2060575 w 2362200"/>
                  <a:gd name="connsiteY165" fmla="*/ 1476375 h 1797050"/>
                  <a:gd name="connsiteX166" fmla="*/ 2060575 w 2362200"/>
                  <a:gd name="connsiteY166" fmla="*/ 1504950 h 1797050"/>
                  <a:gd name="connsiteX167" fmla="*/ 2035175 w 2362200"/>
                  <a:gd name="connsiteY167" fmla="*/ 1571625 h 1797050"/>
                  <a:gd name="connsiteX168" fmla="*/ 2063750 w 2362200"/>
                  <a:gd name="connsiteY168" fmla="*/ 1587500 h 1797050"/>
                  <a:gd name="connsiteX169" fmla="*/ 2105025 w 2362200"/>
                  <a:gd name="connsiteY169" fmla="*/ 1660525 h 1797050"/>
                  <a:gd name="connsiteX170" fmla="*/ 2054225 w 2362200"/>
                  <a:gd name="connsiteY170" fmla="*/ 1736725 h 1797050"/>
                  <a:gd name="connsiteX171" fmla="*/ 2028825 w 2362200"/>
                  <a:gd name="connsiteY171" fmla="*/ 1730375 h 1797050"/>
                  <a:gd name="connsiteX172" fmla="*/ 2006600 w 2362200"/>
                  <a:gd name="connsiteY172" fmla="*/ 1717675 h 1797050"/>
                  <a:gd name="connsiteX173" fmla="*/ 2000250 w 2362200"/>
                  <a:gd name="connsiteY173" fmla="*/ 1736725 h 1797050"/>
                  <a:gd name="connsiteX174" fmla="*/ 1958975 w 2362200"/>
                  <a:gd name="connsiteY174" fmla="*/ 1746250 h 1797050"/>
                  <a:gd name="connsiteX175" fmla="*/ 1952625 w 2362200"/>
                  <a:gd name="connsiteY175" fmla="*/ 1778000 h 1797050"/>
                  <a:gd name="connsiteX176" fmla="*/ 1901825 w 2362200"/>
                  <a:gd name="connsiteY176" fmla="*/ 1797050 h 1797050"/>
                  <a:gd name="connsiteX177" fmla="*/ 1879600 w 2362200"/>
                  <a:gd name="connsiteY177" fmla="*/ 1758950 h 1797050"/>
                  <a:gd name="connsiteX178" fmla="*/ 1841500 w 2362200"/>
                  <a:gd name="connsiteY178" fmla="*/ 1768475 h 1797050"/>
                  <a:gd name="connsiteX179" fmla="*/ 1844675 w 2362200"/>
                  <a:gd name="connsiteY179" fmla="*/ 1730375 h 1797050"/>
                  <a:gd name="connsiteX180" fmla="*/ 1825625 w 2362200"/>
                  <a:gd name="connsiteY180" fmla="*/ 1704975 h 1797050"/>
                  <a:gd name="connsiteX181" fmla="*/ 1860550 w 2362200"/>
                  <a:gd name="connsiteY181" fmla="*/ 1685925 h 1797050"/>
                  <a:gd name="connsiteX182" fmla="*/ 1803400 w 2362200"/>
                  <a:gd name="connsiteY182" fmla="*/ 1666875 h 1797050"/>
                  <a:gd name="connsiteX183" fmla="*/ 1790700 w 2362200"/>
                  <a:gd name="connsiteY183" fmla="*/ 1692275 h 1797050"/>
                  <a:gd name="connsiteX184" fmla="*/ 1746250 w 2362200"/>
                  <a:gd name="connsiteY184" fmla="*/ 1711325 h 1797050"/>
                  <a:gd name="connsiteX185" fmla="*/ 1739900 w 2362200"/>
                  <a:gd name="connsiteY185" fmla="*/ 1733550 h 1797050"/>
                  <a:gd name="connsiteX186" fmla="*/ 1724025 w 2362200"/>
                  <a:gd name="connsiteY186" fmla="*/ 1739900 h 1797050"/>
                  <a:gd name="connsiteX187" fmla="*/ 1701800 w 2362200"/>
                  <a:gd name="connsiteY187" fmla="*/ 1739900 h 1797050"/>
                  <a:gd name="connsiteX188" fmla="*/ 1714500 w 2362200"/>
                  <a:gd name="connsiteY188" fmla="*/ 1704975 h 1797050"/>
                  <a:gd name="connsiteX189" fmla="*/ 1739900 w 2362200"/>
                  <a:gd name="connsiteY189" fmla="*/ 1679575 h 1797050"/>
                  <a:gd name="connsiteX190" fmla="*/ 1730375 w 2362200"/>
                  <a:gd name="connsiteY190" fmla="*/ 1654175 h 1797050"/>
                  <a:gd name="connsiteX191" fmla="*/ 1708150 w 2362200"/>
                  <a:gd name="connsiteY191" fmla="*/ 1654175 h 1797050"/>
                  <a:gd name="connsiteX192" fmla="*/ 1695450 w 2362200"/>
                  <a:gd name="connsiteY192" fmla="*/ 1679575 h 1797050"/>
                  <a:gd name="connsiteX193" fmla="*/ 1663700 w 2362200"/>
                  <a:gd name="connsiteY193" fmla="*/ 1685925 h 1797050"/>
                  <a:gd name="connsiteX194" fmla="*/ 1628775 w 2362200"/>
                  <a:gd name="connsiteY194" fmla="*/ 1698625 h 1797050"/>
                  <a:gd name="connsiteX195" fmla="*/ 1600200 w 2362200"/>
                  <a:gd name="connsiteY195" fmla="*/ 1670050 h 1797050"/>
                  <a:gd name="connsiteX196" fmla="*/ 1597025 w 2362200"/>
                  <a:gd name="connsiteY196" fmla="*/ 1635125 h 1797050"/>
                  <a:gd name="connsiteX197" fmla="*/ 1568450 w 2362200"/>
                  <a:gd name="connsiteY197" fmla="*/ 1619250 h 1797050"/>
                  <a:gd name="connsiteX198" fmla="*/ 1558925 w 2362200"/>
                  <a:gd name="connsiteY198" fmla="*/ 1584325 h 1797050"/>
                  <a:gd name="connsiteX199" fmla="*/ 1517650 w 2362200"/>
                  <a:gd name="connsiteY199" fmla="*/ 1555750 h 1797050"/>
                  <a:gd name="connsiteX200" fmla="*/ 1498600 w 2362200"/>
                  <a:gd name="connsiteY200" fmla="*/ 1558925 h 1797050"/>
                  <a:gd name="connsiteX201" fmla="*/ 1466850 w 2362200"/>
                  <a:gd name="connsiteY201" fmla="*/ 1603375 h 1797050"/>
                  <a:gd name="connsiteX202" fmla="*/ 1419225 w 2362200"/>
                  <a:gd name="connsiteY202" fmla="*/ 1622425 h 1797050"/>
                  <a:gd name="connsiteX203" fmla="*/ 1393825 w 2362200"/>
                  <a:gd name="connsiteY203" fmla="*/ 1587500 h 1797050"/>
                  <a:gd name="connsiteX204" fmla="*/ 1368425 w 2362200"/>
                  <a:gd name="connsiteY204" fmla="*/ 1587500 h 1797050"/>
                  <a:gd name="connsiteX205" fmla="*/ 1270000 w 2362200"/>
                  <a:gd name="connsiteY205" fmla="*/ 1511300 h 1797050"/>
                  <a:gd name="connsiteX206" fmla="*/ 1276350 w 2362200"/>
                  <a:gd name="connsiteY206" fmla="*/ 1463675 h 1797050"/>
                  <a:gd name="connsiteX207" fmla="*/ 1238250 w 2362200"/>
                  <a:gd name="connsiteY207" fmla="*/ 1457325 h 1797050"/>
                  <a:gd name="connsiteX208" fmla="*/ 1222375 w 2362200"/>
                  <a:gd name="connsiteY208" fmla="*/ 1482725 h 1797050"/>
                  <a:gd name="connsiteX209" fmla="*/ 1187450 w 2362200"/>
                  <a:gd name="connsiteY209" fmla="*/ 1482725 h 1797050"/>
                  <a:gd name="connsiteX210" fmla="*/ 1139825 w 2362200"/>
                  <a:gd name="connsiteY210" fmla="*/ 1460500 h 1797050"/>
                  <a:gd name="connsiteX211" fmla="*/ 1092200 w 2362200"/>
                  <a:gd name="connsiteY211" fmla="*/ 1495425 h 1797050"/>
                  <a:gd name="connsiteX212" fmla="*/ 1098550 w 2362200"/>
                  <a:gd name="connsiteY212" fmla="*/ 1511300 h 1797050"/>
                  <a:gd name="connsiteX213" fmla="*/ 1079500 w 2362200"/>
                  <a:gd name="connsiteY213" fmla="*/ 1530350 h 1797050"/>
                  <a:gd name="connsiteX214" fmla="*/ 1035050 w 2362200"/>
                  <a:gd name="connsiteY214" fmla="*/ 1530350 h 1797050"/>
                  <a:gd name="connsiteX215" fmla="*/ 1006475 w 2362200"/>
                  <a:gd name="connsiteY215" fmla="*/ 1574800 h 1797050"/>
                  <a:gd name="connsiteX216" fmla="*/ 958850 w 2362200"/>
                  <a:gd name="connsiteY216" fmla="*/ 1571625 h 1797050"/>
                  <a:gd name="connsiteX217" fmla="*/ 952500 w 2362200"/>
                  <a:gd name="connsiteY217" fmla="*/ 1587500 h 1797050"/>
                  <a:gd name="connsiteX218" fmla="*/ 965200 w 2362200"/>
                  <a:gd name="connsiteY218" fmla="*/ 1670050 h 1797050"/>
                  <a:gd name="connsiteX219" fmla="*/ 939800 w 2362200"/>
                  <a:gd name="connsiteY219" fmla="*/ 1714500 h 1797050"/>
                  <a:gd name="connsiteX220" fmla="*/ 901700 w 2362200"/>
                  <a:gd name="connsiteY220" fmla="*/ 1720850 h 1797050"/>
                  <a:gd name="connsiteX221" fmla="*/ 898525 w 2362200"/>
                  <a:gd name="connsiteY221" fmla="*/ 1746250 h 1797050"/>
                  <a:gd name="connsiteX222" fmla="*/ 869950 w 2362200"/>
                  <a:gd name="connsiteY222" fmla="*/ 1746250 h 1797050"/>
                  <a:gd name="connsiteX223" fmla="*/ 854075 w 2362200"/>
                  <a:gd name="connsiteY223" fmla="*/ 1758950 h 1797050"/>
                  <a:gd name="connsiteX224" fmla="*/ 847725 w 2362200"/>
                  <a:gd name="connsiteY224" fmla="*/ 1771650 h 1797050"/>
                  <a:gd name="connsiteX225" fmla="*/ 828675 w 2362200"/>
                  <a:gd name="connsiteY225" fmla="*/ 1765300 h 1797050"/>
                  <a:gd name="connsiteX226" fmla="*/ 819150 w 2362200"/>
                  <a:gd name="connsiteY226" fmla="*/ 1752600 h 1797050"/>
                  <a:gd name="connsiteX227" fmla="*/ 790575 w 2362200"/>
                  <a:gd name="connsiteY227" fmla="*/ 1771650 h 1797050"/>
                  <a:gd name="connsiteX228" fmla="*/ 692150 w 2362200"/>
                  <a:gd name="connsiteY228" fmla="*/ 1701800 h 1797050"/>
                  <a:gd name="connsiteX229" fmla="*/ 650875 w 2362200"/>
                  <a:gd name="connsiteY229" fmla="*/ 1720850 h 1797050"/>
                  <a:gd name="connsiteX230" fmla="*/ 615950 w 2362200"/>
                  <a:gd name="connsiteY230" fmla="*/ 1685925 h 1797050"/>
                  <a:gd name="connsiteX231" fmla="*/ 581025 w 2362200"/>
                  <a:gd name="connsiteY231" fmla="*/ 1689100 h 1797050"/>
                  <a:gd name="connsiteX232" fmla="*/ 571500 w 2362200"/>
                  <a:gd name="connsiteY232" fmla="*/ 1609725 h 1797050"/>
                  <a:gd name="connsiteX233" fmla="*/ 523875 w 2362200"/>
                  <a:gd name="connsiteY233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298575 w 2362200"/>
                  <a:gd name="connsiteY101" fmla="*/ 412750 h 1797050"/>
                  <a:gd name="connsiteX102" fmla="*/ 1282700 w 2362200"/>
                  <a:gd name="connsiteY102" fmla="*/ 460375 h 1797050"/>
                  <a:gd name="connsiteX103" fmla="*/ 1336675 w 2362200"/>
                  <a:gd name="connsiteY103" fmla="*/ 504825 h 1797050"/>
                  <a:gd name="connsiteX104" fmla="*/ 1378744 w 2362200"/>
                  <a:gd name="connsiteY104" fmla="*/ 503238 h 1797050"/>
                  <a:gd name="connsiteX105" fmla="*/ 1403350 w 2362200"/>
                  <a:gd name="connsiteY105" fmla="*/ 530225 h 1797050"/>
                  <a:gd name="connsiteX106" fmla="*/ 1434307 w 2362200"/>
                  <a:gd name="connsiteY106" fmla="*/ 526475 h 1797050"/>
                  <a:gd name="connsiteX107" fmla="*/ 1466850 w 2362200"/>
                  <a:gd name="connsiteY107" fmla="*/ 555625 h 1797050"/>
                  <a:gd name="connsiteX108" fmla="*/ 1492250 w 2362200"/>
                  <a:gd name="connsiteY108" fmla="*/ 590550 h 1797050"/>
                  <a:gd name="connsiteX109" fmla="*/ 1489075 w 2362200"/>
                  <a:gd name="connsiteY109" fmla="*/ 590550 h 1797050"/>
                  <a:gd name="connsiteX110" fmla="*/ 1482725 w 2362200"/>
                  <a:gd name="connsiteY110" fmla="*/ 612775 h 1797050"/>
                  <a:gd name="connsiteX111" fmla="*/ 1482725 w 2362200"/>
                  <a:gd name="connsiteY111" fmla="*/ 612775 h 1797050"/>
                  <a:gd name="connsiteX112" fmla="*/ 1450975 w 2362200"/>
                  <a:gd name="connsiteY112" fmla="*/ 622300 h 1797050"/>
                  <a:gd name="connsiteX113" fmla="*/ 1511300 w 2362200"/>
                  <a:gd name="connsiteY113" fmla="*/ 638175 h 1797050"/>
                  <a:gd name="connsiteX114" fmla="*/ 1616075 w 2362200"/>
                  <a:gd name="connsiteY114" fmla="*/ 619125 h 1797050"/>
                  <a:gd name="connsiteX115" fmla="*/ 1628775 w 2362200"/>
                  <a:gd name="connsiteY115" fmla="*/ 612775 h 1797050"/>
                  <a:gd name="connsiteX116" fmla="*/ 1628775 w 2362200"/>
                  <a:gd name="connsiteY116" fmla="*/ 593725 h 1797050"/>
                  <a:gd name="connsiteX117" fmla="*/ 1641475 w 2362200"/>
                  <a:gd name="connsiteY117" fmla="*/ 593725 h 1797050"/>
                  <a:gd name="connsiteX118" fmla="*/ 1698625 w 2362200"/>
                  <a:gd name="connsiteY118" fmla="*/ 615950 h 1797050"/>
                  <a:gd name="connsiteX119" fmla="*/ 1701800 w 2362200"/>
                  <a:gd name="connsiteY119" fmla="*/ 574675 h 1797050"/>
                  <a:gd name="connsiteX120" fmla="*/ 1724025 w 2362200"/>
                  <a:gd name="connsiteY120" fmla="*/ 565150 h 1797050"/>
                  <a:gd name="connsiteX121" fmla="*/ 1803400 w 2362200"/>
                  <a:gd name="connsiteY121" fmla="*/ 508000 h 1797050"/>
                  <a:gd name="connsiteX122" fmla="*/ 1885950 w 2362200"/>
                  <a:gd name="connsiteY122" fmla="*/ 485775 h 1797050"/>
                  <a:gd name="connsiteX123" fmla="*/ 1952625 w 2362200"/>
                  <a:gd name="connsiteY123" fmla="*/ 415925 h 1797050"/>
                  <a:gd name="connsiteX124" fmla="*/ 1971675 w 2362200"/>
                  <a:gd name="connsiteY124" fmla="*/ 409575 h 1797050"/>
                  <a:gd name="connsiteX125" fmla="*/ 2006600 w 2362200"/>
                  <a:gd name="connsiteY125" fmla="*/ 396875 h 1797050"/>
                  <a:gd name="connsiteX126" fmla="*/ 2047875 w 2362200"/>
                  <a:gd name="connsiteY126" fmla="*/ 409575 h 1797050"/>
                  <a:gd name="connsiteX127" fmla="*/ 2085975 w 2362200"/>
                  <a:gd name="connsiteY127" fmla="*/ 457200 h 1797050"/>
                  <a:gd name="connsiteX128" fmla="*/ 2133600 w 2362200"/>
                  <a:gd name="connsiteY128" fmla="*/ 504825 h 1797050"/>
                  <a:gd name="connsiteX129" fmla="*/ 2190750 w 2362200"/>
                  <a:gd name="connsiteY129" fmla="*/ 536575 h 1797050"/>
                  <a:gd name="connsiteX130" fmla="*/ 2244725 w 2362200"/>
                  <a:gd name="connsiteY130" fmla="*/ 520700 h 1797050"/>
                  <a:gd name="connsiteX131" fmla="*/ 2270125 w 2362200"/>
                  <a:gd name="connsiteY131" fmla="*/ 533400 h 1797050"/>
                  <a:gd name="connsiteX132" fmla="*/ 2273300 w 2362200"/>
                  <a:gd name="connsiteY132" fmla="*/ 577850 h 1797050"/>
                  <a:gd name="connsiteX133" fmla="*/ 2324100 w 2362200"/>
                  <a:gd name="connsiteY133" fmla="*/ 606425 h 1797050"/>
                  <a:gd name="connsiteX134" fmla="*/ 2362200 w 2362200"/>
                  <a:gd name="connsiteY134" fmla="*/ 644525 h 1797050"/>
                  <a:gd name="connsiteX135" fmla="*/ 2298700 w 2362200"/>
                  <a:gd name="connsiteY135" fmla="*/ 800100 h 1797050"/>
                  <a:gd name="connsiteX136" fmla="*/ 2273300 w 2362200"/>
                  <a:gd name="connsiteY136" fmla="*/ 895350 h 1797050"/>
                  <a:gd name="connsiteX137" fmla="*/ 2247900 w 2362200"/>
                  <a:gd name="connsiteY137" fmla="*/ 949325 h 1797050"/>
                  <a:gd name="connsiteX138" fmla="*/ 2197100 w 2362200"/>
                  <a:gd name="connsiteY138" fmla="*/ 949325 h 1797050"/>
                  <a:gd name="connsiteX139" fmla="*/ 2174875 w 2362200"/>
                  <a:gd name="connsiteY139" fmla="*/ 993775 h 1797050"/>
                  <a:gd name="connsiteX140" fmla="*/ 2174875 w 2362200"/>
                  <a:gd name="connsiteY140" fmla="*/ 993775 h 1797050"/>
                  <a:gd name="connsiteX141" fmla="*/ 2181225 w 2362200"/>
                  <a:gd name="connsiteY141" fmla="*/ 1022350 h 1797050"/>
                  <a:gd name="connsiteX142" fmla="*/ 2146300 w 2362200"/>
                  <a:gd name="connsiteY142" fmla="*/ 1031875 h 1797050"/>
                  <a:gd name="connsiteX143" fmla="*/ 2095500 w 2362200"/>
                  <a:gd name="connsiteY143" fmla="*/ 1019175 h 1797050"/>
                  <a:gd name="connsiteX144" fmla="*/ 2101850 w 2362200"/>
                  <a:gd name="connsiteY144" fmla="*/ 1073150 h 1797050"/>
                  <a:gd name="connsiteX145" fmla="*/ 2114550 w 2362200"/>
                  <a:gd name="connsiteY145" fmla="*/ 1117600 h 1797050"/>
                  <a:gd name="connsiteX146" fmla="*/ 2051050 w 2362200"/>
                  <a:gd name="connsiteY146" fmla="*/ 1152525 h 1797050"/>
                  <a:gd name="connsiteX147" fmla="*/ 2066925 w 2362200"/>
                  <a:gd name="connsiteY147" fmla="*/ 1174750 h 1797050"/>
                  <a:gd name="connsiteX148" fmla="*/ 2047875 w 2362200"/>
                  <a:gd name="connsiteY148" fmla="*/ 1196975 h 1797050"/>
                  <a:gd name="connsiteX149" fmla="*/ 1968500 w 2362200"/>
                  <a:gd name="connsiteY149" fmla="*/ 1171575 h 1797050"/>
                  <a:gd name="connsiteX150" fmla="*/ 1943100 w 2362200"/>
                  <a:gd name="connsiteY150" fmla="*/ 1187450 h 1797050"/>
                  <a:gd name="connsiteX151" fmla="*/ 1908175 w 2362200"/>
                  <a:gd name="connsiteY151" fmla="*/ 1187450 h 1797050"/>
                  <a:gd name="connsiteX152" fmla="*/ 1908175 w 2362200"/>
                  <a:gd name="connsiteY152" fmla="*/ 1247775 h 1797050"/>
                  <a:gd name="connsiteX153" fmla="*/ 1924050 w 2362200"/>
                  <a:gd name="connsiteY153" fmla="*/ 1263650 h 1797050"/>
                  <a:gd name="connsiteX154" fmla="*/ 1933575 w 2362200"/>
                  <a:gd name="connsiteY154" fmla="*/ 1279525 h 1797050"/>
                  <a:gd name="connsiteX155" fmla="*/ 1943100 w 2362200"/>
                  <a:gd name="connsiteY155" fmla="*/ 1279525 h 1797050"/>
                  <a:gd name="connsiteX156" fmla="*/ 1933575 w 2362200"/>
                  <a:gd name="connsiteY156" fmla="*/ 1304925 h 1797050"/>
                  <a:gd name="connsiteX157" fmla="*/ 1952625 w 2362200"/>
                  <a:gd name="connsiteY157" fmla="*/ 1320800 h 1797050"/>
                  <a:gd name="connsiteX158" fmla="*/ 1949450 w 2362200"/>
                  <a:gd name="connsiteY158" fmla="*/ 1336675 h 1797050"/>
                  <a:gd name="connsiteX159" fmla="*/ 1905000 w 2362200"/>
                  <a:gd name="connsiteY159" fmla="*/ 1336675 h 1797050"/>
                  <a:gd name="connsiteX160" fmla="*/ 1901825 w 2362200"/>
                  <a:gd name="connsiteY160" fmla="*/ 1387475 h 1797050"/>
                  <a:gd name="connsiteX161" fmla="*/ 1901825 w 2362200"/>
                  <a:gd name="connsiteY161" fmla="*/ 1387475 h 1797050"/>
                  <a:gd name="connsiteX162" fmla="*/ 1901825 w 2362200"/>
                  <a:gd name="connsiteY162" fmla="*/ 1406525 h 1797050"/>
                  <a:gd name="connsiteX163" fmla="*/ 1936750 w 2362200"/>
                  <a:gd name="connsiteY163" fmla="*/ 1447800 h 1797050"/>
                  <a:gd name="connsiteX164" fmla="*/ 1990725 w 2362200"/>
                  <a:gd name="connsiteY164" fmla="*/ 1447800 h 1797050"/>
                  <a:gd name="connsiteX165" fmla="*/ 2060575 w 2362200"/>
                  <a:gd name="connsiteY165" fmla="*/ 1476375 h 1797050"/>
                  <a:gd name="connsiteX166" fmla="*/ 2060575 w 2362200"/>
                  <a:gd name="connsiteY166" fmla="*/ 1504950 h 1797050"/>
                  <a:gd name="connsiteX167" fmla="*/ 2035175 w 2362200"/>
                  <a:gd name="connsiteY167" fmla="*/ 1571625 h 1797050"/>
                  <a:gd name="connsiteX168" fmla="*/ 2063750 w 2362200"/>
                  <a:gd name="connsiteY168" fmla="*/ 1587500 h 1797050"/>
                  <a:gd name="connsiteX169" fmla="*/ 2105025 w 2362200"/>
                  <a:gd name="connsiteY169" fmla="*/ 1660525 h 1797050"/>
                  <a:gd name="connsiteX170" fmla="*/ 2054225 w 2362200"/>
                  <a:gd name="connsiteY170" fmla="*/ 1736725 h 1797050"/>
                  <a:gd name="connsiteX171" fmla="*/ 2028825 w 2362200"/>
                  <a:gd name="connsiteY171" fmla="*/ 1730375 h 1797050"/>
                  <a:gd name="connsiteX172" fmla="*/ 2006600 w 2362200"/>
                  <a:gd name="connsiteY172" fmla="*/ 1717675 h 1797050"/>
                  <a:gd name="connsiteX173" fmla="*/ 2000250 w 2362200"/>
                  <a:gd name="connsiteY173" fmla="*/ 1736725 h 1797050"/>
                  <a:gd name="connsiteX174" fmla="*/ 1958975 w 2362200"/>
                  <a:gd name="connsiteY174" fmla="*/ 1746250 h 1797050"/>
                  <a:gd name="connsiteX175" fmla="*/ 1952625 w 2362200"/>
                  <a:gd name="connsiteY175" fmla="*/ 1778000 h 1797050"/>
                  <a:gd name="connsiteX176" fmla="*/ 1901825 w 2362200"/>
                  <a:gd name="connsiteY176" fmla="*/ 1797050 h 1797050"/>
                  <a:gd name="connsiteX177" fmla="*/ 1879600 w 2362200"/>
                  <a:gd name="connsiteY177" fmla="*/ 1758950 h 1797050"/>
                  <a:gd name="connsiteX178" fmla="*/ 1841500 w 2362200"/>
                  <a:gd name="connsiteY178" fmla="*/ 1768475 h 1797050"/>
                  <a:gd name="connsiteX179" fmla="*/ 1844675 w 2362200"/>
                  <a:gd name="connsiteY179" fmla="*/ 1730375 h 1797050"/>
                  <a:gd name="connsiteX180" fmla="*/ 1825625 w 2362200"/>
                  <a:gd name="connsiteY180" fmla="*/ 1704975 h 1797050"/>
                  <a:gd name="connsiteX181" fmla="*/ 1860550 w 2362200"/>
                  <a:gd name="connsiteY181" fmla="*/ 1685925 h 1797050"/>
                  <a:gd name="connsiteX182" fmla="*/ 1803400 w 2362200"/>
                  <a:gd name="connsiteY182" fmla="*/ 1666875 h 1797050"/>
                  <a:gd name="connsiteX183" fmla="*/ 1790700 w 2362200"/>
                  <a:gd name="connsiteY183" fmla="*/ 1692275 h 1797050"/>
                  <a:gd name="connsiteX184" fmla="*/ 1746250 w 2362200"/>
                  <a:gd name="connsiteY184" fmla="*/ 1711325 h 1797050"/>
                  <a:gd name="connsiteX185" fmla="*/ 1739900 w 2362200"/>
                  <a:gd name="connsiteY185" fmla="*/ 1733550 h 1797050"/>
                  <a:gd name="connsiteX186" fmla="*/ 1724025 w 2362200"/>
                  <a:gd name="connsiteY186" fmla="*/ 1739900 h 1797050"/>
                  <a:gd name="connsiteX187" fmla="*/ 1701800 w 2362200"/>
                  <a:gd name="connsiteY187" fmla="*/ 1739900 h 1797050"/>
                  <a:gd name="connsiteX188" fmla="*/ 1714500 w 2362200"/>
                  <a:gd name="connsiteY188" fmla="*/ 1704975 h 1797050"/>
                  <a:gd name="connsiteX189" fmla="*/ 1739900 w 2362200"/>
                  <a:gd name="connsiteY189" fmla="*/ 1679575 h 1797050"/>
                  <a:gd name="connsiteX190" fmla="*/ 1730375 w 2362200"/>
                  <a:gd name="connsiteY190" fmla="*/ 1654175 h 1797050"/>
                  <a:gd name="connsiteX191" fmla="*/ 1708150 w 2362200"/>
                  <a:gd name="connsiteY191" fmla="*/ 1654175 h 1797050"/>
                  <a:gd name="connsiteX192" fmla="*/ 1695450 w 2362200"/>
                  <a:gd name="connsiteY192" fmla="*/ 1679575 h 1797050"/>
                  <a:gd name="connsiteX193" fmla="*/ 1663700 w 2362200"/>
                  <a:gd name="connsiteY193" fmla="*/ 1685925 h 1797050"/>
                  <a:gd name="connsiteX194" fmla="*/ 1628775 w 2362200"/>
                  <a:gd name="connsiteY194" fmla="*/ 1698625 h 1797050"/>
                  <a:gd name="connsiteX195" fmla="*/ 1600200 w 2362200"/>
                  <a:gd name="connsiteY195" fmla="*/ 1670050 h 1797050"/>
                  <a:gd name="connsiteX196" fmla="*/ 1597025 w 2362200"/>
                  <a:gd name="connsiteY196" fmla="*/ 1635125 h 1797050"/>
                  <a:gd name="connsiteX197" fmla="*/ 1568450 w 2362200"/>
                  <a:gd name="connsiteY197" fmla="*/ 1619250 h 1797050"/>
                  <a:gd name="connsiteX198" fmla="*/ 1558925 w 2362200"/>
                  <a:gd name="connsiteY198" fmla="*/ 1584325 h 1797050"/>
                  <a:gd name="connsiteX199" fmla="*/ 1517650 w 2362200"/>
                  <a:gd name="connsiteY199" fmla="*/ 1555750 h 1797050"/>
                  <a:gd name="connsiteX200" fmla="*/ 1498600 w 2362200"/>
                  <a:gd name="connsiteY200" fmla="*/ 1558925 h 1797050"/>
                  <a:gd name="connsiteX201" fmla="*/ 1466850 w 2362200"/>
                  <a:gd name="connsiteY201" fmla="*/ 1603375 h 1797050"/>
                  <a:gd name="connsiteX202" fmla="*/ 1419225 w 2362200"/>
                  <a:gd name="connsiteY202" fmla="*/ 1622425 h 1797050"/>
                  <a:gd name="connsiteX203" fmla="*/ 1393825 w 2362200"/>
                  <a:gd name="connsiteY203" fmla="*/ 1587500 h 1797050"/>
                  <a:gd name="connsiteX204" fmla="*/ 1368425 w 2362200"/>
                  <a:gd name="connsiteY204" fmla="*/ 1587500 h 1797050"/>
                  <a:gd name="connsiteX205" fmla="*/ 1270000 w 2362200"/>
                  <a:gd name="connsiteY205" fmla="*/ 1511300 h 1797050"/>
                  <a:gd name="connsiteX206" fmla="*/ 1276350 w 2362200"/>
                  <a:gd name="connsiteY206" fmla="*/ 1463675 h 1797050"/>
                  <a:gd name="connsiteX207" fmla="*/ 1238250 w 2362200"/>
                  <a:gd name="connsiteY207" fmla="*/ 1457325 h 1797050"/>
                  <a:gd name="connsiteX208" fmla="*/ 1222375 w 2362200"/>
                  <a:gd name="connsiteY208" fmla="*/ 1482725 h 1797050"/>
                  <a:gd name="connsiteX209" fmla="*/ 1187450 w 2362200"/>
                  <a:gd name="connsiteY209" fmla="*/ 1482725 h 1797050"/>
                  <a:gd name="connsiteX210" fmla="*/ 1139825 w 2362200"/>
                  <a:gd name="connsiteY210" fmla="*/ 1460500 h 1797050"/>
                  <a:gd name="connsiteX211" fmla="*/ 1092200 w 2362200"/>
                  <a:gd name="connsiteY211" fmla="*/ 1495425 h 1797050"/>
                  <a:gd name="connsiteX212" fmla="*/ 1098550 w 2362200"/>
                  <a:gd name="connsiteY212" fmla="*/ 1511300 h 1797050"/>
                  <a:gd name="connsiteX213" fmla="*/ 1079500 w 2362200"/>
                  <a:gd name="connsiteY213" fmla="*/ 1530350 h 1797050"/>
                  <a:gd name="connsiteX214" fmla="*/ 1035050 w 2362200"/>
                  <a:gd name="connsiteY214" fmla="*/ 1530350 h 1797050"/>
                  <a:gd name="connsiteX215" fmla="*/ 1006475 w 2362200"/>
                  <a:gd name="connsiteY215" fmla="*/ 1574800 h 1797050"/>
                  <a:gd name="connsiteX216" fmla="*/ 958850 w 2362200"/>
                  <a:gd name="connsiteY216" fmla="*/ 1571625 h 1797050"/>
                  <a:gd name="connsiteX217" fmla="*/ 952500 w 2362200"/>
                  <a:gd name="connsiteY217" fmla="*/ 1587500 h 1797050"/>
                  <a:gd name="connsiteX218" fmla="*/ 965200 w 2362200"/>
                  <a:gd name="connsiteY218" fmla="*/ 1670050 h 1797050"/>
                  <a:gd name="connsiteX219" fmla="*/ 939800 w 2362200"/>
                  <a:gd name="connsiteY219" fmla="*/ 1714500 h 1797050"/>
                  <a:gd name="connsiteX220" fmla="*/ 901700 w 2362200"/>
                  <a:gd name="connsiteY220" fmla="*/ 1720850 h 1797050"/>
                  <a:gd name="connsiteX221" fmla="*/ 898525 w 2362200"/>
                  <a:gd name="connsiteY221" fmla="*/ 1746250 h 1797050"/>
                  <a:gd name="connsiteX222" fmla="*/ 869950 w 2362200"/>
                  <a:gd name="connsiteY222" fmla="*/ 1746250 h 1797050"/>
                  <a:gd name="connsiteX223" fmla="*/ 854075 w 2362200"/>
                  <a:gd name="connsiteY223" fmla="*/ 1758950 h 1797050"/>
                  <a:gd name="connsiteX224" fmla="*/ 847725 w 2362200"/>
                  <a:gd name="connsiteY224" fmla="*/ 1771650 h 1797050"/>
                  <a:gd name="connsiteX225" fmla="*/ 828675 w 2362200"/>
                  <a:gd name="connsiteY225" fmla="*/ 1765300 h 1797050"/>
                  <a:gd name="connsiteX226" fmla="*/ 819150 w 2362200"/>
                  <a:gd name="connsiteY226" fmla="*/ 1752600 h 1797050"/>
                  <a:gd name="connsiteX227" fmla="*/ 790575 w 2362200"/>
                  <a:gd name="connsiteY227" fmla="*/ 1771650 h 1797050"/>
                  <a:gd name="connsiteX228" fmla="*/ 692150 w 2362200"/>
                  <a:gd name="connsiteY228" fmla="*/ 1701800 h 1797050"/>
                  <a:gd name="connsiteX229" fmla="*/ 650875 w 2362200"/>
                  <a:gd name="connsiteY229" fmla="*/ 1720850 h 1797050"/>
                  <a:gd name="connsiteX230" fmla="*/ 615950 w 2362200"/>
                  <a:gd name="connsiteY230" fmla="*/ 1685925 h 1797050"/>
                  <a:gd name="connsiteX231" fmla="*/ 581025 w 2362200"/>
                  <a:gd name="connsiteY231" fmla="*/ 1689100 h 1797050"/>
                  <a:gd name="connsiteX232" fmla="*/ 571500 w 2362200"/>
                  <a:gd name="connsiteY232" fmla="*/ 1609725 h 1797050"/>
                  <a:gd name="connsiteX233" fmla="*/ 523875 w 2362200"/>
                  <a:gd name="connsiteY233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298575 w 2362200"/>
                  <a:gd name="connsiteY101" fmla="*/ 412750 h 1797050"/>
                  <a:gd name="connsiteX102" fmla="*/ 1282700 w 2362200"/>
                  <a:gd name="connsiteY102" fmla="*/ 460375 h 1797050"/>
                  <a:gd name="connsiteX103" fmla="*/ 1336675 w 2362200"/>
                  <a:gd name="connsiteY103" fmla="*/ 504825 h 1797050"/>
                  <a:gd name="connsiteX104" fmla="*/ 1378744 w 2362200"/>
                  <a:gd name="connsiteY104" fmla="*/ 503238 h 1797050"/>
                  <a:gd name="connsiteX105" fmla="*/ 1403350 w 2362200"/>
                  <a:gd name="connsiteY105" fmla="*/ 530225 h 1797050"/>
                  <a:gd name="connsiteX106" fmla="*/ 1434307 w 2362200"/>
                  <a:gd name="connsiteY106" fmla="*/ 526475 h 1797050"/>
                  <a:gd name="connsiteX107" fmla="*/ 1469231 w 2362200"/>
                  <a:gd name="connsiteY107" fmla="*/ 554929 h 1797050"/>
                  <a:gd name="connsiteX108" fmla="*/ 1492250 w 2362200"/>
                  <a:gd name="connsiteY108" fmla="*/ 590550 h 1797050"/>
                  <a:gd name="connsiteX109" fmla="*/ 1489075 w 2362200"/>
                  <a:gd name="connsiteY109" fmla="*/ 590550 h 1797050"/>
                  <a:gd name="connsiteX110" fmla="*/ 1482725 w 2362200"/>
                  <a:gd name="connsiteY110" fmla="*/ 612775 h 1797050"/>
                  <a:gd name="connsiteX111" fmla="*/ 1482725 w 2362200"/>
                  <a:gd name="connsiteY111" fmla="*/ 612775 h 1797050"/>
                  <a:gd name="connsiteX112" fmla="*/ 1450975 w 2362200"/>
                  <a:gd name="connsiteY112" fmla="*/ 622300 h 1797050"/>
                  <a:gd name="connsiteX113" fmla="*/ 1511300 w 2362200"/>
                  <a:gd name="connsiteY113" fmla="*/ 638175 h 1797050"/>
                  <a:gd name="connsiteX114" fmla="*/ 1616075 w 2362200"/>
                  <a:gd name="connsiteY114" fmla="*/ 619125 h 1797050"/>
                  <a:gd name="connsiteX115" fmla="*/ 1628775 w 2362200"/>
                  <a:gd name="connsiteY115" fmla="*/ 612775 h 1797050"/>
                  <a:gd name="connsiteX116" fmla="*/ 1628775 w 2362200"/>
                  <a:gd name="connsiteY116" fmla="*/ 593725 h 1797050"/>
                  <a:gd name="connsiteX117" fmla="*/ 1641475 w 2362200"/>
                  <a:gd name="connsiteY117" fmla="*/ 593725 h 1797050"/>
                  <a:gd name="connsiteX118" fmla="*/ 1698625 w 2362200"/>
                  <a:gd name="connsiteY118" fmla="*/ 615950 h 1797050"/>
                  <a:gd name="connsiteX119" fmla="*/ 1701800 w 2362200"/>
                  <a:gd name="connsiteY119" fmla="*/ 574675 h 1797050"/>
                  <a:gd name="connsiteX120" fmla="*/ 1724025 w 2362200"/>
                  <a:gd name="connsiteY120" fmla="*/ 565150 h 1797050"/>
                  <a:gd name="connsiteX121" fmla="*/ 1803400 w 2362200"/>
                  <a:gd name="connsiteY121" fmla="*/ 508000 h 1797050"/>
                  <a:gd name="connsiteX122" fmla="*/ 1885950 w 2362200"/>
                  <a:gd name="connsiteY122" fmla="*/ 485775 h 1797050"/>
                  <a:gd name="connsiteX123" fmla="*/ 1952625 w 2362200"/>
                  <a:gd name="connsiteY123" fmla="*/ 415925 h 1797050"/>
                  <a:gd name="connsiteX124" fmla="*/ 1971675 w 2362200"/>
                  <a:gd name="connsiteY124" fmla="*/ 409575 h 1797050"/>
                  <a:gd name="connsiteX125" fmla="*/ 2006600 w 2362200"/>
                  <a:gd name="connsiteY125" fmla="*/ 396875 h 1797050"/>
                  <a:gd name="connsiteX126" fmla="*/ 2047875 w 2362200"/>
                  <a:gd name="connsiteY126" fmla="*/ 409575 h 1797050"/>
                  <a:gd name="connsiteX127" fmla="*/ 2085975 w 2362200"/>
                  <a:gd name="connsiteY127" fmla="*/ 457200 h 1797050"/>
                  <a:gd name="connsiteX128" fmla="*/ 2133600 w 2362200"/>
                  <a:gd name="connsiteY128" fmla="*/ 504825 h 1797050"/>
                  <a:gd name="connsiteX129" fmla="*/ 2190750 w 2362200"/>
                  <a:gd name="connsiteY129" fmla="*/ 536575 h 1797050"/>
                  <a:gd name="connsiteX130" fmla="*/ 2244725 w 2362200"/>
                  <a:gd name="connsiteY130" fmla="*/ 520700 h 1797050"/>
                  <a:gd name="connsiteX131" fmla="*/ 2270125 w 2362200"/>
                  <a:gd name="connsiteY131" fmla="*/ 533400 h 1797050"/>
                  <a:gd name="connsiteX132" fmla="*/ 2273300 w 2362200"/>
                  <a:gd name="connsiteY132" fmla="*/ 577850 h 1797050"/>
                  <a:gd name="connsiteX133" fmla="*/ 2324100 w 2362200"/>
                  <a:gd name="connsiteY133" fmla="*/ 606425 h 1797050"/>
                  <a:gd name="connsiteX134" fmla="*/ 2362200 w 2362200"/>
                  <a:gd name="connsiteY134" fmla="*/ 644525 h 1797050"/>
                  <a:gd name="connsiteX135" fmla="*/ 2298700 w 2362200"/>
                  <a:gd name="connsiteY135" fmla="*/ 800100 h 1797050"/>
                  <a:gd name="connsiteX136" fmla="*/ 2273300 w 2362200"/>
                  <a:gd name="connsiteY136" fmla="*/ 895350 h 1797050"/>
                  <a:gd name="connsiteX137" fmla="*/ 2247900 w 2362200"/>
                  <a:gd name="connsiteY137" fmla="*/ 949325 h 1797050"/>
                  <a:gd name="connsiteX138" fmla="*/ 2197100 w 2362200"/>
                  <a:gd name="connsiteY138" fmla="*/ 949325 h 1797050"/>
                  <a:gd name="connsiteX139" fmla="*/ 2174875 w 2362200"/>
                  <a:gd name="connsiteY139" fmla="*/ 993775 h 1797050"/>
                  <a:gd name="connsiteX140" fmla="*/ 2174875 w 2362200"/>
                  <a:gd name="connsiteY140" fmla="*/ 993775 h 1797050"/>
                  <a:gd name="connsiteX141" fmla="*/ 2181225 w 2362200"/>
                  <a:gd name="connsiteY141" fmla="*/ 1022350 h 1797050"/>
                  <a:gd name="connsiteX142" fmla="*/ 2146300 w 2362200"/>
                  <a:gd name="connsiteY142" fmla="*/ 1031875 h 1797050"/>
                  <a:gd name="connsiteX143" fmla="*/ 2095500 w 2362200"/>
                  <a:gd name="connsiteY143" fmla="*/ 1019175 h 1797050"/>
                  <a:gd name="connsiteX144" fmla="*/ 2101850 w 2362200"/>
                  <a:gd name="connsiteY144" fmla="*/ 1073150 h 1797050"/>
                  <a:gd name="connsiteX145" fmla="*/ 2114550 w 2362200"/>
                  <a:gd name="connsiteY145" fmla="*/ 1117600 h 1797050"/>
                  <a:gd name="connsiteX146" fmla="*/ 2051050 w 2362200"/>
                  <a:gd name="connsiteY146" fmla="*/ 1152525 h 1797050"/>
                  <a:gd name="connsiteX147" fmla="*/ 2066925 w 2362200"/>
                  <a:gd name="connsiteY147" fmla="*/ 1174750 h 1797050"/>
                  <a:gd name="connsiteX148" fmla="*/ 2047875 w 2362200"/>
                  <a:gd name="connsiteY148" fmla="*/ 1196975 h 1797050"/>
                  <a:gd name="connsiteX149" fmla="*/ 1968500 w 2362200"/>
                  <a:gd name="connsiteY149" fmla="*/ 1171575 h 1797050"/>
                  <a:gd name="connsiteX150" fmla="*/ 1943100 w 2362200"/>
                  <a:gd name="connsiteY150" fmla="*/ 1187450 h 1797050"/>
                  <a:gd name="connsiteX151" fmla="*/ 1908175 w 2362200"/>
                  <a:gd name="connsiteY151" fmla="*/ 1187450 h 1797050"/>
                  <a:gd name="connsiteX152" fmla="*/ 1908175 w 2362200"/>
                  <a:gd name="connsiteY152" fmla="*/ 1247775 h 1797050"/>
                  <a:gd name="connsiteX153" fmla="*/ 1924050 w 2362200"/>
                  <a:gd name="connsiteY153" fmla="*/ 1263650 h 1797050"/>
                  <a:gd name="connsiteX154" fmla="*/ 1933575 w 2362200"/>
                  <a:gd name="connsiteY154" fmla="*/ 1279525 h 1797050"/>
                  <a:gd name="connsiteX155" fmla="*/ 1943100 w 2362200"/>
                  <a:gd name="connsiteY155" fmla="*/ 1279525 h 1797050"/>
                  <a:gd name="connsiteX156" fmla="*/ 1933575 w 2362200"/>
                  <a:gd name="connsiteY156" fmla="*/ 1304925 h 1797050"/>
                  <a:gd name="connsiteX157" fmla="*/ 1952625 w 2362200"/>
                  <a:gd name="connsiteY157" fmla="*/ 1320800 h 1797050"/>
                  <a:gd name="connsiteX158" fmla="*/ 1949450 w 2362200"/>
                  <a:gd name="connsiteY158" fmla="*/ 1336675 h 1797050"/>
                  <a:gd name="connsiteX159" fmla="*/ 1905000 w 2362200"/>
                  <a:gd name="connsiteY159" fmla="*/ 1336675 h 1797050"/>
                  <a:gd name="connsiteX160" fmla="*/ 1901825 w 2362200"/>
                  <a:gd name="connsiteY160" fmla="*/ 1387475 h 1797050"/>
                  <a:gd name="connsiteX161" fmla="*/ 1901825 w 2362200"/>
                  <a:gd name="connsiteY161" fmla="*/ 1387475 h 1797050"/>
                  <a:gd name="connsiteX162" fmla="*/ 1901825 w 2362200"/>
                  <a:gd name="connsiteY162" fmla="*/ 1406525 h 1797050"/>
                  <a:gd name="connsiteX163" fmla="*/ 1936750 w 2362200"/>
                  <a:gd name="connsiteY163" fmla="*/ 1447800 h 1797050"/>
                  <a:gd name="connsiteX164" fmla="*/ 1990725 w 2362200"/>
                  <a:gd name="connsiteY164" fmla="*/ 1447800 h 1797050"/>
                  <a:gd name="connsiteX165" fmla="*/ 2060575 w 2362200"/>
                  <a:gd name="connsiteY165" fmla="*/ 1476375 h 1797050"/>
                  <a:gd name="connsiteX166" fmla="*/ 2060575 w 2362200"/>
                  <a:gd name="connsiteY166" fmla="*/ 1504950 h 1797050"/>
                  <a:gd name="connsiteX167" fmla="*/ 2035175 w 2362200"/>
                  <a:gd name="connsiteY167" fmla="*/ 1571625 h 1797050"/>
                  <a:gd name="connsiteX168" fmla="*/ 2063750 w 2362200"/>
                  <a:gd name="connsiteY168" fmla="*/ 1587500 h 1797050"/>
                  <a:gd name="connsiteX169" fmla="*/ 2105025 w 2362200"/>
                  <a:gd name="connsiteY169" fmla="*/ 1660525 h 1797050"/>
                  <a:gd name="connsiteX170" fmla="*/ 2054225 w 2362200"/>
                  <a:gd name="connsiteY170" fmla="*/ 1736725 h 1797050"/>
                  <a:gd name="connsiteX171" fmla="*/ 2028825 w 2362200"/>
                  <a:gd name="connsiteY171" fmla="*/ 1730375 h 1797050"/>
                  <a:gd name="connsiteX172" fmla="*/ 2006600 w 2362200"/>
                  <a:gd name="connsiteY172" fmla="*/ 1717675 h 1797050"/>
                  <a:gd name="connsiteX173" fmla="*/ 2000250 w 2362200"/>
                  <a:gd name="connsiteY173" fmla="*/ 1736725 h 1797050"/>
                  <a:gd name="connsiteX174" fmla="*/ 1958975 w 2362200"/>
                  <a:gd name="connsiteY174" fmla="*/ 1746250 h 1797050"/>
                  <a:gd name="connsiteX175" fmla="*/ 1952625 w 2362200"/>
                  <a:gd name="connsiteY175" fmla="*/ 1778000 h 1797050"/>
                  <a:gd name="connsiteX176" fmla="*/ 1901825 w 2362200"/>
                  <a:gd name="connsiteY176" fmla="*/ 1797050 h 1797050"/>
                  <a:gd name="connsiteX177" fmla="*/ 1879600 w 2362200"/>
                  <a:gd name="connsiteY177" fmla="*/ 1758950 h 1797050"/>
                  <a:gd name="connsiteX178" fmla="*/ 1841500 w 2362200"/>
                  <a:gd name="connsiteY178" fmla="*/ 1768475 h 1797050"/>
                  <a:gd name="connsiteX179" fmla="*/ 1844675 w 2362200"/>
                  <a:gd name="connsiteY179" fmla="*/ 1730375 h 1797050"/>
                  <a:gd name="connsiteX180" fmla="*/ 1825625 w 2362200"/>
                  <a:gd name="connsiteY180" fmla="*/ 1704975 h 1797050"/>
                  <a:gd name="connsiteX181" fmla="*/ 1860550 w 2362200"/>
                  <a:gd name="connsiteY181" fmla="*/ 1685925 h 1797050"/>
                  <a:gd name="connsiteX182" fmla="*/ 1803400 w 2362200"/>
                  <a:gd name="connsiteY182" fmla="*/ 1666875 h 1797050"/>
                  <a:gd name="connsiteX183" fmla="*/ 1790700 w 2362200"/>
                  <a:gd name="connsiteY183" fmla="*/ 1692275 h 1797050"/>
                  <a:gd name="connsiteX184" fmla="*/ 1746250 w 2362200"/>
                  <a:gd name="connsiteY184" fmla="*/ 1711325 h 1797050"/>
                  <a:gd name="connsiteX185" fmla="*/ 1739900 w 2362200"/>
                  <a:gd name="connsiteY185" fmla="*/ 1733550 h 1797050"/>
                  <a:gd name="connsiteX186" fmla="*/ 1724025 w 2362200"/>
                  <a:gd name="connsiteY186" fmla="*/ 1739900 h 1797050"/>
                  <a:gd name="connsiteX187" fmla="*/ 1701800 w 2362200"/>
                  <a:gd name="connsiteY187" fmla="*/ 1739900 h 1797050"/>
                  <a:gd name="connsiteX188" fmla="*/ 1714500 w 2362200"/>
                  <a:gd name="connsiteY188" fmla="*/ 1704975 h 1797050"/>
                  <a:gd name="connsiteX189" fmla="*/ 1739900 w 2362200"/>
                  <a:gd name="connsiteY189" fmla="*/ 1679575 h 1797050"/>
                  <a:gd name="connsiteX190" fmla="*/ 1730375 w 2362200"/>
                  <a:gd name="connsiteY190" fmla="*/ 1654175 h 1797050"/>
                  <a:gd name="connsiteX191" fmla="*/ 1708150 w 2362200"/>
                  <a:gd name="connsiteY191" fmla="*/ 1654175 h 1797050"/>
                  <a:gd name="connsiteX192" fmla="*/ 1695450 w 2362200"/>
                  <a:gd name="connsiteY192" fmla="*/ 1679575 h 1797050"/>
                  <a:gd name="connsiteX193" fmla="*/ 1663700 w 2362200"/>
                  <a:gd name="connsiteY193" fmla="*/ 1685925 h 1797050"/>
                  <a:gd name="connsiteX194" fmla="*/ 1628775 w 2362200"/>
                  <a:gd name="connsiteY194" fmla="*/ 1698625 h 1797050"/>
                  <a:gd name="connsiteX195" fmla="*/ 1600200 w 2362200"/>
                  <a:gd name="connsiteY195" fmla="*/ 1670050 h 1797050"/>
                  <a:gd name="connsiteX196" fmla="*/ 1597025 w 2362200"/>
                  <a:gd name="connsiteY196" fmla="*/ 1635125 h 1797050"/>
                  <a:gd name="connsiteX197" fmla="*/ 1568450 w 2362200"/>
                  <a:gd name="connsiteY197" fmla="*/ 1619250 h 1797050"/>
                  <a:gd name="connsiteX198" fmla="*/ 1558925 w 2362200"/>
                  <a:gd name="connsiteY198" fmla="*/ 1584325 h 1797050"/>
                  <a:gd name="connsiteX199" fmla="*/ 1517650 w 2362200"/>
                  <a:gd name="connsiteY199" fmla="*/ 1555750 h 1797050"/>
                  <a:gd name="connsiteX200" fmla="*/ 1498600 w 2362200"/>
                  <a:gd name="connsiteY200" fmla="*/ 1558925 h 1797050"/>
                  <a:gd name="connsiteX201" fmla="*/ 1466850 w 2362200"/>
                  <a:gd name="connsiteY201" fmla="*/ 1603375 h 1797050"/>
                  <a:gd name="connsiteX202" fmla="*/ 1419225 w 2362200"/>
                  <a:gd name="connsiteY202" fmla="*/ 1622425 h 1797050"/>
                  <a:gd name="connsiteX203" fmla="*/ 1393825 w 2362200"/>
                  <a:gd name="connsiteY203" fmla="*/ 1587500 h 1797050"/>
                  <a:gd name="connsiteX204" fmla="*/ 1368425 w 2362200"/>
                  <a:gd name="connsiteY204" fmla="*/ 1587500 h 1797050"/>
                  <a:gd name="connsiteX205" fmla="*/ 1270000 w 2362200"/>
                  <a:gd name="connsiteY205" fmla="*/ 1511300 h 1797050"/>
                  <a:gd name="connsiteX206" fmla="*/ 1276350 w 2362200"/>
                  <a:gd name="connsiteY206" fmla="*/ 1463675 h 1797050"/>
                  <a:gd name="connsiteX207" fmla="*/ 1238250 w 2362200"/>
                  <a:gd name="connsiteY207" fmla="*/ 1457325 h 1797050"/>
                  <a:gd name="connsiteX208" fmla="*/ 1222375 w 2362200"/>
                  <a:gd name="connsiteY208" fmla="*/ 1482725 h 1797050"/>
                  <a:gd name="connsiteX209" fmla="*/ 1187450 w 2362200"/>
                  <a:gd name="connsiteY209" fmla="*/ 1482725 h 1797050"/>
                  <a:gd name="connsiteX210" fmla="*/ 1139825 w 2362200"/>
                  <a:gd name="connsiteY210" fmla="*/ 1460500 h 1797050"/>
                  <a:gd name="connsiteX211" fmla="*/ 1092200 w 2362200"/>
                  <a:gd name="connsiteY211" fmla="*/ 1495425 h 1797050"/>
                  <a:gd name="connsiteX212" fmla="*/ 1098550 w 2362200"/>
                  <a:gd name="connsiteY212" fmla="*/ 1511300 h 1797050"/>
                  <a:gd name="connsiteX213" fmla="*/ 1079500 w 2362200"/>
                  <a:gd name="connsiteY213" fmla="*/ 1530350 h 1797050"/>
                  <a:gd name="connsiteX214" fmla="*/ 1035050 w 2362200"/>
                  <a:gd name="connsiteY214" fmla="*/ 1530350 h 1797050"/>
                  <a:gd name="connsiteX215" fmla="*/ 1006475 w 2362200"/>
                  <a:gd name="connsiteY215" fmla="*/ 1574800 h 1797050"/>
                  <a:gd name="connsiteX216" fmla="*/ 958850 w 2362200"/>
                  <a:gd name="connsiteY216" fmla="*/ 1571625 h 1797050"/>
                  <a:gd name="connsiteX217" fmla="*/ 952500 w 2362200"/>
                  <a:gd name="connsiteY217" fmla="*/ 1587500 h 1797050"/>
                  <a:gd name="connsiteX218" fmla="*/ 965200 w 2362200"/>
                  <a:gd name="connsiteY218" fmla="*/ 1670050 h 1797050"/>
                  <a:gd name="connsiteX219" fmla="*/ 939800 w 2362200"/>
                  <a:gd name="connsiteY219" fmla="*/ 1714500 h 1797050"/>
                  <a:gd name="connsiteX220" fmla="*/ 901700 w 2362200"/>
                  <a:gd name="connsiteY220" fmla="*/ 1720850 h 1797050"/>
                  <a:gd name="connsiteX221" fmla="*/ 898525 w 2362200"/>
                  <a:gd name="connsiteY221" fmla="*/ 1746250 h 1797050"/>
                  <a:gd name="connsiteX222" fmla="*/ 869950 w 2362200"/>
                  <a:gd name="connsiteY222" fmla="*/ 1746250 h 1797050"/>
                  <a:gd name="connsiteX223" fmla="*/ 854075 w 2362200"/>
                  <a:gd name="connsiteY223" fmla="*/ 1758950 h 1797050"/>
                  <a:gd name="connsiteX224" fmla="*/ 847725 w 2362200"/>
                  <a:gd name="connsiteY224" fmla="*/ 1771650 h 1797050"/>
                  <a:gd name="connsiteX225" fmla="*/ 828675 w 2362200"/>
                  <a:gd name="connsiteY225" fmla="*/ 1765300 h 1797050"/>
                  <a:gd name="connsiteX226" fmla="*/ 819150 w 2362200"/>
                  <a:gd name="connsiteY226" fmla="*/ 1752600 h 1797050"/>
                  <a:gd name="connsiteX227" fmla="*/ 790575 w 2362200"/>
                  <a:gd name="connsiteY227" fmla="*/ 1771650 h 1797050"/>
                  <a:gd name="connsiteX228" fmla="*/ 692150 w 2362200"/>
                  <a:gd name="connsiteY228" fmla="*/ 1701800 h 1797050"/>
                  <a:gd name="connsiteX229" fmla="*/ 650875 w 2362200"/>
                  <a:gd name="connsiteY229" fmla="*/ 1720850 h 1797050"/>
                  <a:gd name="connsiteX230" fmla="*/ 615950 w 2362200"/>
                  <a:gd name="connsiteY230" fmla="*/ 1685925 h 1797050"/>
                  <a:gd name="connsiteX231" fmla="*/ 581025 w 2362200"/>
                  <a:gd name="connsiteY231" fmla="*/ 1689100 h 1797050"/>
                  <a:gd name="connsiteX232" fmla="*/ 571500 w 2362200"/>
                  <a:gd name="connsiteY232" fmla="*/ 1609725 h 1797050"/>
                  <a:gd name="connsiteX233" fmla="*/ 523875 w 2362200"/>
                  <a:gd name="connsiteY233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298575 w 2362200"/>
                  <a:gd name="connsiteY101" fmla="*/ 412750 h 1797050"/>
                  <a:gd name="connsiteX102" fmla="*/ 1282700 w 2362200"/>
                  <a:gd name="connsiteY102" fmla="*/ 460375 h 1797050"/>
                  <a:gd name="connsiteX103" fmla="*/ 1336675 w 2362200"/>
                  <a:gd name="connsiteY103" fmla="*/ 504825 h 1797050"/>
                  <a:gd name="connsiteX104" fmla="*/ 1378744 w 2362200"/>
                  <a:gd name="connsiteY104" fmla="*/ 503238 h 1797050"/>
                  <a:gd name="connsiteX105" fmla="*/ 1403350 w 2362200"/>
                  <a:gd name="connsiteY105" fmla="*/ 530225 h 1797050"/>
                  <a:gd name="connsiteX106" fmla="*/ 1434307 w 2362200"/>
                  <a:gd name="connsiteY106" fmla="*/ 526475 h 1797050"/>
                  <a:gd name="connsiteX107" fmla="*/ 1466850 w 2362200"/>
                  <a:gd name="connsiteY107" fmla="*/ 554929 h 1797050"/>
                  <a:gd name="connsiteX108" fmla="*/ 1492250 w 2362200"/>
                  <a:gd name="connsiteY108" fmla="*/ 590550 h 1797050"/>
                  <a:gd name="connsiteX109" fmla="*/ 1489075 w 2362200"/>
                  <a:gd name="connsiteY109" fmla="*/ 590550 h 1797050"/>
                  <a:gd name="connsiteX110" fmla="*/ 1482725 w 2362200"/>
                  <a:gd name="connsiteY110" fmla="*/ 612775 h 1797050"/>
                  <a:gd name="connsiteX111" fmla="*/ 1482725 w 2362200"/>
                  <a:gd name="connsiteY111" fmla="*/ 612775 h 1797050"/>
                  <a:gd name="connsiteX112" fmla="*/ 1450975 w 2362200"/>
                  <a:gd name="connsiteY112" fmla="*/ 622300 h 1797050"/>
                  <a:gd name="connsiteX113" fmla="*/ 1511300 w 2362200"/>
                  <a:gd name="connsiteY113" fmla="*/ 638175 h 1797050"/>
                  <a:gd name="connsiteX114" fmla="*/ 1616075 w 2362200"/>
                  <a:gd name="connsiteY114" fmla="*/ 619125 h 1797050"/>
                  <a:gd name="connsiteX115" fmla="*/ 1628775 w 2362200"/>
                  <a:gd name="connsiteY115" fmla="*/ 612775 h 1797050"/>
                  <a:gd name="connsiteX116" fmla="*/ 1628775 w 2362200"/>
                  <a:gd name="connsiteY116" fmla="*/ 593725 h 1797050"/>
                  <a:gd name="connsiteX117" fmla="*/ 1641475 w 2362200"/>
                  <a:gd name="connsiteY117" fmla="*/ 593725 h 1797050"/>
                  <a:gd name="connsiteX118" fmla="*/ 1698625 w 2362200"/>
                  <a:gd name="connsiteY118" fmla="*/ 615950 h 1797050"/>
                  <a:gd name="connsiteX119" fmla="*/ 1701800 w 2362200"/>
                  <a:gd name="connsiteY119" fmla="*/ 574675 h 1797050"/>
                  <a:gd name="connsiteX120" fmla="*/ 1724025 w 2362200"/>
                  <a:gd name="connsiteY120" fmla="*/ 565150 h 1797050"/>
                  <a:gd name="connsiteX121" fmla="*/ 1803400 w 2362200"/>
                  <a:gd name="connsiteY121" fmla="*/ 508000 h 1797050"/>
                  <a:gd name="connsiteX122" fmla="*/ 1885950 w 2362200"/>
                  <a:gd name="connsiteY122" fmla="*/ 485775 h 1797050"/>
                  <a:gd name="connsiteX123" fmla="*/ 1952625 w 2362200"/>
                  <a:gd name="connsiteY123" fmla="*/ 415925 h 1797050"/>
                  <a:gd name="connsiteX124" fmla="*/ 1971675 w 2362200"/>
                  <a:gd name="connsiteY124" fmla="*/ 409575 h 1797050"/>
                  <a:gd name="connsiteX125" fmla="*/ 2006600 w 2362200"/>
                  <a:gd name="connsiteY125" fmla="*/ 396875 h 1797050"/>
                  <a:gd name="connsiteX126" fmla="*/ 2047875 w 2362200"/>
                  <a:gd name="connsiteY126" fmla="*/ 409575 h 1797050"/>
                  <a:gd name="connsiteX127" fmla="*/ 2085975 w 2362200"/>
                  <a:gd name="connsiteY127" fmla="*/ 457200 h 1797050"/>
                  <a:gd name="connsiteX128" fmla="*/ 2133600 w 2362200"/>
                  <a:gd name="connsiteY128" fmla="*/ 504825 h 1797050"/>
                  <a:gd name="connsiteX129" fmla="*/ 2190750 w 2362200"/>
                  <a:gd name="connsiteY129" fmla="*/ 536575 h 1797050"/>
                  <a:gd name="connsiteX130" fmla="*/ 2244725 w 2362200"/>
                  <a:gd name="connsiteY130" fmla="*/ 520700 h 1797050"/>
                  <a:gd name="connsiteX131" fmla="*/ 2270125 w 2362200"/>
                  <a:gd name="connsiteY131" fmla="*/ 533400 h 1797050"/>
                  <a:gd name="connsiteX132" fmla="*/ 2273300 w 2362200"/>
                  <a:gd name="connsiteY132" fmla="*/ 577850 h 1797050"/>
                  <a:gd name="connsiteX133" fmla="*/ 2324100 w 2362200"/>
                  <a:gd name="connsiteY133" fmla="*/ 606425 h 1797050"/>
                  <a:gd name="connsiteX134" fmla="*/ 2362200 w 2362200"/>
                  <a:gd name="connsiteY134" fmla="*/ 644525 h 1797050"/>
                  <a:gd name="connsiteX135" fmla="*/ 2298700 w 2362200"/>
                  <a:gd name="connsiteY135" fmla="*/ 800100 h 1797050"/>
                  <a:gd name="connsiteX136" fmla="*/ 2273300 w 2362200"/>
                  <a:gd name="connsiteY136" fmla="*/ 895350 h 1797050"/>
                  <a:gd name="connsiteX137" fmla="*/ 2247900 w 2362200"/>
                  <a:gd name="connsiteY137" fmla="*/ 949325 h 1797050"/>
                  <a:gd name="connsiteX138" fmla="*/ 2197100 w 2362200"/>
                  <a:gd name="connsiteY138" fmla="*/ 949325 h 1797050"/>
                  <a:gd name="connsiteX139" fmla="*/ 2174875 w 2362200"/>
                  <a:gd name="connsiteY139" fmla="*/ 993775 h 1797050"/>
                  <a:gd name="connsiteX140" fmla="*/ 2174875 w 2362200"/>
                  <a:gd name="connsiteY140" fmla="*/ 993775 h 1797050"/>
                  <a:gd name="connsiteX141" fmla="*/ 2181225 w 2362200"/>
                  <a:gd name="connsiteY141" fmla="*/ 1022350 h 1797050"/>
                  <a:gd name="connsiteX142" fmla="*/ 2146300 w 2362200"/>
                  <a:gd name="connsiteY142" fmla="*/ 1031875 h 1797050"/>
                  <a:gd name="connsiteX143" fmla="*/ 2095500 w 2362200"/>
                  <a:gd name="connsiteY143" fmla="*/ 1019175 h 1797050"/>
                  <a:gd name="connsiteX144" fmla="*/ 2101850 w 2362200"/>
                  <a:gd name="connsiteY144" fmla="*/ 1073150 h 1797050"/>
                  <a:gd name="connsiteX145" fmla="*/ 2114550 w 2362200"/>
                  <a:gd name="connsiteY145" fmla="*/ 1117600 h 1797050"/>
                  <a:gd name="connsiteX146" fmla="*/ 2051050 w 2362200"/>
                  <a:gd name="connsiteY146" fmla="*/ 1152525 h 1797050"/>
                  <a:gd name="connsiteX147" fmla="*/ 2066925 w 2362200"/>
                  <a:gd name="connsiteY147" fmla="*/ 1174750 h 1797050"/>
                  <a:gd name="connsiteX148" fmla="*/ 2047875 w 2362200"/>
                  <a:gd name="connsiteY148" fmla="*/ 1196975 h 1797050"/>
                  <a:gd name="connsiteX149" fmla="*/ 1968500 w 2362200"/>
                  <a:gd name="connsiteY149" fmla="*/ 1171575 h 1797050"/>
                  <a:gd name="connsiteX150" fmla="*/ 1943100 w 2362200"/>
                  <a:gd name="connsiteY150" fmla="*/ 1187450 h 1797050"/>
                  <a:gd name="connsiteX151" fmla="*/ 1908175 w 2362200"/>
                  <a:gd name="connsiteY151" fmla="*/ 1187450 h 1797050"/>
                  <a:gd name="connsiteX152" fmla="*/ 1908175 w 2362200"/>
                  <a:gd name="connsiteY152" fmla="*/ 1247775 h 1797050"/>
                  <a:gd name="connsiteX153" fmla="*/ 1924050 w 2362200"/>
                  <a:gd name="connsiteY153" fmla="*/ 1263650 h 1797050"/>
                  <a:gd name="connsiteX154" fmla="*/ 1933575 w 2362200"/>
                  <a:gd name="connsiteY154" fmla="*/ 1279525 h 1797050"/>
                  <a:gd name="connsiteX155" fmla="*/ 1943100 w 2362200"/>
                  <a:gd name="connsiteY155" fmla="*/ 1279525 h 1797050"/>
                  <a:gd name="connsiteX156" fmla="*/ 1933575 w 2362200"/>
                  <a:gd name="connsiteY156" fmla="*/ 1304925 h 1797050"/>
                  <a:gd name="connsiteX157" fmla="*/ 1952625 w 2362200"/>
                  <a:gd name="connsiteY157" fmla="*/ 1320800 h 1797050"/>
                  <a:gd name="connsiteX158" fmla="*/ 1949450 w 2362200"/>
                  <a:gd name="connsiteY158" fmla="*/ 1336675 h 1797050"/>
                  <a:gd name="connsiteX159" fmla="*/ 1905000 w 2362200"/>
                  <a:gd name="connsiteY159" fmla="*/ 1336675 h 1797050"/>
                  <a:gd name="connsiteX160" fmla="*/ 1901825 w 2362200"/>
                  <a:gd name="connsiteY160" fmla="*/ 1387475 h 1797050"/>
                  <a:gd name="connsiteX161" fmla="*/ 1901825 w 2362200"/>
                  <a:gd name="connsiteY161" fmla="*/ 1387475 h 1797050"/>
                  <a:gd name="connsiteX162" fmla="*/ 1901825 w 2362200"/>
                  <a:gd name="connsiteY162" fmla="*/ 1406525 h 1797050"/>
                  <a:gd name="connsiteX163" fmla="*/ 1936750 w 2362200"/>
                  <a:gd name="connsiteY163" fmla="*/ 1447800 h 1797050"/>
                  <a:gd name="connsiteX164" fmla="*/ 1990725 w 2362200"/>
                  <a:gd name="connsiteY164" fmla="*/ 1447800 h 1797050"/>
                  <a:gd name="connsiteX165" fmla="*/ 2060575 w 2362200"/>
                  <a:gd name="connsiteY165" fmla="*/ 1476375 h 1797050"/>
                  <a:gd name="connsiteX166" fmla="*/ 2060575 w 2362200"/>
                  <a:gd name="connsiteY166" fmla="*/ 1504950 h 1797050"/>
                  <a:gd name="connsiteX167" fmla="*/ 2035175 w 2362200"/>
                  <a:gd name="connsiteY167" fmla="*/ 1571625 h 1797050"/>
                  <a:gd name="connsiteX168" fmla="*/ 2063750 w 2362200"/>
                  <a:gd name="connsiteY168" fmla="*/ 1587500 h 1797050"/>
                  <a:gd name="connsiteX169" fmla="*/ 2105025 w 2362200"/>
                  <a:gd name="connsiteY169" fmla="*/ 1660525 h 1797050"/>
                  <a:gd name="connsiteX170" fmla="*/ 2054225 w 2362200"/>
                  <a:gd name="connsiteY170" fmla="*/ 1736725 h 1797050"/>
                  <a:gd name="connsiteX171" fmla="*/ 2028825 w 2362200"/>
                  <a:gd name="connsiteY171" fmla="*/ 1730375 h 1797050"/>
                  <a:gd name="connsiteX172" fmla="*/ 2006600 w 2362200"/>
                  <a:gd name="connsiteY172" fmla="*/ 1717675 h 1797050"/>
                  <a:gd name="connsiteX173" fmla="*/ 2000250 w 2362200"/>
                  <a:gd name="connsiteY173" fmla="*/ 1736725 h 1797050"/>
                  <a:gd name="connsiteX174" fmla="*/ 1958975 w 2362200"/>
                  <a:gd name="connsiteY174" fmla="*/ 1746250 h 1797050"/>
                  <a:gd name="connsiteX175" fmla="*/ 1952625 w 2362200"/>
                  <a:gd name="connsiteY175" fmla="*/ 1778000 h 1797050"/>
                  <a:gd name="connsiteX176" fmla="*/ 1901825 w 2362200"/>
                  <a:gd name="connsiteY176" fmla="*/ 1797050 h 1797050"/>
                  <a:gd name="connsiteX177" fmla="*/ 1879600 w 2362200"/>
                  <a:gd name="connsiteY177" fmla="*/ 1758950 h 1797050"/>
                  <a:gd name="connsiteX178" fmla="*/ 1841500 w 2362200"/>
                  <a:gd name="connsiteY178" fmla="*/ 1768475 h 1797050"/>
                  <a:gd name="connsiteX179" fmla="*/ 1844675 w 2362200"/>
                  <a:gd name="connsiteY179" fmla="*/ 1730375 h 1797050"/>
                  <a:gd name="connsiteX180" fmla="*/ 1825625 w 2362200"/>
                  <a:gd name="connsiteY180" fmla="*/ 1704975 h 1797050"/>
                  <a:gd name="connsiteX181" fmla="*/ 1860550 w 2362200"/>
                  <a:gd name="connsiteY181" fmla="*/ 1685925 h 1797050"/>
                  <a:gd name="connsiteX182" fmla="*/ 1803400 w 2362200"/>
                  <a:gd name="connsiteY182" fmla="*/ 1666875 h 1797050"/>
                  <a:gd name="connsiteX183" fmla="*/ 1790700 w 2362200"/>
                  <a:gd name="connsiteY183" fmla="*/ 1692275 h 1797050"/>
                  <a:gd name="connsiteX184" fmla="*/ 1746250 w 2362200"/>
                  <a:gd name="connsiteY184" fmla="*/ 1711325 h 1797050"/>
                  <a:gd name="connsiteX185" fmla="*/ 1739900 w 2362200"/>
                  <a:gd name="connsiteY185" fmla="*/ 1733550 h 1797050"/>
                  <a:gd name="connsiteX186" fmla="*/ 1724025 w 2362200"/>
                  <a:gd name="connsiteY186" fmla="*/ 1739900 h 1797050"/>
                  <a:gd name="connsiteX187" fmla="*/ 1701800 w 2362200"/>
                  <a:gd name="connsiteY187" fmla="*/ 1739900 h 1797050"/>
                  <a:gd name="connsiteX188" fmla="*/ 1714500 w 2362200"/>
                  <a:gd name="connsiteY188" fmla="*/ 1704975 h 1797050"/>
                  <a:gd name="connsiteX189" fmla="*/ 1739900 w 2362200"/>
                  <a:gd name="connsiteY189" fmla="*/ 1679575 h 1797050"/>
                  <a:gd name="connsiteX190" fmla="*/ 1730375 w 2362200"/>
                  <a:gd name="connsiteY190" fmla="*/ 1654175 h 1797050"/>
                  <a:gd name="connsiteX191" fmla="*/ 1708150 w 2362200"/>
                  <a:gd name="connsiteY191" fmla="*/ 1654175 h 1797050"/>
                  <a:gd name="connsiteX192" fmla="*/ 1695450 w 2362200"/>
                  <a:gd name="connsiteY192" fmla="*/ 1679575 h 1797050"/>
                  <a:gd name="connsiteX193" fmla="*/ 1663700 w 2362200"/>
                  <a:gd name="connsiteY193" fmla="*/ 1685925 h 1797050"/>
                  <a:gd name="connsiteX194" fmla="*/ 1628775 w 2362200"/>
                  <a:gd name="connsiteY194" fmla="*/ 1698625 h 1797050"/>
                  <a:gd name="connsiteX195" fmla="*/ 1600200 w 2362200"/>
                  <a:gd name="connsiteY195" fmla="*/ 1670050 h 1797050"/>
                  <a:gd name="connsiteX196" fmla="*/ 1597025 w 2362200"/>
                  <a:gd name="connsiteY196" fmla="*/ 1635125 h 1797050"/>
                  <a:gd name="connsiteX197" fmla="*/ 1568450 w 2362200"/>
                  <a:gd name="connsiteY197" fmla="*/ 1619250 h 1797050"/>
                  <a:gd name="connsiteX198" fmla="*/ 1558925 w 2362200"/>
                  <a:gd name="connsiteY198" fmla="*/ 1584325 h 1797050"/>
                  <a:gd name="connsiteX199" fmla="*/ 1517650 w 2362200"/>
                  <a:gd name="connsiteY199" fmla="*/ 1555750 h 1797050"/>
                  <a:gd name="connsiteX200" fmla="*/ 1498600 w 2362200"/>
                  <a:gd name="connsiteY200" fmla="*/ 1558925 h 1797050"/>
                  <a:gd name="connsiteX201" fmla="*/ 1466850 w 2362200"/>
                  <a:gd name="connsiteY201" fmla="*/ 1603375 h 1797050"/>
                  <a:gd name="connsiteX202" fmla="*/ 1419225 w 2362200"/>
                  <a:gd name="connsiteY202" fmla="*/ 1622425 h 1797050"/>
                  <a:gd name="connsiteX203" fmla="*/ 1393825 w 2362200"/>
                  <a:gd name="connsiteY203" fmla="*/ 1587500 h 1797050"/>
                  <a:gd name="connsiteX204" fmla="*/ 1368425 w 2362200"/>
                  <a:gd name="connsiteY204" fmla="*/ 1587500 h 1797050"/>
                  <a:gd name="connsiteX205" fmla="*/ 1270000 w 2362200"/>
                  <a:gd name="connsiteY205" fmla="*/ 1511300 h 1797050"/>
                  <a:gd name="connsiteX206" fmla="*/ 1276350 w 2362200"/>
                  <a:gd name="connsiteY206" fmla="*/ 1463675 h 1797050"/>
                  <a:gd name="connsiteX207" fmla="*/ 1238250 w 2362200"/>
                  <a:gd name="connsiteY207" fmla="*/ 1457325 h 1797050"/>
                  <a:gd name="connsiteX208" fmla="*/ 1222375 w 2362200"/>
                  <a:gd name="connsiteY208" fmla="*/ 1482725 h 1797050"/>
                  <a:gd name="connsiteX209" fmla="*/ 1187450 w 2362200"/>
                  <a:gd name="connsiteY209" fmla="*/ 1482725 h 1797050"/>
                  <a:gd name="connsiteX210" fmla="*/ 1139825 w 2362200"/>
                  <a:gd name="connsiteY210" fmla="*/ 1460500 h 1797050"/>
                  <a:gd name="connsiteX211" fmla="*/ 1092200 w 2362200"/>
                  <a:gd name="connsiteY211" fmla="*/ 1495425 h 1797050"/>
                  <a:gd name="connsiteX212" fmla="*/ 1098550 w 2362200"/>
                  <a:gd name="connsiteY212" fmla="*/ 1511300 h 1797050"/>
                  <a:gd name="connsiteX213" fmla="*/ 1079500 w 2362200"/>
                  <a:gd name="connsiteY213" fmla="*/ 1530350 h 1797050"/>
                  <a:gd name="connsiteX214" fmla="*/ 1035050 w 2362200"/>
                  <a:gd name="connsiteY214" fmla="*/ 1530350 h 1797050"/>
                  <a:gd name="connsiteX215" fmla="*/ 1006475 w 2362200"/>
                  <a:gd name="connsiteY215" fmla="*/ 1574800 h 1797050"/>
                  <a:gd name="connsiteX216" fmla="*/ 958850 w 2362200"/>
                  <a:gd name="connsiteY216" fmla="*/ 1571625 h 1797050"/>
                  <a:gd name="connsiteX217" fmla="*/ 952500 w 2362200"/>
                  <a:gd name="connsiteY217" fmla="*/ 1587500 h 1797050"/>
                  <a:gd name="connsiteX218" fmla="*/ 965200 w 2362200"/>
                  <a:gd name="connsiteY218" fmla="*/ 1670050 h 1797050"/>
                  <a:gd name="connsiteX219" fmla="*/ 939800 w 2362200"/>
                  <a:gd name="connsiteY219" fmla="*/ 1714500 h 1797050"/>
                  <a:gd name="connsiteX220" fmla="*/ 901700 w 2362200"/>
                  <a:gd name="connsiteY220" fmla="*/ 1720850 h 1797050"/>
                  <a:gd name="connsiteX221" fmla="*/ 898525 w 2362200"/>
                  <a:gd name="connsiteY221" fmla="*/ 1746250 h 1797050"/>
                  <a:gd name="connsiteX222" fmla="*/ 869950 w 2362200"/>
                  <a:gd name="connsiteY222" fmla="*/ 1746250 h 1797050"/>
                  <a:gd name="connsiteX223" fmla="*/ 854075 w 2362200"/>
                  <a:gd name="connsiteY223" fmla="*/ 1758950 h 1797050"/>
                  <a:gd name="connsiteX224" fmla="*/ 847725 w 2362200"/>
                  <a:gd name="connsiteY224" fmla="*/ 1771650 h 1797050"/>
                  <a:gd name="connsiteX225" fmla="*/ 828675 w 2362200"/>
                  <a:gd name="connsiteY225" fmla="*/ 1765300 h 1797050"/>
                  <a:gd name="connsiteX226" fmla="*/ 819150 w 2362200"/>
                  <a:gd name="connsiteY226" fmla="*/ 1752600 h 1797050"/>
                  <a:gd name="connsiteX227" fmla="*/ 790575 w 2362200"/>
                  <a:gd name="connsiteY227" fmla="*/ 1771650 h 1797050"/>
                  <a:gd name="connsiteX228" fmla="*/ 692150 w 2362200"/>
                  <a:gd name="connsiteY228" fmla="*/ 1701800 h 1797050"/>
                  <a:gd name="connsiteX229" fmla="*/ 650875 w 2362200"/>
                  <a:gd name="connsiteY229" fmla="*/ 1720850 h 1797050"/>
                  <a:gd name="connsiteX230" fmla="*/ 615950 w 2362200"/>
                  <a:gd name="connsiteY230" fmla="*/ 1685925 h 1797050"/>
                  <a:gd name="connsiteX231" fmla="*/ 581025 w 2362200"/>
                  <a:gd name="connsiteY231" fmla="*/ 1689100 h 1797050"/>
                  <a:gd name="connsiteX232" fmla="*/ 571500 w 2362200"/>
                  <a:gd name="connsiteY232" fmla="*/ 1609725 h 1797050"/>
                  <a:gd name="connsiteX233" fmla="*/ 523875 w 2362200"/>
                  <a:gd name="connsiteY233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298575 w 2362200"/>
                  <a:gd name="connsiteY101" fmla="*/ 412750 h 1797050"/>
                  <a:gd name="connsiteX102" fmla="*/ 1282700 w 2362200"/>
                  <a:gd name="connsiteY102" fmla="*/ 460375 h 1797050"/>
                  <a:gd name="connsiteX103" fmla="*/ 1336675 w 2362200"/>
                  <a:gd name="connsiteY103" fmla="*/ 504825 h 1797050"/>
                  <a:gd name="connsiteX104" fmla="*/ 1378744 w 2362200"/>
                  <a:gd name="connsiteY104" fmla="*/ 503238 h 1797050"/>
                  <a:gd name="connsiteX105" fmla="*/ 1403350 w 2362200"/>
                  <a:gd name="connsiteY105" fmla="*/ 530225 h 1797050"/>
                  <a:gd name="connsiteX106" fmla="*/ 1434307 w 2362200"/>
                  <a:gd name="connsiteY106" fmla="*/ 526475 h 1797050"/>
                  <a:gd name="connsiteX107" fmla="*/ 1467644 w 2362200"/>
                  <a:gd name="connsiteY107" fmla="*/ 554929 h 1797050"/>
                  <a:gd name="connsiteX108" fmla="*/ 1492250 w 2362200"/>
                  <a:gd name="connsiteY108" fmla="*/ 590550 h 1797050"/>
                  <a:gd name="connsiteX109" fmla="*/ 1489075 w 2362200"/>
                  <a:gd name="connsiteY109" fmla="*/ 590550 h 1797050"/>
                  <a:gd name="connsiteX110" fmla="*/ 1482725 w 2362200"/>
                  <a:gd name="connsiteY110" fmla="*/ 612775 h 1797050"/>
                  <a:gd name="connsiteX111" fmla="*/ 1482725 w 2362200"/>
                  <a:gd name="connsiteY111" fmla="*/ 612775 h 1797050"/>
                  <a:gd name="connsiteX112" fmla="*/ 1450975 w 2362200"/>
                  <a:gd name="connsiteY112" fmla="*/ 622300 h 1797050"/>
                  <a:gd name="connsiteX113" fmla="*/ 1511300 w 2362200"/>
                  <a:gd name="connsiteY113" fmla="*/ 638175 h 1797050"/>
                  <a:gd name="connsiteX114" fmla="*/ 1616075 w 2362200"/>
                  <a:gd name="connsiteY114" fmla="*/ 619125 h 1797050"/>
                  <a:gd name="connsiteX115" fmla="*/ 1628775 w 2362200"/>
                  <a:gd name="connsiteY115" fmla="*/ 612775 h 1797050"/>
                  <a:gd name="connsiteX116" fmla="*/ 1628775 w 2362200"/>
                  <a:gd name="connsiteY116" fmla="*/ 593725 h 1797050"/>
                  <a:gd name="connsiteX117" fmla="*/ 1641475 w 2362200"/>
                  <a:gd name="connsiteY117" fmla="*/ 593725 h 1797050"/>
                  <a:gd name="connsiteX118" fmla="*/ 1698625 w 2362200"/>
                  <a:gd name="connsiteY118" fmla="*/ 615950 h 1797050"/>
                  <a:gd name="connsiteX119" fmla="*/ 1701800 w 2362200"/>
                  <a:gd name="connsiteY119" fmla="*/ 574675 h 1797050"/>
                  <a:gd name="connsiteX120" fmla="*/ 1724025 w 2362200"/>
                  <a:gd name="connsiteY120" fmla="*/ 565150 h 1797050"/>
                  <a:gd name="connsiteX121" fmla="*/ 1803400 w 2362200"/>
                  <a:gd name="connsiteY121" fmla="*/ 508000 h 1797050"/>
                  <a:gd name="connsiteX122" fmla="*/ 1885950 w 2362200"/>
                  <a:gd name="connsiteY122" fmla="*/ 485775 h 1797050"/>
                  <a:gd name="connsiteX123" fmla="*/ 1952625 w 2362200"/>
                  <a:gd name="connsiteY123" fmla="*/ 415925 h 1797050"/>
                  <a:gd name="connsiteX124" fmla="*/ 1971675 w 2362200"/>
                  <a:gd name="connsiteY124" fmla="*/ 409575 h 1797050"/>
                  <a:gd name="connsiteX125" fmla="*/ 2006600 w 2362200"/>
                  <a:gd name="connsiteY125" fmla="*/ 396875 h 1797050"/>
                  <a:gd name="connsiteX126" fmla="*/ 2047875 w 2362200"/>
                  <a:gd name="connsiteY126" fmla="*/ 409575 h 1797050"/>
                  <a:gd name="connsiteX127" fmla="*/ 2085975 w 2362200"/>
                  <a:gd name="connsiteY127" fmla="*/ 457200 h 1797050"/>
                  <a:gd name="connsiteX128" fmla="*/ 2133600 w 2362200"/>
                  <a:gd name="connsiteY128" fmla="*/ 504825 h 1797050"/>
                  <a:gd name="connsiteX129" fmla="*/ 2190750 w 2362200"/>
                  <a:gd name="connsiteY129" fmla="*/ 536575 h 1797050"/>
                  <a:gd name="connsiteX130" fmla="*/ 2244725 w 2362200"/>
                  <a:gd name="connsiteY130" fmla="*/ 520700 h 1797050"/>
                  <a:gd name="connsiteX131" fmla="*/ 2270125 w 2362200"/>
                  <a:gd name="connsiteY131" fmla="*/ 533400 h 1797050"/>
                  <a:gd name="connsiteX132" fmla="*/ 2273300 w 2362200"/>
                  <a:gd name="connsiteY132" fmla="*/ 577850 h 1797050"/>
                  <a:gd name="connsiteX133" fmla="*/ 2324100 w 2362200"/>
                  <a:gd name="connsiteY133" fmla="*/ 606425 h 1797050"/>
                  <a:gd name="connsiteX134" fmla="*/ 2362200 w 2362200"/>
                  <a:gd name="connsiteY134" fmla="*/ 644525 h 1797050"/>
                  <a:gd name="connsiteX135" fmla="*/ 2298700 w 2362200"/>
                  <a:gd name="connsiteY135" fmla="*/ 800100 h 1797050"/>
                  <a:gd name="connsiteX136" fmla="*/ 2273300 w 2362200"/>
                  <a:gd name="connsiteY136" fmla="*/ 895350 h 1797050"/>
                  <a:gd name="connsiteX137" fmla="*/ 2247900 w 2362200"/>
                  <a:gd name="connsiteY137" fmla="*/ 949325 h 1797050"/>
                  <a:gd name="connsiteX138" fmla="*/ 2197100 w 2362200"/>
                  <a:gd name="connsiteY138" fmla="*/ 949325 h 1797050"/>
                  <a:gd name="connsiteX139" fmla="*/ 2174875 w 2362200"/>
                  <a:gd name="connsiteY139" fmla="*/ 993775 h 1797050"/>
                  <a:gd name="connsiteX140" fmla="*/ 2174875 w 2362200"/>
                  <a:gd name="connsiteY140" fmla="*/ 993775 h 1797050"/>
                  <a:gd name="connsiteX141" fmla="*/ 2181225 w 2362200"/>
                  <a:gd name="connsiteY141" fmla="*/ 1022350 h 1797050"/>
                  <a:gd name="connsiteX142" fmla="*/ 2146300 w 2362200"/>
                  <a:gd name="connsiteY142" fmla="*/ 1031875 h 1797050"/>
                  <a:gd name="connsiteX143" fmla="*/ 2095500 w 2362200"/>
                  <a:gd name="connsiteY143" fmla="*/ 1019175 h 1797050"/>
                  <a:gd name="connsiteX144" fmla="*/ 2101850 w 2362200"/>
                  <a:gd name="connsiteY144" fmla="*/ 1073150 h 1797050"/>
                  <a:gd name="connsiteX145" fmla="*/ 2114550 w 2362200"/>
                  <a:gd name="connsiteY145" fmla="*/ 1117600 h 1797050"/>
                  <a:gd name="connsiteX146" fmla="*/ 2051050 w 2362200"/>
                  <a:gd name="connsiteY146" fmla="*/ 1152525 h 1797050"/>
                  <a:gd name="connsiteX147" fmla="*/ 2066925 w 2362200"/>
                  <a:gd name="connsiteY147" fmla="*/ 1174750 h 1797050"/>
                  <a:gd name="connsiteX148" fmla="*/ 2047875 w 2362200"/>
                  <a:gd name="connsiteY148" fmla="*/ 1196975 h 1797050"/>
                  <a:gd name="connsiteX149" fmla="*/ 1968500 w 2362200"/>
                  <a:gd name="connsiteY149" fmla="*/ 1171575 h 1797050"/>
                  <a:gd name="connsiteX150" fmla="*/ 1943100 w 2362200"/>
                  <a:gd name="connsiteY150" fmla="*/ 1187450 h 1797050"/>
                  <a:gd name="connsiteX151" fmla="*/ 1908175 w 2362200"/>
                  <a:gd name="connsiteY151" fmla="*/ 1187450 h 1797050"/>
                  <a:gd name="connsiteX152" fmla="*/ 1908175 w 2362200"/>
                  <a:gd name="connsiteY152" fmla="*/ 1247775 h 1797050"/>
                  <a:gd name="connsiteX153" fmla="*/ 1924050 w 2362200"/>
                  <a:gd name="connsiteY153" fmla="*/ 1263650 h 1797050"/>
                  <a:gd name="connsiteX154" fmla="*/ 1933575 w 2362200"/>
                  <a:gd name="connsiteY154" fmla="*/ 1279525 h 1797050"/>
                  <a:gd name="connsiteX155" fmla="*/ 1943100 w 2362200"/>
                  <a:gd name="connsiteY155" fmla="*/ 1279525 h 1797050"/>
                  <a:gd name="connsiteX156" fmla="*/ 1933575 w 2362200"/>
                  <a:gd name="connsiteY156" fmla="*/ 1304925 h 1797050"/>
                  <a:gd name="connsiteX157" fmla="*/ 1952625 w 2362200"/>
                  <a:gd name="connsiteY157" fmla="*/ 1320800 h 1797050"/>
                  <a:gd name="connsiteX158" fmla="*/ 1949450 w 2362200"/>
                  <a:gd name="connsiteY158" fmla="*/ 1336675 h 1797050"/>
                  <a:gd name="connsiteX159" fmla="*/ 1905000 w 2362200"/>
                  <a:gd name="connsiteY159" fmla="*/ 1336675 h 1797050"/>
                  <a:gd name="connsiteX160" fmla="*/ 1901825 w 2362200"/>
                  <a:gd name="connsiteY160" fmla="*/ 1387475 h 1797050"/>
                  <a:gd name="connsiteX161" fmla="*/ 1901825 w 2362200"/>
                  <a:gd name="connsiteY161" fmla="*/ 1387475 h 1797050"/>
                  <a:gd name="connsiteX162" fmla="*/ 1901825 w 2362200"/>
                  <a:gd name="connsiteY162" fmla="*/ 1406525 h 1797050"/>
                  <a:gd name="connsiteX163" fmla="*/ 1936750 w 2362200"/>
                  <a:gd name="connsiteY163" fmla="*/ 1447800 h 1797050"/>
                  <a:gd name="connsiteX164" fmla="*/ 1990725 w 2362200"/>
                  <a:gd name="connsiteY164" fmla="*/ 1447800 h 1797050"/>
                  <a:gd name="connsiteX165" fmla="*/ 2060575 w 2362200"/>
                  <a:gd name="connsiteY165" fmla="*/ 1476375 h 1797050"/>
                  <a:gd name="connsiteX166" fmla="*/ 2060575 w 2362200"/>
                  <a:gd name="connsiteY166" fmla="*/ 1504950 h 1797050"/>
                  <a:gd name="connsiteX167" fmla="*/ 2035175 w 2362200"/>
                  <a:gd name="connsiteY167" fmla="*/ 1571625 h 1797050"/>
                  <a:gd name="connsiteX168" fmla="*/ 2063750 w 2362200"/>
                  <a:gd name="connsiteY168" fmla="*/ 1587500 h 1797050"/>
                  <a:gd name="connsiteX169" fmla="*/ 2105025 w 2362200"/>
                  <a:gd name="connsiteY169" fmla="*/ 1660525 h 1797050"/>
                  <a:gd name="connsiteX170" fmla="*/ 2054225 w 2362200"/>
                  <a:gd name="connsiteY170" fmla="*/ 1736725 h 1797050"/>
                  <a:gd name="connsiteX171" fmla="*/ 2028825 w 2362200"/>
                  <a:gd name="connsiteY171" fmla="*/ 1730375 h 1797050"/>
                  <a:gd name="connsiteX172" fmla="*/ 2006600 w 2362200"/>
                  <a:gd name="connsiteY172" fmla="*/ 1717675 h 1797050"/>
                  <a:gd name="connsiteX173" fmla="*/ 2000250 w 2362200"/>
                  <a:gd name="connsiteY173" fmla="*/ 1736725 h 1797050"/>
                  <a:gd name="connsiteX174" fmla="*/ 1958975 w 2362200"/>
                  <a:gd name="connsiteY174" fmla="*/ 1746250 h 1797050"/>
                  <a:gd name="connsiteX175" fmla="*/ 1952625 w 2362200"/>
                  <a:gd name="connsiteY175" fmla="*/ 1778000 h 1797050"/>
                  <a:gd name="connsiteX176" fmla="*/ 1901825 w 2362200"/>
                  <a:gd name="connsiteY176" fmla="*/ 1797050 h 1797050"/>
                  <a:gd name="connsiteX177" fmla="*/ 1879600 w 2362200"/>
                  <a:gd name="connsiteY177" fmla="*/ 1758950 h 1797050"/>
                  <a:gd name="connsiteX178" fmla="*/ 1841500 w 2362200"/>
                  <a:gd name="connsiteY178" fmla="*/ 1768475 h 1797050"/>
                  <a:gd name="connsiteX179" fmla="*/ 1844675 w 2362200"/>
                  <a:gd name="connsiteY179" fmla="*/ 1730375 h 1797050"/>
                  <a:gd name="connsiteX180" fmla="*/ 1825625 w 2362200"/>
                  <a:gd name="connsiteY180" fmla="*/ 1704975 h 1797050"/>
                  <a:gd name="connsiteX181" fmla="*/ 1860550 w 2362200"/>
                  <a:gd name="connsiteY181" fmla="*/ 1685925 h 1797050"/>
                  <a:gd name="connsiteX182" fmla="*/ 1803400 w 2362200"/>
                  <a:gd name="connsiteY182" fmla="*/ 1666875 h 1797050"/>
                  <a:gd name="connsiteX183" fmla="*/ 1790700 w 2362200"/>
                  <a:gd name="connsiteY183" fmla="*/ 1692275 h 1797050"/>
                  <a:gd name="connsiteX184" fmla="*/ 1746250 w 2362200"/>
                  <a:gd name="connsiteY184" fmla="*/ 1711325 h 1797050"/>
                  <a:gd name="connsiteX185" fmla="*/ 1739900 w 2362200"/>
                  <a:gd name="connsiteY185" fmla="*/ 1733550 h 1797050"/>
                  <a:gd name="connsiteX186" fmla="*/ 1724025 w 2362200"/>
                  <a:gd name="connsiteY186" fmla="*/ 1739900 h 1797050"/>
                  <a:gd name="connsiteX187" fmla="*/ 1701800 w 2362200"/>
                  <a:gd name="connsiteY187" fmla="*/ 1739900 h 1797050"/>
                  <a:gd name="connsiteX188" fmla="*/ 1714500 w 2362200"/>
                  <a:gd name="connsiteY188" fmla="*/ 1704975 h 1797050"/>
                  <a:gd name="connsiteX189" fmla="*/ 1739900 w 2362200"/>
                  <a:gd name="connsiteY189" fmla="*/ 1679575 h 1797050"/>
                  <a:gd name="connsiteX190" fmla="*/ 1730375 w 2362200"/>
                  <a:gd name="connsiteY190" fmla="*/ 1654175 h 1797050"/>
                  <a:gd name="connsiteX191" fmla="*/ 1708150 w 2362200"/>
                  <a:gd name="connsiteY191" fmla="*/ 1654175 h 1797050"/>
                  <a:gd name="connsiteX192" fmla="*/ 1695450 w 2362200"/>
                  <a:gd name="connsiteY192" fmla="*/ 1679575 h 1797050"/>
                  <a:gd name="connsiteX193" fmla="*/ 1663700 w 2362200"/>
                  <a:gd name="connsiteY193" fmla="*/ 1685925 h 1797050"/>
                  <a:gd name="connsiteX194" fmla="*/ 1628775 w 2362200"/>
                  <a:gd name="connsiteY194" fmla="*/ 1698625 h 1797050"/>
                  <a:gd name="connsiteX195" fmla="*/ 1600200 w 2362200"/>
                  <a:gd name="connsiteY195" fmla="*/ 1670050 h 1797050"/>
                  <a:gd name="connsiteX196" fmla="*/ 1597025 w 2362200"/>
                  <a:gd name="connsiteY196" fmla="*/ 1635125 h 1797050"/>
                  <a:gd name="connsiteX197" fmla="*/ 1568450 w 2362200"/>
                  <a:gd name="connsiteY197" fmla="*/ 1619250 h 1797050"/>
                  <a:gd name="connsiteX198" fmla="*/ 1558925 w 2362200"/>
                  <a:gd name="connsiteY198" fmla="*/ 1584325 h 1797050"/>
                  <a:gd name="connsiteX199" fmla="*/ 1517650 w 2362200"/>
                  <a:gd name="connsiteY199" fmla="*/ 1555750 h 1797050"/>
                  <a:gd name="connsiteX200" fmla="*/ 1498600 w 2362200"/>
                  <a:gd name="connsiteY200" fmla="*/ 1558925 h 1797050"/>
                  <a:gd name="connsiteX201" fmla="*/ 1466850 w 2362200"/>
                  <a:gd name="connsiteY201" fmla="*/ 1603375 h 1797050"/>
                  <a:gd name="connsiteX202" fmla="*/ 1419225 w 2362200"/>
                  <a:gd name="connsiteY202" fmla="*/ 1622425 h 1797050"/>
                  <a:gd name="connsiteX203" fmla="*/ 1393825 w 2362200"/>
                  <a:gd name="connsiteY203" fmla="*/ 1587500 h 1797050"/>
                  <a:gd name="connsiteX204" fmla="*/ 1368425 w 2362200"/>
                  <a:gd name="connsiteY204" fmla="*/ 1587500 h 1797050"/>
                  <a:gd name="connsiteX205" fmla="*/ 1270000 w 2362200"/>
                  <a:gd name="connsiteY205" fmla="*/ 1511300 h 1797050"/>
                  <a:gd name="connsiteX206" fmla="*/ 1276350 w 2362200"/>
                  <a:gd name="connsiteY206" fmla="*/ 1463675 h 1797050"/>
                  <a:gd name="connsiteX207" fmla="*/ 1238250 w 2362200"/>
                  <a:gd name="connsiteY207" fmla="*/ 1457325 h 1797050"/>
                  <a:gd name="connsiteX208" fmla="*/ 1222375 w 2362200"/>
                  <a:gd name="connsiteY208" fmla="*/ 1482725 h 1797050"/>
                  <a:gd name="connsiteX209" fmla="*/ 1187450 w 2362200"/>
                  <a:gd name="connsiteY209" fmla="*/ 1482725 h 1797050"/>
                  <a:gd name="connsiteX210" fmla="*/ 1139825 w 2362200"/>
                  <a:gd name="connsiteY210" fmla="*/ 1460500 h 1797050"/>
                  <a:gd name="connsiteX211" fmla="*/ 1092200 w 2362200"/>
                  <a:gd name="connsiteY211" fmla="*/ 1495425 h 1797050"/>
                  <a:gd name="connsiteX212" fmla="*/ 1098550 w 2362200"/>
                  <a:gd name="connsiteY212" fmla="*/ 1511300 h 1797050"/>
                  <a:gd name="connsiteX213" fmla="*/ 1079500 w 2362200"/>
                  <a:gd name="connsiteY213" fmla="*/ 1530350 h 1797050"/>
                  <a:gd name="connsiteX214" fmla="*/ 1035050 w 2362200"/>
                  <a:gd name="connsiteY214" fmla="*/ 1530350 h 1797050"/>
                  <a:gd name="connsiteX215" fmla="*/ 1006475 w 2362200"/>
                  <a:gd name="connsiteY215" fmla="*/ 1574800 h 1797050"/>
                  <a:gd name="connsiteX216" fmla="*/ 958850 w 2362200"/>
                  <a:gd name="connsiteY216" fmla="*/ 1571625 h 1797050"/>
                  <a:gd name="connsiteX217" fmla="*/ 952500 w 2362200"/>
                  <a:gd name="connsiteY217" fmla="*/ 1587500 h 1797050"/>
                  <a:gd name="connsiteX218" fmla="*/ 965200 w 2362200"/>
                  <a:gd name="connsiteY218" fmla="*/ 1670050 h 1797050"/>
                  <a:gd name="connsiteX219" fmla="*/ 939800 w 2362200"/>
                  <a:gd name="connsiteY219" fmla="*/ 1714500 h 1797050"/>
                  <a:gd name="connsiteX220" fmla="*/ 901700 w 2362200"/>
                  <a:gd name="connsiteY220" fmla="*/ 1720850 h 1797050"/>
                  <a:gd name="connsiteX221" fmla="*/ 898525 w 2362200"/>
                  <a:gd name="connsiteY221" fmla="*/ 1746250 h 1797050"/>
                  <a:gd name="connsiteX222" fmla="*/ 869950 w 2362200"/>
                  <a:gd name="connsiteY222" fmla="*/ 1746250 h 1797050"/>
                  <a:gd name="connsiteX223" fmla="*/ 854075 w 2362200"/>
                  <a:gd name="connsiteY223" fmla="*/ 1758950 h 1797050"/>
                  <a:gd name="connsiteX224" fmla="*/ 847725 w 2362200"/>
                  <a:gd name="connsiteY224" fmla="*/ 1771650 h 1797050"/>
                  <a:gd name="connsiteX225" fmla="*/ 828675 w 2362200"/>
                  <a:gd name="connsiteY225" fmla="*/ 1765300 h 1797050"/>
                  <a:gd name="connsiteX226" fmla="*/ 819150 w 2362200"/>
                  <a:gd name="connsiteY226" fmla="*/ 1752600 h 1797050"/>
                  <a:gd name="connsiteX227" fmla="*/ 790575 w 2362200"/>
                  <a:gd name="connsiteY227" fmla="*/ 1771650 h 1797050"/>
                  <a:gd name="connsiteX228" fmla="*/ 692150 w 2362200"/>
                  <a:gd name="connsiteY228" fmla="*/ 1701800 h 1797050"/>
                  <a:gd name="connsiteX229" fmla="*/ 650875 w 2362200"/>
                  <a:gd name="connsiteY229" fmla="*/ 1720850 h 1797050"/>
                  <a:gd name="connsiteX230" fmla="*/ 615950 w 2362200"/>
                  <a:gd name="connsiteY230" fmla="*/ 1685925 h 1797050"/>
                  <a:gd name="connsiteX231" fmla="*/ 581025 w 2362200"/>
                  <a:gd name="connsiteY231" fmla="*/ 1689100 h 1797050"/>
                  <a:gd name="connsiteX232" fmla="*/ 571500 w 2362200"/>
                  <a:gd name="connsiteY232" fmla="*/ 1609725 h 1797050"/>
                  <a:gd name="connsiteX233" fmla="*/ 523875 w 2362200"/>
                  <a:gd name="connsiteY233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298575 w 2362200"/>
                  <a:gd name="connsiteY101" fmla="*/ 412750 h 1797050"/>
                  <a:gd name="connsiteX102" fmla="*/ 1282700 w 2362200"/>
                  <a:gd name="connsiteY102" fmla="*/ 460375 h 1797050"/>
                  <a:gd name="connsiteX103" fmla="*/ 1336675 w 2362200"/>
                  <a:gd name="connsiteY103" fmla="*/ 504825 h 1797050"/>
                  <a:gd name="connsiteX104" fmla="*/ 1378744 w 2362200"/>
                  <a:gd name="connsiteY104" fmla="*/ 503238 h 1797050"/>
                  <a:gd name="connsiteX105" fmla="*/ 1403350 w 2362200"/>
                  <a:gd name="connsiteY105" fmla="*/ 530225 h 1797050"/>
                  <a:gd name="connsiteX106" fmla="*/ 1434307 w 2362200"/>
                  <a:gd name="connsiteY106" fmla="*/ 526475 h 1797050"/>
                  <a:gd name="connsiteX107" fmla="*/ 1468438 w 2362200"/>
                  <a:gd name="connsiteY107" fmla="*/ 554929 h 1797050"/>
                  <a:gd name="connsiteX108" fmla="*/ 1492250 w 2362200"/>
                  <a:gd name="connsiteY108" fmla="*/ 590550 h 1797050"/>
                  <a:gd name="connsiteX109" fmla="*/ 1489075 w 2362200"/>
                  <a:gd name="connsiteY109" fmla="*/ 590550 h 1797050"/>
                  <a:gd name="connsiteX110" fmla="*/ 1482725 w 2362200"/>
                  <a:gd name="connsiteY110" fmla="*/ 612775 h 1797050"/>
                  <a:gd name="connsiteX111" fmla="*/ 1482725 w 2362200"/>
                  <a:gd name="connsiteY111" fmla="*/ 612775 h 1797050"/>
                  <a:gd name="connsiteX112" fmla="*/ 1450975 w 2362200"/>
                  <a:gd name="connsiteY112" fmla="*/ 622300 h 1797050"/>
                  <a:gd name="connsiteX113" fmla="*/ 1511300 w 2362200"/>
                  <a:gd name="connsiteY113" fmla="*/ 638175 h 1797050"/>
                  <a:gd name="connsiteX114" fmla="*/ 1616075 w 2362200"/>
                  <a:gd name="connsiteY114" fmla="*/ 619125 h 1797050"/>
                  <a:gd name="connsiteX115" fmla="*/ 1628775 w 2362200"/>
                  <a:gd name="connsiteY115" fmla="*/ 612775 h 1797050"/>
                  <a:gd name="connsiteX116" fmla="*/ 1628775 w 2362200"/>
                  <a:gd name="connsiteY116" fmla="*/ 593725 h 1797050"/>
                  <a:gd name="connsiteX117" fmla="*/ 1641475 w 2362200"/>
                  <a:gd name="connsiteY117" fmla="*/ 593725 h 1797050"/>
                  <a:gd name="connsiteX118" fmla="*/ 1698625 w 2362200"/>
                  <a:gd name="connsiteY118" fmla="*/ 615950 h 1797050"/>
                  <a:gd name="connsiteX119" fmla="*/ 1701800 w 2362200"/>
                  <a:gd name="connsiteY119" fmla="*/ 574675 h 1797050"/>
                  <a:gd name="connsiteX120" fmla="*/ 1724025 w 2362200"/>
                  <a:gd name="connsiteY120" fmla="*/ 565150 h 1797050"/>
                  <a:gd name="connsiteX121" fmla="*/ 1803400 w 2362200"/>
                  <a:gd name="connsiteY121" fmla="*/ 508000 h 1797050"/>
                  <a:gd name="connsiteX122" fmla="*/ 1885950 w 2362200"/>
                  <a:gd name="connsiteY122" fmla="*/ 485775 h 1797050"/>
                  <a:gd name="connsiteX123" fmla="*/ 1952625 w 2362200"/>
                  <a:gd name="connsiteY123" fmla="*/ 415925 h 1797050"/>
                  <a:gd name="connsiteX124" fmla="*/ 1971675 w 2362200"/>
                  <a:gd name="connsiteY124" fmla="*/ 409575 h 1797050"/>
                  <a:gd name="connsiteX125" fmla="*/ 2006600 w 2362200"/>
                  <a:gd name="connsiteY125" fmla="*/ 396875 h 1797050"/>
                  <a:gd name="connsiteX126" fmla="*/ 2047875 w 2362200"/>
                  <a:gd name="connsiteY126" fmla="*/ 409575 h 1797050"/>
                  <a:gd name="connsiteX127" fmla="*/ 2085975 w 2362200"/>
                  <a:gd name="connsiteY127" fmla="*/ 457200 h 1797050"/>
                  <a:gd name="connsiteX128" fmla="*/ 2133600 w 2362200"/>
                  <a:gd name="connsiteY128" fmla="*/ 504825 h 1797050"/>
                  <a:gd name="connsiteX129" fmla="*/ 2190750 w 2362200"/>
                  <a:gd name="connsiteY129" fmla="*/ 536575 h 1797050"/>
                  <a:gd name="connsiteX130" fmla="*/ 2244725 w 2362200"/>
                  <a:gd name="connsiteY130" fmla="*/ 520700 h 1797050"/>
                  <a:gd name="connsiteX131" fmla="*/ 2270125 w 2362200"/>
                  <a:gd name="connsiteY131" fmla="*/ 533400 h 1797050"/>
                  <a:gd name="connsiteX132" fmla="*/ 2273300 w 2362200"/>
                  <a:gd name="connsiteY132" fmla="*/ 577850 h 1797050"/>
                  <a:gd name="connsiteX133" fmla="*/ 2324100 w 2362200"/>
                  <a:gd name="connsiteY133" fmla="*/ 606425 h 1797050"/>
                  <a:gd name="connsiteX134" fmla="*/ 2362200 w 2362200"/>
                  <a:gd name="connsiteY134" fmla="*/ 644525 h 1797050"/>
                  <a:gd name="connsiteX135" fmla="*/ 2298700 w 2362200"/>
                  <a:gd name="connsiteY135" fmla="*/ 800100 h 1797050"/>
                  <a:gd name="connsiteX136" fmla="*/ 2273300 w 2362200"/>
                  <a:gd name="connsiteY136" fmla="*/ 895350 h 1797050"/>
                  <a:gd name="connsiteX137" fmla="*/ 2247900 w 2362200"/>
                  <a:gd name="connsiteY137" fmla="*/ 949325 h 1797050"/>
                  <a:gd name="connsiteX138" fmla="*/ 2197100 w 2362200"/>
                  <a:gd name="connsiteY138" fmla="*/ 949325 h 1797050"/>
                  <a:gd name="connsiteX139" fmla="*/ 2174875 w 2362200"/>
                  <a:gd name="connsiteY139" fmla="*/ 993775 h 1797050"/>
                  <a:gd name="connsiteX140" fmla="*/ 2174875 w 2362200"/>
                  <a:gd name="connsiteY140" fmla="*/ 993775 h 1797050"/>
                  <a:gd name="connsiteX141" fmla="*/ 2181225 w 2362200"/>
                  <a:gd name="connsiteY141" fmla="*/ 1022350 h 1797050"/>
                  <a:gd name="connsiteX142" fmla="*/ 2146300 w 2362200"/>
                  <a:gd name="connsiteY142" fmla="*/ 1031875 h 1797050"/>
                  <a:gd name="connsiteX143" fmla="*/ 2095500 w 2362200"/>
                  <a:gd name="connsiteY143" fmla="*/ 1019175 h 1797050"/>
                  <a:gd name="connsiteX144" fmla="*/ 2101850 w 2362200"/>
                  <a:gd name="connsiteY144" fmla="*/ 1073150 h 1797050"/>
                  <a:gd name="connsiteX145" fmla="*/ 2114550 w 2362200"/>
                  <a:gd name="connsiteY145" fmla="*/ 1117600 h 1797050"/>
                  <a:gd name="connsiteX146" fmla="*/ 2051050 w 2362200"/>
                  <a:gd name="connsiteY146" fmla="*/ 1152525 h 1797050"/>
                  <a:gd name="connsiteX147" fmla="*/ 2066925 w 2362200"/>
                  <a:gd name="connsiteY147" fmla="*/ 1174750 h 1797050"/>
                  <a:gd name="connsiteX148" fmla="*/ 2047875 w 2362200"/>
                  <a:gd name="connsiteY148" fmla="*/ 1196975 h 1797050"/>
                  <a:gd name="connsiteX149" fmla="*/ 1968500 w 2362200"/>
                  <a:gd name="connsiteY149" fmla="*/ 1171575 h 1797050"/>
                  <a:gd name="connsiteX150" fmla="*/ 1943100 w 2362200"/>
                  <a:gd name="connsiteY150" fmla="*/ 1187450 h 1797050"/>
                  <a:gd name="connsiteX151" fmla="*/ 1908175 w 2362200"/>
                  <a:gd name="connsiteY151" fmla="*/ 1187450 h 1797050"/>
                  <a:gd name="connsiteX152" fmla="*/ 1908175 w 2362200"/>
                  <a:gd name="connsiteY152" fmla="*/ 1247775 h 1797050"/>
                  <a:gd name="connsiteX153" fmla="*/ 1924050 w 2362200"/>
                  <a:gd name="connsiteY153" fmla="*/ 1263650 h 1797050"/>
                  <a:gd name="connsiteX154" fmla="*/ 1933575 w 2362200"/>
                  <a:gd name="connsiteY154" fmla="*/ 1279525 h 1797050"/>
                  <a:gd name="connsiteX155" fmla="*/ 1943100 w 2362200"/>
                  <a:gd name="connsiteY155" fmla="*/ 1279525 h 1797050"/>
                  <a:gd name="connsiteX156" fmla="*/ 1933575 w 2362200"/>
                  <a:gd name="connsiteY156" fmla="*/ 1304925 h 1797050"/>
                  <a:gd name="connsiteX157" fmla="*/ 1952625 w 2362200"/>
                  <a:gd name="connsiteY157" fmla="*/ 1320800 h 1797050"/>
                  <a:gd name="connsiteX158" fmla="*/ 1949450 w 2362200"/>
                  <a:gd name="connsiteY158" fmla="*/ 1336675 h 1797050"/>
                  <a:gd name="connsiteX159" fmla="*/ 1905000 w 2362200"/>
                  <a:gd name="connsiteY159" fmla="*/ 1336675 h 1797050"/>
                  <a:gd name="connsiteX160" fmla="*/ 1901825 w 2362200"/>
                  <a:gd name="connsiteY160" fmla="*/ 1387475 h 1797050"/>
                  <a:gd name="connsiteX161" fmla="*/ 1901825 w 2362200"/>
                  <a:gd name="connsiteY161" fmla="*/ 1387475 h 1797050"/>
                  <a:gd name="connsiteX162" fmla="*/ 1901825 w 2362200"/>
                  <a:gd name="connsiteY162" fmla="*/ 1406525 h 1797050"/>
                  <a:gd name="connsiteX163" fmla="*/ 1936750 w 2362200"/>
                  <a:gd name="connsiteY163" fmla="*/ 1447800 h 1797050"/>
                  <a:gd name="connsiteX164" fmla="*/ 1990725 w 2362200"/>
                  <a:gd name="connsiteY164" fmla="*/ 1447800 h 1797050"/>
                  <a:gd name="connsiteX165" fmla="*/ 2060575 w 2362200"/>
                  <a:gd name="connsiteY165" fmla="*/ 1476375 h 1797050"/>
                  <a:gd name="connsiteX166" fmla="*/ 2060575 w 2362200"/>
                  <a:gd name="connsiteY166" fmla="*/ 1504950 h 1797050"/>
                  <a:gd name="connsiteX167" fmla="*/ 2035175 w 2362200"/>
                  <a:gd name="connsiteY167" fmla="*/ 1571625 h 1797050"/>
                  <a:gd name="connsiteX168" fmla="*/ 2063750 w 2362200"/>
                  <a:gd name="connsiteY168" fmla="*/ 1587500 h 1797050"/>
                  <a:gd name="connsiteX169" fmla="*/ 2105025 w 2362200"/>
                  <a:gd name="connsiteY169" fmla="*/ 1660525 h 1797050"/>
                  <a:gd name="connsiteX170" fmla="*/ 2054225 w 2362200"/>
                  <a:gd name="connsiteY170" fmla="*/ 1736725 h 1797050"/>
                  <a:gd name="connsiteX171" fmla="*/ 2028825 w 2362200"/>
                  <a:gd name="connsiteY171" fmla="*/ 1730375 h 1797050"/>
                  <a:gd name="connsiteX172" fmla="*/ 2006600 w 2362200"/>
                  <a:gd name="connsiteY172" fmla="*/ 1717675 h 1797050"/>
                  <a:gd name="connsiteX173" fmla="*/ 2000250 w 2362200"/>
                  <a:gd name="connsiteY173" fmla="*/ 1736725 h 1797050"/>
                  <a:gd name="connsiteX174" fmla="*/ 1958975 w 2362200"/>
                  <a:gd name="connsiteY174" fmla="*/ 1746250 h 1797050"/>
                  <a:gd name="connsiteX175" fmla="*/ 1952625 w 2362200"/>
                  <a:gd name="connsiteY175" fmla="*/ 1778000 h 1797050"/>
                  <a:gd name="connsiteX176" fmla="*/ 1901825 w 2362200"/>
                  <a:gd name="connsiteY176" fmla="*/ 1797050 h 1797050"/>
                  <a:gd name="connsiteX177" fmla="*/ 1879600 w 2362200"/>
                  <a:gd name="connsiteY177" fmla="*/ 1758950 h 1797050"/>
                  <a:gd name="connsiteX178" fmla="*/ 1841500 w 2362200"/>
                  <a:gd name="connsiteY178" fmla="*/ 1768475 h 1797050"/>
                  <a:gd name="connsiteX179" fmla="*/ 1844675 w 2362200"/>
                  <a:gd name="connsiteY179" fmla="*/ 1730375 h 1797050"/>
                  <a:gd name="connsiteX180" fmla="*/ 1825625 w 2362200"/>
                  <a:gd name="connsiteY180" fmla="*/ 1704975 h 1797050"/>
                  <a:gd name="connsiteX181" fmla="*/ 1860550 w 2362200"/>
                  <a:gd name="connsiteY181" fmla="*/ 1685925 h 1797050"/>
                  <a:gd name="connsiteX182" fmla="*/ 1803400 w 2362200"/>
                  <a:gd name="connsiteY182" fmla="*/ 1666875 h 1797050"/>
                  <a:gd name="connsiteX183" fmla="*/ 1790700 w 2362200"/>
                  <a:gd name="connsiteY183" fmla="*/ 1692275 h 1797050"/>
                  <a:gd name="connsiteX184" fmla="*/ 1746250 w 2362200"/>
                  <a:gd name="connsiteY184" fmla="*/ 1711325 h 1797050"/>
                  <a:gd name="connsiteX185" fmla="*/ 1739900 w 2362200"/>
                  <a:gd name="connsiteY185" fmla="*/ 1733550 h 1797050"/>
                  <a:gd name="connsiteX186" fmla="*/ 1724025 w 2362200"/>
                  <a:gd name="connsiteY186" fmla="*/ 1739900 h 1797050"/>
                  <a:gd name="connsiteX187" fmla="*/ 1701800 w 2362200"/>
                  <a:gd name="connsiteY187" fmla="*/ 1739900 h 1797050"/>
                  <a:gd name="connsiteX188" fmla="*/ 1714500 w 2362200"/>
                  <a:gd name="connsiteY188" fmla="*/ 1704975 h 1797050"/>
                  <a:gd name="connsiteX189" fmla="*/ 1739900 w 2362200"/>
                  <a:gd name="connsiteY189" fmla="*/ 1679575 h 1797050"/>
                  <a:gd name="connsiteX190" fmla="*/ 1730375 w 2362200"/>
                  <a:gd name="connsiteY190" fmla="*/ 1654175 h 1797050"/>
                  <a:gd name="connsiteX191" fmla="*/ 1708150 w 2362200"/>
                  <a:gd name="connsiteY191" fmla="*/ 1654175 h 1797050"/>
                  <a:gd name="connsiteX192" fmla="*/ 1695450 w 2362200"/>
                  <a:gd name="connsiteY192" fmla="*/ 1679575 h 1797050"/>
                  <a:gd name="connsiteX193" fmla="*/ 1663700 w 2362200"/>
                  <a:gd name="connsiteY193" fmla="*/ 1685925 h 1797050"/>
                  <a:gd name="connsiteX194" fmla="*/ 1628775 w 2362200"/>
                  <a:gd name="connsiteY194" fmla="*/ 1698625 h 1797050"/>
                  <a:gd name="connsiteX195" fmla="*/ 1600200 w 2362200"/>
                  <a:gd name="connsiteY195" fmla="*/ 1670050 h 1797050"/>
                  <a:gd name="connsiteX196" fmla="*/ 1597025 w 2362200"/>
                  <a:gd name="connsiteY196" fmla="*/ 1635125 h 1797050"/>
                  <a:gd name="connsiteX197" fmla="*/ 1568450 w 2362200"/>
                  <a:gd name="connsiteY197" fmla="*/ 1619250 h 1797050"/>
                  <a:gd name="connsiteX198" fmla="*/ 1558925 w 2362200"/>
                  <a:gd name="connsiteY198" fmla="*/ 1584325 h 1797050"/>
                  <a:gd name="connsiteX199" fmla="*/ 1517650 w 2362200"/>
                  <a:gd name="connsiteY199" fmla="*/ 1555750 h 1797050"/>
                  <a:gd name="connsiteX200" fmla="*/ 1498600 w 2362200"/>
                  <a:gd name="connsiteY200" fmla="*/ 1558925 h 1797050"/>
                  <a:gd name="connsiteX201" fmla="*/ 1466850 w 2362200"/>
                  <a:gd name="connsiteY201" fmla="*/ 1603375 h 1797050"/>
                  <a:gd name="connsiteX202" fmla="*/ 1419225 w 2362200"/>
                  <a:gd name="connsiteY202" fmla="*/ 1622425 h 1797050"/>
                  <a:gd name="connsiteX203" fmla="*/ 1393825 w 2362200"/>
                  <a:gd name="connsiteY203" fmla="*/ 1587500 h 1797050"/>
                  <a:gd name="connsiteX204" fmla="*/ 1368425 w 2362200"/>
                  <a:gd name="connsiteY204" fmla="*/ 1587500 h 1797050"/>
                  <a:gd name="connsiteX205" fmla="*/ 1270000 w 2362200"/>
                  <a:gd name="connsiteY205" fmla="*/ 1511300 h 1797050"/>
                  <a:gd name="connsiteX206" fmla="*/ 1276350 w 2362200"/>
                  <a:gd name="connsiteY206" fmla="*/ 1463675 h 1797050"/>
                  <a:gd name="connsiteX207" fmla="*/ 1238250 w 2362200"/>
                  <a:gd name="connsiteY207" fmla="*/ 1457325 h 1797050"/>
                  <a:gd name="connsiteX208" fmla="*/ 1222375 w 2362200"/>
                  <a:gd name="connsiteY208" fmla="*/ 1482725 h 1797050"/>
                  <a:gd name="connsiteX209" fmla="*/ 1187450 w 2362200"/>
                  <a:gd name="connsiteY209" fmla="*/ 1482725 h 1797050"/>
                  <a:gd name="connsiteX210" fmla="*/ 1139825 w 2362200"/>
                  <a:gd name="connsiteY210" fmla="*/ 1460500 h 1797050"/>
                  <a:gd name="connsiteX211" fmla="*/ 1092200 w 2362200"/>
                  <a:gd name="connsiteY211" fmla="*/ 1495425 h 1797050"/>
                  <a:gd name="connsiteX212" fmla="*/ 1098550 w 2362200"/>
                  <a:gd name="connsiteY212" fmla="*/ 1511300 h 1797050"/>
                  <a:gd name="connsiteX213" fmla="*/ 1079500 w 2362200"/>
                  <a:gd name="connsiteY213" fmla="*/ 1530350 h 1797050"/>
                  <a:gd name="connsiteX214" fmla="*/ 1035050 w 2362200"/>
                  <a:gd name="connsiteY214" fmla="*/ 1530350 h 1797050"/>
                  <a:gd name="connsiteX215" fmla="*/ 1006475 w 2362200"/>
                  <a:gd name="connsiteY215" fmla="*/ 1574800 h 1797050"/>
                  <a:gd name="connsiteX216" fmla="*/ 958850 w 2362200"/>
                  <a:gd name="connsiteY216" fmla="*/ 1571625 h 1797050"/>
                  <a:gd name="connsiteX217" fmla="*/ 952500 w 2362200"/>
                  <a:gd name="connsiteY217" fmla="*/ 1587500 h 1797050"/>
                  <a:gd name="connsiteX218" fmla="*/ 965200 w 2362200"/>
                  <a:gd name="connsiteY218" fmla="*/ 1670050 h 1797050"/>
                  <a:gd name="connsiteX219" fmla="*/ 939800 w 2362200"/>
                  <a:gd name="connsiteY219" fmla="*/ 1714500 h 1797050"/>
                  <a:gd name="connsiteX220" fmla="*/ 901700 w 2362200"/>
                  <a:gd name="connsiteY220" fmla="*/ 1720850 h 1797050"/>
                  <a:gd name="connsiteX221" fmla="*/ 898525 w 2362200"/>
                  <a:gd name="connsiteY221" fmla="*/ 1746250 h 1797050"/>
                  <a:gd name="connsiteX222" fmla="*/ 869950 w 2362200"/>
                  <a:gd name="connsiteY222" fmla="*/ 1746250 h 1797050"/>
                  <a:gd name="connsiteX223" fmla="*/ 854075 w 2362200"/>
                  <a:gd name="connsiteY223" fmla="*/ 1758950 h 1797050"/>
                  <a:gd name="connsiteX224" fmla="*/ 847725 w 2362200"/>
                  <a:gd name="connsiteY224" fmla="*/ 1771650 h 1797050"/>
                  <a:gd name="connsiteX225" fmla="*/ 828675 w 2362200"/>
                  <a:gd name="connsiteY225" fmla="*/ 1765300 h 1797050"/>
                  <a:gd name="connsiteX226" fmla="*/ 819150 w 2362200"/>
                  <a:gd name="connsiteY226" fmla="*/ 1752600 h 1797050"/>
                  <a:gd name="connsiteX227" fmla="*/ 790575 w 2362200"/>
                  <a:gd name="connsiteY227" fmla="*/ 1771650 h 1797050"/>
                  <a:gd name="connsiteX228" fmla="*/ 692150 w 2362200"/>
                  <a:gd name="connsiteY228" fmla="*/ 1701800 h 1797050"/>
                  <a:gd name="connsiteX229" fmla="*/ 650875 w 2362200"/>
                  <a:gd name="connsiteY229" fmla="*/ 1720850 h 1797050"/>
                  <a:gd name="connsiteX230" fmla="*/ 615950 w 2362200"/>
                  <a:gd name="connsiteY230" fmla="*/ 1685925 h 1797050"/>
                  <a:gd name="connsiteX231" fmla="*/ 581025 w 2362200"/>
                  <a:gd name="connsiteY231" fmla="*/ 1689100 h 1797050"/>
                  <a:gd name="connsiteX232" fmla="*/ 571500 w 2362200"/>
                  <a:gd name="connsiteY232" fmla="*/ 1609725 h 1797050"/>
                  <a:gd name="connsiteX233" fmla="*/ 523875 w 2362200"/>
                  <a:gd name="connsiteY233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298575 w 2362200"/>
                  <a:gd name="connsiteY101" fmla="*/ 412750 h 1797050"/>
                  <a:gd name="connsiteX102" fmla="*/ 1282700 w 2362200"/>
                  <a:gd name="connsiteY102" fmla="*/ 460375 h 1797050"/>
                  <a:gd name="connsiteX103" fmla="*/ 1336675 w 2362200"/>
                  <a:gd name="connsiteY103" fmla="*/ 504825 h 1797050"/>
                  <a:gd name="connsiteX104" fmla="*/ 1378744 w 2362200"/>
                  <a:gd name="connsiteY104" fmla="*/ 503238 h 1797050"/>
                  <a:gd name="connsiteX105" fmla="*/ 1403350 w 2362200"/>
                  <a:gd name="connsiteY105" fmla="*/ 530225 h 1797050"/>
                  <a:gd name="connsiteX106" fmla="*/ 1434307 w 2362200"/>
                  <a:gd name="connsiteY106" fmla="*/ 526475 h 1797050"/>
                  <a:gd name="connsiteX107" fmla="*/ 1468438 w 2362200"/>
                  <a:gd name="connsiteY107" fmla="*/ 554929 h 1797050"/>
                  <a:gd name="connsiteX108" fmla="*/ 1492250 w 2362200"/>
                  <a:gd name="connsiteY108" fmla="*/ 590550 h 1797050"/>
                  <a:gd name="connsiteX109" fmla="*/ 1489075 w 2362200"/>
                  <a:gd name="connsiteY109" fmla="*/ 590550 h 1797050"/>
                  <a:gd name="connsiteX110" fmla="*/ 1482725 w 2362200"/>
                  <a:gd name="connsiteY110" fmla="*/ 612775 h 1797050"/>
                  <a:gd name="connsiteX111" fmla="*/ 1482725 w 2362200"/>
                  <a:gd name="connsiteY111" fmla="*/ 612775 h 1797050"/>
                  <a:gd name="connsiteX112" fmla="*/ 1450975 w 2362200"/>
                  <a:gd name="connsiteY112" fmla="*/ 622300 h 1797050"/>
                  <a:gd name="connsiteX113" fmla="*/ 1511300 w 2362200"/>
                  <a:gd name="connsiteY113" fmla="*/ 638175 h 1797050"/>
                  <a:gd name="connsiteX114" fmla="*/ 1616075 w 2362200"/>
                  <a:gd name="connsiteY114" fmla="*/ 619125 h 1797050"/>
                  <a:gd name="connsiteX115" fmla="*/ 1628775 w 2362200"/>
                  <a:gd name="connsiteY115" fmla="*/ 612775 h 1797050"/>
                  <a:gd name="connsiteX116" fmla="*/ 1628775 w 2362200"/>
                  <a:gd name="connsiteY116" fmla="*/ 593725 h 1797050"/>
                  <a:gd name="connsiteX117" fmla="*/ 1641475 w 2362200"/>
                  <a:gd name="connsiteY117" fmla="*/ 593725 h 1797050"/>
                  <a:gd name="connsiteX118" fmla="*/ 1698625 w 2362200"/>
                  <a:gd name="connsiteY118" fmla="*/ 615950 h 1797050"/>
                  <a:gd name="connsiteX119" fmla="*/ 1701800 w 2362200"/>
                  <a:gd name="connsiteY119" fmla="*/ 574675 h 1797050"/>
                  <a:gd name="connsiteX120" fmla="*/ 1724025 w 2362200"/>
                  <a:gd name="connsiteY120" fmla="*/ 565150 h 1797050"/>
                  <a:gd name="connsiteX121" fmla="*/ 1803400 w 2362200"/>
                  <a:gd name="connsiteY121" fmla="*/ 508000 h 1797050"/>
                  <a:gd name="connsiteX122" fmla="*/ 1885950 w 2362200"/>
                  <a:gd name="connsiteY122" fmla="*/ 485775 h 1797050"/>
                  <a:gd name="connsiteX123" fmla="*/ 1952625 w 2362200"/>
                  <a:gd name="connsiteY123" fmla="*/ 415925 h 1797050"/>
                  <a:gd name="connsiteX124" fmla="*/ 1971675 w 2362200"/>
                  <a:gd name="connsiteY124" fmla="*/ 409575 h 1797050"/>
                  <a:gd name="connsiteX125" fmla="*/ 2006600 w 2362200"/>
                  <a:gd name="connsiteY125" fmla="*/ 396875 h 1797050"/>
                  <a:gd name="connsiteX126" fmla="*/ 2047875 w 2362200"/>
                  <a:gd name="connsiteY126" fmla="*/ 409575 h 1797050"/>
                  <a:gd name="connsiteX127" fmla="*/ 2085975 w 2362200"/>
                  <a:gd name="connsiteY127" fmla="*/ 457200 h 1797050"/>
                  <a:gd name="connsiteX128" fmla="*/ 2133600 w 2362200"/>
                  <a:gd name="connsiteY128" fmla="*/ 504825 h 1797050"/>
                  <a:gd name="connsiteX129" fmla="*/ 2190750 w 2362200"/>
                  <a:gd name="connsiteY129" fmla="*/ 536575 h 1797050"/>
                  <a:gd name="connsiteX130" fmla="*/ 2244725 w 2362200"/>
                  <a:gd name="connsiteY130" fmla="*/ 520700 h 1797050"/>
                  <a:gd name="connsiteX131" fmla="*/ 2270125 w 2362200"/>
                  <a:gd name="connsiteY131" fmla="*/ 533400 h 1797050"/>
                  <a:gd name="connsiteX132" fmla="*/ 2273300 w 2362200"/>
                  <a:gd name="connsiteY132" fmla="*/ 577850 h 1797050"/>
                  <a:gd name="connsiteX133" fmla="*/ 2324100 w 2362200"/>
                  <a:gd name="connsiteY133" fmla="*/ 606425 h 1797050"/>
                  <a:gd name="connsiteX134" fmla="*/ 2362200 w 2362200"/>
                  <a:gd name="connsiteY134" fmla="*/ 644525 h 1797050"/>
                  <a:gd name="connsiteX135" fmla="*/ 2298700 w 2362200"/>
                  <a:gd name="connsiteY135" fmla="*/ 800100 h 1797050"/>
                  <a:gd name="connsiteX136" fmla="*/ 2273300 w 2362200"/>
                  <a:gd name="connsiteY136" fmla="*/ 895350 h 1797050"/>
                  <a:gd name="connsiteX137" fmla="*/ 2247900 w 2362200"/>
                  <a:gd name="connsiteY137" fmla="*/ 949325 h 1797050"/>
                  <a:gd name="connsiteX138" fmla="*/ 2197100 w 2362200"/>
                  <a:gd name="connsiteY138" fmla="*/ 949325 h 1797050"/>
                  <a:gd name="connsiteX139" fmla="*/ 2174875 w 2362200"/>
                  <a:gd name="connsiteY139" fmla="*/ 993775 h 1797050"/>
                  <a:gd name="connsiteX140" fmla="*/ 2174875 w 2362200"/>
                  <a:gd name="connsiteY140" fmla="*/ 993775 h 1797050"/>
                  <a:gd name="connsiteX141" fmla="*/ 2181225 w 2362200"/>
                  <a:gd name="connsiteY141" fmla="*/ 1022350 h 1797050"/>
                  <a:gd name="connsiteX142" fmla="*/ 2146300 w 2362200"/>
                  <a:gd name="connsiteY142" fmla="*/ 1031875 h 1797050"/>
                  <a:gd name="connsiteX143" fmla="*/ 2095500 w 2362200"/>
                  <a:gd name="connsiteY143" fmla="*/ 1019175 h 1797050"/>
                  <a:gd name="connsiteX144" fmla="*/ 2101850 w 2362200"/>
                  <a:gd name="connsiteY144" fmla="*/ 1073150 h 1797050"/>
                  <a:gd name="connsiteX145" fmla="*/ 2114550 w 2362200"/>
                  <a:gd name="connsiteY145" fmla="*/ 1117600 h 1797050"/>
                  <a:gd name="connsiteX146" fmla="*/ 2051050 w 2362200"/>
                  <a:gd name="connsiteY146" fmla="*/ 1152525 h 1797050"/>
                  <a:gd name="connsiteX147" fmla="*/ 2066925 w 2362200"/>
                  <a:gd name="connsiteY147" fmla="*/ 1174750 h 1797050"/>
                  <a:gd name="connsiteX148" fmla="*/ 2047875 w 2362200"/>
                  <a:gd name="connsiteY148" fmla="*/ 1196975 h 1797050"/>
                  <a:gd name="connsiteX149" fmla="*/ 1968500 w 2362200"/>
                  <a:gd name="connsiteY149" fmla="*/ 1171575 h 1797050"/>
                  <a:gd name="connsiteX150" fmla="*/ 1943100 w 2362200"/>
                  <a:gd name="connsiteY150" fmla="*/ 1187450 h 1797050"/>
                  <a:gd name="connsiteX151" fmla="*/ 1908175 w 2362200"/>
                  <a:gd name="connsiteY151" fmla="*/ 1187450 h 1797050"/>
                  <a:gd name="connsiteX152" fmla="*/ 1908175 w 2362200"/>
                  <a:gd name="connsiteY152" fmla="*/ 1247775 h 1797050"/>
                  <a:gd name="connsiteX153" fmla="*/ 1924050 w 2362200"/>
                  <a:gd name="connsiteY153" fmla="*/ 1263650 h 1797050"/>
                  <a:gd name="connsiteX154" fmla="*/ 1933575 w 2362200"/>
                  <a:gd name="connsiteY154" fmla="*/ 1279525 h 1797050"/>
                  <a:gd name="connsiteX155" fmla="*/ 1943100 w 2362200"/>
                  <a:gd name="connsiteY155" fmla="*/ 1279525 h 1797050"/>
                  <a:gd name="connsiteX156" fmla="*/ 1933575 w 2362200"/>
                  <a:gd name="connsiteY156" fmla="*/ 1304925 h 1797050"/>
                  <a:gd name="connsiteX157" fmla="*/ 1952625 w 2362200"/>
                  <a:gd name="connsiteY157" fmla="*/ 1320800 h 1797050"/>
                  <a:gd name="connsiteX158" fmla="*/ 1949450 w 2362200"/>
                  <a:gd name="connsiteY158" fmla="*/ 1336675 h 1797050"/>
                  <a:gd name="connsiteX159" fmla="*/ 1905000 w 2362200"/>
                  <a:gd name="connsiteY159" fmla="*/ 1336675 h 1797050"/>
                  <a:gd name="connsiteX160" fmla="*/ 1901825 w 2362200"/>
                  <a:gd name="connsiteY160" fmla="*/ 1387475 h 1797050"/>
                  <a:gd name="connsiteX161" fmla="*/ 1901825 w 2362200"/>
                  <a:gd name="connsiteY161" fmla="*/ 1387475 h 1797050"/>
                  <a:gd name="connsiteX162" fmla="*/ 1901825 w 2362200"/>
                  <a:gd name="connsiteY162" fmla="*/ 1406525 h 1797050"/>
                  <a:gd name="connsiteX163" fmla="*/ 1936750 w 2362200"/>
                  <a:gd name="connsiteY163" fmla="*/ 1447800 h 1797050"/>
                  <a:gd name="connsiteX164" fmla="*/ 1990725 w 2362200"/>
                  <a:gd name="connsiteY164" fmla="*/ 1447800 h 1797050"/>
                  <a:gd name="connsiteX165" fmla="*/ 2060575 w 2362200"/>
                  <a:gd name="connsiteY165" fmla="*/ 1476375 h 1797050"/>
                  <a:gd name="connsiteX166" fmla="*/ 2060575 w 2362200"/>
                  <a:gd name="connsiteY166" fmla="*/ 1504950 h 1797050"/>
                  <a:gd name="connsiteX167" fmla="*/ 2035175 w 2362200"/>
                  <a:gd name="connsiteY167" fmla="*/ 1571625 h 1797050"/>
                  <a:gd name="connsiteX168" fmla="*/ 2063750 w 2362200"/>
                  <a:gd name="connsiteY168" fmla="*/ 1587500 h 1797050"/>
                  <a:gd name="connsiteX169" fmla="*/ 2105025 w 2362200"/>
                  <a:gd name="connsiteY169" fmla="*/ 1660525 h 1797050"/>
                  <a:gd name="connsiteX170" fmla="*/ 2054225 w 2362200"/>
                  <a:gd name="connsiteY170" fmla="*/ 1736725 h 1797050"/>
                  <a:gd name="connsiteX171" fmla="*/ 2028825 w 2362200"/>
                  <a:gd name="connsiteY171" fmla="*/ 1730375 h 1797050"/>
                  <a:gd name="connsiteX172" fmla="*/ 2006600 w 2362200"/>
                  <a:gd name="connsiteY172" fmla="*/ 1717675 h 1797050"/>
                  <a:gd name="connsiteX173" fmla="*/ 2000250 w 2362200"/>
                  <a:gd name="connsiteY173" fmla="*/ 1736725 h 1797050"/>
                  <a:gd name="connsiteX174" fmla="*/ 1958975 w 2362200"/>
                  <a:gd name="connsiteY174" fmla="*/ 1746250 h 1797050"/>
                  <a:gd name="connsiteX175" fmla="*/ 1952625 w 2362200"/>
                  <a:gd name="connsiteY175" fmla="*/ 1778000 h 1797050"/>
                  <a:gd name="connsiteX176" fmla="*/ 1901825 w 2362200"/>
                  <a:gd name="connsiteY176" fmla="*/ 1797050 h 1797050"/>
                  <a:gd name="connsiteX177" fmla="*/ 1879600 w 2362200"/>
                  <a:gd name="connsiteY177" fmla="*/ 1758950 h 1797050"/>
                  <a:gd name="connsiteX178" fmla="*/ 1841500 w 2362200"/>
                  <a:gd name="connsiteY178" fmla="*/ 1768475 h 1797050"/>
                  <a:gd name="connsiteX179" fmla="*/ 1844675 w 2362200"/>
                  <a:gd name="connsiteY179" fmla="*/ 1730375 h 1797050"/>
                  <a:gd name="connsiteX180" fmla="*/ 1825625 w 2362200"/>
                  <a:gd name="connsiteY180" fmla="*/ 1704975 h 1797050"/>
                  <a:gd name="connsiteX181" fmla="*/ 1860550 w 2362200"/>
                  <a:gd name="connsiteY181" fmla="*/ 1685925 h 1797050"/>
                  <a:gd name="connsiteX182" fmla="*/ 1803400 w 2362200"/>
                  <a:gd name="connsiteY182" fmla="*/ 1666875 h 1797050"/>
                  <a:gd name="connsiteX183" fmla="*/ 1790700 w 2362200"/>
                  <a:gd name="connsiteY183" fmla="*/ 1692275 h 1797050"/>
                  <a:gd name="connsiteX184" fmla="*/ 1746250 w 2362200"/>
                  <a:gd name="connsiteY184" fmla="*/ 1711325 h 1797050"/>
                  <a:gd name="connsiteX185" fmla="*/ 1739900 w 2362200"/>
                  <a:gd name="connsiteY185" fmla="*/ 1733550 h 1797050"/>
                  <a:gd name="connsiteX186" fmla="*/ 1724025 w 2362200"/>
                  <a:gd name="connsiteY186" fmla="*/ 1739900 h 1797050"/>
                  <a:gd name="connsiteX187" fmla="*/ 1701800 w 2362200"/>
                  <a:gd name="connsiteY187" fmla="*/ 1739900 h 1797050"/>
                  <a:gd name="connsiteX188" fmla="*/ 1714500 w 2362200"/>
                  <a:gd name="connsiteY188" fmla="*/ 1704975 h 1797050"/>
                  <a:gd name="connsiteX189" fmla="*/ 1739900 w 2362200"/>
                  <a:gd name="connsiteY189" fmla="*/ 1679575 h 1797050"/>
                  <a:gd name="connsiteX190" fmla="*/ 1730375 w 2362200"/>
                  <a:gd name="connsiteY190" fmla="*/ 1654175 h 1797050"/>
                  <a:gd name="connsiteX191" fmla="*/ 1708150 w 2362200"/>
                  <a:gd name="connsiteY191" fmla="*/ 1654175 h 1797050"/>
                  <a:gd name="connsiteX192" fmla="*/ 1695450 w 2362200"/>
                  <a:gd name="connsiteY192" fmla="*/ 1679575 h 1797050"/>
                  <a:gd name="connsiteX193" fmla="*/ 1663700 w 2362200"/>
                  <a:gd name="connsiteY193" fmla="*/ 1685925 h 1797050"/>
                  <a:gd name="connsiteX194" fmla="*/ 1628775 w 2362200"/>
                  <a:gd name="connsiteY194" fmla="*/ 1698625 h 1797050"/>
                  <a:gd name="connsiteX195" fmla="*/ 1600200 w 2362200"/>
                  <a:gd name="connsiteY195" fmla="*/ 1670050 h 1797050"/>
                  <a:gd name="connsiteX196" fmla="*/ 1597025 w 2362200"/>
                  <a:gd name="connsiteY196" fmla="*/ 1635125 h 1797050"/>
                  <a:gd name="connsiteX197" fmla="*/ 1568450 w 2362200"/>
                  <a:gd name="connsiteY197" fmla="*/ 1619250 h 1797050"/>
                  <a:gd name="connsiteX198" fmla="*/ 1558925 w 2362200"/>
                  <a:gd name="connsiteY198" fmla="*/ 1584325 h 1797050"/>
                  <a:gd name="connsiteX199" fmla="*/ 1517650 w 2362200"/>
                  <a:gd name="connsiteY199" fmla="*/ 1555750 h 1797050"/>
                  <a:gd name="connsiteX200" fmla="*/ 1498600 w 2362200"/>
                  <a:gd name="connsiteY200" fmla="*/ 1558925 h 1797050"/>
                  <a:gd name="connsiteX201" fmla="*/ 1466850 w 2362200"/>
                  <a:gd name="connsiteY201" fmla="*/ 1603375 h 1797050"/>
                  <a:gd name="connsiteX202" fmla="*/ 1419225 w 2362200"/>
                  <a:gd name="connsiteY202" fmla="*/ 1622425 h 1797050"/>
                  <a:gd name="connsiteX203" fmla="*/ 1393825 w 2362200"/>
                  <a:gd name="connsiteY203" fmla="*/ 1587500 h 1797050"/>
                  <a:gd name="connsiteX204" fmla="*/ 1368425 w 2362200"/>
                  <a:gd name="connsiteY204" fmla="*/ 1587500 h 1797050"/>
                  <a:gd name="connsiteX205" fmla="*/ 1270000 w 2362200"/>
                  <a:gd name="connsiteY205" fmla="*/ 1511300 h 1797050"/>
                  <a:gd name="connsiteX206" fmla="*/ 1276350 w 2362200"/>
                  <a:gd name="connsiteY206" fmla="*/ 1463675 h 1797050"/>
                  <a:gd name="connsiteX207" fmla="*/ 1238250 w 2362200"/>
                  <a:gd name="connsiteY207" fmla="*/ 1457325 h 1797050"/>
                  <a:gd name="connsiteX208" fmla="*/ 1222375 w 2362200"/>
                  <a:gd name="connsiteY208" fmla="*/ 1482725 h 1797050"/>
                  <a:gd name="connsiteX209" fmla="*/ 1187450 w 2362200"/>
                  <a:gd name="connsiteY209" fmla="*/ 1482725 h 1797050"/>
                  <a:gd name="connsiteX210" fmla="*/ 1139825 w 2362200"/>
                  <a:gd name="connsiteY210" fmla="*/ 1460500 h 1797050"/>
                  <a:gd name="connsiteX211" fmla="*/ 1092200 w 2362200"/>
                  <a:gd name="connsiteY211" fmla="*/ 1495425 h 1797050"/>
                  <a:gd name="connsiteX212" fmla="*/ 1098550 w 2362200"/>
                  <a:gd name="connsiteY212" fmla="*/ 1511300 h 1797050"/>
                  <a:gd name="connsiteX213" fmla="*/ 1079500 w 2362200"/>
                  <a:gd name="connsiteY213" fmla="*/ 1530350 h 1797050"/>
                  <a:gd name="connsiteX214" fmla="*/ 1035050 w 2362200"/>
                  <a:gd name="connsiteY214" fmla="*/ 1530350 h 1797050"/>
                  <a:gd name="connsiteX215" fmla="*/ 1006475 w 2362200"/>
                  <a:gd name="connsiteY215" fmla="*/ 1574800 h 1797050"/>
                  <a:gd name="connsiteX216" fmla="*/ 958850 w 2362200"/>
                  <a:gd name="connsiteY216" fmla="*/ 1571625 h 1797050"/>
                  <a:gd name="connsiteX217" fmla="*/ 952500 w 2362200"/>
                  <a:gd name="connsiteY217" fmla="*/ 1587500 h 1797050"/>
                  <a:gd name="connsiteX218" fmla="*/ 965200 w 2362200"/>
                  <a:gd name="connsiteY218" fmla="*/ 1670050 h 1797050"/>
                  <a:gd name="connsiteX219" fmla="*/ 939800 w 2362200"/>
                  <a:gd name="connsiteY219" fmla="*/ 1714500 h 1797050"/>
                  <a:gd name="connsiteX220" fmla="*/ 901700 w 2362200"/>
                  <a:gd name="connsiteY220" fmla="*/ 1720850 h 1797050"/>
                  <a:gd name="connsiteX221" fmla="*/ 898525 w 2362200"/>
                  <a:gd name="connsiteY221" fmla="*/ 1746250 h 1797050"/>
                  <a:gd name="connsiteX222" fmla="*/ 869950 w 2362200"/>
                  <a:gd name="connsiteY222" fmla="*/ 1746250 h 1797050"/>
                  <a:gd name="connsiteX223" fmla="*/ 854075 w 2362200"/>
                  <a:gd name="connsiteY223" fmla="*/ 1758950 h 1797050"/>
                  <a:gd name="connsiteX224" fmla="*/ 847725 w 2362200"/>
                  <a:gd name="connsiteY224" fmla="*/ 1771650 h 1797050"/>
                  <a:gd name="connsiteX225" fmla="*/ 828675 w 2362200"/>
                  <a:gd name="connsiteY225" fmla="*/ 1765300 h 1797050"/>
                  <a:gd name="connsiteX226" fmla="*/ 819150 w 2362200"/>
                  <a:gd name="connsiteY226" fmla="*/ 1752600 h 1797050"/>
                  <a:gd name="connsiteX227" fmla="*/ 790575 w 2362200"/>
                  <a:gd name="connsiteY227" fmla="*/ 1771650 h 1797050"/>
                  <a:gd name="connsiteX228" fmla="*/ 692150 w 2362200"/>
                  <a:gd name="connsiteY228" fmla="*/ 1701800 h 1797050"/>
                  <a:gd name="connsiteX229" fmla="*/ 650875 w 2362200"/>
                  <a:gd name="connsiteY229" fmla="*/ 1720850 h 1797050"/>
                  <a:gd name="connsiteX230" fmla="*/ 615950 w 2362200"/>
                  <a:gd name="connsiteY230" fmla="*/ 1685925 h 1797050"/>
                  <a:gd name="connsiteX231" fmla="*/ 581025 w 2362200"/>
                  <a:gd name="connsiteY231" fmla="*/ 1689100 h 1797050"/>
                  <a:gd name="connsiteX232" fmla="*/ 571500 w 2362200"/>
                  <a:gd name="connsiteY232" fmla="*/ 1609725 h 1797050"/>
                  <a:gd name="connsiteX233" fmla="*/ 523875 w 2362200"/>
                  <a:gd name="connsiteY233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298575 w 2362200"/>
                  <a:gd name="connsiteY101" fmla="*/ 412750 h 1797050"/>
                  <a:gd name="connsiteX102" fmla="*/ 1282700 w 2362200"/>
                  <a:gd name="connsiteY102" fmla="*/ 460375 h 1797050"/>
                  <a:gd name="connsiteX103" fmla="*/ 1336675 w 2362200"/>
                  <a:gd name="connsiteY103" fmla="*/ 504825 h 1797050"/>
                  <a:gd name="connsiteX104" fmla="*/ 1378744 w 2362200"/>
                  <a:gd name="connsiteY104" fmla="*/ 503238 h 1797050"/>
                  <a:gd name="connsiteX105" fmla="*/ 1403350 w 2362200"/>
                  <a:gd name="connsiteY105" fmla="*/ 530225 h 1797050"/>
                  <a:gd name="connsiteX106" fmla="*/ 1434307 w 2362200"/>
                  <a:gd name="connsiteY106" fmla="*/ 526475 h 1797050"/>
                  <a:gd name="connsiteX107" fmla="*/ 1468438 w 2362200"/>
                  <a:gd name="connsiteY107" fmla="*/ 554929 h 1797050"/>
                  <a:gd name="connsiteX108" fmla="*/ 1492250 w 2362200"/>
                  <a:gd name="connsiteY108" fmla="*/ 590550 h 1797050"/>
                  <a:gd name="connsiteX109" fmla="*/ 1489075 w 2362200"/>
                  <a:gd name="connsiteY109" fmla="*/ 590550 h 1797050"/>
                  <a:gd name="connsiteX110" fmla="*/ 1482725 w 2362200"/>
                  <a:gd name="connsiteY110" fmla="*/ 612775 h 1797050"/>
                  <a:gd name="connsiteX111" fmla="*/ 1482725 w 2362200"/>
                  <a:gd name="connsiteY111" fmla="*/ 612775 h 1797050"/>
                  <a:gd name="connsiteX112" fmla="*/ 1450975 w 2362200"/>
                  <a:gd name="connsiteY112" fmla="*/ 622300 h 1797050"/>
                  <a:gd name="connsiteX113" fmla="*/ 1511300 w 2362200"/>
                  <a:gd name="connsiteY113" fmla="*/ 638175 h 1797050"/>
                  <a:gd name="connsiteX114" fmla="*/ 1616075 w 2362200"/>
                  <a:gd name="connsiteY114" fmla="*/ 619125 h 1797050"/>
                  <a:gd name="connsiteX115" fmla="*/ 1628775 w 2362200"/>
                  <a:gd name="connsiteY115" fmla="*/ 612775 h 1797050"/>
                  <a:gd name="connsiteX116" fmla="*/ 1628775 w 2362200"/>
                  <a:gd name="connsiteY116" fmla="*/ 593725 h 1797050"/>
                  <a:gd name="connsiteX117" fmla="*/ 1641475 w 2362200"/>
                  <a:gd name="connsiteY117" fmla="*/ 593725 h 1797050"/>
                  <a:gd name="connsiteX118" fmla="*/ 1698625 w 2362200"/>
                  <a:gd name="connsiteY118" fmla="*/ 615950 h 1797050"/>
                  <a:gd name="connsiteX119" fmla="*/ 1701800 w 2362200"/>
                  <a:gd name="connsiteY119" fmla="*/ 574675 h 1797050"/>
                  <a:gd name="connsiteX120" fmla="*/ 1724025 w 2362200"/>
                  <a:gd name="connsiteY120" fmla="*/ 565150 h 1797050"/>
                  <a:gd name="connsiteX121" fmla="*/ 1803400 w 2362200"/>
                  <a:gd name="connsiteY121" fmla="*/ 508000 h 1797050"/>
                  <a:gd name="connsiteX122" fmla="*/ 1885950 w 2362200"/>
                  <a:gd name="connsiteY122" fmla="*/ 485775 h 1797050"/>
                  <a:gd name="connsiteX123" fmla="*/ 1952625 w 2362200"/>
                  <a:gd name="connsiteY123" fmla="*/ 415925 h 1797050"/>
                  <a:gd name="connsiteX124" fmla="*/ 1971675 w 2362200"/>
                  <a:gd name="connsiteY124" fmla="*/ 409575 h 1797050"/>
                  <a:gd name="connsiteX125" fmla="*/ 2006600 w 2362200"/>
                  <a:gd name="connsiteY125" fmla="*/ 396875 h 1797050"/>
                  <a:gd name="connsiteX126" fmla="*/ 2047875 w 2362200"/>
                  <a:gd name="connsiteY126" fmla="*/ 409575 h 1797050"/>
                  <a:gd name="connsiteX127" fmla="*/ 2085975 w 2362200"/>
                  <a:gd name="connsiteY127" fmla="*/ 457200 h 1797050"/>
                  <a:gd name="connsiteX128" fmla="*/ 2133600 w 2362200"/>
                  <a:gd name="connsiteY128" fmla="*/ 504825 h 1797050"/>
                  <a:gd name="connsiteX129" fmla="*/ 2190750 w 2362200"/>
                  <a:gd name="connsiteY129" fmla="*/ 536575 h 1797050"/>
                  <a:gd name="connsiteX130" fmla="*/ 2244725 w 2362200"/>
                  <a:gd name="connsiteY130" fmla="*/ 520700 h 1797050"/>
                  <a:gd name="connsiteX131" fmla="*/ 2270125 w 2362200"/>
                  <a:gd name="connsiteY131" fmla="*/ 533400 h 1797050"/>
                  <a:gd name="connsiteX132" fmla="*/ 2273300 w 2362200"/>
                  <a:gd name="connsiteY132" fmla="*/ 577850 h 1797050"/>
                  <a:gd name="connsiteX133" fmla="*/ 2324100 w 2362200"/>
                  <a:gd name="connsiteY133" fmla="*/ 606425 h 1797050"/>
                  <a:gd name="connsiteX134" fmla="*/ 2362200 w 2362200"/>
                  <a:gd name="connsiteY134" fmla="*/ 644525 h 1797050"/>
                  <a:gd name="connsiteX135" fmla="*/ 2298700 w 2362200"/>
                  <a:gd name="connsiteY135" fmla="*/ 800100 h 1797050"/>
                  <a:gd name="connsiteX136" fmla="*/ 2273300 w 2362200"/>
                  <a:gd name="connsiteY136" fmla="*/ 895350 h 1797050"/>
                  <a:gd name="connsiteX137" fmla="*/ 2247900 w 2362200"/>
                  <a:gd name="connsiteY137" fmla="*/ 949325 h 1797050"/>
                  <a:gd name="connsiteX138" fmla="*/ 2197100 w 2362200"/>
                  <a:gd name="connsiteY138" fmla="*/ 949325 h 1797050"/>
                  <a:gd name="connsiteX139" fmla="*/ 2174875 w 2362200"/>
                  <a:gd name="connsiteY139" fmla="*/ 993775 h 1797050"/>
                  <a:gd name="connsiteX140" fmla="*/ 2174875 w 2362200"/>
                  <a:gd name="connsiteY140" fmla="*/ 993775 h 1797050"/>
                  <a:gd name="connsiteX141" fmla="*/ 2181225 w 2362200"/>
                  <a:gd name="connsiteY141" fmla="*/ 1022350 h 1797050"/>
                  <a:gd name="connsiteX142" fmla="*/ 2146300 w 2362200"/>
                  <a:gd name="connsiteY142" fmla="*/ 1031875 h 1797050"/>
                  <a:gd name="connsiteX143" fmla="*/ 2095500 w 2362200"/>
                  <a:gd name="connsiteY143" fmla="*/ 1019175 h 1797050"/>
                  <a:gd name="connsiteX144" fmla="*/ 2101850 w 2362200"/>
                  <a:gd name="connsiteY144" fmla="*/ 1073150 h 1797050"/>
                  <a:gd name="connsiteX145" fmla="*/ 2114550 w 2362200"/>
                  <a:gd name="connsiteY145" fmla="*/ 1117600 h 1797050"/>
                  <a:gd name="connsiteX146" fmla="*/ 2051050 w 2362200"/>
                  <a:gd name="connsiteY146" fmla="*/ 1152525 h 1797050"/>
                  <a:gd name="connsiteX147" fmla="*/ 2066925 w 2362200"/>
                  <a:gd name="connsiteY147" fmla="*/ 1174750 h 1797050"/>
                  <a:gd name="connsiteX148" fmla="*/ 2047875 w 2362200"/>
                  <a:gd name="connsiteY148" fmla="*/ 1196975 h 1797050"/>
                  <a:gd name="connsiteX149" fmla="*/ 1968500 w 2362200"/>
                  <a:gd name="connsiteY149" fmla="*/ 1171575 h 1797050"/>
                  <a:gd name="connsiteX150" fmla="*/ 1943100 w 2362200"/>
                  <a:gd name="connsiteY150" fmla="*/ 1187450 h 1797050"/>
                  <a:gd name="connsiteX151" fmla="*/ 1908175 w 2362200"/>
                  <a:gd name="connsiteY151" fmla="*/ 1187450 h 1797050"/>
                  <a:gd name="connsiteX152" fmla="*/ 1908175 w 2362200"/>
                  <a:gd name="connsiteY152" fmla="*/ 1247775 h 1797050"/>
                  <a:gd name="connsiteX153" fmla="*/ 1924050 w 2362200"/>
                  <a:gd name="connsiteY153" fmla="*/ 1263650 h 1797050"/>
                  <a:gd name="connsiteX154" fmla="*/ 1933575 w 2362200"/>
                  <a:gd name="connsiteY154" fmla="*/ 1279525 h 1797050"/>
                  <a:gd name="connsiteX155" fmla="*/ 1943100 w 2362200"/>
                  <a:gd name="connsiteY155" fmla="*/ 1279525 h 1797050"/>
                  <a:gd name="connsiteX156" fmla="*/ 1933575 w 2362200"/>
                  <a:gd name="connsiteY156" fmla="*/ 1304925 h 1797050"/>
                  <a:gd name="connsiteX157" fmla="*/ 1952625 w 2362200"/>
                  <a:gd name="connsiteY157" fmla="*/ 1320800 h 1797050"/>
                  <a:gd name="connsiteX158" fmla="*/ 1949450 w 2362200"/>
                  <a:gd name="connsiteY158" fmla="*/ 1336675 h 1797050"/>
                  <a:gd name="connsiteX159" fmla="*/ 1905000 w 2362200"/>
                  <a:gd name="connsiteY159" fmla="*/ 1336675 h 1797050"/>
                  <a:gd name="connsiteX160" fmla="*/ 1901825 w 2362200"/>
                  <a:gd name="connsiteY160" fmla="*/ 1387475 h 1797050"/>
                  <a:gd name="connsiteX161" fmla="*/ 1901825 w 2362200"/>
                  <a:gd name="connsiteY161" fmla="*/ 1387475 h 1797050"/>
                  <a:gd name="connsiteX162" fmla="*/ 1901825 w 2362200"/>
                  <a:gd name="connsiteY162" fmla="*/ 1406525 h 1797050"/>
                  <a:gd name="connsiteX163" fmla="*/ 1936750 w 2362200"/>
                  <a:gd name="connsiteY163" fmla="*/ 1447800 h 1797050"/>
                  <a:gd name="connsiteX164" fmla="*/ 1990725 w 2362200"/>
                  <a:gd name="connsiteY164" fmla="*/ 1447800 h 1797050"/>
                  <a:gd name="connsiteX165" fmla="*/ 2060575 w 2362200"/>
                  <a:gd name="connsiteY165" fmla="*/ 1476375 h 1797050"/>
                  <a:gd name="connsiteX166" fmla="*/ 2060575 w 2362200"/>
                  <a:gd name="connsiteY166" fmla="*/ 1504950 h 1797050"/>
                  <a:gd name="connsiteX167" fmla="*/ 2035175 w 2362200"/>
                  <a:gd name="connsiteY167" fmla="*/ 1571625 h 1797050"/>
                  <a:gd name="connsiteX168" fmla="*/ 2063750 w 2362200"/>
                  <a:gd name="connsiteY168" fmla="*/ 1587500 h 1797050"/>
                  <a:gd name="connsiteX169" fmla="*/ 2105025 w 2362200"/>
                  <a:gd name="connsiteY169" fmla="*/ 1660525 h 1797050"/>
                  <a:gd name="connsiteX170" fmla="*/ 2054225 w 2362200"/>
                  <a:gd name="connsiteY170" fmla="*/ 1736725 h 1797050"/>
                  <a:gd name="connsiteX171" fmla="*/ 2028825 w 2362200"/>
                  <a:gd name="connsiteY171" fmla="*/ 1730375 h 1797050"/>
                  <a:gd name="connsiteX172" fmla="*/ 2006600 w 2362200"/>
                  <a:gd name="connsiteY172" fmla="*/ 1717675 h 1797050"/>
                  <a:gd name="connsiteX173" fmla="*/ 2000250 w 2362200"/>
                  <a:gd name="connsiteY173" fmla="*/ 1736725 h 1797050"/>
                  <a:gd name="connsiteX174" fmla="*/ 1958975 w 2362200"/>
                  <a:gd name="connsiteY174" fmla="*/ 1746250 h 1797050"/>
                  <a:gd name="connsiteX175" fmla="*/ 1952625 w 2362200"/>
                  <a:gd name="connsiteY175" fmla="*/ 1778000 h 1797050"/>
                  <a:gd name="connsiteX176" fmla="*/ 1901825 w 2362200"/>
                  <a:gd name="connsiteY176" fmla="*/ 1797050 h 1797050"/>
                  <a:gd name="connsiteX177" fmla="*/ 1879600 w 2362200"/>
                  <a:gd name="connsiteY177" fmla="*/ 1758950 h 1797050"/>
                  <a:gd name="connsiteX178" fmla="*/ 1841500 w 2362200"/>
                  <a:gd name="connsiteY178" fmla="*/ 1768475 h 1797050"/>
                  <a:gd name="connsiteX179" fmla="*/ 1844675 w 2362200"/>
                  <a:gd name="connsiteY179" fmla="*/ 1730375 h 1797050"/>
                  <a:gd name="connsiteX180" fmla="*/ 1825625 w 2362200"/>
                  <a:gd name="connsiteY180" fmla="*/ 1704975 h 1797050"/>
                  <a:gd name="connsiteX181" fmla="*/ 1860550 w 2362200"/>
                  <a:gd name="connsiteY181" fmla="*/ 1685925 h 1797050"/>
                  <a:gd name="connsiteX182" fmla="*/ 1803400 w 2362200"/>
                  <a:gd name="connsiteY182" fmla="*/ 1666875 h 1797050"/>
                  <a:gd name="connsiteX183" fmla="*/ 1790700 w 2362200"/>
                  <a:gd name="connsiteY183" fmla="*/ 1692275 h 1797050"/>
                  <a:gd name="connsiteX184" fmla="*/ 1746250 w 2362200"/>
                  <a:gd name="connsiteY184" fmla="*/ 1711325 h 1797050"/>
                  <a:gd name="connsiteX185" fmla="*/ 1739900 w 2362200"/>
                  <a:gd name="connsiteY185" fmla="*/ 1733550 h 1797050"/>
                  <a:gd name="connsiteX186" fmla="*/ 1724025 w 2362200"/>
                  <a:gd name="connsiteY186" fmla="*/ 1739900 h 1797050"/>
                  <a:gd name="connsiteX187" fmla="*/ 1701800 w 2362200"/>
                  <a:gd name="connsiteY187" fmla="*/ 1739900 h 1797050"/>
                  <a:gd name="connsiteX188" fmla="*/ 1714500 w 2362200"/>
                  <a:gd name="connsiteY188" fmla="*/ 1704975 h 1797050"/>
                  <a:gd name="connsiteX189" fmla="*/ 1739900 w 2362200"/>
                  <a:gd name="connsiteY189" fmla="*/ 1679575 h 1797050"/>
                  <a:gd name="connsiteX190" fmla="*/ 1730375 w 2362200"/>
                  <a:gd name="connsiteY190" fmla="*/ 1654175 h 1797050"/>
                  <a:gd name="connsiteX191" fmla="*/ 1708150 w 2362200"/>
                  <a:gd name="connsiteY191" fmla="*/ 1654175 h 1797050"/>
                  <a:gd name="connsiteX192" fmla="*/ 1695450 w 2362200"/>
                  <a:gd name="connsiteY192" fmla="*/ 1679575 h 1797050"/>
                  <a:gd name="connsiteX193" fmla="*/ 1663700 w 2362200"/>
                  <a:gd name="connsiteY193" fmla="*/ 1685925 h 1797050"/>
                  <a:gd name="connsiteX194" fmla="*/ 1628775 w 2362200"/>
                  <a:gd name="connsiteY194" fmla="*/ 1698625 h 1797050"/>
                  <a:gd name="connsiteX195" fmla="*/ 1600200 w 2362200"/>
                  <a:gd name="connsiteY195" fmla="*/ 1670050 h 1797050"/>
                  <a:gd name="connsiteX196" fmla="*/ 1597025 w 2362200"/>
                  <a:gd name="connsiteY196" fmla="*/ 1635125 h 1797050"/>
                  <a:gd name="connsiteX197" fmla="*/ 1568450 w 2362200"/>
                  <a:gd name="connsiteY197" fmla="*/ 1619250 h 1797050"/>
                  <a:gd name="connsiteX198" fmla="*/ 1558925 w 2362200"/>
                  <a:gd name="connsiteY198" fmla="*/ 1584325 h 1797050"/>
                  <a:gd name="connsiteX199" fmla="*/ 1517650 w 2362200"/>
                  <a:gd name="connsiteY199" fmla="*/ 1555750 h 1797050"/>
                  <a:gd name="connsiteX200" fmla="*/ 1498600 w 2362200"/>
                  <a:gd name="connsiteY200" fmla="*/ 1558925 h 1797050"/>
                  <a:gd name="connsiteX201" fmla="*/ 1466850 w 2362200"/>
                  <a:gd name="connsiteY201" fmla="*/ 1603375 h 1797050"/>
                  <a:gd name="connsiteX202" fmla="*/ 1419225 w 2362200"/>
                  <a:gd name="connsiteY202" fmla="*/ 1622425 h 1797050"/>
                  <a:gd name="connsiteX203" fmla="*/ 1393825 w 2362200"/>
                  <a:gd name="connsiteY203" fmla="*/ 1587500 h 1797050"/>
                  <a:gd name="connsiteX204" fmla="*/ 1368425 w 2362200"/>
                  <a:gd name="connsiteY204" fmla="*/ 1587500 h 1797050"/>
                  <a:gd name="connsiteX205" fmla="*/ 1270000 w 2362200"/>
                  <a:gd name="connsiteY205" fmla="*/ 1511300 h 1797050"/>
                  <a:gd name="connsiteX206" fmla="*/ 1276350 w 2362200"/>
                  <a:gd name="connsiteY206" fmla="*/ 1463675 h 1797050"/>
                  <a:gd name="connsiteX207" fmla="*/ 1238250 w 2362200"/>
                  <a:gd name="connsiteY207" fmla="*/ 1457325 h 1797050"/>
                  <a:gd name="connsiteX208" fmla="*/ 1222375 w 2362200"/>
                  <a:gd name="connsiteY208" fmla="*/ 1482725 h 1797050"/>
                  <a:gd name="connsiteX209" fmla="*/ 1187450 w 2362200"/>
                  <a:gd name="connsiteY209" fmla="*/ 1482725 h 1797050"/>
                  <a:gd name="connsiteX210" fmla="*/ 1139825 w 2362200"/>
                  <a:gd name="connsiteY210" fmla="*/ 1460500 h 1797050"/>
                  <a:gd name="connsiteX211" fmla="*/ 1092200 w 2362200"/>
                  <a:gd name="connsiteY211" fmla="*/ 1495425 h 1797050"/>
                  <a:gd name="connsiteX212" fmla="*/ 1098550 w 2362200"/>
                  <a:gd name="connsiteY212" fmla="*/ 1511300 h 1797050"/>
                  <a:gd name="connsiteX213" fmla="*/ 1079500 w 2362200"/>
                  <a:gd name="connsiteY213" fmla="*/ 1530350 h 1797050"/>
                  <a:gd name="connsiteX214" fmla="*/ 1035050 w 2362200"/>
                  <a:gd name="connsiteY214" fmla="*/ 1530350 h 1797050"/>
                  <a:gd name="connsiteX215" fmla="*/ 1006475 w 2362200"/>
                  <a:gd name="connsiteY215" fmla="*/ 1574800 h 1797050"/>
                  <a:gd name="connsiteX216" fmla="*/ 958850 w 2362200"/>
                  <a:gd name="connsiteY216" fmla="*/ 1571625 h 1797050"/>
                  <a:gd name="connsiteX217" fmla="*/ 952500 w 2362200"/>
                  <a:gd name="connsiteY217" fmla="*/ 1587500 h 1797050"/>
                  <a:gd name="connsiteX218" fmla="*/ 965200 w 2362200"/>
                  <a:gd name="connsiteY218" fmla="*/ 1670050 h 1797050"/>
                  <a:gd name="connsiteX219" fmla="*/ 939800 w 2362200"/>
                  <a:gd name="connsiteY219" fmla="*/ 1714500 h 1797050"/>
                  <a:gd name="connsiteX220" fmla="*/ 901700 w 2362200"/>
                  <a:gd name="connsiteY220" fmla="*/ 1720850 h 1797050"/>
                  <a:gd name="connsiteX221" fmla="*/ 898525 w 2362200"/>
                  <a:gd name="connsiteY221" fmla="*/ 1746250 h 1797050"/>
                  <a:gd name="connsiteX222" fmla="*/ 869950 w 2362200"/>
                  <a:gd name="connsiteY222" fmla="*/ 1746250 h 1797050"/>
                  <a:gd name="connsiteX223" fmla="*/ 854075 w 2362200"/>
                  <a:gd name="connsiteY223" fmla="*/ 1758950 h 1797050"/>
                  <a:gd name="connsiteX224" fmla="*/ 847725 w 2362200"/>
                  <a:gd name="connsiteY224" fmla="*/ 1771650 h 1797050"/>
                  <a:gd name="connsiteX225" fmla="*/ 828675 w 2362200"/>
                  <a:gd name="connsiteY225" fmla="*/ 1765300 h 1797050"/>
                  <a:gd name="connsiteX226" fmla="*/ 819150 w 2362200"/>
                  <a:gd name="connsiteY226" fmla="*/ 1752600 h 1797050"/>
                  <a:gd name="connsiteX227" fmla="*/ 790575 w 2362200"/>
                  <a:gd name="connsiteY227" fmla="*/ 1771650 h 1797050"/>
                  <a:gd name="connsiteX228" fmla="*/ 692150 w 2362200"/>
                  <a:gd name="connsiteY228" fmla="*/ 1701800 h 1797050"/>
                  <a:gd name="connsiteX229" fmla="*/ 650875 w 2362200"/>
                  <a:gd name="connsiteY229" fmla="*/ 1720850 h 1797050"/>
                  <a:gd name="connsiteX230" fmla="*/ 615950 w 2362200"/>
                  <a:gd name="connsiteY230" fmla="*/ 1685925 h 1797050"/>
                  <a:gd name="connsiteX231" fmla="*/ 581025 w 2362200"/>
                  <a:gd name="connsiteY231" fmla="*/ 1689100 h 1797050"/>
                  <a:gd name="connsiteX232" fmla="*/ 571500 w 2362200"/>
                  <a:gd name="connsiteY232" fmla="*/ 1609725 h 1797050"/>
                  <a:gd name="connsiteX233" fmla="*/ 523875 w 2362200"/>
                  <a:gd name="connsiteY233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298575 w 2362200"/>
                  <a:gd name="connsiteY101" fmla="*/ 412750 h 1797050"/>
                  <a:gd name="connsiteX102" fmla="*/ 1282700 w 2362200"/>
                  <a:gd name="connsiteY102" fmla="*/ 460375 h 1797050"/>
                  <a:gd name="connsiteX103" fmla="*/ 1336675 w 2362200"/>
                  <a:gd name="connsiteY103" fmla="*/ 504825 h 1797050"/>
                  <a:gd name="connsiteX104" fmla="*/ 1378744 w 2362200"/>
                  <a:gd name="connsiteY104" fmla="*/ 503238 h 1797050"/>
                  <a:gd name="connsiteX105" fmla="*/ 1403350 w 2362200"/>
                  <a:gd name="connsiteY105" fmla="*/ 530225 h 1797050"/>
                  <a:gd name="connsiteX106" fmla="*/ 1434307 w 2362200"/>
                  <a:gd name="connsiteY106" fmla="*/ 526475 h 1797050"/>
                  <a:gd name="connsiteX107" fmla="*/ 1468438 w 2362200"/>
                  <a:gd name="connsiteY107" fmla="*/ 554929 h 1797050"/>
                  <a:gd name="connsiteX108" fmla="*/ 1492250 w 2362200"/>
                  <a:gd name="connsiteY108" fmla="*/ 590550 h 1797050"/>
                  <a:gd name="connsiteX109" fmla="*/ 1489075 w 2362200"/>
                  <a:gd name="connsiteY109" fmla="*/ 590550 h 1797050"/>
                  <a:gd name="connsiteX110" fmla="*/ 1482725 w 2362200"/>
                  <a:gd name="connsiteY110" fmla="*/ 612775 h 1797050"/>
                  <a:gd name="connsiteX111" fmla="*/ 1482725 w 2362200"/>
                  <a:gd name="connsiteY111" fmla="*/ 612775 h 1797050"/>
                  <a:gd name="connsiteX112" fmla="*/ 1450975 w 2362200"/>
                  <a:gd name="connsiteY112" fmla="*/ 622300 h 1797050"/>
                  <a:gd name="connsiteX113" fmla="*/ 1511300 w 2362200"/>
                  <a:gd name="connsiteY113" fmla="*/ 638175 h 1797050"/>
                  <a:gd name="connsiteX114" fmla="*/ 1616075 w 2362200"/>
                  <a:gd name="connsiteY114" fmla="*/ 619125 h 1797050"/>
                  <a:gd name="connsiteX115" fmla="*/ 1628775 w 2362200"/>
                  <a:gd name="connsiteY115" fmla="*/ 612775 h 1797050"/>
                  <a:gd name="connsiteX116" fmla="*/ 1628775 w 2362200"/>
                  <a:gd name="connsiteY116" fmla="*/ 593725 h 1797050"/>
                  <a:gd name="connsiteX117" fmla="*/ 1641475 w 2362200"/>
                  <a:gd name="connsiteY117" fmla="*/ 593725 h 1797050"/>
                  <a:gd name="connsiteX118" fmla="*/ 1698625 w 2362200"/>
                  <a:gd name="connsiteY118" fmla="*/ 615950 h 1797050"/>
                  <a:gd name="connsiteX119" fmla="*/ 1701800 w 2362200"/>
                  <a:gd name="connsiteY119" fmla="*/ 574675 h 1797050"/>
                  <a:gd name="connsiteX120" fmla="*/ 1724025 w 2362200"/>
                  <a:gd name="connsiteY120" fmla="*/ 565150 h 1797050"/>
                  <a:gd name="connsiteX121" fmla="*/ 1803400 w 2362200"/>
                  <a:gd name="connsiteY121" fmla="*/ 508000 h 1797050"/>
                  <a:gd name="connsiteX122" fmla="*/ 1885950 w 2362200"/>
                  <a:gd name="connsiteY122" fmla="*/ 485775 h 1797050"/>
                  <a:gd name="connsiteX123" fmla="*/ 1952625 w 2362200"/>
                  <a:gd name="connsiteY123" fmla="*/ 415925 h 1797050"/>
                  <a:gd name="connsiteX124" fmla="*/ 1971675 w 2362200"/>
                  <a:gd name="connsiteY124" fmla="*/ 409575 h 1797050"/>
                  <a:gd name="connsiteX125" fmla="*/ 2006600 w 2362200"/>
                  <a:gd name="connsiteY125" fmla="*/ 396875 h 1797050"/>
                  <a:gd name="connsiteX126" fmla="*/ 2047875 w 2362200"/>
                  <a:gd name="connsiteY126" fmla="*/ 409575 h 1797050"/>
                  <a:gd name="connsiteX127" fmla="*/ 2085975 w 2362200"/>
                  <a:gd name="connsiteY127" fmla="*/ 457200 h 1797050"/>
                  <a:gd name="connsiteX128" fmla="*/ 2133600 w 2362200"/>
                  <a:gd name="connsiteY128" fmla="*/ 504825 h 1797050"/>
                  <a:gd name="connsiteX129" fmla="*/ 2190750 w 2362200"/>
                  <a:gd name="connsiteY129" fmla="*/ 536575 h 1797050"/>
                  <a:gd name="connsiteX130" fmla="*/ 2244725 w 2362200"/>
                  <a:gd name="connsiteY130" fmla="*/ 520700 h 1797050"/>
                  <a:gd name="connsiteX131" fmla="*/ 2270125 w 2362200"/>
                  <a:gd name="connsiteY131" fmla="*/ 533400 h 1797050"/>
                  <a:gd name="connsiteX132" fmla="*/ 2273300 w 2362200"/>
                  <a:gd name="connsiteY132" fmla="*/ 577850 h 1797050"/>
                  <a:gd name="connsiteX133" fmla="*/ 2324100 w 2362200"/>
                  <a:gd name="connsiteY133" fmla="*/ 606425 h 1797050"/>
                  <a:gd name="connsiteX134" fmla="*/ 2362200 w 2362200"/>
                  <a:gd name="connsiteY134" fmla="*/ 644525 h 1797050"/>
                  <a:gd name="connsiteX135" fmla="*/ 2298700 w 2362200"/>
                  <a:gd name="connsiteY135" fmla="*/ 800100 h 1797050"/>
                  <a:gd name="connsiteX136" fmla="*/ 2273300 w 2362200"/>
                  <a:gd name="connsiteY136" fmla="*/ 895350 h 1797050"/>
                  <a:gd name="connsiteX137" fmla="*/ 2247900 w 2362200"/>
                  <a:gd name="connsiteY137" fmla="*/ 949325 h 1797050"/>
                  <a:gd name="connsiteX138" fmla="*/ 2197100 w 2362200"/>
                  <a:gd name="connsiteY138" fmla="*/ 949325 h 1797050"/>
                  <a:gd name="connsiteX139" fmla="*/ 2174875 w 2362200"/>
                  <a:gd name="connsiteY139" fmla="*/ 993775 h 1797050"/>
                  <a:gd name="connsiteX140" fmla="*/ 2174875 w 2362200"/>
                  <a:gd name="connsiteY140" fmla="*/ 993775 h 1797050"/>
                  <a:gd name="connsiteX141" fmla="*/ 2181225 w 2362200"/>
                  <a:gd name="connsiteY141" fmla="*/ 1022350 h 1797050"/>
                  <a:gd name="connsiteX142" fmla="*/ 2146300 w 2362200"/>
                  <a:gd name="connsiteY142" fmla="*/ 1031875 h 1797050"/>
                  <a:gd name="connsiteX143" fmla="*/ 2095500 w 2362200"/>
                  <a:gd name="connsiteY143" fmla="*/ 1019175 h 1797050"/>
                  <a:gd name="connsiteX144" fmla="*/ 2101850 w 2362200"/>
                  <a:gd name="connsiteY144" fmla="*/ 1073150 h 1797050"/>
                  <a:gd name="connsiteX145" fmla="*/ 2114550 w 2362200"/>
                  <a:gd name="connsiteY145" fmla="*/ 1117600 h 1797050"/>
                  <a:gd name="connsiteX146" fmla="*/ 2051050 w 2362200"/>
                  <a:gd name="connsiteY146" fmla="*/ 1152525 h 1797050"/>
                  <a:gd name="connsiteX147" fmla="*/ 2066925 w 2362200"/>
                  <a:gd name="connsiteY147" fmla="*/ 1174750 h 1797050"/>
                  <a:gd name="connsiteX148" fmla="*/ 2047875 w 2362200"/>
                  <a:gd name="connsiteY148" fmla="*/ 1196975 h 1797050"/>
                  <a:gd name="connsiteX149" fmla="*/ 1968500 w 2362200"/>
                  <a:gd name="connsiteY149" fmla="*/ 1171575 h 1797050"/>
                  <a:gd name="connsiteX150" fmla="*/ 1943100 w 2362200"/>
                  <a:gd name="connsiteY150" fmla="*/ 1187450 h 1797050"/>
                  <a:gd name="connsiteX151" fmla="*/ 1908175 w 2362200"/>
                  <a:gd name="connsiteY151" fmla="*/ 1187450 h 1797050"/>
                  <a:gd name="connsiteX152" fmla="*/ 1908175 w 2362200"/>
                  <a:gd name="connsiteY152" fmla="*/ 1247775 h 1797050"/>
                  <a:gd name="connsiteX153" fmla="*/ 1924050 w 2362200"/>
                  <a:gd name="connsiteY153" fmla="*/ 1263650 h 1797050"/>
                  <a:gd name="connsiteX154" fmla="*/ 1933575 w 2362200"/>
                  <a:gd name="connsiteY154" fmla="*/ 1279525 h 1797050"/>
                  <a:gd name="connsiteX155" fmla="*/ 1943100 w 2362200"/>
                  <a:gd name="connsiteY155" fmla="*/ 1279525 h 1797050"/>
                  <a:gd name="connsiteX156" fmla="*/ 1933575 w 2362200"/>
                  <a:gd name="connsiteY156" fmla="*/ 1304925 h 1797050"/>
                  <a:gd name="connsiteX157" fmla="*/ 1952625 w 2362200"/>
                  <a:gd name="connsiteY157" fmla="*/ 1320800 h 1797050"/>
                  <a:gd name="connsiteX158" fmla="*/ 1949450 w 2362200"/>
                  <a:gd name="connsiteY158" fmla="*/ 1336675 h 1797050"/>
                  <a:gd name="connsiteX159" fmla="*/ 1905000 w 2362200"/>
                  <a:gd name="connsiteY159" fmla="*/ 1336675 h 1797050"/>
                  <a:gd name="connsiteX160" fmla="*/ 1901825 w 2362200"/>
                  <a:gd name="connsiteY160" fmla="*/ 1387475 h 1797050"/>
                  <a:gd name="connsiteX161" fmla="*/ 1901825 w 2362200"/>
                  <a:gd name="connsiteY161" fmla="*/ 1387475 h 1797050"/>
                  <a:gd name="connsiteX162" fmla="*/ 1901825 w 2362200"/>
                  <a:gd name="connsiteY162" fmla="*/ 1406525 h 1797050"/>
                  <a:gd name="connsiteX163" fmla="*/ 1936750 w 2362200"/>
                  <a:gd name="connsiteY163" fmla="*/ 1447800 h 1797050"/>
                  <a:gd name="connsiteX164" fmla="*/ 1990725 w 2362200"/>
                  <a:gd name="connsiteY164" fmla="*/ 1447800 h 1797050"/>
                  <a:gd name="connsiteX165" fmla="*/ 2060575 w 2362200"/>
                  <a:gd name="connsiteY165" fmla="*/ 1476375 h 1797050"/>
                  <a:gd name="connsiteX166" fmla="*/ 2060575 w 2362200"/>
                  <a:gd name="connsiteY166" fmla="*/ 1504950 h 1797050"/>
                  <a:gd name="connsiteX167" fmla="*/ 2035175 w 2362200"/>
                  <a:gd name="connsiteY167" fmla="*/ 1571625 h 1797050"/>
                  <a:gd name="connsiteX168" fmla="*/ 2063750 w 2362200"/>
                  <a:gd name="connsiteY168" fmla="*/ 1587500 h 1797050"/>
                  <a:gd name="connsiteX169" fmla="*/ 2105025 w 2362200"/>
                  <a:gd name="connsiteY169" fmla="*/ 1660525 h 1797050"/>
                  <a:gd name="connsiteX170" fmla="*/ 2054225 w 2362200"/>
                  <a:gd name="connsiteY170" fmla="*/ 1736725 h 1797050"/>
                  <a:gd name="connsiteX171" fmla="*/ 2028825 w 2362200"/>
                  <a:gd name="connsiteY171" fmla="*/ 1730375 h 1797050"/>
                  <a:gd name="connsiteX172" fmla="*/ 2006600 w 2362200"/>
                  <a:gd name="connsiteY172" fmla="*/ 1717675 h 1797050"/>
                  <a:gd name="connsiteX173" fmla="*/ 2000250 w 2362200"/>
                  <a:gd name="connsiteY173" fmla="*/ 1736725 h 1797050"/>
                  <a:gd name="connsiteX174" fmla="*/ 1958975 w 2362200"/>
                  <a:gd name="connsiteY174" fmla="*/ 1746250 h 1797050"/>
                  <a:gd name="connsiteX175" fmla="*/ 1952625 w 2362200"/>
                  <a:gd name="connsiteY175" fmla="*/ 1778000 h 1797050"/>
                  <a:gd name="connsiteX176" fmla="*/ 1901825 w 2362200"/>
                  <a:gd name="connsiteY176" fmla="*/ 1797050 h 1797050"/>
                  <a:gd name="connsiteX177" fmla="*/ 1879600 w 2362200"/>
                  <a:gd name="connsiteY177" fmla="*/ 1758950 h 1797050"/>
                  <a:gd name="connsiteX178" fmla="*/ 1841500 w 2362200"/>
                  <a:gd name="connsiteY178" fmla="*/ 1768475 h 1797050"/>
                  <a:gd name="connsiteX179" fmla="*/ 1844675 w 2362200"/>
                  <a:gd name="connsiteY179" fmla="*/ 1730375 h 1797050"/>
                  <a:gd name="connsiteX180" fmla="*/ 1825625 w 2362200"/>
                  <a:gd name="connsiteY180" fmla="*/ 1704975 h 1797050"/>
                  <a:gd name="connsiteX181" fmla="*/ 1860550 w 2362200"/>
                  <a:gd name="connsiteY181" fmla="*/ 1685925 h 1797050"/>
                  <a:gd name="connsiteX182" fmla="*/ 1803400 w 2362200"/>
                  <a:gd name="connsiteY182" fmla="*/ 1666875 h 1797050"/>
                  <a:gd name="connsiteX183" fmla="*/ 1790700 w 2362200"/>
                  <a:gd name="connsiteY183" fmla="*/ 1692275 h 1797050"/>
                  <a:gd name="connsiteX184" fmla="*/ 1746250 w 2362200"/>
                  <a:gd name="connsiteY184" fmla="*/ 1711325 h 1797050"/>
                  <a:gd name="connsiteX185" fmla="*/ 1739900 w 2362200"/>
                  <a:gd name="connsiteY185" fmla="*/ 1733550 h 1797050"/>
                  <a:gd name="connsiteX186" fmla="*/ 1724025 w 2362200"/>
                  <a:gd name="connsiteY186" fmla="*/ 1739900 h 1797050"/>
                  <a:gd name="connsiteX187" fmla="*/ 1701800 w 2362200"/>
                  <a:gd name="connsiteY187" fmla="*/ 1739900 h 1797050"/>
                  <a:gd name="connsiteX188" fmla="*/ 1714500 w 2362200"/>
                  <a:gd name="connsiteY188" fmla="*/ 1704975 h 1797050"/>
                  <a:gd name="connsiteX189" fmla="*/ 1739900 w 2362200"/>
                  <a:gd name="connsiteY189" fmla="*/ 1679575 h 1797050"/>
                  <a:gd name="connsiteX190" fmla="*/ 1730375 w 2362200"/>
                  <a:gd name="connsiteY190" fmla="*/ 1654175 h 1797050"/>
                  <a:gd name="connsiteX191" fmla="*/ 1708150 w 2362200"/>
                  <a:gd name="connsiteY191" fmla="*/ 1654175 h 1797050"/>
                  <a:gd name="connsiteX192" fmla="*/ 1695450 w 2362200"/>
                  <a:gd name="connsiteY192" fmla="*/ 1679575 h 1797050"/>
                  <a:gd name="connsiteX193" fmla="*/ 1663700 w 2362200"/>
                  <a:gd name="connsiteY193" fmla="*/ 1685925 h 1797050"/>
                  <a:gd name="connsiteX194" fmla="*/ 1628775 w 2362200"/>
                  <a:gd name="connsiteY194" fmla="*/ 1698625 h 1797050"/>
                  <a:gd name="connsiteX195" fmla="*/ 1600200 w 2362200"/>
                  <a:gd name="connsiteY195" fmla="*/ 1670050 h 1797050"/>
                  <a:gd name="connsiteX196" fmla="*/ 1597025 w 2362200"/>
                  <a:gd name="connsiteY196" fmla="*/ 1635125 h 1797050"/>
                  <a:gd name="connsiteX197" fmla="*/ 1568450 w 2362200"/>
                  <a:gd name="connsiteY197" fmla="*/ 1619250 h 1797050"/>
                  <a:gd name="connsiteX198" fmla="*/ 1558925 w 2362200"/>
                  <a:gd name="connsiteY198" fmla="*/ 1584325 h 1797050"/>
                  <a:gd name="connsiteX199" fmla="*/ 1517650 w 2362200"/>
                  <a:gd name="connsiteY199" fmla="*/ 1555750 h 1797050"/>
                  <a:gd name="connsiteX200" fmla="*/ 1498600 w 2362200"/>
                  <a:gd name="connsiteY200" fmla="*/ 1558925 h 1797050"/>
                  <a:gd name="connsiteX201" fmla="*/ 1466850 w 2362200"/>
                  <a:gd name="connsiteY201" fmla="*/ 1603375 h 1797050"/>
                  <a:gd name="connsiteX202" fmla="*/ 1419225 w 2362200"/>
                  <a:gd name="connsiteY202" fmla="*/ 1622425 h 1797050"/>
                  <a:gd name="connsiteX203" fmla="*/ 1393825 w 2362200"/>
                  <a:gd name="connsiteY203" fmla="*/ 1587500 h 1797050"/>
                  <a:gd name="connsiteX204" fmla="*/ 1368425 w 2362200"/>
                  <a:gd name="connsiteY204" fmla="*/ 1587500 h 1797050"/>
                  <a:gd name="connsiteX205" fmla="*/ 1270000 w 2362200"/>
                  <a:gd name="connsiteY205" fmla="*/ 1511300 h 1797050"/>
                  <a:gd name="connsiteX206" fmla="*/ 1276350 w 2362200"/>
                  <a:gd name="connsiteY206" fmla="*/ 1463675 h 1797050"/>
                  <a:gd name="connsiteX207" fmla="*/ 1238250 w 2362200"/>
                  <a:gd name="connsiteY207" fmla="*/ 1457325 h 1797050"/>
                  <a:gd name="connsiteX208" fmla="*/ 1222375 w 2362200"/>
                  <a:gd name="connsiteY208" fmla="*/ 1482725 h 1797050"/>
                  <a:gd name="connsiteX209" fmla="*/ 1187450 w 2362200"/>
                  <a:gd name="connsiteY209" fmla="*/ 1482725 h 1797050"/>
                  <a:gd name="connsiteX210" fmla="*/ 1139825 w 2362200"/>
                  <a:gd name="connsiteY210" fmla="*/ 1460500 h 1797050"/>
                  <a:gd name="connsiteX211" fmla="*/ 1092200 w 2362200"/>
                  <a:gd name="connsiteY211" fmla="*/ 1495425 h 1797050"/>
                  <a:gd name="connsiteX212" fmla="*/ 1098550 w 2362200"/>
                  <a:gd name="connsiteY212" fmla="*/ 1511300 h 1797050"/>
                  <a:gd name="connsiteX213" fmla="*/ 1079500 w 2362200"/>
                  <a:gd name="connsiteY213" fmla="*/ 1530350 h 1797050"/>
                  <a:gd name="connsiteX214" fmla="*/ 1035050 w 2362200"/>
                  <a:gd name="connsiteY214" fmla="*/ 1530350 h 1797050"/>
                  <a:gd name="connsiteX215" fmla="*/ 1006475 w 2362200"/>
                  <a:gd name="connsiteY215" fmla="*/ 1574800 h 1797050"/>
                  <a:gd name="connsiteX216" fmla="*/ 958850 w 2362200"/>
                  <a:gd name="connsiteY216" fmla="*/ 1571625 h 1797050"/>
                  <a:gd name="connsiteX217" fmla="*/ 952500 w 2362200"/>
                  <a:gd name="connsiteY217" fmla="*/ 1587500 h 1797050"/>
                  <a:gd name="connsiteX218" fmla="*/ 965200 w 2362200"/>
                  <a:gd name="connsiteY218" fmla="*/ 1670050 h 1797050"/>
                  <a:gd name="connsiteX219" fmla="*/ 939800 w 2362200"/>
                  <a:gd name="connsiteY219" fmla="*/ 1714500 h 1797050"/>
                  <a:gd name="connsiteX220" fmla="*/ 901700 w 2362200"/>
                  <a:gd name="connsiteY220" fmla="*/ 1720850 h 1797050"/>
                  <a:gd name="connsiteX221" fmla="*/ 898525 w 2362200"/>
                  <a:gd name="connsiteY221" fmla="*/ 1746250 h 1797050"/>
                  <a:gd name="connsiteX222" fmla="*/ 869950 w 2362200"/>
                  <a:gd name="connsiteY222" fmla="*/ 1746250 h 1797050"/>
                  <a:gd name="connsiteX223" fmla="*/ 854075 w 2362200"/>
                  <a:gd name="connsiteY223" fmla="*/ 1758950 h 1797050"/>
                  <a:gd name="connsiteX224" fmla="*/ 847725 w 2362200"/>
                  <a:gd name="connsiteY224" fmla="*/ 1771650 h 1797050"/>
                  <a:gd name="connsiteX225" fmla="*/ 828675 w 2362200"/>
                  <a:gd name="connsiteY225" fmla="*/ 1765300 h 1797050"/>
                  <a:gd name="connsiteX226" fmla="*/ 819150 w 2362200"/>
                  <a:gd name="connsiteY226" fmla="*/ 1752600 h 1797050"/>
                  <a:gd name="connsiteX227" fmla="*/ 790575 w 2362200"/>
                  <a:gd name="connsiteY227" fmla="*/ 1771650 h 1797050"/>
                  <a:gd name="connsiteX228" fmla="*/ 692150 w 2362200"/>
                  <a:gd name="connsiteY228" fmla="*/ 1701800 h 1797050"/>
                  <a:gd name="connsiteX229" fmla="*/ 650875 w 2362200"/>
                  <a:gd name="connsiteY229" fmla="*/ 1720850 h 1797050"/>
                  <a:gd name="connsiteX230" fmla="*/ 615950 w 2362200"/>
                  <a:gd name="connsiteY230" fmla="*/ 1685925 h 1797050"/>
                  <a:gd name="connsiteX231" fmla="*/ 581025 w 2362200"/>
                  <a:gd name="connsiteY231" fmla="*/ 1689100 h 1797050"/>
                  <a:gd name="connsiteX232" fmla="*/ 571500 w 2362200"/>
                  <a:gd name="connsiteY232" fmla="*/ 1609725 h 1797050"/>
                  <a:gd name="connsiteX233" fmla="*/ 523875 w 2362200"/>
                  <a:gd name="connsiteY233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298575 w 2362200"/>
                  <a:gd name="connsiteY101" fmla="*/ 412750 h 1797050"/>
                  <a:gd name="connsiteX102" fmla="*/ 1282700 w 2362200"/>
                  <a:gd name="connsiteY102" fmla="*/ 460375 h 1797050"/>
                  <a:gd name="connsiteX103" fmla="*/ 1336675 w 2362200"/>
                  <a:gd name="connsiteY103" fmla="*/ 504825 h 1797050"/>
                  <a:gd name="connsiteX104" fmla="*/ 1378744 w 2362200"/>
                  <a:gd name="connsiteY104" fmla="*/ 503238 h 1797050"/>
                  <a:gd name="connsiteX105" fmla="*/ 1403350 w 2362200"/>
                  <a:gd name="connsiteY105" fmla="*/ 530225 h 1797050"/>
                  <a:gd name="connsiteX106" fmla="*/ 1434307 w 2362200"/>
                  <a:gd name="connsiteY106" fmla="*/ 526475 h 1797050"/>
                  <a:gd name="connsiteX107" fmla="*/ 1471613 w 2362200"/>
                  <a:gd name="connsiteY107" fmla="*/ 554929 h 1797050"/>
                  <a:gd name="connsiteX108" fmla="*/ 1492250 w 2362200"/>
                  <a:gd name="connsiteY108" fmla="*/ 590550 h 1797050"/>
                  <a:gd name="connsiteX109" fmla="*/ 1489075 w 2362200"/>
                  <a:gd name="connsiteY109" fmla="*/ 590550 h 1797050"/>
                  <a:gd name="connsiteX110" fmla="*/ 1482725 w 2362200"/>
                  <a:gd name="connsiteY110" fmla="*/ 612775 h 1797050"/>
                  <a:gd name="connsiteX111" fmla="*/ 1482725 w 2362200"/>
                  <a:gd name="connsiteY111" fmla="*/ 612775 h 1797050"/>
                  <a:gd name="connsiteX112" fmla="*/ 1450975 w 2362200"/>
                  <a:gd name="connsiteY112" fmla="*/ 622300 h 1797050"/>
                  <a:gd name="connsiteX113" fmla="*/ 1511300 w 2362200"/>
                  <a:gd name="connsiteY113" fmla="*/ 638175 h 1797050"/>
                  <a:gd name="connsiteX114" fmla="*/ 1616075 w 2362200"/>
                  <a:gd name="connsiteY114" fmla="*/ 619125 h 1797050"/>
                  <a:gd name="connsiteX115" fmla="*/ 1628775 w 2362200"/>
                  <a:gd name="connsiteY115" fmla="*/ 612775 h 1797050"/>
                  <a:gd name="connsiteX116" fmla="*/ 1628775 w 2362200"/>
                  <a:gd name="connsiteY116" fmla="*/ 593725 h 1797050"/>
                  <a:gd name="connsiteX117" fmla="*/ 1641475 w 2362200"/>
                  <a:gd name="connsiteY117" fmla="*/ 593725 h 1797050"/>
                  <a:gd name="connsiteX118" fmla="*/ 1698625 w 2362200"/>
                  <a:gd name="connsiteY118" fmla="*/ 615950 h 1797050"/>
                  <a:gd name="connsiteX119" fmla="*/ 1701800 w 2362200"/>
                  <a:gd name="connsiteY119" fmla="*/ 574675 h 1797050"/>
                  <a:gd name="connsiteX120" fmla="*/ 1724025 w 2362200"/>
                  <a:gd name="connsiteY120" fmla="*/ 565150 h 1797050"/>
                  <a:gd name="connsiteX121" fmla="*/ 1803400 w 2362200"/>
                  <a:gd name="connsiteY121" fmla="*/ 508000 h 1797050"/>
                  <a:gd name="connsiteX122" fmla="*/ 1885950 w 2362200"/>
                  <a:gd name="connsiteY122" fmla="*/ 485775 h 1797050"/>
                  <a:gd name="connsiteX123" fmla="*/ 1952625 w 2362200"/>
                  <a:gd name="connsiteY123" fmla="*/ 415925 h 1797050"/>
                  <a:gd name="connsiteX124" fmla="*/ 1971675 w 2362200"/>
                  <a:gd name="connsiteY124" fmla="*/ 409575 h 1797050"/>
                  <a:gd name="connsiteX125" fmla="*/ 2006600 w 2362200"/>
                  <a:gd name="connsiteY125" fmla="*/ 396875 h 1797050"/>
                  <a:gd name="connsiteX126" fmla="*/ 2047875 w 2362200"/>
                  <a:gd name="connsiteY126" fmla="*/ 409575 h 1797050"/>
                  <a:gd name="connsiteX127" fmla="*/ 2085975 w 2362200"/>
                  <a:gd name="connsiteY127" fmla="*/ 457200 h 1797050"/>
                  <a:gd name="connsiteX128" fmla="*/ 2133600 w 2362200"/>
                  <a:gd name="connsiteY128" fmla="*/ 504825 h 1797050"/>
                  <a:gd name="connsiteX129" fmla="*/ 2190750 w 2362200"/>
                  <a:gd name="connsiteY129" fmla="*/ 536575 h 1797050"/>
                  <a:gd name="connsiteX130" fmla="*/ 2244725 w 2362200"/>
                  <a:gd name="connsiteY130" fmla="*/ 520700 h 1797050"/>
                  <a:gd name="connsiteX131" fmla="*/ 2270125 w 2362200"/>
                  <a:gd name="connsiteY131" fmla="*/ 533400 h 1797050"/>
                  <a:gd name="connsiteX132" fmla="*/ 2273300 w 2362200"/>
                  <a:gd name="connsiteY132" fmla="*/ 577850 h 1797050"/>
                  <a:gd name="connsiteX133" fmla="*/ 2324100 w 2362200"/>
                  <a:gd name="connsiteY133" fmla="*/ 606425 h 1797050"/>
                  <a:gd name="connsiteX134" fmla="*/ 2362200 w 2362200"/>
                  <a:gd name="connsiteY134" fmla="*/ 644525 h 1797050"/>
                  <a:gd name="connsiteX135" fmla="*/ 2298700 w 2362200"/>
                  <a:gd name="connsiteY135" fmla="*/ 800100 h 1797050"/>
                  <a:gd name="connsiteX136" fmla="*/ 2273300 w 2362200"/>
                  <a:gd name="connsiteY136" fmla="*/ 895350 h 1797050"/>
                  <a:gd name="connsiteX137" fmla="*/ 2247900 w 2362200"/>
                  <a:gd name="connsiteY137" fmla="*/ 949325 h 1797050"/>
                  <a:gd name="connsiteX138" fmla="*/ 2197100 w 2362200"/>
                  <a:gd name="connsiteY138" fmla="*/ 949325 h 1797050"/>
                  <a:gd name="connsiteX139" fmla="*/ 2174875 w 2362200"/>
                  <a:gd name="connsiteY139" fmla="*/ 993775 h 1797050"/>
                  <a:gd name="connsiteX140" fmla="*/ 2174875 w 2362200"/>
                  <a:gd name="connsiteY140" fmla="*/ 993775 h 1797050"/>
                  <a:gd name="connsiteX141" fmla="*/ 2181225 w 2362200"/>
                  <a:gd name="connsiteY141" fmla="*/ 1022350 h 1797050"/>
                  <a:gd name="connsiteX142" fmla="*/ 2146300 w 2362200"/>
                  <a:gd name="connsiteY142" fmla="*/ 1031875 h 1797050"/>
                  <a:gd name="connsiteX143" fmla="*/ 2095500 w 2362200"/>
                  <a:gd name="connsiteY143" fmla="*/ 1019175 h 1797050"/>
                  <a:gd name="connsiteX144" fmla="*/ 2101850 w 2362200"/>
                  <a:gd name="connsiteY144" fmla="*/ 1073150 h 1797050"/>
                  <a:gd name="connsiteX145" fmla="*/ 2114550 w 2362200"/>
                  <a:gd name="connsiteY145" fmla="*/ 1117600 h 1797050"/>
                  <a:gd name="connsiteX146" fmla="*/ 2051050 w 2362200"/>
                  <a:gd name="connsiteY146" fmla="*/ 1152525 h 1797050"/>
                  <a:gd name="connsiteX147" fmla="*/ 2066925 w 2362200"/>
                  <a:gd name="connsiteY147" fmla="*/ 1174750 h 1797050"/>
                  <a:gd name="connsiteX148" fmla="*/ 2047875 w 2362200"/>
                  <a:gd name="connsiteY148" fmla="*/ 1196975 h 1797050"/>
                  <a:gd name="connsiteX149" fmla="*/ 1968500 w 2362200"/>
                  <a:gd name="connsiteY149" fmla="*/ 1171575 h 1797050"/>
                  <a:gd name="connsiteX150" fmla="*/ 1943100 w 2362200"/>
                  <a:gd name="connsiteY150" fmla="*/ 1187450 h 1797050"/>
                  <a:gd name="connsiteX151" fmla="*/ 1908175 w 2362200"/>
                  <a:gd name="connsiteY151" fmla="*/ 1187450 h 1797050"/>
                  <a:gd name="connsiteX152" fmla="*/ 1908175 w 2362200"/>
                  <a:gd name="connsiteY152" fmla="*/ 1247775 h 1797050"/>
                  <a:gd name="connsiteX153" fmla="*/ 1924050 w 2362200"/>
                  <a:gd name="connsiteY153" fmla="*/ 1263650 h 1797050"/>
                  <a:gd name="connsiteX154" fmla="*/ 1933575 w 2362200"/>
                  <a:gd name="connsiteY154" fmla="*/ 1279525 h 1797050"/>
                  <a:gd name="connsiteX155" fmla="*/ 1943100 w 2362200"/>
                  <a:gd name="connsiteY155" fmla="*/ 1279525 h 1797050"/>
                  <a:gd name="connsiteX156" fmla="*/ 1933575 w 2362200"/>
                  <a:gd name="connsiteY156" fmla="*/ 1304925 h 1797050"/>
                  <a:gd name="connsiteX157" fmla="*/ 1952625 w 2362200"/>
                  <a:gd name="connsiteY157" fmla="*/ 1320800 h 1797050"/>
                  <a:gd name="connsiteX158" fmla="*/ 1949450 w 2362200"/>
                  <a:gd name="connsiteY158" fmla="*/ 1336675 h 1797050"/>
                  <a:gd name="connsiteX159" fmla="*/ 1905000 w 2362200"/>
                  <a:gd name="connsiteY159" fmla="*/ 1336675 h 1797050"/>
                  <a:gd name="connsiteX160" fmla="*/ 1901825 w 2362200"/>
                  <a:gd name="connsiteY160" fmla="*/ 1387475 h 1797050"/>
                  <a:gd name="connsiteX161" fmla="*/ 1901825 w 2362200"/>
                  <a:gd name="connsiteY161" fmla="*/ 1387475 h 1797050"/>
                  <a:gd name="connsiteX162" fmla="*/ 1901825 w 2362200"/>
                  <a:gd name="connsiteY162" fmla="*/ 1406525 h 1797050"/>
                  <a:gd name="connsiteX163" fmla="*/ 1936750 w 2362200"/>
                  <a:gd name="connsiteY163" fmla="*/ 1447800 h 1797050"/>
                  <a:gd name="connsiteX164" fmla="*/ 1990725 w 2362200"/>
                  <a:gd name="connsiteY164" fmla="*/ 1447800 h 1797050"/>
                  <a:gd name="connsiteX165" fmla="*/ 2060575 w 2362200"/>
                  <a:gd name="connsiteY165" fmla="*/ 1476375 h 1797050"/>
                  <a:gd name="connsiteX166" fmla="*/ 2060575 w 2362200"/>
                  <a:gd name="connsiteY166" fmla="*/ 1504950 h 1797050"/>
                  <a:gd name="connsiteX167" fmla="*/ 2035175 w 2362200"/>
                  <a:gd name="connsiteY167" fmla="*/ 1571625 h 1797050"/>
                  <a:gd name="connsiteX168" fmla="*/ 2063750 w 2362200"/>
                  <a:gd name="connsiteY168" fmla="*/ 1587500 h 1797050"/>
                  <a:gd name="connsiteX169" fmla="*/ 2105025 w 2362200"/>
                  <a:gd name="connsiteY169" fmla="*/ 1660525 h 1797050"/>
                  <a:gd name="connsiteX170" fmla="*/ 2054225 w 2362200"/>
                  <a:gd name="connsiteY170" fmla="*/ 1736725 h 1797050"/>
                  <a:gd name="connsiteX171" fmla="*/ 2028825 w 2362200"/>
                  <a:gd name="connsiteY171" fmla="*/ 1730375 h 1797050"/>
                  <a:gd name="connsiteX172" fmla="*/ 2006600 w 2362200"/>
                  <a:gd name="connsiteY172" fmla="*/ 1717675 h 1797050"/>
                  <a:gd name="connsiteX173" fmla="*/ 2000250 w 2362200"/>
                  <a:gd name="connsiteY173" fmla="*/ 1736725 h 1797050"/>
                  <a:gd name="connsiteX174" fmla="*/ 1958975 w 2362200"/>
                  <a:gd name="connsiteY174" fmla="*/ 1746250 h 1797050"/>
                  <a:gd name="connsiteX175" fmla="*/ 1952625 w 2362200"/>
                  <a:gd name="connsiteY175" fmla="*/ 1778000 h 1797050"/>
                  <a:gd name="connsiteX176" fmla="*/ 1901825 w 2362200"/>
                  <a:gd name="connsiteY176" fmla="*/ 1797050 h 1797050"/>
                  <a:gd name="connsiteX177" fmla="*/ 1879600 w 2362200"/>
                  <a:gd name="connsiteY177" fmla="*/ 1758950 h 1797050"/>
                  <a:gd name="connsiteX178" fmla="*/ 1841500 w 2362200"/>
                  <a:gd name="connsiteY178" fmla="*/ 1768475 h 1797050"/>
                  <a:gd name="connsiteX179" fmla="*/ 1844675 w 2362200"/>
                  <a:gd name="connsiteY179" fmla="*/ 1730375 h 1797050"/>
                  <a:gd name="connsiteX180" fmla="*/ 1825625 w 2362200"/>
                  <a:gd name="connsiteY180" fmla="*/ 1704975 h 1797050"/>
                  <a:gd name="connsiteX181" fmla="*/ 1860550 w 2362200"/>
                  <a:gd name="connsiteY181" fmla="*/ 1685925 h 1797050"/>
                  <a:gd name="connsiteX182" fmla="*/ 1803400 w 2362200"/>
                  <a:gd name="connsiteY182" fmla="*/ 1666875 h 1797050"/>
                  <a:gd name="connsiteX183" fmla="*/ 1790700 w 2362200"/>
                  <a:gd name="connsiteY183" fmla="*/ 1692275 h 1797050"/>
                  <a:gd name="connsiteX184" fmla="*/ 1746250 w 2362200"/>
                  <a:gd name="connsiteY184" fmla="*/ 1711325 h 1797050"/>
                  <a:gd name="connsiteX185" fmla="*/ 1739900 w 2362200"/>
                  <a:gd name="connsiteY185" fmla="*/ 1733550 h 1797050"/>
                  <a:gd name="connsiteX186" fmla="*/ 1724025 w 2362200"/>
                  <a:gd name="connsiteY186" fmla="*/ 1739900 h 1797050"/>
                  <a:gd name="connsiteX187" fmla="*/ 1701800 w 2362200"/>
                  <a:gd name="connsiteY187" fmla="*/ 1739900 h 1797050"/>
                  <a:gd name="connsiteX188" fmla="*/ 1714500 w 2362200"/>
                  <a:gd name="connsiteY188" fmla="*/ 1704975 h 1797050"/>
                  <a:gd name="connsiteX189" fmla="*/ 1739900 w 2362200"/>
                  <a:gd name="connsiteY189" fmla="*/ 1679575 h 1797050"/>
                  <a:gd name="connsiteX190" fmla="*/ 1730375 w 2362200"/>
                  <a:gd name="connsiteY190" fmla="*/ 1654175 h 1797050"/>
                  <a:gd name="connsiteX191" fmla="*/ 1708150 w 2362200"/>
                  <a:gd name="connsiteY191" fmla="*/ 1654175 h 1797050"/>
                  <a:gd name="connsiteX192" fmla="*/ 1695450 w 2362200"/>
                  <a:gd name="connsiteY192" fmla="*/ 1679575 h 1797050"/>
                  <a:gd name="connsiteX193" fmla="*/ 1663700 w 2362200"/>
                  <a:gd name="connsiteY193" fmla="*/ 1685925 h 1797050"/>
                  <a:gd name="connsiteX194" fmla="*/ 1628775 w 2362200"/>
                  <a:gd name="connsiteY194" fmla="*/ 1698625 h 1797050"/>
                  <a:gd name="connsiteX195" fmla="*/ 1600200 w 2362200"/>
                  <a:gd name="connsiteY195" fmla="*/ 1670050 h 1797050"/>
                  <a:gd name="connsiteX196" fmla="*/ 1597025 w 2362200"/>
                  <a:gd name="connsiteY196" fmla="*/ 1635125 h 1797050"/>
                  <a:gd name="connsiteX197" fmla="*/ 1568450 w 2362200"/>
                  <a:gd name="connsiteY197" fmla="*/ 1619250 h 1797050"/>
                  <a:gd name="connsiteX198" fmla="*/ 1558925 w 2362200"/>
                  <a:gd name="connsiteY198" fmla="*/ 1584325 h 1797050"/>
                  <a:gd name="connsiteX199" fmla="*/ 1517650 w 2362200"/>
                  <a:gd name="connsiteY199" fmla="*/ 1555750 h 1797050"/>
                  <a:gd name="connsiteX200" fmla="*/ 1498600 w 2362200"/>
                  <a:gd name="connsiteY200" fmla="*/ 1558925 h 1797050"/>
                  <a:gd name="connsiteX201" fmla="*/ 1466850 w 2362200"/>
                  <a:gd name="connsiteY201" fmla="*/ 1603375 h 1797050"/>
                  <a:gd name="connsiteX202" fmla="*/ 1419225 w 2362200"/>
                  <a:gd name="connsiteY202" fmla="*/ 1622425 h 1797050"/>
                  <a:gd name="connsiteX203" fmla="*/ 1393825 w 2362200"/>
                  <a:gd name="connsiteY203" fmla="*/ 1587500 h 1797050"/>
                  <a:gd name="connsiteX204" fmla="*/ 1368425 w 2362200"/>
                  <a:gd name="connsiteY204" fmla="*/ 1587500 h 1797050"/>
                  <a:gd name="connsiteX205" fmla="*/ 1270000 w 2362200"/>
                  <a:gd name="connsiteY205" fmla="*/ 1511300 h 1797050"/>
                  <a:gd name="connsiteX206" fmla="*/ 1276350 w 2362200"/>
                  <a:gd name="connsiteY206" fmla="*/ 1463675 h 1797050"/>
                  <a:gd name="connsiteX207" fmla="*/ 1238250 w 2362200"/>
                  <a:gd name="connsiteY207" fmla="*/ 1457325 h 1797050"/>
                  <a:gd name="connsiteX208" fmla="*/ 1222375 w 2362200"/>
                  <a:gd name="connsiteY208" fmla="*/ 1482725 h 1797050"/>
                  <a:gd name="connsiteX209" fmla="*/ 1187450 w 2362200"/>
                  <a:gd name="connsiteY209" fmla="*/ 1482725 h 1797050"/>
                  <a:gd name="connsiteX210" fmla="*/ 1139825 w 2362200"/>
                  <a:gd name="connsiteY210" fmla="*/ 1460500 h 1797050"/>
                  <a:gd name="connsiteX211" fmla="*/ 1092200 w 2362200"/>
                  <a:gd name="connsiteY211" fmla="*/ 1495425 h 1797050"/>
                  <a:gd name="connsiteX212" fmla="*/ 1098550 w 2362200"/>
                  <a:gd name="connsiteY212" fmla="*/ 1511300 h 1797050"/>
                  <a:gd name="connsiteX213" fmla="*/ 1079500 w 2362200"/>
                  <a:gd name="connsiteY213" fmla="*/ 1530350 h 1797050"/>
                  <a:gd name="connsiteX214" fmla="*/ 1035050 w 2362200"/>
                  <a:gd name="connsiteY214" fmla="*/ 1530350 h 1797050"/>
                  <a:gd name="connsiteX215" fmla="*/ 1006475 w 2362200"/>
                  <a:gd name="connsiteY215" fmla="*/ 1574800 h 1797050"/>
                  <a:gd name="connsiteX216" fmla="*/ 958850 w 2362200"/>
                  <a:gd name="connsiteY216" fmla="*/ 1571625 h 1797050"/>
                  <a:gd name="connsiteX217" fmla="*/ 952500 w 2362200"/>
                  <a:gd name="connsiteY217" fmla="*/ 1587500 h 1797050"/>
                  <a:gd name="connsiteX218" fmla="*/ 965200 w 2362200"/>
                  <a:gd name="connsiteY218" fmla="*/ 1670050 h 1797050"/>
                  <a:gd name="connsiteX219" fmla="*/ 939800 w 2362200"/>
                  <a:gd name="connsiteY219" fmla="*/ 1714500 h 1797050"/>
                  <a:gd name="connsiteX220" fmla="*/ 901700 w 2362200"/>
                  <a:gd name="connsiteY220" fmla="*/ 1720850 h 1797050"/>
                  <a:gd name="connsiteX221" fmla="*/ 898525 w 2362200"/>
                  <a:gd name="connsiteY221" fmla="*/ 1746250 h 1797050"/>
                  <a:gd name="connsiteX222" fmla="*/ 869950 w 2362200"/>
                  <a:gd name="connsiteY222" fmla="*/ 1746250 h 1797050"/>
                  <a:gd name="connsiteX223" fmla="*/ 854075 w 2362200"/>
                  <a:gd name="connsiteY223" fmla="*/ 1758950 h 1797050"/>
                  <a:gd name="connsiteX224" fmla="*/ 847725 w 2362200"/>
                  <a:gd name="connsiteY224" fmla="*/ 1771650 h 1797050"/>
                  <a:gd name="connsiteX225" fmla="*/ 828675 w 2362200"/>
                  <a:gd name="connsiteY225" fmla="*/ 1765300 h 1797050"/>
                  <a:gd name="connsiteX226" fmla="*/ 819150 w 2362200"/>
                  <a:gd name="connsiteY226" fmla="*/ 1752600 h 1797050"/>
                  <a:gd name="connsiteX227" fmla="*/ 790575 w 2362200"/>
                  <a:gd name="connsiteY227" fmla="*/ 1771650 h 1797050"/>
                  <a:gd name="connsiteX228" fmla="*/ 692150 w 2362200"/>
                  <a:gd name="connsiteY228" fmla="*/ 1701800 h 1797050"/>
                  <a:gd name="connsiteX229" fmla="*/ 650875 w 2362200"/>
                  <a:gd name="connsiteY229" fmla="*/ 1720850 h 1797050"/>
                  <a:gd name="connsiteX230" fmla="*/ 615950 w 2362200"/>
                  <a:gd name="connsiteY230" fmla="*/ 1685925 h 1797050"/>
                  <a:gd name="connsiteX231" fmla="*/ 581025 w 2362200"/>
                  <a:gd name="connsiteY231" fmla="*/ 1689100 h 1797050"/>
                  <a:gd name="connsiteX232" fmla="*/ 571500 w 2362200"/>
                  <a:gd name="connsiteY232" fmla="*/ 1609725 h 1797050"/>
                  <a:gd name="connsiteX233" fmla="*/ 523875 w 2362200"/>
                  <a:gd name="connsiteY233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298575 w 2362200"/>
                  <a:gd name="connsiteY101" fmla="*/ 412750 h 1797050"/>
                  <a:gd name="connsiteX102" fmla="*/ 1282700 w 2362200"/>
                  <a:gd name="connsiteY102" fmla="*/ 460375 h 1797050"/>
                  <a:gd name="connsiteX103" fmla="*/ 1336675 w 2362200"/>
                  <a:gd name="connsiteY103" fmla="*/ 504825 h 1797050"/>
                  <a:gd name="connsiteX104" fmla="*/ 1378744 w 2362200"/>
                  <a:gd name="connsiteY104" fmla="*/ 503238 h 1797050"/>
                  <a:gd name="connsiteX105" fmla="*/ 1403350 w 2362200"/>
                  <a:gd name="connsiteY105" fmla="*/ 530225 h 1797050"/>
                  <a:gd name="connsiteX106" fmla="*/ 1434307 w 2362200"/>
                  <a:gd name="connsiteY106" fmla="*/ 526475 h 1797050"/>
                  <a:gd name="connsiteX107" fmla="*/ 1472407 w 2362200"/>
                  <a:gd name="connsiteY107" fmla="*/ 550166 h 1797050"/>
                  <a:gd name="connsiteX108" fmla="*/ 1492250 w 2362200"/>
                  <a:gd name="connsiteY108" fmla="*/ 590550 h 1797050"/>
                  <a:gd name="connsiteX109" fmla="*/ 1489075 w 2362200"/>
                  <a:gd name="connsiteY109" fmla="*/ 590550 h 1797050"/>
                  <a:gd name="connsiteX110" fmla="*/ 1482725 w 2362200"/>
                  <a:gd name="connsiteY110" fmla="*/ 612775 h 1797050"/>
                  <a:gd name="connsiteX111" fmla="*/ 1482725 w 2362200"/>
                  <a:gd name="connsiteY111" fmla="*/ 612775 h 1797050"/>
                  <a:gd name="connsiteX112" fmla="*/ 1450975 w 2362200"/>
                  <a:gd name="connsiteY112" fmla="*/ 622300 h 1797050"/>
                  <a:gd name="connsiteX113" fmla="*/ 1511300 w 2362200"/>
                  <a:gd name="connsiteY113" fmla="*/ 638175 h 1797050"/>
                  <a:gd name="connsiteX114" fmla="*/ 1616075 w 2362200"/>
                  <a:gd name="connsiteY114" fmla="*/ 619125 h 1797050"/>
                  <a:gd name="connsiteX115" fmla="*/ 1628775 w 2362200"/>
                  <a:gd name="connsiteY115" fmla="*/ 612775 h 1797050"/>
                  <a:gd name="connsiteX116" fmla="*/ 1628775 w 2362200"/>
                  <a:gd name="connsiteY116" fmla="*/ 593725 h 1797050"/>
                  <a:gd name="connsiteX117" fmla="*/ 1641475 w 2362200"/>
                  <a:gd name="connsiteY117" fmla="*/ 593725 h 1797050"/>
                  <a:gd name="connsiteX118" fmla="*/ 1698625 w 2362200"/>
                  <a:gd name="connsiteY118" fmla="*/ 615950 h 1797050"/>
                  <a:gd name="connsiteX119" fmla="*/ 1701800 w 2362200"/>
                  <a:gd name="connsiteY119" fmla="*/ 574675 h 1797050"/>
                  <a:gd name="connsiteX120" fmla="*/ 1724025 w 2362200"/>
                  <a:gd name="connsiteY120" fmla="*/ 565150 h 1797050"/>
                  <a:gd name="connsiteX121" fmla="*/ 1803400 w 2362200"/>
                  <a:gd name="connsiteY121" fmla="*/ 508000 h 1797050"/>
                  <a:gd name="connsiteX122" fmla="*/ 1885950 w 2362200"/>
                  <a:gd name="connsiteY122" fmla="*/ 485775 h 1797050"/>
                  <a:gd name="connsiteX123" fmla="*/ 1952625 w 2362200"/>
                  <a:gd name="connsiteY123" fmla="*/ 415925 h 1797050"/>
                  <a:gd name="connsiteX124" fmla="*/ 1971675 w 2362200"/>
                  <a:gd name="connsiteY124" fmla="*/ 409575 h 1797050"/>
                  <a:gd name="connsiteX125" fmla="*/ 2006600 w 2362200"/>
                  <a:gd name="connsiteY125" fmla="*/ 396875 h 1797050"/>
                  <a:gd name="connsiteX126" fmla="*/ 2047875 w 2362200"/>
                  <a:gd name="connsiteY126" fmla="*/ 409575 h 1797050"/>
                  <a:gd name="connsiteX127" fmla="*/ 2085975 w 2362200"/>
                  <a:gd name="connsiteY127" fmla="*/ 457200 h 1797050"/>
                  <a:gd name="connsiteX128" fmla="*/ 2133600 w 2362200"/>
                  <a:gd name="connsiteY128" fmla="*/ 504825 h 1797050"/>
                  <a:gd name="connsiteX129" fmla="*/ 2190750 w 2362200"/>
                  <a:gd name="connsiteY129" fmla="*/ 536575 h 1797050"/>
                  <a:gd name="connsiteX130" fmla="*/ 2244725 w 2362200"/>
                  <a:gd name="connsiteY130" fmla="*/ 520700 h 1797050"/>
                  <a:gd name="connsiteX131" fmla="*/ 2270125 w 2362200"/>
                  <a:gd name="connsiteY131" fmla="*/ 533400 h 1797050"/>
                  <a:gd name="connsiteX132" fmla="*/ 2273300 w 2362200"/>
                  <a:gd name="connsiteY132" fmla="*/ 577850 h 1797050"/>
                  <a:gd name="connsiteX133" fmla="*/ 2324100 w 2362200"/>
                  <a:gd name="connsiteY133" fmla="*/ 606425 h 1797050"/>
                  <a:gd name="connsiteX134" fmla="*/ 2362200 w 2362200"/>
                  <a:gd name="connsiteY134" fmla="*/ 644525 h 1797050"/>
                  <a:gd name="connsiteX135" fmla="*/ 2298700 w 2362200"/>
                  <a:gd name="connsiteY135" fmla="*/ 800100 h 1797050"/>
                  <a:gd name="connsiteX136" fmla="*/ 2273300 w 2362200"/>
                  <a:gd name="connsiteY136" fmla="*/ 895350 h 1797050"/>
                  <a:gd name="connsiteX137" fmla="*/ 2247900 w 2362200"/>
                  <a:gd name="connsiteY137" fmla="*/ 949325 h 1797050"/>
                  <a:gd name="connsiteX138" fmla="*/ 2197100 w 2362200"/>
                  <a:gd name="connsiteY138" fmla="*/ 949325 h 1797050"/>
                  <a:gd name="connsiteX139" fmla="*/ 2174875 w 2362200"/>
                  <a:gd name="connsiteY139" fmla="*/ 993775 h 1797050"/>
                  <a:gd name="connsiteX140" fmla="*/ 2174875 w 2362200"/>
                  <a:gd name="connsiteY140" fmla="*/ 993775 h 1797050"/>
                  <a:gd name="connsiteX141" fmla="*/ 2181225 w 2362200"/>
                  <a:gd name="connsiteY141" fmla="*/ 1022350 h 1797050"/>
                  <a:gd name="connsiteX142" fmla="*/ 2146300 w 2362200"/>
                  <a:gd name="connsiteY142" fmla="*/ 1031875 h 1797050"/>
                  <a:gd name="connsiteX143" fmla="*/ 2095500 w 2362200"/>
                  <a:gd name="connsiteY143" fmla="*/ 1019175 h 1797050"/>
                  <a:gd name="connsiteX144" fmla="*/ 2101850 w 2362200"/>
                  <a:gd name="connsiteY144" fmla="*/ 1073150 h 1797050"/>
                  <a:gd name="connsiteX145" fmla="*/ 2114550 w 2362200"/>
                  <a:gd name="connsiteY145" fmla="*/ 1117600 h 1797050"/>
                  <a:gd name="connsiteX146" fmla="*/ 2051050 w 2362200"/>
                  <a:gd name="connsiteY146" fmla="*/ 1152525 h 1797050"/>
                  <a:gd name="connsiteX147" fmla="*/ 2066925 w 2362200"/>
                  <a:gd name="connsiteY147" fmla="*/ 1174750 h 1797050"/>
                  <a:gd name="connsiteX148" fmla="*/ 2047875 w 2362200"/>
                  <a:gd name="connsiteY148" fmla="*/ 1196975 h 1797050"/>
                  <a:gd name="connsiteX149" fmla="*/ 1968500 w 2362200"/>
                  <a:gd name="connsiteY149" fmla="*/ 1171575 h 1797050"/>
                  <a:gd name="connsiteX150" fmla="*/ 1943100 w 2362200"/>
                  <a:gd name="connsiteY150" fmla="*/ 1187450 h 1797050"/>
                  <a:gd name="connsiteX151" fmla="*/ 1908175 w 2362200"/>
                  <a:gd name="connsiteY151" fmla="*/ 1187450 h 1797050"/>
                  <a:gd name="connsiteX152" fmla="*/ 1908175 w 2362200"/>
                  <a:gd name="connsiteY152" fmla="*/ 1247775 h 1797050"/>
                  <a:gd name="connsiteX153" fmla="*/ 1924050 w 2362200"/>
                  <a:gd name="connsiteY153" fmla="*/ 1263650 h 1797050"/>
                  <a:gd name="connsiteX154" fmla="*/ 1933575 w 2362200"/>
                  <a:gd name="connsiteY154" fmla="*/ 1279525 h 1797050"/>
                  <a:gd name="connsiteX155" fmla="*/ 1943100 w 2362200"/>
                  <a:gd name="connsiteY155" fmla="*/ 1279525 h 1797050"/>
                  <a:gd name="connsiteX156" fmla="*/ 1933575 w 2362200"/>
                  <a:gd name="connsiteY156" fmla="*/ 1304925 h 1797050"/>
                  <a:gd name="connsiteX157" fmla="*/ 1952625 w 2362200"/>
                  <a:gd name="connsiteY157" fmla="*/ 1320800 h 1797050"/>
                  <a:gd name="connsiteX158" fmla="*/ 1949450 w 2362200"/>
                  <a:gd name="connsiteY158" fmla="*/ 1336675 h 1797050"/>
                  <a:gd name="connsiteX159" fmla="*/ 1905000 w 2362200"/>
                  <a:gd name="connsiteY159" fmla="*/ 1336675 h 1797050"/>
                  <a:gd name="connsiteX160" fmla="*/ 1901825 w 2362200"/>
                  <a:gd name="connsiteY160" fmla="*/ 1387475 h 1797050"/>
                  <a:gd name="connsiteX161" fmla="*/ 1901825 w 2362200"/>
                  <a:gd name="connsiteY161" fmla="*/ 1387475 h 1797050"/>
                  <a:gd name="connsiteX162" fmla="*/ 1901825 w 2362200"/>
                  <a:gd name="connsiteY162" fmla="*/ 1406525 h 1797050"/>
                  <a:gd name="connsiteX163" fmla="*/ 1936750 w 2362200"/>
                  <a:gd name="connsiteY163" fmla="*/ 1447800 h 1797050"/>
                  <a:gd name="connsiteX164" fmla="*/ 1990725 w 2362200"/>
                  <a:gd name="connsiteY164" fmla="*/ 1447800 h 1797050"/>
                  <a:gd name="connsiteX165" fmla="*/ 2060575 w 2362200"/>
                  <a:gd name="connsiteY165" fmla="*/ 1476375 h 1797050"/>
                  <a:gd name="connsiteX166" fmla="*/ 2060575 w 2362200"/>
                  <a:gd name="connsiteY166" fmla="*/ 1504950 h 1797050"/>
                  <a:gd name="connsiteX167" fmla="*/ 2035175 w 2362200"/>
                  <a:gd name="connsiteY167" fmla="*/ 1571625 h 1797050"/>
                  <a:gd name="connsiteX168" fmla="*/ 2063750 w 2362200"/>
                  <a:gd name="connsiteY168" fmla="*/ 1587500 h 1797050"/>
                  <a:gd name="connsiteX169" fmla="*/ 2105025 w 2362200"/>
                  <a:gd name="connsiteY169" fmla="*/ 1660525 h 1797050"/>
                  <a:gd name="connsiteX170" fmla="*/ 2054225 w 2362200"/>
                  <a:gd name="connsiteY170" fmla="*/ 1736725 h 1797050"/>
                  <a:gd name="connsiteX171" fmla="*/ 2028825 w 2362200"/>
                  <a:gd name="connsiteY171" fmla="*/ 1730375 h 1797050"/>
                  <a:gd name="connsiteX172" fmla="*/ 2006600 w 2362200"/>
                  <a:gd name="connsiteY172" fmla="*/ 1717675 h 1797050"/>
                  <a:gd name="connsiteX173" fmla="*/ 2000250 w 2362200"/>
                  <a:gd name="connsiteY173" fmla="*/ 1736725 h 1797050"/>
                  <a:gd name="connsiteX174" fmla="*/ 1958975 w 2362200"/>
                  <a:gd name="connsiteY174" fmla="*/ 1746250 h 1797050"/>
                  <a:gd name="connsiteX175" fmla="*/ 1952625 w 2362200"/>
                  <a:gd name="connsiteY175" fmla="*/ 1778000 h 1797050"/>
                  <a:gd name="connsiteX176" fmla="*/ 1901825 w 2362200"/>
                  <a:gd name="connsiteY176" fmla="*/ 1797050 h 1797050"/>
                  <a:gd name="connsiteX177" fmla="*/ 1879600 w 2362200"/>
                  <a:gd name="connsiteY177" fmla="*/ 1758950 h 1797050"/>
                  <a:gd name="connsiteX178" fmla="*/ 1841500 w 2362200"/>
                  <a:gd name="connsiteY178" fmla="*/ 1768475 h 1797050"/>
                  <a:gd name="connsiteX179" fmla="*/ 1844675 w 2362200"/>
                  <a:gd name="connsiteY179" fmla="*/ 1730375 h 1797050"/>
                  <a:gd name="connsiteX180" fmla="*/ 1825625 w 2362200"/>
                  <a:gd name="connsiteY180" fmla="*/ 1704975 h 1797050"/>
                  <a:gd name="connsiteX181" fmla="*/ 1860550 w 2362200"/>
                  <a:gd name="connsiteY181" fmla="*/ 1685925 h 1797050"/>
                  <a:gd name="connsiteX182" fmla="*/ 1803400 w 2362200"/>
                  <a:gd name="connsiteY182" fmla="*/ 1666875 h 1797050"/>
                  <a:gd name="connsiteX183" fmla="*/ 1790700 w 2362200"/>
                  <a:gd name="connsiteY183" fmla="*/ 1692275 h 1797050"/>
                  <a:gd name="connsiteX184" fmla="*/ 1746250 w 2362200"/>
                  <a:gd name="connsiteY184" fmla="*/ 1711325 h 1797050"/>
                  <a:gd name="connsiteX185" fmla="*/ 1739900 w 2362200"/>
                  <a:gd name="connsiteY185" fmla="*/ 1733550 h 1797050"/>
                  <a:gd name="connsiteX186" fmla="*/ 1724025 w 2362200"/>
                  <a:gd name="connsiteY186" fmla="*/ 1739900 h 1797050"/>
                  <a:gd name="connsiteX187" fmla="*/ 1701800 w 2362200"/>
                  <a:gd name="connsiteY187" fmla="*/ 1739900 h 1797050"/>
                  <a:gd name="connsiteX188" fmla="*/ 1714500 w 2362200"/>
                  <a:gd name="connsiteY188" fmla="*/ 1704975 h 1797050"/>
                  <a:gd name="connsiteX189" fmla="*/ 1739900 w 2362200"/>
                  <a:gd name="connsiteY189" fmla="*/ 1679575 h 1797050"/>
                  <a:gd name="connsiteX190" fmla="*/ 1730375 w 2362200"/>
                  <a:gd name="connsiteY190" fmla="*/ 1654175 h 1797050"/>
                  <a:gd name="connsiteX191" fmla="*/ 1708150 w 2362200"/>
                  <a:gd name="connsiteY191" fmla="*/ 1654175 h 1797050"/>
                  <a:gd name="connsiteX192" fmla="*/ 1695450 w 2362200"/>
                  <a:gd name="connsiteY192" fmla="*/ 1679575 h 1797050"/>
                  <a:gd name="connsiteX193" fmla="*/ 1663700 w 2362200"/>
                  <a:gd name="connsiteY193" fmla="*/ 1685925 h 1797050"/>
                  <a:gd name="connsiteX194" fmla="*/ 1628775 w 2362200"/>
                  <a:gd name="connsiteY194" fmla="*/ 1698625 h 1797050"/>
                  <a:gd name="connsiteX195" fmla="*/ 1600200 w 2362200"/>
                  <a:gd name="connsiteY195" fmla="*/ 1670050 h 1797050"/>
                  <a:gd name="connsiteX196" fmla="*/ 1597025 w 2362200"/>
                  <a:gd name="connsiteY196" fmla="*/ 1635125 h 1797050"/>
                  <a:gd name="connsiteX197" fmla="*/ 1568450 w 2362200"/>
                  <a:gd name="connsiteY197" fmla="*/ 1619250 h 1797050"/>
                  <a:gd name="connsiteX198" fmla="*/ 1558925 w 2362200"/>
                  <a:gd name="connsiteY198" fmla="*/ 1584325 h 1797050"/>
                  <a:gd name="connsiteX199" fmla="*/ 1517650 w 2362200"/>
                  <a:gd name="connsiteY199" fmla="*/ 1555750 h 1797050"/>
                  <a:gd name="connsiteX200" fmla="*/ 1498600 w 2362200"/>
                  <a:gd name="connsiteY200" fmla="*/ 1558925 h 1797050"/>
                  <a:gd name="connsiteX201" fmla="*/ 1466850 w 2362200"/>
                  <a:gd name="connsiteY201" fmla="*/ 1603375 h 1797050"/>
                  <a:gd name="connsiteX202" fmla="*/ 1419225 w 2362200"/>
                  <a:gd name="connsiteY202" fmla="*/ 1622425 h 1797050"/>
                  <a:gd name="connsiteX203" fmla="*/ 1393825 w 2362200"/>
                  <a:gd name="connsiteY203" fmla="*/ 1587500 h 1797050"/>
                  <a:gd name="connsiteX204" fmla="*/ 1368425 w 2362200"/>
                  <a:gd name="connsiteY204" fmla="*/ 1587500 h 1797050"/>
                  <a:gd name="connsiteX205" fmla="*/ 1270000 w 2362200"/>
                  <a:gd name="connsiteY205" fmla="*/ 1511300 h 1797050"/>
                  <a:gd name="connsiteX206" fmla="*/ 1276350 w 2362200"/>
                  <a:gd name="connsiteY206" fmla="*/ 1463675 h 1797050"/>
                  <a:gd name="connsiteX207" fmla="*/ 1238250 w 2362200"/>
                  <a:gd name="connsiteY207" fmla="*/ 1457325 h 1797050"/>
                  <a:gd name="connsiteX208" fmla="*/ 1222375 w 2362200"/>
                  <a:gd name="connsiteY208" fmla="*/ 1482725 h 1797050"/>
                  <a:gd name="connsiteX209" fmla="*/ 1187450 w 2362200"/>
                  <a:gd name="connsiteY209" fmla="*/ 1482725 h 1797050"/>
                  <a:gd name="connsiteX210" fmla="*/ 1139825 w 2362200"/>
                  <a:gd name="connsiteY210" fmla="*/ 1460500 h 1797050"/>
                  <a:gd name="connsiteX211" fmla="*/ 1092200 w 2362200"/>
                  <a:gd name="connsiteY211" fmla="*/ 1495425 h 1797050"/>
                  <a:gd name="connsiteX212" fmla="*/ 1098550 w 2362200"/>
                  <a:gd name="connsiteY212" fmla="*/ 1511300 h 1797050"/>
                  <a:gd name="connsiteX213" fmla="*/ 1079500 w 2362200"/>
                  <a:gd name="connsiteY213" fmla="*/ 1530350 h 1797050"/>
                  <a:gd name="connsiteX214" fmla="*/ 1035050 w 2362200"/>
                  <a:gd name="connsiteY214" fmla="*/ 1530350 h 1797050"/>
                  <a:gd name="connsiteX215" fmla="*/ 1006475 w 2362200"/>
                  <a:gd name="connsiteY215" fmla="*/ 1574800 h 1797050"/>
                  <a:gd name="connsiteX216" fmla="*/ 958850 w 2362200"/>
                  <a:gd name="connsiteY216" fmla="*/ 1571625 h 1797050"/>
                  <a:gd name="connsiteX217" fmla="*/ 952500 w 2362200"/>
                  <a:gd name="connsiteY217" fmla="*/ 1587500 h 1797050"/>
                  <a:gd name="connsiteX218" fmla="*/ 965200 w 2362200"/>
                  <a:gd name="connsiteY218" fmla="*/ 1670050 h 1797050"/>
                  <a:gd name="connsiteX219" fmla="*/ 939800 w 2362200"/>
                  <a:gd name="connsiteY219" fmla="*/ 1714500 h 1797050"/>
                  <a:gd name="connsiteX220" fmla="*/ 901700 w 2362200"/>
                  <a:gd name="connsiteY220" fmla="*/ 1720850 h 1797050"/>
                  <a:gd name="connsiteX221" fmla="*/ 898525 w 2362200"/>
                  <a:gd name="connsiteY221" fmla="*/ 1746250 h 1797050"/>
                  <a:gd name="connsiteX222" fmla="*/ 869950 w 2362200"/>
                  <a:gd name="connsiteY222" fmla="*/ 1746250 h 1797050"/>
                  <a:gd name="connsiteX223" fmla="*/ 854075 w 2362200"/>
                  <a:gd name="connsiteY223" fmla="*/ 1758950 h 1797050"/>
                  <a:gd name="connsiteX224" fmla="*/ 847725 w 2362200"/>
                  <a:gd name="connsiteY224" fmla="*/ 1771650 h 1797050"/>
                  <a:gd name="connsiteX225" fmla="*/ 828675 w 2362200"/>
                  <a:gd name="connsiteY225" fmla="*/ 1765300 h 1797050"/>
                  <a:gd name="connsiteX226" fmla="*/ 819150 w 2362200"/>
                  <a:gd name="connsiteY226" fmla="*/ 1752600 h 1797050"/>
                  <a:gd name="connsiteX227" fmla="*/ 790575 w 2362200"/>
                  <a:gd name="connsiteY227" fmla="*/ 1771650 h 1797050"/>
                  <a:gd name="connsiteX228" fmla="*/ 692150 w 2362200"/>
                  <a:gd name="connsiteY228" fmla="*/ 1701800 h 1797050"/>
                  <a:gd name="connsiteX229" fmla="*/ 650875 w 2362200"/>
                  <a:gd name="connsiteY229" fmla="*/ 1720850 h 1797050"/>
                  <a:gd name="connsiteX230" fmla="*/ 615950 w 2362200"/>
                  <a:gd name="connsiteY230" fmla="*/ 1685925 h 1797050"/>
                  <a:gd name="connsiteX231" fmla="*/ 581025 w 2362200"/>
                  <a:gd name="connsiteY231" fmla="*/ 1689100 h 1797050"/>
                  <a:gd name="connsiteX232" fmla="*/ 571500 w 2362200"/>
                  <a:gd name="connsiteY232" fmla="*/ 1609725 h 1797050"/>
                  <a:gd name="connsiteX233" fmla="*/ 523875 w 2362200"/>
                  <a:gd name="connsiteY233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298575 w 2362200"/>
                  <a:gd name="connsiteY101" fmla="*/ 412750 h 1797050"/>
                  <a:gd name="connsiteX102" fmla="*/ 1282700 w 2362200"/>
                  <a:gd name="connsiteY102" fmla="*/ 460375 h 1797050"/>
                  <a:gd name="connsiteX103" fmla="*/ 1336675 w 2362200"/>
                  <a:gd name="connsiteY103" fmla="*/ 504825 h 1797050"/>
                  <a:gd name="connsiteX104" fmla="*/ 1378744 w 2362200"/>
                  <a:gd name="connsiteY104" fmla="*/ 503238 h 1797050"/>
                  <a:gd name="connsiteX105" fmla="*/ 1403350 w 2362200"/>
                  <a:gd name="connsiteY105" fmla="*/ 530225 h 1797050"/>
                  <a:gd name="connsiteX106" fmla="*/ 1434307 w 2362200"/>
                  <a:gd name="connsiteY106" fmla="*/ 526475 h 1797050"/>
                  <a:gd name="connsiteX107" fmla="*/ 1483519 w 2362200"/>
                  <a:gd name="connsiteY107" fmla="*/ 533497 h 1797050"/>
                  <a:gd name="connsiteX108" fmla="*/ 1492250 w 2362200"/>
                  <a:gd name="connsiteY108" fmla="*/ 590550 h 1797050"/>
                  <a:gd name="connsiteX109" fmla="*/ 1489075 w 2362200"/>
                  <a:gd name="connsiteY109" fmla="*/ 590550 h 1797050"/>
                  <a:gd name="connsiteX110" fmla="*/ 1482725 w 2362200"/>
                  <a:gd name="connsiteY110" fmla="*/ 612775 h 1797050"/>
                  <a:gd name="connsiteX111" fmla="*/ 1482725 w 2362200"/>
                  <a:gd name="connsiteY111" fmla="*/ 612775 h 1797050"/>
                  <a:gd name="connsiteX112" fmla="*/ 1450975 w 2362200"/>
                  <a:gd name="connsiteY112" fmla="*/ 622300 h 1797050"/>
                  <a:gd name="connsiteX113" fmla="*/ 1511300 w 2362200"/>
                  <a:gd name="connsiteY113" fmla="*/ 638175 h 1797050"/>
                  <a:gd name="connsiteX114" fmla="*/ 1616075 w 2362200"/>
                  <a:gd name="connsiteY114" fmla="*/ 619125 h 1797050"/>
                  <a:gd name="connsiteX115" fmla="*/ 1628775 w 2362200"/>
                  <a:gd name="connsiteY115" fmla="*/ 612775 h 1797050"/>
                  <a:gd name="connsiteX116" fmla="*/ 1628775 w 2362200"/>
                  <a:gd name="connsiteY116" fmla="*/ 593725 h 1797050"/>
                  <a:gd name="connsiteX117" fmla="*/ 1641475 w 2362200"/>
                  <a:gd name="connsiteY117" fmla="*/ 593725 h 1797050"/>
                  <a:gd name="connsiteX118" fmla="*/ 1698625 w 2362200"/>
                  <a:gd name="connsiteY118" fmla="*/ 615950 h 1797050"/>
                  <a:gd name="connsiteX119" fmla="*/ 1701800 w 2362200"/>
                  <a:gd name="connsiteY119" fmla="*/ 574675 h 1797050"/>
                  <a:gd name="connsiteX120" fmla="*/ 1724025 w 2362200"/>
                  <a:gd name="connsiteY120" fmla="*/ 565150 h 1797050"/>
                  <a:gd name="connsiteX121" fmla="*/ 1803400 w 2362200"/>
                  <a:gd name="connsiteY121" fmla="*/ 508000 h 1797050"/>
                  <a:gd name="connsiteX122" fmla="*/ 1885950 w 2362200"/>
                  <a:gd name="connsiteY122" fmla="*/ 485775 h 1797050"/>
                  <a:gd name="connsiteX123" fmla="*/ 1952625 w 2362200"/>
                  <a:gd name="connsiteY123" fmla="*/ 415925 h 1797050"/>
                  <a:gd name="connsiteX124" fmla="*/ 1971675 w 2362200"/>
                  <a:gd name="connsiteY124" fmla="*/ 409575 h 1797050"/>
                  <a:gd name="connsiteX125" fmla="*/ 2006600 w 2362200"/>
                  <a:gd name="connsiteY125" fmla="*/ 396875 h 1797050"/>
                  <a:gd name="connsiteX126" fmla="*/ 2047875 w 2362200"/>
                  <a:gd name="connsiteY126" fmla="*/ 409575 h 1797050"/>
                  <a:gd name="connsiteX127" fmla="*/ 2085975 w 2362200"/>
                  <a:gd name="connsiteY127" fmla="*/ 457200 h 1797050"/>
                  <a:gd name="connsiteX128" fmla="*/ 2133600 w 2362200"/>
                  <a:gd name="connsiteY128" fmla="*/ 504825 h 1797050"/>
                  <a:gd name="connsiteX129" fmla="*/ 2190750 w 2362200"/>
                  <a:gd name="connsiteY129" fmla="*/ 536575 h 1797050"/>
                  <a:gd name="connsiteX130" fmla="*/ 2244725 w 2362200"/>
                  <a:gd name="connsiteY130" fmla="*/ 520700 h 1797050"/>
                  <a:gd name="connsiteX131" fmla="*/ 2270125 w 2362200"/>
                  <a:gd name="connsiteY131" fmla="*/ 533400 h 1797050"/>
                  <a:gd name="connsiteX132" fmla="*/ 2273300 w 2362200"/>
                  <a:gd name="connsiteY132" fmla="*/ 577850 h 1797050"/>
                  <a:gd name="connsiteX133" fmla="*/ 2324100 w 2362200"/>
                  <a:gd name="connsiteY133" fmla="*/ 606425 h 1797050"/>
                  <a:gd name="connsiteX134" fmla="*/ 2362200 w 2362200"/>
                  <a:gd name="connsiteY134" fmla="*/ 644525 h 1797050"/>
                  <a:gd name="connsiteX135" fmla="*/ 2298700 w 2362200"/>
                  <a:gd name="connsiteY135" fmla="*/ 800100 h 1797050"/>
                  <a:gd name="connsiteX136" fmla="*/ 2273300 w 2362200"/>
                  <a:gd name="connsiteY136" fmla="*/ 895350 h 1797050"/>
                  <a:gd name="connsiteX137" fmla="*/ 2247900 w 2362200"/>
                  <a:gd name="connsiteY137" fmla="*/ 949325 h 1797050"/>
                  <a:gd name="connsiteX138" fmla="*/ 2197100 w 2362200"/>
                  <a:gd name="connsiteY138" fmla="*/ 949325 h 1797050"/>
                  <a:gd name="connsiteX139" fmla="*/ 2174875 w 2362200"/>
                  <a:gd name="connsiteY139" fmla="*/ 993775 h 1797050"/>
                  <a:gd name="connsiteX140" fmla="*/ 2174875 w 2362200"/>
                  <a:gd name="connsiteY140" fmla="*/ 993775 h 1797050"/>
                  <a:gd name="connsiteX141" fmla="*/ 2181225 w 2362200"/>
                  <a:gd name="connsiteY141" fmla="*/ 1022350 h 1797050"/>
                  <a:gd name="connsiteX142" fmla="*/ 2146300 w 2362200"/>
                  <a:gd name="connsiteY142" fmla="*/ 1031875 h 1797050"/>
                  <a:gd name="connsiteX143" fmla="*/ 2095500 w 2362200"/>
                  <a:gd name="connsiteY143" fmla="*/ 1019175 h 1797050"/>
                  <a:gd name="connsiteX144" fmla="*/ 2101850 w 2362200"/>
                  <a:gd name="connsiteY144" fmla="*/ 1073150 h 1797050"/>
                  <a:gd name="connsiteX145" fmla="*/ 2114550 w 2362200"/>
                  <a:gd name="connsiteY145" fmla="*/ 1117600 h 1797050"/>
                  <a:gd name="connsiteX146" fmla="*/ 2051050 w 2362200"/>
                  <a:gd name="connsiteY146" fmla="*/ 1152525 h 1797050"/>
                  <a:gd name="connsiteX147" fmla="*/ 2066925 w 2362200"/>
                  <a:gd name="connsiteY147" fmla="*/ 1174750 h 1797050"/>
                  <a:gd name="connsiteX148" fmla="*/ 2047875 w 2362200"/>
                  <a:gd name="connsiteY148" fmla="*/ 1196975 h 1797050"/>
                  <a:gd name="connsiteX149" fmla="*/ 1968500 w 2362200"/>
                  <a:gd name="connsiteY149" fmla="*/ 1171575 h 1797050"/>
                  <a:gd name="connsiteX150" fmla="*/ 1943100 w 2362200"/>
                  <a:gd name="connsiteY150" fmla="*/ 1187450 h 1797050"/>
                  <a:gd name="connsiteX151" fmla="*/ 1908175 w 2362200"/>
                  <a:gd name="connsiteY151" fmla="*/ 1187450 h 1797050"/>
                  <a:gd name="connsiteX152" fmla="*/ 1908175 w 2362200"/>
                  <a:gd name="connsiteY152" fmla="*/ 1247775 h 1797050"/>
                  <a:gd name="connsiteX153" fmla="*/ 1924050 w 2362200"/>
                  <a:gd name="connsiteY153" fmla="*/ 1263650 h 1797050"/>
                  <a:gd name="connsiteX154" fmla="*/ 1933575 w 2362200"/>
                  <a:gd name="connsiteY154" fmla="*/ 1279525 h 1797050"/>
                  <a:gd name="connsiteX155" fmla="*/ 1943100 w 2362200"/>
                  <a:gd name="connsiteY155" fmla="*/ 1279525 h 1797050"/>
                  <a:gd name="connsiteX156" fmla="*/ 1933575 w 2362200"/>
                  <a:gd name="connsiteY156" fmla="*/ 1304925 h 1797050"/>
                  <a:gd name="connsiteX157" fmla="*/ 1952625 w 2362200"/>
                  <a:gd name="connsiteY157" fmla="*/ 1320800 h 1797050"/>
                  <a:gd name="connsiteX158" fmla="*/ 1949450 w 2362200"/>
                  <a:gd name="connsiteY158" fmla="*/ 1336675 h 1797050"/>
                  <a:gd name="connsiteX159" fmla="*/ 1905000 w 2362200"/>
                  <a:gd name="connsiteY159" fmla="*/ 1336675 h 1797050"/>
                  <a:gd name="connsiteX160" fmla="*/ 1901825 w 2362200"/>
                  <a:gd name="connsiteY160" fmla="*/ 1387475 h 1797050"/>
                  <a:gd name="connsiteX161" fmla="*/ 1901825 w 2362200"/>
                  <a:gd name="connsiteY161" fmla="*/ 1387475 h 1797050"/>
                  <a:gd name="connsiteX162" fmla="*/ 1901825 w 2362200"/>
                  <a:gd name="connsiteY162" fmla="*/ 1406525 h 1797050"/>
                  <a:gd name="connsiteX163" fmla="*/ 1936750 w 2362200"/>
                  <a:gd name="connsiteY163" fmla="*/ 1447800 h 1797050"/>
                  <a:gd name="connsiteX164" fmla="*/ 1990725 w 2362200"/>
                  <a:gd name="connsiteY164" fmla="*/ 1447800 h 1797050"/>
                  <a:gd name="connsiteX165" fmla="*/ 2060575 w 2362200"/>
                  <a:gd name="connsiteY165" fmla="*/ 1476375 h 1797050"/>
                  <a:gd name="connsiteX166" fmla="*/ 2060575 w 2362200"/>
                  <a:gd name="connsiteY166" fmla="*/ 1504950 h 1797050"/>
                  <a:gd name="connsiteX167" fmla="*/ 2035175 w 2362200"/>
                  <a:gd name="connsiteY167" fmla="*/ 1571625 h 1797050"/>
                  <a:gd name="connsiteX168" fmla="*/ 2063750 w 2362200"/>
                  <a:gd name="connsiteY168" fmla="*/ 1587500 h 1797050"/>
                  <a:gd name="connsiteX169" fmla="*/ 2105025 w 2362200"/>
                  <a:gd name="connsiteY169" fmla="*/ 1660525 h 1797050"/>
                  <a:gd name="connsiteX170" fmla="*/ 2054225 w 2362200"/>
                  <a:gd name="connsiteY170" fmla="*/ 1736725 h 1797050"/>
                  <a:gd name="connsiteX171" fmla="*/ 2028825 w 2362200"/>
                  <a:gd name="connsiteY171" fmla="*/ 1730375 h 1797050"/>
                  <a:gd name="connsiteX172" fmla="*/ 2006600 w 2362200"/>
                  <a:gd name="connsiteY172" fmla="*/ 1717675 h 1797050"/>
                  <a:gd name="connsiteX173" fmla="*/ 2000250 w 2362200"/>
                  <a:gd name="connsiteY173" fmla="*/ 1736725 h 1797050"/>
                  <a:gd name="connsiteX174" fmla="*/ 1958975 w 2362200"/>
                  <a:gd name="connsiteY174" fmla="*/ 1746250 h 1797050"/>
                  <a:gd name="connsiteX175" fmla="*/ 1952625 w 2362200"/>
                  <a:gd name="connsiteY175" fmla="*/ 1778000 h 1797050"/>
                  <a:gd name="connsiteX176" fmla="*/ 1901825 w 2362200"/>
                  <a:gd name="connsiteY176" fmla="*/ 1797050 h 1797050"/>
                  <a:gd name="connsiteX177" fmla="*/ 1879600 w 2362200"/>
                  <a:gd name="connsiteY177" fmla="*/ 1758950 h 1797050"/>
                  <a:gd name="connsiteX178" fmla="*/ 1841500 w 2362200"/>
                  <a:gd name="connsiteY178" fmla="*/ 1768475 h 1797050"/>
                  <a:gd name="connsiteX179" fmla="*/ 1844675 w 2362200"/>
                  <a:gd name="connsiteY179" fmla="*/ 1730375 h 1797050"/>
                  <a:gd name="connsiteX180" fmla="*/ 1825625 w 2362200"/>
                  <a:gd name="connsiteY180" fmla="*/ 1704975 h 1797050"/>
                  <a:gd name="connsiteX181" fmla="*/ 1860550 w 2362200"/>
                  <a:gd name="connsiteY181" fmla="*/ 1685925 h 1797050"/>
                  <a:gd name="connsiteX182" fmla="*/ 1803400 w 2362200"/>
                  <a:gd name="connsiteY182" fmla="*/ 1666875 h 1797050"/>
                  <a:gd name="connsiteX183" fmla="*/ 1790700 w 2362200"/>
                  <a:gd name="connsiteY183" fmla="*/ 1692275 h 1797050"/>
                  <a:gd name="connsiteX184" fmla="*/ 1746250 w 2362200"/>
                  <a:gd name="connsiteY184" fmla="*/ 1711325 h 1797050"/>
                  <a:gd name="connsiteX185" fmla="*/ 1739900 w 2362200"/>
                  <a:gd name="connsiteY185" fmla="*/ 1733550 h 1797050"/>
                  <a:gd name="connsiteX186" fmla="*/ 1724025 w 2362200"/>
                  <a:gd name="connsiteY186" fmla="*/ 1739900 h 1797050"/>
                  <a:gd name="connsiteX187" fmla="*/ 1701800 w 2362200"/>
                  <a:gd name="connsiteY187" fmla="*/ 1739900 h 1797050"/>
                  <a:gd name="connsiteX188" fmla="*/ 1714500 w 2362200"/>
                  <a:gd name="connsiteY188" fmla="*/ 1704975 h 1797050"/>
                  <a:gd name="connsiteX189" fmla="*/ 1739900 w 2362200"/>
                  <a:gd name="connsiteY189" fmla="*/ 1679575 h 1797050"/>
                  <a:gd name="connsiteX190" fmla="*/ 1730375 w 2362200"/>
                  <a:gd name="connsiteY190" fmla="*/ 1654175 h 1797050"/>
                  <a:gd name="connsiteX191" fmla="*/ 1708150 w 2362200"/>
                  <a:gd name="connsiteY191" fmla="*/ 1654175 h 1797050"/>
                  <a:gd name="connsiteX192" fmla="*/ 1695450 w 2362200"/>
                  <a:gd name="connsiteY192" fmla="*/ 1679575 h 1797050"/>
                  <a:gd name="connsiteX193" fmla="*/ 1663700 w 2362200"/>
                  <a:gd name="connsiteY193" fmla="*/ 1685925 h 1797050"/>
                  <a:gd name="connsiteX194" fmla="*/ 1628775 w 2362200"/>
                  <a:gd name="connsiteY194" fmla="*/ 1698625 h 1797050"/>
                  <a:gd name="connsiteX195" fmla="*/ 1600200 w 2362200"/>
                  <a:gd name="connsiteY195" fmla="*/ 1670050 h 1797050"/>
                  <a:gd name="connsiteX196" fmla="*/ 1597025 w 2362200"/>
                  <a:gd name="connsiteY196" fmla="*/ 1635125 h 1797050"/>
                  <a:gd name="connsiteX197" fmla="*/ 1568450 w 2362200"/>
                  <a:gd name="connsiteY197" fmla="*/ 1619250 h 1797050"/>
                  <a:gd name="connsiteX198" fmla="*/ 1558925 w 2362200"/>
                  <a:gd name="connsiteY198" fmla="*/ 1584325 h 1797050"/>
                  <a:gd name="connsiteX199" fmla="*/ 1517650 w 2362200"/>
                  <a:gd name="connsiteY199" fmla="*/ 1555750 h 1797050"/>
                  <a:gd name="connsiteX200" fmla="*/ 1498600 w 2362200"/>
                  <a:gd name="connsiteY200" fmla="*/ 1558925 h 1797050"/>
                  <a:gd name="connsiteX201" fmla="*/ 1466850 w 2362200"/>
                  <a:gd name="connsiteY201" fmla="*/ 1603375 h 1797050"/>
                  <a:gd name="connsiteX202" fmla="*/ 1419225 w 2362200"/>
                  <a:gd name="connsiteY202" fmla="*/ 1622425 h 1797050"/>
                  <a:gd name="connsiteX203" fmla="*/ 1393825 w 2362200"/>
                  <a:gd name="connsiteY203" fmla="*/ 1587500 h 1797050"/>
                  <a:gd name="connsiteX204" fmla="*/ 1368425 w 2362200"/>
                  <a:gd name="connsiteY204" fmla="*/ 1587500 h 1797050"/>
                  <a:gd name="connsiteX205" fmla="*/ 1270000 w 2362200"/>
                  <a:gd name="connsiteY205" fmla="*/ 1511300 h 1797050"/>
                  <a:gd name="connsiteX206" fmla="*/ 1276350 w 2362200"/>
                  <a:gd name="connsiteY206" fmla="*/ 1463675 h 1797050"/>
                  <a:gd name="connsiteX207" fmla="*/ 1238250 w 2362200"/>
                  <a:gd name="connsiteY207" fmla="*/ 1457325 h 1797050"/>
                  <a:gd name="connsiteX208" fmla="*/ 1222375 w 2362200"/>
                  <a:gd name="connsiteY208" fmla="*/ 1482725 h 1797050"/>
                  <a:gd name="connsiteX209" fmla="*/ 1187450 w 2362200"/>
                  <a:gd name="connsiteY209" fmla="*/ 1482725 h 1797050"/>
                  <a:gd name="connsiteX210" fmla="*/ 1139825 w 2362200"/>
                  <a:gd name="connsiteY210" fmla="*/ 1460500 h 1797050"/>
                  <a:gd name="connsiteX211" fmla="*/ 1092200 w 2362200"/>
                  <a:gd name="connsiteY211" fmla="*/ 1495425 h 1797050"/>
                  <a:gd name="connsiteX212" fmla="*/ 1098550 w 2362200"/>
                  <a:gd name="connsiteY212" fmla="*/ 1511300 h 1797050"/>
                  <a:gd name="connsiteX213" fmla="*/ 1079500 w 2362200"/>
                  <a:gd name="connsiteY213" fmla="*/ 1530350 h 1797050"/>
                  <a:gd name="connsiteX214" fmla="*/ 1035050 w 2362200"/>
                  <a:gd name="connsiteY214" fmla="*/ 1530350 h 1797050"/>
                  <a:gd name="connsiteX215" fmla="*/ 1006475 w 2362200"/>
                  <a:gd name="connsiteY215" fmla="*/ 1574800 h 1797050"/>
                  <a:gd name="connsiteX216" fmla="*/ 958850 w 2362200"/>
                  <a:gd name="connsiteY216" fmla="*/ 1571625 h 1797050"/>
                  <a:gd name="connsiteX217" fmla="*/ 952500 w 2362200"/>
                  <a:gd name="connsiteY217" fmla="*/ 1587500 h 1797050"/>
                  <a:gd name="connsiteX218" fmla="*/ 965200 w 2362200"/>
                  <a:gd name="connsiteY218" fmla="*/ 1670050 h 1797050"/>
                  <a:gd name="connsiteX219" fmla="*/ 939800 w 2362200"/>
                  <a:gd name="connsiteY219" fmla="*/ 1714500 h 1797050"/>
                  <a:gd name="connsiteX220" fmla="*/ 901700 w 2362200"/>
                  <a:gd name="connsiteY220" fmla="*/ 1720850 h 1797050"/>
                  <a:gd name="connsiteX221" fmla="*/ 898525 w 2362200"/>
                  <a:gd name="connsiteY221" fmla="*/ 1746250 h 1797050"/>
                  <a:gd name="connsiteX222" fmla="*/ 869950 w 2362200"/>
                  <a:gd name="connsiteY222" fmla="*/ 1746250 h 1797050"/>
                  <a:gd name="connsiteX223" fmla="*/ 854075 w 2362200"/>
                  <a:gd name="connsiteY223" fmla="*/ 1758950 h 1797050"/>
                  <a:gd name="connsiteX224" fmla="*/ 847725 w 2362200"/>
                  <a:gd name="connsiteY224" fmla="*/ 1771650 h 1797050"/>
                  <a:gd name="connsiteX225" fmla="*/ 828675 w 2362200"/>
                  <a:gd name="connsiteY225" fmla="*/ 1765300 h 1797050"/>
                  <a:gd name="connsiteX226" fmla="*/ 819150 w 2362200"/>
                  <a:gd name="connsiteY226" fmla="*/ 1752600 h 1797050"/>
                  <a:gd name="connsiteX227" fmla="*/ 790575 w 2362200"/>
                  <a:gd name="connsiteY227" fmla="*/ 1771650 h 1797050"/>
                  <a:gd name="connsiteX228" fmla="*/ 692150 w 2362200"/>
                  <a:gd name="connsiteY228" fmla="*/ 1701800 h 1797050"/>
                  <a:gd name="connsiteX229" fmla="*/ 650875 w 2362200"/>
                  <a:gd name="connsiteY229" fmla="*/ 1720850 h 1797050"/>
                  <a:gd name="connsiteX230" fmla="*/ 615950 w 2362200"/>
                  <a:gd name="connsiteY230" fmla="*/ 1685925 h 1797050"/>
                  <a:gd name="connsiteX231" fmla="*/ 581025 w 2362200"/>
                  <a:gd name="connsiteY231" fmla="*/ 1689100 h 1797050"/>
                  <a:gd name="connsiteX232" fmla="*/ 571500 w 2362200"/>
                  <a:gd name="connsiteY232" fmla="*/ 1609725 h 1797050"/>
                  <a:gd name="connsiteX233" fmla="*/ 523875 w 2362200"/>
                  <a:gd name="connsiteY233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298575 w 2362200"/>
                  <a:gd name="connsiteY101" fmla="*/ 412750 h 1797050"/>
                  <a:gd name="connsiteX102" fmla="*/ 1282700 w 2362200"/>
                  <a:gd name="connsiteY102" fmla="*/ 460375 h 1797050"/>
                  <a:gd name="connsiteX103" fmla="*/ 1336675 w 2362200"/>
                  <a:gd name="connsiteY103" fmla="*/ 504825 h 1797050"/>
                  <a:gd name="connsiteX104" fmla="*/ 1378744 w 2362200"/>
                  <a:gd name="connsiteY104" fmla="*/ 503238 h 1797050"/>
                  <a:gd name="connsiteX105" fmla="*/ 1403350 w 2362200"/>
                  <a:gd name="connsiteY105" fmla="*/ 530225 h 1797050"/>
                  <a:gd name="connsiteX106" fmla="*/ 1434307 w 2362200"/>
                  <a:gd name="connsiteY106" fmla="*/ 526475 h 1797050"/>
                  <a:gd name="connsiteX107" fmla="*/ 1468438 w 2362200"/>
                  <a:gd name="connsiteY107" fmla="*/ 548578 h 1797050"/>
                  <a:gd name="connsiteX108" fmla="*/ 1492250 w 2362200"/>
                  <a:gd name="connsiteY108" fmla="*/ 590550 h 1797050"/>
                  <a:gd name="connsiteX109" fmla="*/ 1489075 w 2362200"/>
                  <a:gd name="connsiteY109" fmla="*/ 590550 h 1797050"/>
                  <a:gd name="connsiteX110" fmla="*/ 1482725 w 2362200"/>
                  <a:gd name="connsiteY110" fmla="*/ 612775 h 1797050"/>
                  <a:gd name="connsiteX111" fmla="*/ 1482725 w 2362200"/>
                  <a:gd name="connsiteY111" fmla="*/ 612775 h 1797050"/>
                  <a:gd name="connsiteX112" fmla="*/ 1450975 w 2362200"/>
                  <a:gd name="connsiteY112" fmla="*/ 622300 h 1797050"/>
                  <a:gd name="connsiteX113" fmla="*/ 1511300 w 2362200"/>
                  <a:gd name="connsiteY113" fmla="*/ 638175 h 1797050"/>
                  <a:gd name="connsiteX114" fmla="*/ 1616075 w 2362200"/>
                  <a:gd name="connsiteY114" fmla="*/ 619125 h 1797050"/>
                  <a:gd name="connsiteX115" fmla="*/ 1628775 w 2362200"/>
                  <a:gd name="connsiteY115" fmla="*/ 612775 h 1797050"/>
                  <a:gd name="connsiteX116" fmla="*/ 1628775 w 2362200"/>
                  <a:gd name="connsiteY116" fmla="*/ 593725 h 1797050"/>
                  <a:gd name="connsiteX117" fmla="*/ 1641475 w 2362200"/>
                  <a:gd name="connsiteY117" fmla="*/ 593725 h 1797050"/>
                  <a:gd name="connsiteX118" fmla="*/ 1698625 w 2362200"/>
                  <a:gd name="connsiteY118" fmla="*/ 615950 h 1797050"/>
                  <a:gd name="connsiteX119" fmla="*/ 1701800 w 2362200"/>
                  <a:gd name="connsiteY119" fmla="*/ 574675 h 1797050"/>
                  <a:gd name="connsiteX120" fmla="*/ 1724025 w 2362200"/>
                  <a:gd name="connsiteY120" fmla="*/ 565150 h 1797050"/>
                  <a:gd name="connsiteX121" fmla="*/ 1803400 w 2362200"/>
                  <a:gd name="connsiteY121" fmla="*/ 508000 h 1797050"/>
                  <a:gd name="connsiteX122" fmla="*/ 1885950 w 2362200"/>
                  <a:gd name="connsiteY122" fmla="*/ 485775 h 1797050"/>
                  <a:gd name="connsiteX123" fmla="*/ 1952625 w 2362200"/>
                  <a:gd name="connsiteY123" fmla="*/ 415925 h 1797050"/>
                  <a:gd name="connsiteX124" fmla="*/ 1971675 w 2362200"/>
                  <a:gd name="connsiteY124" fmla="*/ 409575 h 1797050"/>
                  <a:gd name="connsiteX125" fmla="*/ 2006600 w 2362200"/>
                  <a:gd name="connsiteY125" fmla="*/ 396875 h 1797050"/>
                  <a:gd name="connsiteX126" fmla="*/ 2047875 w 2362200"/>
                  <a:gd name="connsiteY126" fmla="*/ 409575 h 1797050"/>
                  <a:gd name="connsiteX127" fmla="*/ 2085975 w 2362200"/>
                  <a:gd name="connsiteY127" fmla="*/ 457200 h 1797050"/>
                  <a:gd name="connsiteX128" fmla="*/ 2133600 w 2362200"/>
                  <a:gd name="connsiteY128" fmla="*/ 504825 h 1797050"/>
                  <a:gd name="connsiteX129" fmla="*/ 2190750 w 2362200"/>
                  <a:gd name="connsiteY129" fmla="*/ 536575 h 1797050"/>
                  <a:gd name="connsiteX130" fmla="*/ 2244725 w 2362200"/>
                  <a:gd name="connsiteY130" fmla="*/ 520700 h 1797050"/>
                  <a:gd name="connsiteX131" fmla="*/ 2270125 w 2362200"/>
                  <a:gd name="connsiteY131" fmla="*/ 533400 h 1797050"/>
                  <a:gd name="connsiteX132" fmla="*/ 2273300 w 2362200"/>
                  <a:gd name="connsiteY132" fmla="*/ 577850 h 1797050"/>
                  <a:gd name="connsiteX133" fmla="*/ 2324100 w 2362200"/>
                  <a:gd name="connsiteY133" fmla="*/ 606425 h 1797050"/>
                  <a:gd name="connsiteX134" fmla="*/ 2362200 w 2362200"/>
                  <a:gd name="connsiteY134" fmla="*/ 644525 h 1797050"/>
                  <a:gd name="connsiteX135" fmla="*/ 2298700 w 2362200"/>
                  <a:gd name="connsiteY135" fmla="*/ 800100 h 1797050"/>
                  <a:gd name="connsiteX136" fmla="*/ 2273300 w 2362200"/>
                  <a:gd name="connsiteY136" fmla="*/ 895350 h 1797050"/>
                  <a:gd name="connsiteX137" fmla="*/ 2247900 w 2362200"/>
                  <a:gd name="connsiteY137" fmla="*/ 949325 h 1797050"/>
                  <a:gd name="connsiteX138" fmla="*/ 2197100 w 2362200"/>
                  <a:gd name="connsiteY138" fmla="*/ 949325 h 1797050"/>
                  <a:gd name="connsiteX139" fmla="*/ 2174875 w 2362200"/>
                  <a:gd name="connsiteY139" fmla="*/ 993775 h 1797050"/>
                  <a:gd name="connsiteX140" fmla="*/ 2174875 w 2362200"/>
                  <a:gd name="connsiteY140" fmla="*/ 993775 h 1797050"/>
                  <a:gd name="connsiteX141" fmla="*/ 2181225 w 2362200"/>
                  <a:gd name="connsiteY141" fmla="*/ 1022350 h 1797050"/>
                  <a:gd name="connsiteX142" fmla="*/ 2146300 w 2362200"/>
                  <a:gd name="connsiteY142" fmla="*/ 1031875 h 1797050"/>
                  <a:gd name="connsiteX143" fmla="*/ 2095500 w 2362200"/>
                  <a:gd name="connsiteY143" fmla="*/ 1019175 h 1797050"/>
                  <a:gd name="connsiteX144" fmla="*/ 2101850 w 2362200"/>
                  <a:gd name="connsiteY144" fmla="*/ 1073150 h 1797050"/>
                  <a:gd name="connsiteX145" fmla="*/ 2114550 w 2362200"/>
                  <a:gd name="connsiteY145" fmla="*/ 1117600 h 1797050"/>
                  <a:gd name="connsiteX146" fmla="*/ 2051050 w 2362200"/>
                  <a:gd name="connsiteY146" fmla="*/ 1152525 h 1797050"/>
                  <a:gd name="connsiteX147" fmla="*/ 2066925 w 2362200"/>
                  <a:gd name="connsiteY147" fmla="*/ 1174750 h 1797050"/>
                  <a:gd name="connsiteX148" fmla="*/ 2047875 w 2362200"/>
                  <a:gd name="connsiteY148" fmla="*/ 1196975 h 1797050"/>
                  <a:gd name="connsiteX149" fmla="*/ 1968500 w 2362200"/>
                  <a:gd name="connsiteY149" fmla="*/ 1171575 h 1797050"/>
                  <a:gd name="connsiteX150" fmla="*/ 1943100 w 2362200"/>
                  <a:gd name="connsiteY150" fmla="*/ 1187450 h 1797050"/>
                  <a:gd name="connsiteX151" fmla="*/ 1908175 w 2362200"/>
                  <a:gd name="connsiteY151" fmla="*/ 1187450 h 1797050"/>
                  <a:gd name="connsiteX152" fmla="*/ 1908175 w 2362200"/>
                  <a:gd name="connsiteY152" fmla="*/ 1247775 h 1797050"/>
                  <a:gd name="connsiteX153" fmla="*/ 1924050 w 2362200"/>
                  <a:gd name="connsiteY153" fmla="*/ 1263650 h 1797050"/>
                  <a:gd name="connsiteX154" fmla="*/ 1933575 w 2362200"/>
                  <a:gd name="connsiteY154" fmla="*/ 1279525 h 1797050"/>
                  <a:gd name="connsiteX155" fmla="*/ 1943100 w 2362200"/>
                  <a:gd name="connsiteY155" fmla="*/ 1279525 h 1797050"/>
                  <a:gd name="connsiteX156" fmla="*/ 1933575 w 2362200"/>
                  <a:gd name="connsiteY156" fmla="*/ 1304925 h 1797050"/>
                  <a:gd name="connsiteX157" fmla="*/ 1952625 w 2362200"/>
                  <a:gd name="connsiteY157" fmla="*/ 1320800 h 1797050"/>
                  <a:gd name="connsiteX158" fmla="*/ 1949450 w 2362200"/>
                  <a:gd name="connsiteY158" fmla="*/ 1336675 h 1797050"/>
                  <a:gd name="connsiteX159" fmla="*/ 1905000 w 2362200"/>
                  <a:gd name="connsiteY159" fmla="*/ 1336675 h 1797050"/>
                  <a:gd name="connsiteX160" fmla="*/ 1901825 w 2362200"/>
                  <a:gd name="connsiteY160" fmla="*/ 1387475 h 1797050"/>
                  <a:gd name="connsiteX161" fmla="*/ 1901825 w 2362200"/>
                  <a:gd name="connsiteY161" fmla="*/ 1387475 h 1797050"/>
                  <a:gd name="connsiteX162" fmla="*/ 1901825 w 2362200"/>
                  <a:gd name="connsiteY162" fmla="*/ 1406525 h 1797050"/>
                  <a:gd name="connsiteX163" fmla="*/ 1936750 w 2362200"/>
                  <a:gd name="connsiteY163" fmla="*/ 1447800 h 1797050"/>
                  <a:gd name="connsiteX164" fmla="*/ 1990725 w 2362200"/>
                  <a:gd name="connsiteY164" fmla="*/ 1447800 h 1797050"/>
                  <a:gd name="connsiteX165" fmla="*/ 2060575 w 2362200"/>
                  <a:gd name="connsiteY165" fmla="*/ 1476375 h 1797050"/>
                  <a:gd name="connsiteX166" fmla="*/ 2060575 w 2362200"/>
                  <a:gd name="connsiteY166" fmla="*/ 1504950 h 1797050"/>
                  <a:gd name="connsiteX167" fmla="*/ 2035175 w 2362200"/>
                  <a:gd name="connsiteY167" fmla="*/ 1571625 h 1797050"/>
                  <a:gd name="connsiteX168" fmla="*/ 2063750 w 2362200"/>
                  <a:gd name="connsiteY168" fmla="*/ 1587500 h 1797050"/>
                  <a:gd name="connsiteX169" fmla="*/ 2105025 w 2362200"/>
                  <a:gd name="connsiteY169" fmla="*/ 1660525 h 1797050"/>
                  <a:gd name="connsiteX170" fmla="*/ 2054225 w 2362200"/>
                  <a:gd name="connsiteY170" fmla="*/ 1736725 h 1797050"/>
                  <a:gd name="connsiteX171" fmla="*/ 2028825 w 2362200"/>
                  <a:gd name="connsiteY171" fmla="*/ 1730375 h 1797050"/>
                  <a:gd name="connsiteX172" fmla="*/ 2006600 w 2362200"/>
                  <a:gd name="connsiteY172" fmla="*/ 1717675 h 1797050"/>
                  <a:gd name="connsiteX173" fmla="*/ 2000250 w 2362200"/>
                  <a:gd name="connsiteY173" fmla="*/ 1736725 h 1797050"/>
                  <a:gd name="connsiteX174" fmla="*/ 1958975 w 2362200"/>
                  <a:gd name="connsiteY174" fmla="*/ 1746250 h 1797050"/>
                  <a:gd name="connsiteX175" fmla="*/ 1952625 w 2362200"/>
                  <a:gd name="connsiteY175" fmla="*/ 1778000 h 1797050"/>
                  <a:gd name="connsiteX176" fmla="*/ 1901825 w 2362200"/>
                  <a:gd name="connsiteY176" fmla="*/ 1797050 h 1797050"/>
                  <a:gd name="connsiteX177" fmla="*/ 1879600 w 2362200"/>
                  <a:gd name="connsiteY177" fmla="*/ 1758950 h 1797050"/>
                  <a:gd name="connsiteX178" fmla="*/ 1841500 w 2362200"/>
                  <a:gd name="connsiteY178" fmla="*/ 1768475 h 1797050"/>
                  <a:gd name="connsiteX179" fmla="*/ 1844675 w 2362200"/>
                  <a:gd name="connsiteY179" fmla="*/ 1730375 h 1797050"/>
                  <a:gd name="connsiteX180" fmla="*/ 1825625 w 2362200"/>
                  <a:gd name="connsiteY180" fmla="*/ 1704975 h 1797050"/>
                  <a:gd name="connsiteX181" fmla="*/ 1860550 w 2362200"/>
                  <a:gd name="connsiteY181" fmla="*/ 1685925 h 1797050"/>
                  <a:gd name="connsiteX182" fmla="*/ 1803400 w 2362200"/>
                  <a:gd name="connsiteY182" fmla="*/ 1666875 h 1797050"/>
                  <a:gd name="connsiteX183" fmla="*/ 1790700 w 2362200"/>
                  <a:gd name="connsiteY183" fmla="*/ 1692275 h 1797050"/>
                  <a:gd name="connsiteX184" fmla="*/ 1746250 w 2362200"/>
                  <a:gd name="connsiteY184" fmla="*/ 1711325 h 1797050"/>
                  <a:gd name="connsiteX185" fmla="*/ 1739900 w 2362200"/>
                  <a:gd name="connsiteY185" fmla="*/ 1733550 h 1797050"/>
                  <a:gd name="connsiteX186" fmla="*/ 1724025 w 2362200"/>
                  <a:gd name="connsiteY186" fmla="*/ 1739900 h 1797050"/>
                  <a:gd name="connsiteX187" fmla="*/ 1701800 w 2362200"/>
                  <a:gd name="connsiteY187" fmla="*/ 1739900 h 1797050"/>
                  <a:gd name="connsiteX188" fmla="*/ 1714500 w 2362200"/>
                  <a:gd name="connsiteY188" fmla="*/ 1704975 h 1797050"/>
                  <a:gd name="connsiteX189" fmla="*/ 1739900 w 2362200"/>
                  <a:gd name="connsiteY189" fmla="*/ 1679575 h 1797050"/>
                  <a:gd name="connsiteX190" fmla="*/ 1730375 w 2362200"/>
                  <a:gd name="connsiteY190" fmla="*/ 1654175 h 1797050"/>
                  <a:gd name="connsiteX191" fmla="*/ 1708150 w 2362200"/>
                  <a:gd name="connsiteY191" fmla="*/ 1654175 h 1797050"/>
                  <a:gd name="connsiteX192" fmla="*/ 1695450 w 2362200"/>
                  <a:gd name="connsiteY192" fmla="*/ 1679575 h 1797050"/>
                  <a:gd name="connsiteX193" fmla="*/ 1663700 w 2362200"/>
                  <a:gd name="connsiteY193" fmla="*/ 1685925 h 1797050"/>
                  <a:gd name="connsiteX194" fmla="*/ 1628775 w 2362200"/>
                  <a:gd name="connsiteY194" fmla="*/ 1698625 h 1797050"/>
                  <a:gd name="connsiteX195" fmla="*/ 1600200 w 2362200"/>
                  <a:gd name="connsiteY195" fmla="*/ 1670050 h 1797050"/>
                  <a:gd name="connsiteX196" fmla="*/ 1597025 w 2362200"/>
                  <a:gd name="connsiteY196" fmla="*/ 1635125 h 1797050"/>
                  <a:gd name="connsiteX197" fmla="*/ 1568450 w 2362200"/>
                  <a:gd name="connsiteY197" fmla="*/ 1619250 h 1797050"/>
                  <a:gd name="connsiteX198" fmla="*/ 1558925 w 2362200"/>
                  <a:gd name="connsiteY198" fmla="*/ 1584325 h 1797050"/>
                  <a:gd name="connsiteX199" fmla="*/ 1517650 w 2362200"/>
                  <a:gd name="connsiteY199" fmla="*/ 1555750 h 1797050"/>
                  <a:gd name="connsiteX200" fmla="*/ 1498600 w 2362200"/>
                  <a:gd name="connsiteY200" fmla="*/ 1558925 h 1797050"/>
                  <a:gd name="connsiteX201" fmla="*/ 1466850 w 2362200"/>
                  <a:gd name="connsiteY201" fmla="*/ 1603375 h 1797050"/>
                  <a:gd name="connsiteX202" fmla="*/ 1419225 w 2362200"/>
                  <a:gd name="connsiteY202" fmla="*/ 1622425 h 1797050"/>
                  <a:gd name="connsiteX203" fmla="*/ 1393825 w 2362200"/>
                  <a:gd name="connsiteY203" fmla="*/ 1587500 h 1797050"/>
                  <a:gd name="connsiteX204" fmla="*/ 1368425 w 2362200"/>
                  <a:gd name="connsiteY204" fmla="*/ 1587500 h 1797050"/>
                  <a:gd name="connsiteX205" fmla="*/ 1270000 w 2362200"/>
                  <a:gd name="connsiteY205" fmla="*/ 1511300 h 1797050"/>
                  <a:gd name="connsiteX206" fmla="*/ 1276350 w 2362200"/>
                  <a:gd name="connsiteY206" fmla="*/ 1463675 h 1797050"/>
                  <a:gd name="connsiteX207" fmla="*/ 1238250 w 2362200"/>
                  <a:gd name="connsiteY207" fmla="*/ 1457325 h 1797050"/>
                  <a:gd name="connsiteX208" fmla="*/ 1222375 w 2362200"/>
                  <a:gd name="connsiteY208" fmla="*/ 1482725 h 1797050"/>
                  <a:gd name="connsiteX209" fmla="*/ 1187450 w 2362200"/>
                  <a:gd name="connsiteY209" fmla="*/ 1482725 h 1797050"/>
                  <a:gd name="connsiteX210" fmla="*/ 1139825 w 2362200"/>
                  <a:gd name="connsiteY210" fmla="*/ 1460500 h 1797050"/>
                  <a:gd name="connsiteX211" fmla="*/ 1092200 w 2362200"/>
                  <a:gd name="connsiteY211" fmla="*/ 1495425 h 1797050"/>
                  <a:gd name="connsiteX212" fmla="*/ 1098550 w 2362200"/>
                  <a:gd name="connsiteY212" fmla="*/ 1511300 h 1797050"/>
                  <a:gd name="connsiteX213" fmla="*/ 1079500 w 2362200"/>
                  <a:gd name="connsiteY213" fmla="*/ 1530350 h 1797050"/>
                  <a:gd name="connsiteX214" fmla="*/ 1035050 w 2362200"/>
                  <a:gd name="connsiteY214" fmla="*/ 1530350 h 1797050"/>
                  <a:gd name="connsiteX215" fmla="*/ 1006475 w 2362200"/>
                  <a:gd name="connsiteY215" fmla="*/ 1574800 h 1797050"/>
                  <a:gd name="connsiteX216" fmla="*/ 958850 w 2362200"/>
                  <a:gd name="connsiteY216" fmla="*/ 1571625 h 1797050"/>
                  <a:gd name="connsiteX217" fmla="*/ 952500 w 2362200"/>
                  <a:gd name="connsiteY217" fmla="*/ 1587500 h 1797050"/>
                  <a:gd name="connsiteX218" fmla="*/ 965200 w 2362200"/>
                  <a:gd name="connsiteY218" fmla="*/ 1670050 h 1797050"/>
                  <a:gd name="connsiteX219" fmla="*/ 939800 w 2362200"/>
                  <a:gd name="connsiteY219" fmla="*/ 1714500 h 1797050"/>
                  <a:gd name="connsiteX220" fmla="*/ 901700 w 2362200"/>
                  <a:gd name="connsiteY220" fmla="*/ 1720850 h 1797050"/>
                  <a:gd name="connsiteX221" fmla="*/ 898525 w 2362200"/>
                  <a:gd name="connsiteY221" fmla="*/ 1746250 h 1797050"/>
                  <a:gd name="connsiteX222" fmla="*/ 869950 w 2362200"/>
                  <a:gd name="connsiteY222" fmla="*/ 1746250 h 1797050"/>
                  <a:gd name="connsiteX223" fmla="*/ 854075 w 2362200"/>
                  <a:gd name="connsiteY223" fmla="*/ 1758950 h 1797050"/>
                  <a:gd name="connsiteX224" fmla="*/ 847725 w 2362200"/>
                  <a:gd name="connsiteY224" fmla="*/ 1771650 h 1797050"/>
                  <a:gd name="connsiteX225" fmla="*/ 828675 w 2362200"/>
                  <a:gd name="connsiteY225" fmla="*/ 1765300 h 1797050"/>
                  <a:gd name="connsiteX226" fmla="*/ 819150 w 2362200"/>
                  <a:gd name="connsiteY226" fmla="*/ 1752600 h 1797050"/>
                  <a:gd name="connsiteX227" fmla="*/ 790575 w 2362200"/>
                  <a:gd name="connsiteY227" fmla="*/ 1771650 h 1797050"/>
                  <a:gd name="connsiteX228" fmla="*/ 692150 w 2362200"/>
                  <a:gd name="connsiteY228" fmla="*/ 1701800 h 1797050"/>
                  <a:gd name="connsiteX229" fmla="*/ 650875 w 2362200"/>
                  <a:gd name="connsiteY229" fmla="*/ 1720850 h 1797050"/>
                  <a:gd name="connsiteX230" fmla="*/ 615950 w 2362200"/>
                  <a:gd name="connsiteY230" fmla="*/ 1685925 h 1797050"/>
                  <a:gd name="connsiteX231" fmla="*/ 581025 w 2362200"/>
                  <a:gd name="connsiteY231" fmla="*/ 1689100 h 1797050"/>
                  <a:gd name="connsiteX232" fmla="*/ 571500 w 2362200"/>
                  <a:gd name="connsiteY232" fmla="*/ 1609725 h 1797050"/>
                  <a:gd name="connsiteX233" fmla="*/ 523875 w 2362200"/>
                  <a:gd name="connsiteY233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298575 w 2362200"/>
                  <a:gd name="connsiteY101" fmla="*/ 412750 h 1797050"/>
                  <a:gd name="connsiteX102" fmla="*/ 1282700 w 2362200"/>
                  <a:gd name="connsiteY102" fmla="*/ 460375 h 1797050"/>
                  <a:gd name="connsiteX103" fmla="*/ 1336675 w 2362200"/>
                  <a:gd name="connsiteY103" fmla="*/ 504825 h 1797050"/>
                  <a:gd name="connsiteX104" fmla="*/ 1378744 w 2362200"/>
                  <a:gd name="connsiteY104" fmla="*/ 503238 h 1797050"/>
                  <a:gd name="connsiteX105" fmla="*/ 1403350 w 2362200"/>
                  <a:gd name="connsiteY105" fmla="*/ 530225 h 1797050"/>
                  <a:gd name="connsiteX106" fmla="*/ 1434307 w 2362200"/>
                  <a:gd name="connsiteY106" fmla="*/ 526475 h 1797050"/>
                  <a:gd name="connsiteX107" fmla="*/ 1468438 w 2362200"/>
                  <a:gd name="connsiteY107" fmla="*/ 548578 h 1797050"/>
                  <a:gd name="connsiteX108" fmla="*/ 1492250 w 2362200"/>
                  <a:gd name="connsiteY108" fmla="*/ 590550 h 1797050"/>
                  <a:gd name="connsiteX109" fmla="*/ 1489075 w 2362200"/>
                  <a:gd name="connsiteY109" fmla="*/ 590550 h 1797050"/>
                  <a:gd name="connsiteX110" fmla="*/ 1482725 w 2362200"/>
                  <a:gd name="connsiteY110" fmla="*/ 612775 h 1797050"/>
                  <a:gd name="connsiteX111" fmla="*/ 1482725 w 2362200"/>
                  <a:gd name="connsiteY111" fmla="*/ 612775 h 1797050"/>
                  <a:gd name="connsiteX112" fmla="*/ 1450975 w 2362200"/>
                  <a:gd name="connsiteY112" fmla="*/ 622300 h 1797050"/>
                  <a:gd name="connsiteX113" fmla="*/ 1511300 w 2362200"/>
                  <a:gd name="connsiteY113" fmla="*/ 638175 h 1797050"/>
                  <a:gd name="connsiteX114" fmla="*/ 1616075 w 2362200"/>
                  <a:gd name="connsiteY114" fmla="*/ 619125 h 1797050"/>
                  <a:gd name="connsiteX115" fmla="*/ 1628775 w 2362200"/>
                  <a:gd name="connsiteY115" fmla="*/ 612775 h 1797050"/>
                  <a:gd name="connsiteX116" fmla="*/ 1628775 w 2362200"/>
                  <a:gd name="connsiteY116" fmla="*/ 593725 h 1797050"/>
                  <a:gd name="connsiteX117" fmla="*/ 1641475 w 2362200"/>
                  <a:gd name="connsiteY117" fmla="*/ 593725 h 1797050"/>
                  <a:gd name="connsiteX118" fmla="*/ 1698625 w 2362200"/>
                  <a:gd name="connsiteY118" fmla="*/ 615950 h 1797050"/>
                  <a:gd name="connsiteX119" fmla="*/ 1701800 w 2362200"/>
                  <a:gd name="connsiteY119" fmla="*/ 574675 h 1797050"/>
                  <a:gd name="connsiteX120" fmla="*/ 1724025 w 2362200"/>
                  <a:gd name="connsiteY120" fmla="*/ 565150 h 1797050"/>
                  <a:gd name="connsiteX121" fmla="*/ 1803400 w 2362200"/>
                  <a:gd name="connsiteY121" fmla="*/ 508000 h 1797050"/>
                  <a:gd name="connsiteX122" fmla="*/ 1885950 w 2362200"/>
                  <a:gd name="connsiteY122" fmla="*/ 485775 h 1797050"/>
                  <a:gd name="connsiteX123" fmla="*/ 1952625 w 2362200"/>
                  <a:gd name="connsiteY123" fmla="*/ 415925 h 1797050"/>
                  <a:gd name="connsiteX124" fmla="*/ 1971675 w 2362200"/>
                  <a:gd name="connsiteY124" fmla="*/ 409575 h 1797050"/>
                  <a:gd name="connsiteX125" fmla="*/ 2006600 w 2362200"/>
                  <a:gd name="connsiteY125" fmla="*/ 396875 h 1797050"/>
                  <a:gd name="connsiteX126" fmla="*/ 2047875 w 2362200"/>
                  <a:gd name="connsiteY126" fmla="*/ 409575 h 1797050"/>
                  <a:gd name="connsiteX127" fmla="*/ 2085975 w 2362200"/>
                  <a:gd name="connsiteY127" fmla="*/ 457200 h 1797050"/>
                  <a:gd name="connsiteX128" fmla="*/ 2133600 w 2362200"/>
                  <a:gd name="connsiteY128" fmla="*/ 504825 h 1797050"/>
                  <a:gd name="connsiteX129" fmla="*/ 2190750 w 2362200"/>
                  <a:gd name="connsiteY129" fmla="*/ 536575 h 1797050"/>
                  <a:gd name="connsiteX130" fmla="*/ 2244725 w 2362200"/>
                  <a:gd name="connsiteY130" fmla="*/ 520700 h 1797050"/>
                  <a:gd name="connsiteX131" fmla="*/ 2270125 w 2362200"/>
                  <a:gd name="connsiteY131" fmla="*/ 533400 h 1797050"/>
                  <a:gd name="connsiteX132" fmla="*/ 2273300 w 2362200"/>
                  <a:gd name="connsiteY132" fmla="*/ 577850 h 1797050"/>
                  <a:gd name="connsiteX133" fmla="*/ 2324100 w 2362200"/>
                  <a:gd name="connsiteY133" fmla="*/ 606425 h 1797050"/>
                  <a:gd name="connsiteX134" fmla="*/ 2362200 w 2362200"/>
                  <a:gd name="connsiteY134" fmla="*/ 644525 h 1797050"/>
                  <a:gd name="connsiteX135" fmla="*/ 2298700 w 2362200"/>
                  <a:gd name="connsiteY135" fmla="*/ 800100 h 1797050"/>
                  <a:gd name="connsiteX136" fmla="*/ 2273300 w 2362200"/>
                  <a:gd name="connsiteY136" fmla="*/ 895350 h 1797050"/>
                  <a:gd name="connsiteX137" fmla="*/ 2247900 w 2362200"/>
                  <a:gd name="connsiteY137" fmla="*/ 949325 h 1797050"/>
                  <a:gd name="connsiteX138" fmla="*/ 2197100 w 2362200"/>
                  <a:gd name="connsiteY138" fmla="*/ 949325 h 1797050"/>
                  <a:gd name="connsiteX139" fmla="*/ 2174875 w 2362200"/>
                  <a:gd name="connsiteY139" fmla="*/ 993775 h 1797050"/>
                  <a:gd name="connsiteX140" fmla="*/ 2174875 w 2362200"/>
                  <a:gd name="connsiteY140" fmla="*/ 993775 h 1797050"/>
                  <a:gd name="connsiteX141" fmla="*/ 2181225 w 2362200"/>
                  <a:gd name="connsiteY141" fmla="*/ 1022350 h 1797050"/>
                  <a:gd name="connsiteX142" fmla="*/ 2146300 w 2362200"/>
                  <a:gd name="connsiteY142" fmla="*/ 1031875 h 1797050"/>
                  <a:gd name="connsiteX143" fmla="*/ 2095500 w 2362200"/>
                  <a:gd name="connsiteY143" fmla="*/ 1019175 h 1797050"/>
                  <a:gd name="connsiteX144" fmla="*/ 2101850 w 2362200"/>
                  <a:gd name="connsiteY144" fmla="*/ 1073150 h 1797050"/>
                  <a:gd name="connsiteX145" fmla="*/ 2114550 w 2362200"/>
                  <a:gd name="connsiteY145" fmla="*/ 1117600 h 1797050"/>
                  <a:gd name="connsiteX146" fmla="*/ 2051050 w 2362200"/>
                  <a:gd name="connsiteY146" fmla="*/ 1152525 h 1797050"/>
                  <a:gd name="connsiteX147" fmla="*/ 2066925 w 2362200"/>
                  <a:gd name="connsiteY147" fmla="*/ 1174750 h 1797050"/>
                  <a:gd name="connsiteX148" fmla="*/ 2047875 w 2362200"/>
                  <a:gd name="connsiteY148" fmla="*/ 1196975 h 1797050"/>
                  <a:gd name="connsiteX149" fmla="*/ 1968500 w 2362200"/>
                  <a:gd name="connsiteY149" fmla="*/ 1171575 h 1797050"/>
                  <a:gd name="connsiteX150" fmla="*/ 1943100 w 2362200"/>
                  <a:gd name="connsiteY150" fmla="*/ 1187450 h 1797050"/>
                  <a:gd name="connsiteX151" fmla="*/ 1908175 w 2362200"/>
                  <a:gd name="connsiteY151" fmla="*/ 1187450 h 1797050"/>
                  <a:gd name="connsiteX152" fmla="*/ 1908175 w 2362200"/>
                  <a:gd name="connsiteY152" fmla="*/ 1247775 h 1797050"/>
                  <a:gd name="connsiteX153" fmla="*/ 1924050 w 2362200"/>
                  <a:gd name="connsiteY153" fmla="*/ 1263650 h 1797050"/>
                  <a:gd name="connsiteX154" fmla="*/ 1933575 w 2362200"/>
                  <a:gd name="connsiteY154" fmla="*/ 1279525 h 1797050"/>
                  <a:gd name="connsiteX155" fmla="*/ 1943100 w 2362200"/>
                  <a:gd name="connsiteY155" fmla="*/ 1279525 h 1797050"/>
                  <a:gd name="connsiteX156" fmla="*/ 1933575 w 2362200"/>
                  <a:gd name="connsiteY156" fmla="*/ 1304925 h 1797050"/>
                  <a:gd name="connsiteX157" fmla="*/ 1952625 w 2362200"/>
                  <a:gd name="connsiteY157" fmla="*/ 1320800 h 1797050"/>
                  <a:gd name="connsiteX158" fmla="*/ 1949450 w 2362200"/>
                  <a:gd name="connsiteY158" fmla="*/ 1336675 h 1797050"/>
                  <a:gd name="connsiteX159" fmla="*/ 1905000 w 2362200"/>
                  <a:gd name="connsiteY159" fmla="*/ 1336675 h 1797050"/>
                  <a:gd name="connsiteX160" fmla="*/ 1901825 w 2362200"/>
                  <a:gd name="connsiteY160" fmla="*/ 1387475 h 1797050"/>
                  <a:gd name="connsiteX161" fmla="*/ 1901825 w 2362200"/>
                  <a:gd name="connsiteY161" fmla="*/ 1387475 h 1797050"/>
                  <a:gd name="connsiteX162" fmla="*/ 1901825 w 2362200"/>
                  <a:gd name="connsiteY162" fmla="*/ 1406525 h 1797050"/>
                  <a:gd name="connsiteX163" fmla="*/ 1936750 w 2362200"/>
                  <a:gd name="connsiteY163" fmla="*/ 1447800 h 1797050"/>
                  <a:gd name="connsiteX164" fmla="*/ 1990725 w 2362200"/>
                  <a:gd name="connsiteY164" fmla="*/ 1447800 h 1797050"/>
                  <a:gd name="connsiteX165" fmla="*/ 2060575 w 2362200"/>
                  <a:gd name="connsiteY165" fmla="*/ 1476375 h 1797050"/>
                  <a:gd name="connsiteX166" fmla="*/ 2060575 w 2362200"/>
                  <a:gd name="connsiteY166" fmla="*/ 1504950 h 1797050"/>
                  <a:gd name="connsiteX167" fmla="*/ 2035175 w 2362200"/>
                  <a:gd name="connsiteY167" fmla="*/ 1571625 h 1797050"/>
                  <a:gd name="connsiteX168" fmla="*/ 2063750 w 2362200"/>
                  <a:gd name="connsiteY168" fmla="*/ 1587500 h 1797050"/>
                  <a:gd name="connsiteX169" fmla="*/ 2105025 w 2362200"/>
                  <a:gd name="connsiteY169" fmla="*/ 1660525 h 1797050"/>
                  <a:gd name="connsiteX170" fmla="*/ 2054225 w 2362200"/>
                  <a:gd name="connsiteY170" fmla="*/ 1736725 h 1797050"/>
                  <a:gd name="connsiteX171" fmla="*/ 2028825 w 2362200"/>
                  <a:gd name="connsiteY171" fmla="*/ 1730375 h 1797050"/>
                  <a:gd name="connsiteX172" fmla="*/ 2006600 w 2362200"/>
                  <a:gd name="connsiteY172" fmla="*/ 1717675 h 1797050"/>
                  <a:gd name="connsiteX173" fmla="*/ 2000250 w 2362200"/>
                  <a:gd name="connsiteY173" fmla="*/ 1736725 h 1797050"/>
                  <a:gd name="connsiteX174" fmla="*/ 1958975 w 2362200"/>
                  <a:gd name="connsiteY174" fmla="*/ 1746250 h 1797050"/>
                  <a:gd name="connsiteX175" fmla="*/ 1952625 w 2362200"/>
                  <a:gd name="connsiteY175" fmla="*/ 1778000 h 1797050"/>
                  <a:gd name="connsiteX176" fmla="*/ 1901825 w 2362200"/>
                  <a:gd name="connsiteY176" fmla="*/ 1797050 h 1797050"/>
                  <a:gd name="connsiteX177" fmla="*/ 1879600 w 2362200"/>
                  <a:gd name="connsiteY177" fmla="*/ 1758950 h 1797050"/>
                  <a:gd name="connsiteX178" fmla="*/ 1841500 w 2362200"/>
                  <a:gd name="connsiteY178" fmla="*/ 1768475 h 1797050"/>
                  <a:gd name="connsiteX179" fmla="*/ 1844675 w 2362200"/>
                  <a:gd name="connsiteY179" fmla="*/ 1730375 h 1797050"/>
                  <a:gd name="connsiteX180" fmla="*/ 1825625 w 2362200"/>
                  <a:gd name="connsiteY180" fmla="*/ 1704975 h 1797050"/>
                  <a:gd name="connsiteX181" fmla="*/ 1860550 w 2362200"/>
                  <a:gd name="connsiteY181" fmla="*/ 1685925 h 1797050"/>
                  <a:gd name="connsiteX182" fmla="*/ 1803400 w 2362200"/>
                  <a:gd name="connsiteY182" fmla="*/ 1666875 h 1797050"/>
                  <a:gd name="connsiteX183" fmla="*/ 1790700 w 2362200"/>
                  <a:gd name="connsiteY183" fmla="*/ 1692275 h 1797050"/>
                  <a:gd name="connsiteX184" fmla="*/ 1746250 w 2362200"/>
                  <a:gd name="connsiteY184" fmla="*/ 1711325 h 1797050"/>
                  <a:gd name="connsiteX185" fmla="*/ 1739900 w 2362200"/>
                  <a:gd name="connsiteY185" fmla="*/ 1733550 h 1797050"/>
                  <a:gd name="connsiteX186" fmla="*/ 1724025 w 2362200"/>
                  <a:gd name="connsiteY186" fmla="*/ 1739900 h 1797050"/>
                  <a:gd name="connsiteX187" fmla="*/ 1701800 w 2362200"/>
                  <a:gd name="connsiteY187" fmla="*/ 1739900 h 1797050"/>
                  <a:gd name="connsiteX188" fmla="*/ 1714500 w 2362200"/>
                  <a:gd name="connsiteY188" fmla="*/ 1704975 h 1797050"/>
                  <a:gd name="connsiteX189" fmla="*/ 1739900 w 2362200"/>
                  <a:gd name="connsiteY189" fmla="*/ 1679575 h 1797050"/>
                  <a:gd name="connsiteX190" fmla="*/ 1730375 w 2362200"/>
                  <a:gd name="connsiteY190" fmla="*/ 1654175 h 1797050"/>
                  <a:gd name="connsiteX191" fmla="*/ 1708150 w 2362200"/>
                  <a:gd name="connsiteY191" fmla="*/ 1654175 h 1797050"/>
                  <a:gd name="connsiteX192" fmla="*/ 1695450 w 2362200"/>
                  <a:gd name="connsiteY192" fmla="*/ 1679575 h 1797050"/>
                  <a:gd name="connsiteX193" fmla="*/ 1663700 w 2362200"/>
                  <a:gd name="connsiteY193" fmla="*/ 1685925 h 1797050"/>
                  <a:gd name="connsiteX194" fmla="*/ 1628775 w 2362200"/>
                  <a:gd name="connsiteY194" fmla="*/ 1698625 h 1797050"/>
                  <a:gd name="connsiteX195" fmla="*/ 1600200 w 2362200"/>
                  <a:gd name="connsiteY195" fmla="*/ 1670050 h 1797050"/>
                  <a:gd name="connsiteX196" fmla="*/ 1597025 w 2362200"/>
                  <a:gd name="connsiteY196" fmla="*/ 1635125 h 1797050"/>
                  <a:gd name="connsiteX197" fmla="*/ 1568450 w 2362200"/>
                  <a:gd name="connsiteY197" fmla="*/ 1619250 h 1797050"/>
                  <a:gd name="connsiteX198" fmla="*/ 1558925 w 2362200"/>
                  <a:gd name="connsiteY198" fmla="*/ 1584325 h 1797050"/>
                  <a:gd name="connsiteX199" fmla="*/ 1517650 w 2362200"/>
                  <a:gd name="connsiteY199" fmla="*/ 1555750 h 1797050"/>
                  <a:gd name="connsiteX200" fmla="*/ 1498600 w 2362200"/>
                  <a:gd name="connsiteY200" fmla="*/ 1558925 h 1797050"/>
                  <a:gd name="connsiteX201" fmla="*/ 1466850 w 2362200"/>
                  <a:gd name="connsiteY201" fmla="*/ 1603375 h 1797050"/>
                  <a:gd name="connsiteX202" fmla="*/ 1419225 w 2362200"/>
                  <a:gd name="connsiteY202" fmla="*/ 1622425 h 1797050"/>
                  <a:gd name="connsiteX203" fmla="*/ 1393825 w 2362200"/>
                  <a:gd name="connsiteY203" fmla="*/ 1587500 h 1797050"/>
                  <a:gd name="connsiteX204" fmla="*/ 1368425 w 2362200"/>
                  <a:gd name="connsiteY204" fmla="*/ 1587500 h 1797050"/>
                  <a:gd name="connsiteX205" fmla="*/ 1270000 w 2362200"/>
                  <a:gd name="connsiteY205" fmla="*/ 1511300 h 1797050"/>
                  <a:gd name="connsiteX206" fmla="*/ 1276350 w 2362200"/>
                  <a:gd name="connsiteY206" fmla="*/ 1463675 h 1797050"/>
                  <a:gd name="connsiteX207" fmla="*/ 1238250 w 2362200"/>
                  <a:gd name="connsiteY207" fmla="*/ 1457325 h 1797050"/>
                  <a:gd name="connsiteX208" fmla="*/ 1222375 w 2362200"/>
                  <a:gd name="connsiteY208" fmla="*/ 1482725 h 1797050"/>
                  <a:gd name="connsiteX209" fmla="*/ 1187450 w 2362200"/>
                  <a:gd name="connsiteY209" fmla="*/ 1482725 h 1797050"/>
                  <a:gd name="connsiteX210" fmla="*/ 1139825 w 2362200"/>
                  <a:gd name="connsiteY210" fmla="*/ 1460500 h 1797050"/>
                  <a:gd name="connsiteX211" fmla="*/ 1092200 w 2362200"/>
                  <a:gd name="connsiteY211" fmla="*/ 1495425 h 1797050"/>
                  <a:gd name="connsiteX212" fmla="*/ 1098550 w 2362200"/>
                  <a:gd name="connsiteY212" fmla="*/ 1511300 h 1797050"/>
                  <a:gd name="connsiteX213" fmla="*/ 1079500 w 2362200"/>
                  <a:gd name="connsiteY213" fmla="*/ 1530350 h 1797050"/>
                  <a:gd name="connsiteX214" fmla="*/ 1035050 w 2362200"/>
                  <a:gd name="connsiteY214" fmla="*/ 1530350 h 1797050"/>
                  <a:gd name="connsiteX215" fmla="*/ 1006475 w 2362200"/>
                  <a:gd name="connsiteY215" fmla="*/ 1574800 h 1797050"/>
                  <a:gd name="connsiteX216" fmla="*/ 958850 w 2362200"/>
                  <a:gd name="connsiteY216" fmla="*/ 1571625 h 1797050"/>
                  <a:gd name="connsiteX217" fmla="*/ 952500 w 2362200"/>
                  <a:gd name="connsiteY217" fmla="*/ 1587500 h 1797050"/>
                  <a:gd name="connsiteX218" fmla="*/ 965200 w 2362200"/>
                  <a:gd name="connsiteY218" fmla="*/ 1670050 h 1797050"/>
                  <a:gd name="connsiteX219" fmla="*/ 939800 w 2362200"/>
                  <a:gd name="connsiteY219" fmla="*/ 1714500 h 1797050"/>
                  <a:gd name="connsiteX220" fmla="*/ 901700 w 2362200"/>
                  <a:gd name="connsiteY220" fmla="*/ 1720850 h 1797050"/>
                  <a:gd name="connsiteX221" fmla="*/ 898525 w 2362200"/>
                  <a:gd name="connsiteY221" fmla="*/ 1746250 h 1797050"/>
                  <a:gd name="connsiteX222" fmla="*/ 869950 w 2362200"/>
                  <a:gd name="connsiteY222" fmla="*/ 1746250 h 1797050"/>
                  <a:gd name="connsiteX223" fmla="*/ 854075 w 2362200"/>
                  <a:gd name="connsiteY223" fmla="*/ 1758950 h 1797050"/>
                  <a:gd name="connsiteX224" fmla="*/ 847725 w 2362200"/>
                  <a:gd name="connsiteY224" fmla="*/ 1771650 h 1797050"/>
                  <a:gd name="connsiteX225" fmla="*/ 828675 w 2362200"/>
                  <a:gd name="connsiteY225" fmla="*/ 1765300 h 1797050"/>
                  <a:gd name="connsiteX226" fmla="*/ 819150 w 2362200"/>
                  <a:gd name="connsiteY226" fmla="*/ 1752600 h 1797050"/>
                  <a:gd name="connsiteX227" fmla="*/ 790575 w 2362200"/>
                  <a:gd name="connsiteY227" fmla="*/ 1771650 h 1797050"/>
                  <a:gd name="connsiteX228" fmla="*/ 692150 w 2362200"/>
                  <a:gd name="connsiteY228" fmla="*/ 1701800 h 1797050"/>
                  <a:gd name="connsiteX229" fmla="*/ 650875 w 2362200"/>
                  <a:gd name="connsiteY229" fmla="*/ 1720850 h 1797050"/>
                  <a:gd name="connsiteX230" fmla="*/ 615950 w 2362200"/>
                  <a:gd name="connsiteY230" fmla="*/ 1685925 h 1797050"/>
                  <a:gd name="connsiteX231" fmla="*/ 581025 w 2362200"/>
                  <a:gd name="connsiteY231" fmla="*/ 1689100 h 1797050"/>
                  <a:gd name="connsiteX232" fmla="*/ 571500 w 2362200"/>
                  <a:gd name="connsiteY232" fmla="*/ 1609725 h 1797050"/>
                  <a:gd name="connsiteX233" fmla="*/ 523875 w 2362200"/>
                  <a:gd name="connsiteY233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298575 w 2362200"/>
                  <a:gd name="connsiteY101" fmla="*/ 412750 h 1797050"/>
                  <a:gd name="connsiteX102" fmla="*/ 1282700 w 2362200"/>
                  <a:gd name="connsiteY102" fmla="*/ 460375 h 1797050"/>
                  <a:gd name="connsiteX103" fmla="*/ 1336675 w 2362200"/>
                  <a:gd name="connsiteY103" fmla="*/ 504825 h 1797050"/>
                  <a:gd name="connsiteX104" fmla="*/ 1378744 w 2362200"/>
                  <a:gd name="connsiteY104" fmla="*/ 503238 h 1797050"/>
                  <a:gd name="connsiteX105" fmla="*/ 1403350 w 2362200"/>
                  <a:gd name="connsiteY105" fmla="*/ 530225 h 1797050"/>
                  <a:gd name="connsiteX106" fmla="*/ 1434307 w 2362200"/>
                  <a:gd name="connsiteY106" fmla="*/ 526475 h 1797050"/>
                  <a:gd name="connsiteX107" fmla="*/ 1468438 w 2362200"/>
                  <a:gd name="connsiteY107" fmla="*/ 548578 h 1797050"/>
                  <a:gd name="connsiteX108" fmla="*/ 1492250 w 2362200"/>
                  <a:gd name="connsiteY108" fmla="*/ 590550 h 1797050"/>
                  <a:gd name="connsiteX109" fmla="*/ 1489075 w 2362200"/>
                  <a:gd name="connsiteY109" fmla="*/ 590550 h 1797050"/>
                  <a:gd name="connsiteX110" fmla="*/ 1482725 w 2362200"/>
                  <a:gd name="connsiteY110" fmla="*/ 612775 h 1797050"/>
                  <a:gd name="connsiteX111" fmla="*/ 1482725 w 2362200"/>
                  <a:gd name="connsiteY111" fmla="*/ 612775 h 1797050"/>
                  <a:gd name="connsiteX112" fmla="*/ 1450975 w 2362200"/>
                  <a:gd name="connsiteY112" fmla="*/ 622300 h 1797050"/>
                  <a:gd name="connsiteX113" fmla="*/ 1511300 w 2362200"/>
                  <a:gd name="connsiteY113" fmla="*/ 638175 h 1797050"/>
                  <a:gd name="connsiteX114" fmla="*/ 1616075 w 2362200"/>
                  <a:gd name="connsiteY114" fmla="*/ 619125 h 1797050"/>
                  <a:gd name="connsiteX115" fmla="*/ 1628775 w 2362200"/>
                  <a:gd name="connsiteY115" fmla="*/ 612775 h 1797050"/>
                  <a:gd name="connsiteX116" fmla="*/ 1628775 w 2362200"/>
                  <a:gd name="connsiteY116" fmla="*/ 593725 h 1797050"/>
                  <a:gd name="connsiteX117" fmla="*/ 1641475 w 2362200"/>
                  <a:gd name="connsiteY117" fmla="*/ 593725 h 1797050"/>
                  <a:gd name="connsiteX118" fmla="*/ 1698625 w 2362200"/>
                  <a:gd name="connsiteY118" fmla="*/ 615950 h 1797050"/>
                  <a:gd name="connsiteX119" fmla="*/ 1701800 w 2362200"/>
                  <a:gd name="connsiteY119" fmla="*/ 574675 h 1797050"/>
                  <a:gd name="connsiteX120" fmla="*/ 1724025 w 2362200"/>
                  <a:gd name="connsiteY120" fmla="*/ 565150 h 1797050"/>
                  <a:gd name="connsiteX121" fmla="*/ 1803400 w 2362200"/>
                  <a:gd name="connsiteY121" fmla="*/ 508000 h 1797050"/>
                  <a:gd name="connsiteX122" fmla="*/ 1885950 w 2362200"/>
                  <a:gd name="connsiteY122" fmla="*/ 485775 h 1797050"/>
                  <a:gd name="connsiteX123" fmla="*/ 1952625 w 2362200"/>
                  <a:gd name="connsiteY123" fmla="*/ 415925 h 1797050"/>
                  <a:gd name="connsiteX124" fmla="*/ 1971675 w 2362200"/>
                  <a:gd name="connsiteY124" fmla="*/ 409575 h 1797050"/>
                  <a:gd name="connsiteX125" fmla="*/ 2006600 w 2362200"/>
                  <a:gd name="connsiteY125" fmla="*/ 396875 h 1797050"/>
                  <a:gd name="connsiteX126" fmla="*/ 2047875 w 2362200"/>
                  <a:gd name="connsiteY126" fmla="*/ 409575 h 1797050"/>
                  <a:gd name="connsiteX127" fmla="*/ 2085975 w 2362200"/>
                  <a:gd name="connsiteY127" fmla="*/ 457200 h 1797050"/>
                  <a:gd name="connsiteX128" fmla="*/ 2133600 w 2362200"/>
                  <a:gd name="connsiteY128" fmla="*/ 504825 h 1797050"/>
                  <a:gd name="connsiteX129" fmla="*/ 2190750 w 2362200"/>
                  <a:gd name="connsiteY129" fmla="*/ 536575 h 1797050"/>
                  <a:gd name="connsiteX130" fmla="*/ 2244725 w 2362200"/>
                  <a:gd name="connsiteY130" fmla="*/ 520700 h 1797050"/>
                  <a:gd name="connsiteX131" fmla="*/ 2270125 w 2362200"/>
                  <a:gd name="connsiteY131" fmla="*/ 533400 h 1797050"/>
                  <a:gd name="connsiteX132" fmla="*/ 2273300 w 2362200"/>
                  <a:gd name="connsiteY132" fmla="*/ 577850 h 1797050"/>
                  <a:gd name="connsiteX133" fmla="*/ 2324100 w 2362200"/>
                  <a:gd name="connsiteY133" fmla="*/ 606425 h 1797050"/>
                  <a:gd name="connsiteX134" fmla="*/ 2362200 w 2362200"/>
                  <a:gd name="connsiteY134" fmla="*/ 644525 h 1797050"/>
                  <a:gd name="connsiteX135" fmla="*/ 2298700 w 2362200"/>
                  <a:gd name="connsiteY135" fmla="*/ 800100 h 1797050"/>
                  <a:gd name="connsiteX136" fmla="*/ 2273300 w 2362200"/>
                  <a:gd name="connsiteY136" fmla="*/ 895350 h 1797050"/>
                  <a:gd name="connsiteX137" fmla="*/ 2247900 w 2362200"/>
                  <a:gd name="connsiteY137" fmla="*/ 949325 h 1797050"/>
                  <a:gd name="connsiteX138" fmla="*/ 2197100 w 2362200"/>
                  <a:gd name="connsiteY138" fmla="*/ 949325 h 1797050"/>
                  <a:gd name="connsiteX139" fmla="*/ 2174875 w 2362200"/>
                  <a:gd name="connsiteY139" fmla="*/ 993775 h 1797050"/>
                  <a:gd name="connsiteX140" fmla="*/ 2174875 w 2362200"/>
                  <a:gd name="connsiteY140" fmla="*/ 993775 h 1797050"/>
                  <a:gd name="connsiteX141" fmla="*/ 2181225 w 2362200"/>
                  <a:gd name="connsiteY141" fmla="*/ 1022350 h 1797050"/>
                  <a:gd name="connsiteX142" fmla="*/ 2146300 w 2362200"/>
                  <a:gd name="connsiteY142" fmla="*/ 1031875 h 1797050"/>
                  <a:gd name="connsiteX143" fmla="*/ 2095500 w 2362200"/>
                  <a:gd name="connsiteY143" fmla="*/ 1019175 h 1797050"/>
                  <a:gd name="connsiteX144" fmla="*/ 2101850 w 2362200"/>
                  <a:gd name="connsiteY144" fmla="*/ 1073150 h 1797050"/>
                  <a:gd name="connsiteX145" fmla="*/ 2114550 w 2362200"/>
                  <a:gd name="connsiteY145" fmla="*/ 1117600 h 1797050"/>
                  <a:gd name="connsiteX146" fmla="*/ 2051050 w 2362200"/>
                  <a:gd name="connsiteY146" fmla="*/ 1152525 h 1797050"/>
                  <a:gd name="connsiteX147" fmla="*/ 2066925 w 2362200"/>
                  <a:gd name="connsiteY147" fmla="*/ 1174750 h 1797050"/>
                  <a:gd name="connsiteX148" fmla="*/ 2047875 w 2362200"/>
                  <a:gd name="connsiteY148" fmla="*/ 1196975 h 1797050"/>
                  <a:gd name="connsiteX149" fmla="*/ 1968500 w 2362200"/>
                  <a:gd name="connsiteY149" fmla="*/ 1171575 h 1797050"/>
                  <a:gd name="connsiteX150" fmla="*/ 1943100 w 2362200"/>
                  <a:gd name="connsiteY150" fmla="*/ 1187450 h 1797050"/>
                  <a:gd name="connsiteX151" fmla="*/ 1908175 w 2362200"/>
                  <a:gd name="connsiteY151" fmla="*/ 1187450 h 1797050"/>
                  <a:gd name="connsiteX152" fmla="*/ 1908175 w 2362200"/>
                  <a:gd name="connsiteY152" fmla="*/ 1247775 h 1797050"/>
                  <a:gd name="connsiteX153" fmla="*/ 1924050 w 2362200"/>
                  <a:gd name="connsiteY153" fmla="*/ 1263650 h 1797050"/>
                  <a:gd name="connsiteX154" fmla="*/ 1933575 w 2362200"/>
                  <a:gd name="connsiteY154" fmla="*/ 1279525 h 1797050"/>
                  <a:gd name="connsiteX155" fmla="*/ 1943100 w 2362200"/>
                  <a:gd name="connsiteY155" fmla="*/ 1279525 h 1797050"/>
                  <a:gd name="connsiteX156" fmla="*/ 1933575 w 2362200"/>
                  <a:gd name="connsiteY156" fmla="*/ 1304925 h 1797050"/>
                  <a:gd name="connsiteX157" fmla="*/ 1952625 w 2362200"/>
                  <a:gd name="connsiteY157" fmla="*/ 1320800 h 1797050"/>
                  <a:gd name="connsiteX158" fmla="*/ 1949450 w 2362200"/>
                  <a:gd name="connsiteY158" fmla="*/ 1336675 h 1797050"/>
                  <a:gd name="connsiteX159" fmla="*/ 1905000 w 2362200"/>
                  <a:gd name="connsiteY159" fmla="*/ 1336675 h 1797050"/>
                  <a:gd name="connsiteX160" fmla="*/ 1901825 w 2362200"/>
                  <a:gd name="connsiteY160" fmla="*/ 1387475 h 1797050"/>
                  <a:gd name="connsiteX161" fmla="*/ 1901825 w 2362200"/>
                  <a:gd name="connsiteY161" fmla="*/ 1387475 h 1797050"/>
                  <a:gd name="connsiteX162" fmla="*/ 1901825 w 2362200"/>
                  <a:gd name="connsiteY162" fmla="*/ 1406525 h 1797050"/>
                  <a:gd name="connsiteX163" fmla="*/ 1936750 w 2362200"/>
                  <a:gd name="connsiteY163" fmla="*/ 1447800 h 1797050"/>
                  <a:gd name="connsiteX164" fmla="*/ 1990725 w 2362200"/>
                  <a:gd name="connsiteY164" fmla="*/ 1447800 h 1797050"/>
                  <a:gd name="connsiteX165" fmla="*/ 2060575 w 2362200"/>
                  <a:gd name="connsiteY165" fmla="*/ 1476375 h 1797050"/>
                  <a:gd name="connsiteX166" fmla="*/ 2060575 w 2362200"/>
                  <a:gd name="connsiteY166" fmla="*/ 1504950 h 1797050"/>
                  <a:gd name="connsiteX167" fmla="*/ 2035175 w 2362200"/>
                  <a:gd name="connsiteY167" fmla="*/ 1571625 h 1797050"/>
                  <a:gd name="connsiteX168" fmla="*/ 2063750 w 2362200"/>
                  <a:gd name="connsiteY168" fmla="*/ 1587500 h 1797050"/>
                  <a:gd name="connsiteX169" fmla="*/ 2105025 w 2362200"/>
                  <a:gd name="connsiteY169" fmla="*/ 1660525 h 1797050"/>
                  <a:gd name="connsiteX170" fmla="*/ 2054225 w 2362200"/>
                  <a:gd name="connsiteY170" fmla="*/ 1736725 h 1797050"/>
                  <a:gd name="connsiteX171" fmla="*/ 2028825 w 2362200"/>
                  <a:gd name="connsiteY171" fmla="*/ 1730375 h 1797050"/>
                  <a:gd name="connsiteX172" fmla="*/ 2006600 w 2362200"/>
                  <a:gd name="connsiteY172" fmla="*/ 1717675 h 1797050"/>
                  <a:gd name="connsiteX173" fmla="*/ 2000250 w 2362200"/>
                  <a:gd name="connsiteY173" fmla="*/ 1736725 h 1797050"/>
                  <a:gd name="connsiteX174" fmla="*/ 1958975 w 2362200"/>
                  <a:gd name="connsiteY174" fmla="*/ 1746250 h 1797050"/>
                  <a:gd name="connsiteX175" fmla="*/ 1952625 w 2362200"/>
                  <a:gd name="connsiteY175" fmla="*/ 1778000 h 1797050"/>
                  <a:gd name="connsiteX176" fmla="*/ 1901825 w 2362200"/>
                  <a:gd name="connsiteY176" fmla="*/ 1797050 h 1797050"/>
                  <a:gd name="connsiteX177" fmla="*/ 1879600 w 2362200"/>
                  <a:gd name="connsiteY177" fmla="*/ 1758950 h 1797050"/>
                  <a:gd name="connsiteX178" fmla="*/ 1841500 w 2362200"/>
                  <a:gd name="connsiteY178" fmla="*/ 1768475 h 1797050"/>
                  <a:gd name="connsiteX179" fmla="*/ 1844675 w 2362200"/>
                  <a:gd name="connsiteY179" fmla="*/ 1730375 h 1797050"/>
                  <a:gd name="connsiteX180" fmla="*/ 1825625 w 2362200"/>
                  <a:gd name="connsiteY180" fmla="*/ 1704975 h 1797050"/>
                  <a:gd name="connsiteX181" fmla="*/ 1860550 w 2362200"/>
                  <a:gd name="connsiteY181" fmla="*/ 1685925 h 1797050"/>
                  <a:gd name="connsiteX182" fmla="*/ 1803400 w 2362200"/>
                  <a:gd name="connsiteY182" fmla="*/ 1666875 h 1797050"/>
                  <a:gd name="connsiteX183" fmla="*/ 1790700 w 2362200"/>
                  <a:gd name="connsiteY183" fmla="*/ 1692275 h 1797050"/>
                  <a:gd name="connsiteX184" fmla="*/ 1746250 w 2362200"/>
                  <a:gd name="connsiteY184" fmla="*/ 1711325 h 1797050"/>
                  <a:gd name="connsiteX185" fmla="*/ 1739900 w 2362200"/>
                  <a:gd name="connsiteY185" fmla="*/ 1733550 h 1797050"/>
                  <a:gd name="connsiteX186" fmla="*/ 1724025 w 2362200"/>
                  <a:gd name="connsiteY186" fmla="*/ 1739900 h 1797050"/>
                  <a:gd name="connsiteX187" fmla="*/ 1701800 w 2362200"/>
                  <a:gd name="connsiteY187" fmla="*/ 1739900 h 1797050"/>
                  <a:gd name="connsiteX188" fmla="*/ 1714500 w 2362200"/>
                  <a:gd name="connsiteY188" fmla="*/ 1704975 h 1797050"/>
                  <a:gd name="connsiteX189" fmla="*/ 1739900 w 2362200"/>
                  <a:gd name="connsiteY189" fmla="*/ 1679575 h 1797050"/>
                  <a:gd name="connsiteX190" fmla="*/ 1730375 w 2362200"/>
                  <a:gd name="connsiteY190" fmla="*/ 1654175 h 1797050"/>
                  <a:gd name="connsiteX191" fmla="*/ 1708150 w 2362200"/>
                  <a:gd name="connsiteY191" fmla="*/ 1654175 h 1797050"/>
                  <a:gd name="connsiteX192" fmla="*/ 1695450 w 2362200"/>
                  <a:gd name="connsiteY192" fmla="*/ 1679575 h 1797050"/>
                  <a:gd name="connsiteX193" fmla="*/ 1663700 w 2362200"/>
                  <a:gd name="connsiteY193" fmla="*/ 1685925 h 1797050"/>
                  <a:gd name="connsiteX194" fmla="*/ 1628775 w 2362200"/>
                  <a:gd name="connsiteY194" fmla="*/ 1698625 h 1797050"/>
                  <a:gd name="connsiteX195" fmla="*/ 1600200 w 2362200"/>
                  <a:gd name="connsiteY195" fmla="*/ 1670050 h 1797050"/>
                  <a:gd name="connsiteX196" fmla="*/ 1597025 w 2362200"/>
                  <a:gd name="connsiteY196" fmla="*/ 1635125 h 1797050"/>
                  <a:gd name="connsiteX197" fmla="*/ 1568450 w 2362200"/>
                  <a:gd name="connsiteY197" fmla="*/ 1619250 h 1797050"/>
                  <a:gd name="connsiteX198" fmla="*/ 1558925 w 2362200"/>
                  <a:gd name="connsiteY198" fmla="*/ 1584325 h 1797050"/>
                  <a:gd name="connsiteX199" fmla="*/ 1517650 w 2362200"/>
                  <a:gd name="connsiteY199" fmla="*/ 1555750 h 1797050"/>
                  <a:gd name="connsiteX200" fmla="*/ 1498600 w 2362200"/>
                  <a:gd name="connsiteY200" fmla="*/ 1558925 h 1797050"/>
                  <a:gd name="connsiteX201" fmla="*/ 1466850 w 2362200"/>
                  <a:gd name="connsiteY201" fmla="*/ 1603375 h 1797050"/>
                  <a:gd name="connsiteX202" fmla="*/ 1419225 w 2362200"/>
                  <a:gd name="connsiteY202" fmla="*/ 1622425 h 1797050"/>
                  <a:gd name="connsiteX203" fmla="*/ 1393825 w 2362200"/>
                  <a:gd name="connsiteY203" fmla="*/ 1587500 h 1797050"/>
                  <a:gd name="connsiteX204" fmla="*/ 1368425 w 2362200"/>
                  <a:gd name="connsiteY204" fmla="*/ 1587500 h 1797050"/>
                  <a:gd name="connsiteX205" fmla="*/ 1270000 w 2362200"/>
                  <a:gd name="connsiteY205" fmla="*/ 1511300 h 1797050"/>
                  <a:gd name="connsiteX206" fmla="*/ 1276350 w 2362200"/>
                  <a:gd name="connsiteY206" fmla="*/ 1463675 h 1797050"/>
                  <a:gd name="connsiteX207" fmla="*/ 1238250 w 2362200"/>
                  <a:gd name="connsiteY207" fmla="*/ 1457325 h 1797050"/>
                  <a:gd name="connsiteX208" fmla="*/ 1222375 w 2362200"/>
                  <a:gd name="connsiteY208" fmla="*/ 1482725 h 1797050"/>
                  <a:gd name="connsiteX209" fmla="*/ 1187450 w 2362200"/>
                  <a:gd name="connsiteY209" fmla="*/ 1482725 h 1797050"/>
                  <a:gd name="connsiteX210" fmla="*/ 1139825 w 2362200"/>
                  <a:gd name="connsiteY210" fmla="*/ 1460500 h 1797050"/>
                  <a:gd name="connsiteX211" fmla="*/ 1092200 w 2362200"/>
                  <a:gd name="connsiteY211" fmla="*/ 1495425 h 1797050"/>
                  <a:gd name="connsiteX212" fmla="*/ 1098550 w 2362200"/>
                  <a:gd name="connsiteY212" fmla="*/ 1511300 h 1797050"/>
                  <a:gd name="connsiteX213" fmla="*/ 1079500 w 2362200"/>
                  <a:gd name="connsiteY213" fmla="*/ 1530350 h 1797050"/>
                  <a:gd name="connsiteX214" fmla="*/ 1035050 w 2362200"/>
                  <a:gd name="connsiteY214" fmla="*/ 1530350 h 1797050"/>
                  <a:gd name="connsiteX215" fmla="*/ 1006475 w 2362200"/>
                  <a:gd name="connsiteY215" fmla="*/ 1574800 h 1797050"/>
                  <a:gd name="connsiteX216" fmla="*/ 958850 w 2362200"/>
                  <a:gd name="connsiteY216" fmla="*/ 1571625 h 1797050"/>
                  <a:gd name="connsiteX217" fmla="*/ 952500 w 2362200"/>
                  <a:gd name="connsiteY217" fmla="*/ 1587500 h 1797050"/>
                  <a:gd name="connsiteX218" fmla="*/ 965200 w 2362200"/>
                  <a:gd name="connsiteY218" fmla="*/ 1670050 h 1797050"/>
                  <a:gd name="connsiteX219" fmla="*/ 939800 w 2362200"/>
                  <a:gd name="connsiteY219" fmla="*/ 1714500 h 1797050"/>
                  <a:gd name="connsiteX220" fmla="*/ 901700 w 2362200"/>
                  <a:gd name="connsiteY220" fmla="*/ 1720850 h 1797050"/>
                  <a:gd name="connsiteX221" fmla="*/ 898525 w 2362200"/>
                  <a:gd name="connsiteY221" fmla="*/ 1746250 h 1797050"/>
                  <a:gd name="connsiteX222" fmla="*/ 869950 w 2362200"/>
                  <a:gd name="connsiteY222" fmla="*/ 1746250 h 1797050"/>
                  <a:gd name="connsiteX223" fmla="*/ 854075 w 2362200"/>
                  <a:gd name="connsiteY223" fmla="*/ 1758950 h 1797050"/>
                  <a:gd name="connsiteX224" fmla="*/ 847725 w 2362200"/>
                  <a:gd name="connsiteY224" fmla="*/ 1771650 h 1797050"/>
                  <a:gd name="connsiteX225" fmla="*/ 828675 w 2362200"/>
                  <a:gd name="connsiteY225" fmla="*/ 1765300 h 1797050"/>
                  <a:gd name="connsiteX226" fmla="*/ 819150 w 2362200"/>
                  <a:gd name="connsiteY226" fmla="*/ 1752600 h 1797050"/>
                  <a:gd name="connsiteX227" fmla="*/ 790575 w 2362200"/>
                  <a:gd name="connsiteY227" fmla="*/ 1771650 h 1797050"/>
                  <a:gd name="connsiteX228" fmla="*/ 692150 w 2362200"/>
                  <a:gd name="connsiteY228" fmla="*/ 1701800 h 1797050"/>
                  <a:gd name="connsiteX229" fmla="*/ 650875 w 2362200"/>
                  <a:gd name="connsiteY229" fmla="*/ 1720850 h 1797050"/>
                  <a:gd name="connsiteX230" fmla="*/ 615950 w 2362200"/>
                  <a:gd name="connsiteY230" fmla="*/ 1685925 h 1797050"/>
                  <a:gd name="connsiteX231" fmla="*/ 581025 w 2362200"/>
                  <a:gd name="connsiteY231" fmla="*/ 1689100 h 1797050"/>
                  <a:gd name="connsiteX232" fmla="*/ 571500 w 2362200"/>
                  <a:gd name="connsiteY232" fmla="*/ 1609725 h 1797050"/>
                  <a:gd name="connsiteX233" fmla="*/ 523875 w 2362200"/>
                  <a:gd name="connsiteY233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298575 w 2362200"/>
                  <a:gd name="connsiteY101" fmla="*/ 412750 h 1797050"/>
                  <a:gd name="connsiteX102" fmla="*/ 1282700 w 2362200"/>
                  <a:gd name="connsiteY102" fmla="*/ 460375 h 1797050"/>
                  <a:gd name="connsiteX103" fmla="*/ 1336675 w 2362200"/>
                  <a:gd name="connsiteY103" fmla="*/ 504825 h 1797050"/>
                  <a:gd name="connsiteX104" fmla="*/ 1378744 w 2362200"/>
                  <a:gd name="connsiteY104" fmla="*/ 503238 h 1797050"/>
                  <a:gd name="connsiteX105" fmla="*/ 1403350 w 2362200"/>
                  <a:gd name="connsiteY105" fmla="*/ 530225 h 1797050"/>
                  <a:gd name="connsiteX106" fmla="*/ 1434307 w 2362200"/>
                  <a:gd name="connsiteY106" fmla="*/ 526475 h 1797050"/>
                  <a:gd name="connsiteX107" fmla="*/ 1468438 w 2362200"/>
                  <a:gd name="connsiteY107" fmla="*/ 548578 h 1797050"/>
                  <a:gd name="connsiteX108" fmla="*/ 1492250 w 2362200"/>
                  <a:gd name="connsiteY108" fmla="*/ 590550 h 1797050"/>
                  <a:gd name="connsiteX109" fmla="*/ 1524000 w 2362200"/>
                  <a:gd name="connsiteY109" fmla="*/ 584200 h 1797050"/>
                  <a:gd name="connsiteX110" fmla="*/ 1482725 w 2362200"/>
                  <a:gd name="connsiteY110" fmla="*/ 612775 h 1797050"/>
                  <a:gd name="connsiteX111" fmla="*/ 1482725 w 2362200"/>
                  <a:gd name="connsiteY111" fmla="*/ 612775 h 1797050"/>
                  <a:gd name="connsiteX112" fmla="*/ 1450975 w 2362200"/>
                  <a:gd name="connsiteY112" fmla="*/ 622300 h 1797050"/>
                  <a:gd name="connsiteX113" fmla="*/ 1511300 w 2362200"/>
                  <a:gd name="connsiteY113" fmla="*/ 638175 h 1797050"/>
                  <a:gd name="connsiteX114" fmla="*/ 1616075 w 2362200"/>
                  <a:gd name="connsiteY114" fmla="*/ 619125 h 1797050"/>
                  <a:gd name="connsiteX115" fmla="*/ 1628775 w 2362200"/>
                  <a:gd name="connsiteY115" fmla="*/ 612775 h 1797050"/>
                  <a:gd name="connsiteX116" fmla="*/ 1628775 w 2362200"/>
                  <a:gd name="connsiteY116" fmla="*/ 593725 h 1797050"/>
                  <a:gd name="connsiteX117" fmla="*/ 1641475 w 2362200"/>
                  <a:gd name="connsiteY117" fmla="*/ 593725 h 1797050"/>
                  <a:gd name="connsiteX118" fmla="*/ 1698625 w 2362200"/>
                  <a:gd name="connsiteY118" fmla="*/ 615950 h 1797050"/>
                  <a:gd name="connsiteX119" fmla="*/ 1701800 w 2362200"/>
                  <a:gd name="connsiteY119" fmla="*/ 574675 h 1797050"/>
                  <a:gd name="connsiteX120" fmla="*/ 1724025 w 2362200"/>
                  <a:gd name="connsiteY120" fmla="*/ 565150 h 1797050"/>
                  <a:gd name="connsiteX121" fmla="*/ 1803400 w 2362200"/>
                  <a:gd name="connsiteY121" fmla="*/ 508000 h 1797050"/>
                  <a:gd name="connsiteX122" fmla="*/ 1885950 w 2362200"/>
                  <a:gd name="connsiteY122" fmla="*/ 485775 h 1797050"/>
                  <a:gd name="connsiteX123" fmla="*/ 1952625 w 2362200"/>
                  <a:gd name="connsiteY123" fmla="*/ 415925 h 1797050"/>
                  <a:gd name="connsiteX124" fmla="*/ 1971675 w 2362200"/>
                  <a:gd name="connsiteY124" fmla="*/ 409575 h 1797050"/>
                  <a:gd name="connsiteX125" fmla="*/ 2006600 w 2362200"/>
                  <a:gd name="connsiteY125" fmla="*/ 396875 h 1797050"/>
                  <a:gd name="connsiteX126" fmla="*/ 2047875 w 2362200"/>
                  <a:gd name="connsiteY126" fmla="*/ 409575 h 1797050"/>
                  <a:gd name="connsiteX127" fmla="*/ 2085975 w 2362200"/>
                  <a:gd name="connsiteY127" fmla="*/ 457200 h 1797050"/>
                  <a:gd name="connsiteX128" fmla="*/ 2133600 w 2362200"/>
                  <a:gd name="connsiteY128" fmla="*/ 504825 h 1797050"/>
                  <a:gd name="connsiteX129" fmla="*/ 2190750 w 2362200"/>
                  <a:gd name="connsiteY129" fmla="*/ 536575 h 1797050"/>
                  <a:gd name="connsiteX130" fmla="*/ 2244725 w 2362200"/>
                  <a:gd name="connsiteY130" fmla="*/ 520700 h 1797050"/>
                  <a:gd name="connsiteX131" fmla="*/ 2270125 w 2362200"/>
                  <a:gd name="connsiteY131" fmla="*/ 533400 h 1797050"/>
                  <a:gd name="connsiteX132" fmla="*/ 2273300 w 2362200"/>
                  <a:gd name="connsiteY132" fmla="*/ 577850 h 1797050"/>
                  <a:gd name="connsiteX133" fmla="*/ 2324100 w 2362200"/>
                  <a:gd name="connsiteY133" fmla="*/ 606425 h 1797050"/>
                  <a:gd name="connsiteX134" fmla="*/ 2362200 w 2362200"/>
                  <a:gd name="connsiteY134" fmla="*/ 644525 h 1797050"/>
                  <a:gd name="connsiteX135" fmla="*/ 2298700 w 2362200"/>
                  <a:gd name="connsiteY135" fmla="*/ 800100 h 1797050"/>
                  <a:gd name="connsiteX136" fmla="*/ 2273300 w 2362200"/>
                  <a:gd name="connsiteY136" fmla="*/ 895350 h 1797050"/>
                  <a:gd name="connsiteX137" fmla="*/ 2247900 w 2362200"/>
                  <a:gd name="connsiteY137" fmla="*/ 949325 h 1797050"/>
                  <a:gd name="connsiteX138" fmla="*/ 2197100 w 2362200"/>
                  <a:gd name="connsiteY138" fmla="*/ 949325 h 1797050"/>
                  <a:gd name="connsiteX139" fmla="*/ 2174875 w 2362200"/>
                  <a:gd name="connsiteY139" fmla="*/ 993775 h 1797050"/>
                  <a:gd name="connsiteX140" fmla="*/ 2174875 w 2362200"/>
                  <a:gd name="connsiteY140" fmla="*/ 993775 h 1797050"/>
                  <a:gd name="connsiteX141" fmla="*/ 2181225 w 2362200"/>
                  <a:gd name="connsiteY141" fmla="*/ 1022350 h 1797050"/>
                  <a:gd name="connsiteX142" fmla="*/ 2146300 w 2362200"/>
                  <a:gd name="connsiteY142" fmla="*/ 1031875 h 1797050"/>
                  <a:gd name="connsiteX143" fmla="*/ 2095500 w 2362200"/>
                  <a:gd name="connsiteY143" fmla="*/ 1019175 h 1797050"/>
                  <a:gd name="connsiteX144" fmla="*/ 2101850 w 2362200"/>
                  <a:gd name="connsiteY144" fmla="*/ 1073150 h 1797050"/>
                  <a:gd name="connsiteX145" fmla="*/ 2114550 w 2362200"/>
                  <a:gd name="connsiteY145" fmla="*/ 1117600 h 1797050"/>
                  <a:gd name="connsiteX146" fmla="*/ 2051050 w 2362200"/>
                  <a:gd name="connsiteY146" fmla="*/ 1152525 h 1797050"/>
                  <a:gd name="connsiteX147" fmla="*/ 2066925 w 2362200"/>
                  <a:gd name="connsiteY147" fmla="*/ 1174750 h 1797050"/>
                  <a:gd name="connsiteX148" fmla="*/ 2047875 w 2362200"/>
                  <a:gd name="connsiteY148" fmla="*/ 1196975 h 1797050"/>
                  <a:gd name="connsiteX149" fmla="*/ 1968500 w 2362200"/>
                  <a:gd name="connsiteY149" fmla="*/ 1171575 h 1797050"/>
                  <a:gd name="connsiteX150" fmla="*/ 1943100 w 2362200"/>
                  <a:gd name="connsiteY150" fmla="*/ 1187450 h 1797050"/>
                  <a:gd name="connsiteX151" fmla="*/ 1908175 w 2362200"/>
                  <a:gd name="connsiteY151" fmla="*/ 1187450 h 1797050"/>
                  <a:gd name="connsiteX152" fmla="*/ 1908175 w 2362200"/>
                  <a:gd name="connsiteY152" fmla="*/ 1247775 h 1797050"/>
                  <a:gd name="connsiteX153" fmla="*/ 1924050 w 2362200"/>
                  <a:gd name="connsiteY153" fmla="*/ 1263650 h 1797050"/>
                  <a:gd name="connsiteX154" fmla="*/ 1933575 w 2362200"/>
                  <a:gd name="connsiteY154" fmla="*/ 1279525 h 1797050"/>
                  <a:gd name="connsiteX155" fmla="*/ 1943100 w 2362200"/>
                  <a:gd name="connsiteY155" fmla="*/ 1279525 h 1797050"/>
                  <a:gd name="connsiteX156" fmla="*/ 1933575 w 2362200"/>
                  <a:gd name="connsiteY156" fmla="*/ 1304925 h 1797050"/>
                  <a:gd name="connsiteX157" fmla="*/ 1952625 w 2362200"/>
                  <a:gd name="connsiteY157" fmla="*/ 1320800 h 1797050"/>
                  <a:gd name="connsiteX158" fmla="*/ 1949450 w 2362200"/>
                  <a:gd name="connsiteY158" fmla="*/ 1336675 h 1797050"/>
                  <a:gd name="connsiteX159" fmla="*/ 1905000 w 2362200"/>
                  <a:gd name="connsiteY159" fmla="*/ 1336675 h 1797050"/>
                  <a:gd name="connsiteX160" fmla="*/ 1901825 w 2362200"/>
                  <a:gd name="connsiteY160" fmla="*/ 1387475 h 1797050"/>
                  <a:gd name="connsiteX161" fmla="*/ 1901825 w 2362200"/>
                  <a:gd name="connsiteY161" fmla="*/ 1387475 h 1797050"/>
                  <a:gd name="connsiteX162" fmla="*/ 1901825 w 2362200"/>
                  <a:gd name="connsiteY162" fmla="*/ 1406525 h 1797050"/>
                  <a:gd name="connsiteX163" fmla="*/ 1936750 w 2362200"/>
                  <a:gd name="connsiteY163" fmla="*/ 1447800 h 1797050"/>
                  <a:gd name="connsiteX164" fmla="*/ 1990725 w 2362200"/>
                  <a:gd name="connsiteY164" fmla="*/ 1447800 h 1797050"/>
                  <a:gd name="connsiteX165" fmla="*/ 2060575 w 2362200"/>
                  <a:gd name="connsiteY165" fmla="*/ 1476375 h 1797050"/>
                  <a:gd name="connsiteX166" fmla="*/ 2060575 w 2362200"/>
                  <a:gd name="connsiteY166" fmla="*/ 1504950 h 1797050"/>
                  <a:gd name="connsiteX167" fmla="*/ 2035175 w 2362200"/>
                  <a:gd name="connsiteY167" fmla="*/ 1571625 h 1797050"/>
                  <a:gd name="connsiteX168" fmla="*/ 2063750 w 2362200"/>
                  <a:gd name="connsiteY168" fmla="*/ 1587500 h 1797050"/>
                  <a:gd name="connsiteX169" fmla="*/ 2105025 w 2362200"/>
                  <a:gd name="connsiteY169" fmla="*/ 1660525 h 1797050"/>
                  <a:gd name="connsiteX170" fmla="*/ 2054225 w 2362200"/>
                  <a:gd name="connsiteY170" fmla="*/ 1736725 h 1797050"/>
                  <a:gd name="connsiteX171" fmla="*/ 2028825 w 2362200"/>
                  <a:gd name="connsiteY171" fmla="*/ 1730375 h 1797050"/>
                  <a:gd name="connsiteX172" fmla="*/ 2006600 w 2362200"/>
                  <a:gd name="connsiteY172" fmla="*/ 1717675 h 1797050"/>
                  <a:gd name="connsiteX173" fmla="*/ 2000250 w 2362200"/>
                  <a:gd name="connsiteY173" fmla="*/ 1736725 h 1797050"/>
                  <a:gd name="connsiteX174" fmla="*/ 1958975 w 2362200"/>
                  <a:gd name="connsiteY174" fmla="*/ 1746250 h 1797050"/>
                  <a:gd name="connsiteX175" fmla="*/ 1952625 w 2362200"/>
                  <a:gd name="connsiteY175" fmla="*/ 1778000 h 1797050"/>
                  <a:gd name="connsiteX176" fmla="*/ 1901825 w 2362200"/>
                  <a:gd name="connsiteY176" fmla="*/ 1797050 h 1797050"/>
                  <a:gd name="connsiteX177" fmla="*/ 1879600 w 2362200"/>
                  <a:gd name="connsiteY177" fmla="*/ 1758950 h 1797050"/>
                  <a:gd name="connsiteX178" fmla="*/ 1841500 w 2362200"/>
                  <a:gd name="connsiteY178" fmla="*/ 1768475 h 1797050"/>
                  <a:gd name="connsiteX179" fmla="*/ 1844675 w 2362200"/>
                  <a:gd name="connsiteY179" fmla="*/ 1730375 h 1797050"/>
                  <a:gd name="connsiteX180" fmla="*/ 1825625 w 2362200"/>
                  <a:gd name="connsiteY180" fmla="*/ 1704975 h 1797050"/>
                  <a:gd name="connsiteX181" fmla="*/ 1860550 w 2362200"/>
                  <a:gd name="connsiteY181" fmla="*/ 1685925 h 1797050"/>
                  <a:gd name="connsiteX182" fmla="*/ 1803400 w 2362200"/>
                  <a:gd name="connsiteY182" fmla="*/ 1666875 h 1797050"/>
                  <a:gd name="connsiteX183" fmla="*/ 1790700 w 2362200"/>
                  <a:gd name="connsiteY183" fmla="*/ 1692275 h 1797050"/>
                  <a:gd name="connsiteX184" fmla="*/ 1746250 w 2362200"/>
                  <a:gd name="connsiteY184" fmla="*/ 1711325 h 1797050"/>
                  <a:gd name="connsiteX185" fmla="*/ 1739900 w 2362200"/>
                  <a:gd name="connsiteY185" fmla="*/ 1733550 h 1797050"/>
                  <a:gd name="connsiteX186" fmla="*/ 1724025 w 2362200"/>
                  <a:gd name="connsiteY186" fmla="*/ 1739900 h 1797050"/>
                  <a:gd name="connsiteX187" fmla="*/ 1701800 w 2362200"/>
                  <a:gd name="connsiteY187" fmla="*/ 1739900 h 1797050"/>
                  <a:gd name="connsiteX188" fmla="*/ 1714500 w 2362200"/>
                  <a:gd name="connsiteY188" fmla="*/ 1704975 h 1797050"/>
                  <a:gd name="connsiteX189" fmla="*/ 1739900 w 2362200"/>
                  <a:gd name="connsiteY189" fmla="*/ 1679575 h 1797050"/>
                  <a:gd name="connsiteX190" fmla="*/ 1730375 w 2362200"/>
                  <a:gd name="connsiteY190" fmla="*/ 1654175 h 1797050"/>
                  <a:gd name="connsiteX191" fmla="*/ 1708150 w 2362200"/>
                  <a:gd name="connsiteY191" fmla="*/ 1654175 h 1797050"/>
                  <a:gd name="connsiteX192" fmla="*/ 1695450 w 2362200"/>
                  <a:gd name="connsiteY192" fmla="*/ 1679575 h 1797050"/>
                  <a:gd name="connsiteX193" fmla="*/ 1663700 w 2362200"/>
                  <a:gd name="connsiteY193" fmla="*/ 1685925 h 1797050"/>
                  <a:gd name="connsiteX194" fmla="*/ 1628775 w 2362200"/>
                  <a:gd name="connsiteY194" fmla="*/ 1698625 h 1797050"/>
                  <a:gd name="connsiteX195" fmla="*/ 1600200 w 2362200"/>
                  <a:gd name="connsiteY195" fmla="*/ 1670050 h 1797050"/>
                  <a:gd name="connsiteX196" fmla="*/ 1597025 w 2362200"/>
                  <a:gd name="connsiteY196" fmla="*/ 1635125 h 1797050"/>
                  <a:gd name="connsiteX197" fmla="*/ 1568450 w 2362200"/>
                  <a:gd name="connsiteY197" fmla="*/ 1619250 h 1797050"/>
                  <a:gd name="connsiteX198" fmla="*/ 1558925 w 2362200"/>
                  <a:gd name="connsiteY198" fmla="*/ 1584325 h 1797050"/>
                  <a:gd name="connsiteX199" fmla="*/ 1517650 w 2362200"/>
                  <a:gd name="connsiteY199" fmla="*/ 1555750 h 1797050"/>
                  <a:gd name="connsiteX200" fmla="*/ 1498600 w 2362200"/>
                  <a:gd name="connsiteY200" fmla="*/ 1558925 h 1797050"/>
                  <a:gd name="connsiteX201" fmla="*/ 1466850 w 2362200"/>
                  <a:gd name="connsiteY201" fmla="*/ 1603375 h 1797050"/>
                  <a:gd name="connsiteX202" fmla="*/ 1419225 w 2362200"/>
                  <a:gd name="connsiteY202" fmla="*/ 1622425 h 1797050"/>
                  <a:gd name="connsiteX203" fmla="*/ 1393825 w 2362200"/>
                  <a:gd name="connsiteY203" fmla="*/ 1587500 h 1797050"/>
                  <a:gd name="connsiteX204" fmla="*/ 1368425 w 2362200"/>
                  <a:gd name="connsiteY204" fmla="*/ 1587500 h 1797050"/>
                  <a:gd name="connsiteX205" fmla="*/ 1270000 w 2362200"/>
                  <a:gd name="connsiteY205" fmla="*/ 1511300 h 1797050"/>
                  <a:gd name="connsiteX206" fmla="*/ 1276350 w 2362200"/>
                  <a:gd name="connsiteY206" fmla="*/ 1463675 h 1797050"/>
                  <a:gd name="connsiteX207" fmla="*/ 1238250 w 2362200"/>
                  <a:gd name="connsiteY207" fmla="*/ 1457325 h 1797050"/>
                  <a:gd name="connsiteX208" fmla="*/ 1222375 w 2362200"/>
                  <a:gd name="connsiteY208" fmla="*/ 1482725 h 1797050"/>
                  <a:gd name="connsiteX209" fmla="*/ 1187450 w 2362200"/>
                  <a:gd name="connsiteY209" fmla="*/ 1482725 h 1797050"/>
                  <a:gd name="connsiteX210" fmla="*/ 1139825 w 2362200"/>
                  <a:gd name="connsiteY210" fmla="*/ 1460500 h 1797050"/>
                  <a:gd name="connsiteX211" fmla="*/ 1092200 w 2362200"/>
                  <a:gd name="connsiteY211" fmla="*/ 1495425 h 1797050"/>
                  <a:gd name="connsiteX212" fmla="*/ 1098550 w 2362200"/>
                  <a:gd name="connsiteY212" fmla="*/ 1511300 h 1797050"/>
                  <a:gd name="connsiteX213" fmla="*/ 1079500 w 2362200"/>
                  <a:gd name="connsiteY213" fmla="*/ 1530350 h 1797050"/>
                  <a:gd name="connsiteX214" fmla="*/ 1035050 w 2362200"/>
                  <a:gd name="connsiteY214" fmla="*/ 1530350 h 1797050"/>
                  <a:gd name="connsiteX215" fmla="*/ 1006475 w 2362200"/>
                  <a:gd name="connsiteY215" fmla="*/ 1574800 h 1797050"/>
                  <a:gd name="connsiteX216" fmla="*/ 958850 w 2362200"/>
                  <a:gd name="connsiteY216" fmla="*/ 1571625 h 1797050"/>
                  <a:gd name="connsiteX217" fmla="*/ 952500 w 2362200"/>
                  <a:gd name="connsiteY217" fmla="*/ 1587500 h 1797050"/>
                  <a:gd name="connsiteX218" fmla="*/ 965200 w 2362200"/>
                  <a:gd name="connsiteY218" fmla="*/ 1670050 h 1797050"/>
                  <a:gd name="connsiteX219" fmla="*/ 939800 w 2362200"/>
                  <a:gd name="connsiteY219" fmla="*/ 1714500 h 1797050"/>
                  <a:gd name="connsiteX220" fmla="*/ 901700 w 2362200"/>
                  <a:gd name="connsiteY220" fmla="*/ 1720850 h 1797050"/>
                  <a:gd name="connsiteX221" fmla="*/ 898525 w 2362200"/>
                  <a:gd name="connsiteY221" fmla="*/ 1746250 h 1797050"/>
                  <a:gd name="connsiteX222" fmla="*/ 869950 w 2362200"/>
                  <a:gd name="connsiteY222" fmla="*/ 1746250 h 1797050"/>
                  <a:gd name="connsiteX223" fmla="*/ 854075 w 2362200"/>
                  <a:gd name="connsiteY223" fmla="*/ 1758950 h 1797050"/>
                  <a:gd name="connsiteX224" fmla="*/ 847725 w 2362200"/>
                  <a:gd name="connsiteY224" fmla="*/ 1771650 h 1797050"/>
                  <a:gd name="connsiteX225" fmla="*/ 828675 w 2362200"/>
                  <a:gd name="connsiteY225" fmla="*/ 1765300 h 1797050"/>
                  <a:gd name="connsiteX226" fmla="*/ 819150 w 2362200"/>
                  <a:gd name="connsiteY226" fmla="*/ 1752600 h 1797050"/>
                  <a:gd name="connsiteX227" fmla="*/ 790575 w 2362200"/>
                  <a:gd name="connsiteY227" fmla="*/ 1771650 h 1797050"/>
                  <a:gd name="connsiteX228" fmla="*/ 692150 w 2362200"/>
                  <a:gd name="connsiteY228" fmla="*/ 1701800 h 1797050"/>
                  <a:gd name="connsiteX229" fmla="*/ 650875 w 2362200"/>
                  <a:gd name="connsiteY229" fmla="*/ 1720850 h 1797050"/>
                  <a:gd name="connsiteX230" fmla="*/ 615950 w 2362200"/>
                  <a:gd name="connsiteY230" fmla="*/ 1685925 h 1797050"/>
                  <a:gd name="connsiteX231" fmla="*/ 581025 w 2362200"/>
                  <a:gd name="connsiteY231" fmla="*/ 1689100 h 1797050"/>
                  <a:gd name="connsiteX232" fmla="*/ 571500 w 2362200"/>
                  <a:gd name="connsiteY232" fmla="*/ 1609725 h 1797050"/>
                  <a:gd name="connsiteX233" fmla="*/ 523875 w 2362200"/>
                  <a:gd name="connsiteY233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298575 w 2362200"/>
                  <a:gd name="connsiteY101" fmla="*/ 412750 h 1797050"/>
                  <a:gd name="connsiteX102" fmla="*/ 1282700 w 2362200"/>
                  <a:gd name="connsiteY102" fmla="*/ 460375 h 1797050"/>
                  <a:gd name="connsiteX103" fmla="*/ 1336675 w 2362200"/>
                  <a:gd name="connsiteY103" fmla="*/ 504825 h 1797050"/>
                  <a:gd name="connsiteX104" fmla="*/ 1378744 w 2362200"/>
                  <a:gd name="connsiteY104" fmla="*/ 503238 h 1797050"/>
                  <a:gd name="connsiteX105" fmla="*/ 1403350 w 2362200"/>
                  <a:gd name="connsiteY105" fmla="*/ 530225 h 1797050"/>
                  <a:gd name="connsiteX106" fmla="*/ 1434307 w 2362200"/>
                  <a:gd name="connsiteY106" fmla="*/ 526475 h 1797050"/>
                  <a:gd name="connsiteX107" fmla="*/ 1468438 w 2362200"/>
                  <a:gd name="connsiteY107" fmla="*/ 548578 h 1797050"/>
                  <a:gd name="connsiteX108" fmla="*/ 1492250 w 2362200"/>
                  <a:gd name="connsiteY108" fmla="*/ 590550 h 1797050"/>
                  <a:gd name="connsiteX109" fmla="*/ 1482725 w 2362200"/>
                  <a:gd name="connsiteY109" fmla="*/ 612775 h 1797050"/>
                  <a:gd name="connsiteX110" fmla="*/ 1482725 w 2362200"/>
                  <a:gd name="connsiteY110" fmla="*/ 612775 h 1797050"/>
                  <a:gd name="connsiteX111" fmla="*/ 1450975 w 2362200"/>
                  <a:gd name="connsiteY111" fmla="*/ 622300 h 1797050"/>
                  <a:gd name="connsiteX112" fmla="*/ 1511300 w 2362200"/>
                  <a:gd name="connsiteY112" fmla="*/ 638175 h 1797050"/>
                  <a:gd name="connsiteX113" fmla="*/ 1616075 w 2362200"/>
                  <a:gd name="connsiteY113" fmla="*/ 619125 h 1797050"/>
                  <a:gd name="connsiteX114" fmla="*/ 1628775 w 2362200"/>
                  <a:gd name="connsiteY114" fmla="*/ 612775 h 1797050"/>
                  <a:gd name="connsiteX115" fmla="*/ 1628775 w 2362200"/>
                  <a:gd name="connsiteY115" fmla="*/ 593725 h 1797050"/>
                  <a:gd name="connsiteX116" fmla="*/ 1641475 w 2362200"/>
                  <a:gd name="connsiteY116" fmla="*/ 593725 h 1797050"/>
                  <a:gd name="connsiteX117" fmla="*/ 1698625 w 2362200"/>
                  <a:gd name="connsiteY117" fmla="*/ 615950 h 1797050"/>
                  <a:gd name="connsiteX118" fmla="*/ 1701800 w 2362200"/>
                  <a:gd name="connsiteY118" fmla="*/ 574675 h 1797050"/>
                  <a:gd name="connsiteX119" fmla="*/ 1724025 w 2362200"/>
                  <a:gd name="connsiteY119" fmla="*/ 565150 h 1797050"/>
                  <a:gd name="connsiteX120" fmla="*/ 1803400 w 2362200"/>
                  <a:gd name="connsiteY120" fmla="*/ 508000 h 1797050"/>
                  <a:gd name="connsiteX121" fmla="*/ 1885950 w 2362200"/>
                  <a:gd name="connsiteY121" fmla="*/ 485775 h 1797050"/>
                  <a:gd name="connsiteX122" fmla="*/ 1952625 w 2362200"/>
                  <a:gd name="connsiteY122" fmla="*/ 415925 h 1797050"/>
                  <a:gd name="connsiteX123" fmla="*/ 1971675 w 2362200"/>
                  <a:gd name="connsiteY123" fmla="*/ 409575 h 1797050"/>
                  <a:gd name="connsiteX124" fmla="*/ 2006600 w 2362200"/>
                  <a:gd name="connsiteY124" fmla="*/ 396875 h 1797050"/>
                  <a:gd name="connsiteX125" fmla="*/ 2047875 w 2362200"/>
                  <a:gd name="connsiteY125" fmla="*/ 409575 h 1797050"/>
                  <a:gd name="connsiteX126" fmla="*/ 2085975 w 2362200"/>
                  <a:gd name="connsiteY126" fmla="*/ 457200 h 1797050"/>
                  <a:gd name="connsiteX127" fmla="*/ 2133600 w 2362200"/>
                  <a:gd name="connsiteY127" fmla="*/ 504825 h 1797050"/>
                  <a:gd name="connsiteX128" fmla="*/ 2190750 w 2362200"/>
                  <a:gd name="connsiteY128" fmla="*/ 536575 h 1797050"/>
                  <a:gd name="connsiteX129" fmla="*/ 2244725 w 2362200"/>
                  <a:gd name="connsiteY129" fmla="*/ 520700 h 1797050"/>
                  <a:gd name="connsiteX130" fmla="*/ 2270125 w 2362200"/>
                  <a:gd name="connsiteY130" fmla="*/ 533400 h 1797050"/>
                  <a:gd name="connsiteX131" fmla="*/ 2273300 w 2362200"/>
                  <a:gd name="connsiteY131" fmla="*/ 577850 h 1797050"/>
                  <a:gd name="connsiteX132" fmla="*/ 2324100 w 2362200"/>
                  <a:gd name="connsiteY132" fmla="*/ 606425 h 1797050"/>
                  <a:gd name="connsiteX133" fmla="*/ 2362200 w 2362200"/>
                  <a:gd name="connsiteY133" fmla="*/ 644525 h 1797050"/>
                  <a:gd name="connsiteX134" fmla="*/ 2298700 w 2362200"/>
                  <a:gd name="connsiteY134" fmla="*/ 800100 h 1797050"/>
                  <a:gd name="connsiteX135" fmla="*/ 2273300 w 2362200"/>
                  <a:gd name="connsiteY135" fmla="*/ 895350 h 1797050"/>
                  <a:gd name="connsiteX136" fmla="*/ 2247900 w 2362200"/>
                  <a:gd name="connsiteY136" fmla="*/ 949325 h 1797050"/>
                  <a:gd name="connsiteX137" fmla="*/ 2197100 w 2362200"/>
                  <a:gd name="connsiteY137" fmla="*/ 949325 h 1797050"/>
                  <a:gd name="connsiteX138" fmla="*/ 2174875 w 2362200"/>
                  <a:gd name="connsiteY138" fmla="*/ 993775 h 1797050"/>
                  <a:gd name="connsiteX139" fmla="*/ 2174875 w 2362200"/>
                  <a:gd name="connsiteY139" fmla="*/ 993775 h 1797050"/>
                  <a:gd name="connsiteX140" fmla="*/ 2181225 w 2362200"/>
                  <a:gd name="connsiteY140" fmla="*/ 1022350 h 1797050"/>
                  <a:gd name="connsiteX141" fmla="*/ 2146300 w 2362200"/>
                  <a:gd name="connsiteY141" fmla="*/ 1031875 h 1797050"/>
                  <a:gd name="connsiteX142" fmla="*/ 2095500 w 2362200"/>
                  <a:gd name="connsiteY142" fmla="*/ 1019175 h 1797050"/>
                  <a:gd name="connsiteX143" fmla="*/ 2101850 w 2362200"/>
                  <a:gd name="connsiteY143" fmla="*/ 1073150 h 1797050"/>
                  <a:gd name="connsiteX144" fmla="*/ 2114550 w 2362200"/>
                  <a:gd name="connsiteY144" fmla="*/ 1117600 h 1797050"/>
                  <a:gd name="connsiteX145" fmla="*/ 2051050 w 2362200"/>
                  <a:gd name="connsiteY145" fmla="*/ 1152525 h 1797050"/>
                  <a:gd name="connsiteX146" fmla="*/ 2066925 w 2362200"/>
                  <a:gd name="connsiteY146" fmla="*/ 1174750 h 1797050"/>
                  <a:gd name="connsiteX147" fmla="*/ 2047875 w 2362200"/>
                  <a:gd name="connsiteY147" fmla="*/ 1196975 h 1797050"/>
                  <a:gd name="connsiteX148" fmla="*/ 1968500 w 2362200"/>
                  <a:gd name="connsiteY148" fmla="*/ 1171575 h 1797050"/>
                  <a:gd name="connsiteX149" fmla="*/ 1943100 w 2362200"/>
                  <a:gd name="connsiteY149" fmla="*/ 1187450 h 1797050"/>
                  <a:gd name="connsiteX150" fmla="*/ 1908175 w 2362200"/>
                  <a:gd name="connsiteY150" fmla="*/ 1187450 h 1797050"/>
                  <a:gd name="connsiteX151" fmla="*/ 1908175 w 2362200"/>
                  <a:gd name="connsiteY151" fmla="*/ 1247775 h 1797050"/>
                  <a:gd name="connsiteX152" fmla="*/ 1924050 w 2362200"/>
                  <a:gd name="connsiteY152" fmla="*/ 1263650 h 1797050"/>
                  <a:gd name="connsiteX153" fmla="*/ 1933575 w 2362200"/>
                  <a:gd name="connsiteY153" fmla="*/ 1279525 h 1797050"/>
                  <a:gd name="connsiteX154" fmla="*/ 1943100 w 2362200"/>
                  <a:gd name="connsiteY154" fmla="*/ 1279525 h 1797050"/>
                  <a:gd name="connsiteX155" fmla="*/ 1933575 w 2362200"/>
                  <a:gd name="connsiteY155" fmla="*/ 1304925 h 1797050"/>
                  <a:gd name="connsiteX156" fmla="*/ 1952625 w 2362200"/>
                  <a:gd name="connsiteY156" fmla="*/ 1320800 h 1797050"/>
                  <a:gd name="connsiteX157" fmla="*/ 1949450 w 2362200"/>
                  <a:gd name="connsiteY157" fmla="*/ 1336675 h 1797050"/>
                  <a:gd name="connsiteX158" fmla="*/ 1905000 w 2362200"/>
                  <a:gd name="connsiteY158" fmla="*/ 1336675 h 1797050"/>
                  <a:gd name="connsiteX159" fmla="*/ 1901825 w 2362200"/>
                  <a:gd name="connsiteY159" fmla="*/ 1387475 h 1797050"/>
                  <a:gd name="connsiteX160" fmla="*/ 1901825 w 2362200"/>
                  <a:gd name="connsiteY160" fmla="*/ 1387475 h 1797050"/>
                  <a:gd name="connsiteX161" fmla="*/ 1901825 w 2362200"/>
                  <a:gd name="connsiteY161" fmla="*/ 1406525 h 1797050"/>
                  <a:gd name="connsiteX162" fmla="*/ 1936750 w 2362200"/>
                  <a:gd name="connsiteY162" fmla="*/ 1447800 h 1797050"/>
                  <a:gd name="connsiteX163" fmla="*/ 1990725 w 2362200"/>
                  <a:gd name="connsiteY163" fmla="*/ 1447800 h 1797050"/>
                  <a:gd name="connsiteX164" fmla="*/ 2060575 w 2362200"/>
                  <a:gd name="connsiteY164" fmla="*/ 1476375 h 1797050"/>
                  <a:gd name="connsiteX165" fmla="*/ 2060575 w 2362200"/>
                  <a:gd name="connsiteY165" fmla="*/ 1504950 h 1797050"/>
                  <a:gd name="connsiteX166" fmla="*/ 2035175 w 2362200"/>
                  <a:gd name="connsiteY166" fmla="*/ 1571625 h 1797050"/>
                  <a:gd name="connsiteX167" fmla="*/ 2063750 w 2362200"/>
                  <a:gd name="connsiteY167" fmla="*/ 1587500 h 1797050"/>
                  <a:gd name="connsiteX168" fmla="*/ 2105025 w 2362200"/>
                  <a:gd name="connsiteY168" fmla="*/ 1660525 h 1797050"/>
                  <a:gd name="connsiteX169" fmla="*/ 2054225 w 2362200"/>
                  <a:gd name="connsiteY169" fmla="*/ 1736725 h 1797050"/>
                  <a:gd name="connsiteX170" fmla="*/ 2028825 w 2362200"/>
                  <a:gd name="connsiteY170" fmla="*/ 1730375 h 1797050"/>
                  <a:gd name="connsiteX171" fmla="*/ 2006600 w 2362200"/>
                  <a:gd name="connsiteY171" fmla="*/ 1717675 h 1797050"/>
                  <a:gd name="connsiteX172" fmla="*/ 2000250 w 2362200"/>
                  <a:gd name="connsiteY172" fmla="*/ 1736725 h 1797050"/>
                  <a:gd name="connsiteX173" fmla="*/ 1958975 w 2362200"/>
                  <a:gd name="connsiteY173" fmla="*/ 1746250 h 1797050"/>
                  <a:gd name="connsiteX174" fmla="*/ 1952625 w 2362200"/>
                  <a:gd name="connsiteY174" fmla="*/ 1778000 h 1797050"/>
                  <a:gd name="connsiteX175" fmla="*/ 1901825 w 2362200"/>
                  <a:gd name="connsiteY175" fmla="*/ 1797050 h 1797050"/>
                  <a:gd name="connsiteX176" fmla="*/ 1879600 w 2362200"/>
                  <a:gd name="connsiteY176" fmla="*/ 1758950 h 1797050"/>
                  <a:gd name="connsiteX177" fmla="*/ 1841500 w 2362200"/>
                  <a:gd name="connsiteY177" fmla="*/ 1768475 h 1797050"/>
                  <a:gd name="connsiteX178" fmla="*/ 1844675 w 2362200"/>
                  <a:gd name="connsiteY178" fmla="*/ 1730375 h 1797050"/>
                  <a:gd name="connsiteX179" fmla="*/ 1825625 w 2362200"/>
                  <a:gd name="connsiteY179" fmla="*/ 1704975 h 1797050"/>
                  <a:gd name="connsiteX180" fmla="*/ 1860550 w 2362200"/>
                  <a:gd name="connsiteY180" fmla="*/ 1685925 h 1797050"/>
                  <a:gd name="connsiteX181" fmla="*/ 1803400 w 2362200"/>
                  <a:gd name="connsiteY181" fmla="*/ 1666875 h 1797050"/>
                  <a:gd name="connsiteX182" fmla="*/ 1790700 w 2362200"/>
                  <a:gd name="connsiteY182" fmla="*/ 1692275 h 1797050"/>
                  <a:gd name="connsiteX183" fmla="*/ 1746250 w 2362200"/>
                  <a:gd name="connsiteY183" fmla="*/ 1711325 h 1797050"/>
                  <a:gd name="connsiteX184" fmla="*/ 1739900 w 2362200"/>
                  <a:gd name="connsiteY184" fmla="*/ 1733550 h 1797050"/>
                  <a:gd name="connsiteX185" fmla="*/ 1724025 w 2362200"/>
                  <a:gd name="connsiteY185" fmla="*/ 1739900 h 1797050"/>
                  <a:gd name="connsiteX186" fmla="*/ 1701800 w 2362200"/>
                  <a:gd name="connsiteY186" fmla="*/ 1739900 h 1797050"/>
                  <a:gd name="connsiteX187" fmla="*/ 1714500 w 2362200"/>
                  <a:gd name="connsiteY187" fmla="*/ 1704975 h 1797050"/>
                  <a:gd name="connsiteX188" fmla="*/ 1739900 w 2362200"/>
                  <a:gd name="connsiteY188" fmla="*/ 1679575 h 1797050"/>
                  <a:gd name="connsiteX189" fmla="*/ 1730375 w 2362200"/>
                  <a:gd name="connsiteY189" fmla="*/ 1654175 h 1797050"/>
                  <a:gd name="connsiteX190" fmla="*/ 1708150 w 2362200"/>
                  <a:gd name="connsiteY190" fmla="*/ 1654175 h 1797050"/>
                  <a:gd name="connsiteX191" fmla="*/ 1695450 w 2362200"/>
                  <a:gd name="connsiteY191" fmla="*/ 1679575 h 1797050"/>
                  <a:gd name="connsiteX192" fmla="*/ 1663700 w 2362200"/>
                  <a:gd name="connsiteY192" fmla="*/ 1685925 h 1797050"/>
                  <a:gd name="connsiteX193" fmla="*/ 1628775 w 2362200"/>
                  <a:gd name="connsiteY193" fmla="*/ 1698625 h 1797050"/>
                  <a:gd name="connsiteX194" fmla="*/ 1600200 w 2362200"/>
                  <a:gd name="connsiteY194" fmla="*/ 1670050 h 1797050"/>
                  <a:gd name="connsiteX195" fmla="*/ 1597025 w 2362200"/>
                  <a:gd name="connsiteY195" fmla="*/ 1635125 h 1797050"/>
                  <a:gd name="connsiteX196" fmla="*/ 1568450 w 2362200"/>
                  <a:gd name="connsiteY196" fmla="*/ 1619250 h 1797050"/>
                  <a:gd name="connsiteX197" fmla="*/ 1558925 w 2362200"/>
                  <a:gd name="connsiteY197" fmla="*/ 1584325 h 1797050"/>
                  <a:gd name="connsiteX198" fmla="*/ 1517650 w 2362200"/>
                  <a:gd name="connsiteY198" fmla="*/ 1555750 h 1797050"/>
                  <a:gd name="connsiteX199" fmla="*/ 1498600 w 2362200"/>
                  <a:gd name="connsiteY199" fmla="*/ 1558925 h 1797050"/>
                  <a:gd name="connsiteX200" fmla="*/ 1466850 w 2362200"/>
                  <a:gd name="connsiteY200" fmla="*/ 1603375 h 1797050"/>
                  <a:gd name="connsiteX201" fmla="*/ 1419225 w 2362200"/>
                  <a:gd name="connsiteY201" fmla="*/ 1622425 h 1797050"/>
                  <a:gd name="connsiteX202" fmla="*/ 1393825 w 2362200"/>
                  <a:gd name="connsiteY202" fmla="*/ 1587500 h 1797050"/>
                  <a:gd name="connsiteX203" fmla="*/ 1368425 w 2362200"/>
                  <a:gd name="connsiteY203" fmla="*/ 1587500 h 1797050"/>
                  <a:gd name="connsiteX204" fmla="*/ 1270000 w 2362200"/>
                  <a:gd name="connsiteY204" fmla="*/ 1511300 h 1797050"/>
                  <a:gd name="connsiteX205" fmla="*/ 1276350 w 2362200"/>
                  <a:gd name="connsiteY205" fmla="*/ 1463675 h 1797050"/>
                  <a:gd name="connsiteX206" fmla="*/ 1238250 w 2362200"/>
                  <a:gd name="connsiteY206" fmla="*/ 1457325 h 1797050"/>
                  <a:gd name="connsiteX207" fmla="*/ 1222375 w 2362200"/>
                  <a:gd name="connsiteY207" fmla="*/ 1482725 h 1797050"/>
                  <a:gd name="connsiteX208" fmla="*/ 1187450 w 2362200"/>
                  <a:gd name="connsiteY208" fmla="*/ 1482725 h 1797050"/>
                  <a:gd name="connsiteX209" fmla="*/ 1139825 w 2362200"/>
                  <a:gd name="connsiteY209" fmla="*/ 1460500 h 1797050"/>
                  <a:gd name="connsiteX210" fmla="*/ 1092200 w 2362200"/>
                  <a:gd name="connsiteY210" fmla="*/ 1495425 h 1797050"/>
                  <a:gd name="connsiteX211" fmla="*/ 1098550 w 2362200"/>
                  <a:gd name="connsiteY211" fmla="*/ 1511300 h 1797050"/>
                  <a:gd name="connsiteX212" fmla="*/ 1079500 w 2362200"/>
                  <a:gd name="connsiteY212" fmla="*/ 1530350 h 1797050"/>
                  <a:gd name="connsiteX213" fmla="*/ 1035050 w 2362200"/>
                  <a:gd name="connsiteY213" fmla="*/ 1530350 h 1797050"/>
                  <a:gd name="connsiteX214" fmla="*/ 1006475 w 2362200"/>
                  <a:gd name="connsiteY214" fmla="*/ 1574800 h 1797050"/>
                  <a:gd name="connsiteX215" fmla="*/ 958850 w 2362200"/>
                  <a:gd name="connsiteY215" fmla="*/ 1571625 h 1797050"/>
                  <a:gd name="connsiteX216" fmla="*/ 952500 w 2362200"/>
                  <a:gd name="connsiteY216" fmla="*/ 1587500 h 1797050"/>
                  <a:gd name="connsiteX217" fmla="*/ 965200 w 2362200"/>
                  <a:gd name="connsiteY217" fmla="*/ 1670050 h 1797050"/>
                  <a:gd name="connsiteX218" fmla="*/ 939800 w 2362200"/>
                  <a:gd name="connsiteY218" fmla="*/ 1714500 h 1797050"/>
                  <a:gd name="connsiteX219" fmla="*/ 901700 w 2362200"/>
                  <a:gd name="connsiteY219" fmla="*/ 1720850 h 1797050"/>
                  <a:gd name="connsiteX220" fmla="*/ 898525 w 2362200"/>
                  <a:gd name="connsiteY220" fmla="*/ 1746250 h 1797050"/>
                  <a:gd name="connsiteX221" fmla="*/ 869950 w 2362200"/>
                  <a:gd name="connsiteY221" fmla="*/ 1746250 h 1797050"/>
                  <a:gd name="connsiteX222" fmla="*/ 854075 w 2362200"/>
                  <a:gd name="connsiteY222" fmla="*/ 1758950 h 1797050"/>
                  <a:gd name="connsiteX223" fmla="*/ 847725 w 2362200"/>
                  <a:gd name="connsiteY223" fmla="*/ 1771650 h 1797050"/>
                  <a:gd name="connsiteX224" fmla="*/ 828675 w 2362200"/>
                  <a:gd name="connsiteY224" fmla="*/ 1765300 h 1797050"/>
                  <a:gd name="connsiteX225" fmla="*/ 819150 w 2362200"/>
                  <a:gd name="connsiteY225" fmla="*/ 1752600 h 1797050"/>
                  <a:gd name="connsiteX226" fmla="*/ 790575 w 2362200"/>
                  <a:gd name="connsiteY226" fmla="*/ 1771650 h 1797050"/>
                  <a:gd name="connsiteX227" fmla="*/ 692150 w 2362200"/>
                  <a:gd name="connsiteY227" fmla="*/ 1701800 h 1797050"/>
                  <a:gd name="connsiteX228" fmla="*/ 650875 w 2362200"/>
                  <a:gd name="connsiteY228" fmla="*/ 1720850 h 1797050"/>
                  <a:gd name="connsiteX229" fmla="*/ 615950 w 2362200"/>
                  <a:gd name="connsiteY229" fmla="*/ 1685925 h 1797050"/>
                  <a:gd name="connsiteX230" fmla="*/ 581025 w 2362200"/>
                  <a:gd name="connsiteY230" fmla="*/ 1689100 h 1797050"/>
                  <a:gd name="connsiteX231" fmla="*/ 571500 w 2362200"/>
                  <a:gd name="connsiteY231" fmla="*/ 1609725 h 1797050"/>
                  <a:gd name="connsiteX232" fmla="*/ 523875 w 2362200"/>
                  <a:gd name="connsiteY232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298575 w 2362200"/>
                  <a:gd name="connsiteY101" fmla="*/ 412750 h 1797050"/>
                  <a:gd name="connsiteX102" fmla="*/ 1282700 w 2362200"/>
                  <a:gd name="connsiteY102" fmla="*/ 460375 h 1797050"/>
                  <a:gd name="connsiteX103" fmla="*/ 1336675 w 2362200"/>
                  <a:gd name="connsiteY103" fmla="*/ 504825 h 1797050"/>
                  <a:gd name="connsiteX104" fmla="*/ 1378744 w 2362200"/>
                  <a:gd name="connsiteY104" fmla="*/ 503238 h 1797050"/>
                  <a:gd name="connsiteX105" fmla="*/ 1403350 w 2362200"/>
                  <a:gd name="connsiteY105" fmla="*/ 530225 h 1797050"/>
                  <a:gd name="connsiteX106" fmla="*/ 1434307 w 2362200"/>
                  <a:gd name="connsiteY106" fmla="*/ 526475 h 1797050"/>
                  <a:gd name="connsiteX107" fmla="*/ 1468438 w 2362200"/>
                  <a:gd name="connsiteY107" fmla="*/ 548578 h 1797050"/>
                  <a:gd name="connsiteX108" fmla="*/ 1492250 w 2362200"/>
                  <a:gd name="connsiteY108" fmla="*/ 590550 h 1797050"/>
                  <a:gd name="connsiteX109" fmla="*/ 1482725 w 2362200"/>
                  <a:gd name="connsiteY109" fmla="*/ 612775 h 1797050"/>
                  <a:gd name="connsiteX110" fmla="*/ 1478756 w 2362200"/>
                  <a:gd name="connsiteY110" fmla="*/ 611981 h 1797050"/>
                  <a:gd name="connsiteX111" fmla="*/ 1450975 w 2362200"/>
                  <a:gd name="connsiteY111" fmla="*/ 622300 h 1797050"/>
                  <a:gd name="connsiteX112" fmla="*/ 1511300 w 2362200"/>
                  <a:gd name="connsiteY112" fmla="*/ 638175 h 1797050"/>
                  <a:gd name="connsiteX113" fmla="*/ 1616075 w 2362200"/>
                  <a:gd name="connsiteY113" fmla="*/ 619125 h 1797050"/>
                  <a:gd name="connsiteX114" fmla="*/ 1628775 w 2362200"/>
                  <a:gd name="connsiteY114" fmla="*/ 612775 h 1797050"/>
                  <a:gd name="connsiteX115" fmla="*/ 1628775 w 2362200"/>
                  <a:gd name="connsiteY115" fmla="*/ 593725 h 1797050"/>
                  <a:gd name="connsiteX116" fmla="*/ 1641475 w 2362200"/>
                  <a:gd name="connsiteY116" fmla="*/ 593725 h 1797050"/>
                  <a:gd name="connsiteX117" fmla="*/ 1698625 w 2362200"/>
                  <a:gd name="connsiteY117" fmla="*/ 615950 h 1797050"/>
                  <a:gd name="connsiteX118" fmla="*/ 1701800 w 2362200"/>
                  <a:gd name="connsiteY118" fmla="*/ 574675 h 1797050"/>
                  <a:gd name="connsiteX119" fmla="*/ 1724025 w 2362200"/>
                  <a:gd name="connsiteY119" fmla="*/ 565150 h 1797050"/>
                  <a:gd name="connsiteX120" fmla="*/ 1803400 w 2362200"/>
                  <a:gd name="connsiteY120" fmla="*/ 508000 h 1797050"/>
                  <a:gd name="connsiteX121" fmla="*/ 1885950 w 2362200"/>
                  <a:gd name="connsiteY121" fmla="*/ 485775 h 1797050"/>
                  <a:gd name="connsiteX122" fmla="*/ 1952625 w 2362200"/>
                  <a:gd name="connsiteY122" fmla="*/ 415925 h 1797050"/>
                  <a:gd name="connsiteX123" fmla="*/ 1971675 w 2362200"/>
                  <a:gd name="connsiteY123" fmla="*/ 409575 h 1797050"/>
                  <a:gd name="connsiteX124" fmla="*/ 2006600 w 2362200"/>
                  <a:gd name="connsiteY124" fmla="*/ 396875 h 1797050"/>
                  <a:gd name="connsiteX125" fmla="*/ 2047875 w 2362200"/>
                  <a:gd name="connsiteY125" fmla="*/ 409575 h 1797050"/>
                  <a:gd name="connsiteX126" fmla="*/ 2085975 w 2362200"/>
                  <a:gd name="connsiteY126" fmla="*/ 457200 h 1797050"/>
                  <a:gd name="connsiteX127" fmla="*/ 2133600 w 2362200"/>
                  <a:gd name="connsiteY127" fmla="*/ 504825 h 1797050"/>
                  <a:gd name="connsiteX128" fmla="*/ 2190750 w 2362200"/>
                  <a:gd name="connsiteY128" fmla="*/ 536575 h 1797050"/>
                  <a:gd name="connsiteX129" fmla="*/ 2244725 w 2362200"/>
                  <a:gd name="connsiteY129" fmla="*/ 520700 h 1797050"/>
                  <a:gd name="connsiteX130" fmla="*/ 2270125 w 2362200"/>
                  <a:gd name="connsiteY130" fmla="*/ 533400 h 1797050"/>
                  <a:gd name="connsiteX131" fmla="*/ 2273300 w 2362200"/>
                  <a:gd name="connsiteY131" fmla="*/ 577850 h 1797050"/>
                  <a:gd name="connsiteX132" fmla="*/ 2324100 w 2362200"/>
                  <a:gd name="connsiteY132" fmla="*/ 606425 h 1797050"/>
                  <a:gd name="connsiteX133" fmla="*/ 2362200 w 2362200"/>
                  <a:gd name="connsiteY133" fmla="*/ 644525 h 1797050"/>
                  <a:gd name="connsiteX134" fmla="*/ 2298700 w 2362200"/>
                  <a:gd name="connsiteY134" fmla="*/ 800100 h 1797050"/>
                  <a:gd name="connsiteX135" fmla="*/ 2273300 w 2362200"/>
                  <a:gd name="connsiteY135" fmla="*/ 895350 h 1797050"/>
                  <a:gd name="connsiteX136" fmla="*/ 2247900 w 2362200"/>
                  <a:gd name="connsiteY136" fmla="*/ 949325 h 1797050"/>
                  <a:gd name="connsiteX137" fmla="*/ 2197100 w 2362200"/>
                  <a:gd name="connsiteY137" fmla="*/ 949325 h 1797050"/>
                  <a:gd name="connsiteX138" fmla="*/ 2174875 w 2362200"/>
                  <a:gd name="connsiteY138" fmla="*/ 993775 h 1797050"/>
                  <a:gd name="connsiteX139" fmla="*/ 2174875 w 2362200"/>
                  <a:gd name="connsiteY139" fmla="*/ 993775 h 1797050"/>
                  <a:gd name="connsiteX140" fmla="*/ 2181225 w 2362200"/>
                  <a:gd name="connsiteY140" fmla="*/ 1022350 h 1797050"/>
                  <a:gd name="connsiteX141" fmla="*/ 2146300 w 2362200"/>
                  <a:gd name="connsiteY141" fmla="*/ 1031875 h 1797050"/>
                  <a:gd name="connsiteX142" fmla="*/ 2095500 w 2362200"/>
                  <a:gd name="connsiteY142" fmla="*/ 1019175 h 1797050"/>
                  <a:gd name="connsiteX143" fmla="*/ 2101850 w 2362200"/>
                  <a:gd name="connsiteY143" fmla="*/ 1073150 h 1797050"/>
                  <a:gd name="connsiteX144" fmla="*/ 2114550 w 2362200"/>
                  <a:gd name="connsiteY144" fmla="*/ 1117600 h 1797050"/>
                  <a:gd name="connsiteX145" fmla="*/ 2051050 w 2362200"/>
                  <a:gd name="connsiteY145" fmla="*/ 1152525 h 1797050"/>
                  <a:gd name="connsiteX146" fmla="*/ 2066925 w 2362200"/>
                  <a:gd name="connsiteY146" fmla="*/ 1174750 h 1797050"/>
                  <a:gd name="connsiteX147" fmla="*/ 2047875 w 2362200"/>
                  <a:gd name="connsiteY147" fmla="*/ 1196975 h 1797050"/>
                  <a:gd name="connsiteX148" fmla="*/ 1968500 w 2362200"/>
                  <a:gd name="connsiteY148" fmla="*/ 1171575 h 1797050"/>
                  <a:gd name="connsiteX149" fmla="*/ 1943100 w 2362200"/>
                  <a:gd name="connsiteY149" fmla="*/ 1187450 h 1797050"/>
                  <a:gd name="connsiteX150" fmla="*/ 1908175 w 2362200"/>
                  <a:gd name="connsiteY150" fmla="*/ 1187450 h 1797050"/>
                  <a:gd name="connsiteX151" fmla="*/ 1908175 w 2362200"/>
                  <a:gd name="connsiteY151" fmla="*/ 1247775 h 1797050"/>
                  <a:gd name="connsiteX152" fmla="*/ 1924050 w 2362200"/>
                  <a:gd name="connsiteY152" fmla="*/ 1263650 h 1797050"/>
                  <a:gd name="connsiteX153" fmla="*/ 1933575 w 2362200"/>
                  <a:gd name="connsiteY153" fmla="*/ 1279525 h 1797050"/>
                  <a:gd name="connsiteX154" fmla="*/ 1943100 w 2362200"/>
                  <a:gd name="connsiteY154" fmla="*/ 1279525 h 1797050"/>
                  <a:gd name="connsiteX155" fmla="*/ 1933575 w 2362200"/>
                  <a:gd name="connsiteY155" fmla="*/ 1304925 h 1797050"/>
                  <a:gd name="connsiteX156" fmla="*/ 1952625 w 2362200"/>
                  <a:gd name="connsiteY156" fmla="*/ 1320800 h 1797050"/>
                  <a:gd name="connsiteX157" fmla="*/ 1949450 w 2362200"/>
                  <a:gd name="connsiteY157" fmla="*/ 1336675 h 1797050"/>
                  <a:gd name="connsiteX158" fmla="*/ 1905000 w 2362200"/>
                  <a:gd name="connsiteY158" fmla="*/ 1336675 h 1797050"/>
                  <a:gd name="connsiteX159" fmla="*/ 1901825 w 2362200"/>
                  <a:gd name="connsiteY159" fmla="*/ 1387475 h 1797050"/>
                  <a:gd name="connsiteX160" fmla="*/ 1901825 w 2362200"/>
                  <a:gd name="connsiteY160" fmla="*/ 1387475 h 1797050"/>
                  <a:gd name="connsiteX161" fmla="*/ 1901825 w 2362200"/>
                  <a:gd name="connsiteY161" fmla="*/ 1406525 h 1797050"/>
                  <a:gd name="connsiteX162" fmla="*/ 1936750 w 2362200"/>
                  <a:gd name="connsiteY162" fmla="*/ 1447800 h 1797050"/>
                  <a:gd name="connsiteX163" fmla="*/ 1990725 w 2362200"/>
                  <a:gd name="connsiteY163" fmla="*/ 1447800 h 1797050"/>
                  <a:gd name="connsiteX164" fmla="*/ 2060575 w 2362200"/>
                  <a:gd name="connsiteY164" fmla="*/ 1476375 h 1797050"/>
                  <a:gd name="connsiteX165" fmla="*/ 2060575 w 2362200"/>
                  <a:gd name="connsiteY165" fmla="*/ 1504950 h 1797050"/>
                  <a:gd name="connsiteX166" fmla="*/ 2035175 w 2362200"/>
                  <a:gd name="connsiteY166" fmla="*/ 1571625 h 1797050"/>
                  <a:gd name="connsiteX167" fmla="*/ 2063750 w 2362200"/>
                  <a:gd name="connsiteY167" fmla="*/ 1587500 h 1797050"/>
                  <a:gd name="connsiteX168" fmla="*/ 2105025 w 2362200"/>
                  <a:gd name="connsiteY168" fmla="*/ 1660525 h 1797050"/>
                  <a:gd name="connsiteX169" fmla="*/ 2054225 w 2362200"/>
                  <a:gd name="connsiteY169" fmla="*/ 1736725 h 1797050"/>
                  <a:gd name="connsiteX170" fmla="*/ 2028825 w 2362200"/>
                  <a:gd name="connsiteY170" fmla="*/ 1730375 h 1797050"/>
                  <a:gd name="connsiteX171" fmla="*/ 2006600 w 2362200"/>
                  <a:gd name="connsiteY171" fmla="*/ 1717675 h 1797050"/>
                  <a:gd name="connsiteX172" fmla="*/ 2000250 w 2362200"/>
                  <a:gd name="connsiteY172" fmla="*/ 1736725 h 1797050"/>
                  <a:gd name="connsiteX173" fmla="*/ 1958975 w 2362200"/>
                  <a:gd name="connsiteY173" fmla="*/ 1746250 h 1797050"/>
                  <a:gd name="connsiteX174" fmla="*/ 1952625 w 2362200"/>
                  <a:gd name="connsiteY174" fmla="*/ 1778000 h 1797050"/>
                  <a:gd name="connsiteX175" fmla="*/ 1901825 w 2362200"/>
                  <a:gd name="connsiteY175" fmla="*/ 1797050 h 1797050"/>
                  <a:gd name="connsiteX176" fmla="*/ 1879600 w 2362200"/>
                  <a:gd name="connsiteY176" fmla="*/ 1758950 h 1797050"/>
                  <a:gd name="connsiteX177" fmla="*/ 1841500 w 2362200"/>
                  <a:gd name="connsiteY177" fmla="*/ 1768475 h 1797050"/>
                  <a:gd name="connsiteX178" fmla="*/ 1844675 w 2362200"/>
                  <a:gd name="connsiteY178" fmla="*/ 1730375 h 1797050"/>
                  <a:gd name="connsiteX179" fmla="*/ 1825625 w 2362200"/>
                  <a:gd name="connsiteY179" fmla="*/ 1704975 h 1797050"/>
                  <a:gd name="connsiteX180" fmla="*/ 1860550 w 2362200"/>
                  <a:gd name="connsiteY180" fmla="*/ 1685925 h 1797050"/>
                  <a:gd name="connsiteX181" fmla="*/ 1803400 w 2362200"/>
                  <a:gd name="connsiteY181" fmla="*/ 1666875 h 1797050"/>
                  <a:gd name="connsiteX182" fmla="*/ 1790700 w 2362200"/>
                  <a:gd name="connsiteY182" fmla="*/ 1692275 h 1797050"/>
                  <a:gd name="connsiteX183" fmla="*/ 1746250 w 2362200"/>
                  <a:gd name="connsiteY183" fmla="*/ 1711325 h 1797050"/>
                  <a:gd name="connsiteX184" fmla="*/ 1739900 w 2362200"/>
                  <a:gd name="connsiteY184" fmla="*/ 1733550 h 1797050"/>
                  <a:gd name="connsiteX185" fmla="*/ 1724025 w 2362200"/>
                  <a:gd name="connsiteY185" fmla="*/ 1739900 h 1797050"/>
                  <a:gd name="connsiteX186" fmla="*/ 1701800 w 2362200"/>
                  <a:gd name="connsiteY186" fmla="*/ 1739900 h 1797050"/>
                  <a:gd name="connsiteX187" fmla="*/ 1714500 w 2362200"/>
                  <a:gd name="connsiteY187" fmla="*/ 1704975 h 1797050"/>
                  <a:gd name="connsiteX188" fmla="*/ 1739900 w 2362200"/>
                  <a:gd name="connsiteY188" fmla="*/ 1679575 h 1797050"/>
                  <a:gd name="connsiteX189" fmla="*/ 1730375 w 2362200"/>
                  <a:gd name="connsiteY189" fmla="*/ 1654175 h 1797050"/>
                  <a:gd name="connsiteX190" fmla="*/ 1708150 w 2362200"/>
                  <a:gd name="connsiteY190" fmla="*/ 1654175 h 1797050"/>
                  <a:gd name="connsiteX191" fmla="*/ 1695450 w 2362200"/>
                  <a:gd name="connsiteY191" fmla="*/ 1679575 h 1797050"/>
                  <a:gd name="connsiteX192" fmla="*/ 1663700 w 2362200"/>
                  <a:gd name="connsiteY192" fmla="*/ 1685925 h 1797050"/>
                  <a:gd name="connsiteX193" fmla="*/ 1628775 w 2362200"/>
                  <a:gd name="connsiteY193" fmla="*/ 1698625 h 1797050"/>
                  <a:gd name="connsiteX194" fmla="*/ 1600200 w 2362200"/>
                  <a:gd name="connsiteY194" fmla="*/ 1670050 h 1797050"/>
                  <a:gd name="connsiteX195" fmla="*/ 1597025 w 2362200"/>
                  <a:gd name="connsiteY195" fmla="*/ 1635125 h 1797050"/>
                  <a:gd name="connsiteX196" fmla="*/ 1568450 w 2362200"/>
                  <a:gd name="connsiteY196" fmla="*/ 1619250 h 1797050"/>
                  <a:gd name="connsiteX197" fmla="*/ 1558925 w 2362200"/>
                  <a:gd name="connsiteY197" fmla="*/ 1584325 h 1797050"/>
                  <a:gd name="connsiteX198" fmla="*/ 1517650 w 2362200"/>
                  <a:gd name="connsiteY198" fmla="*/ 1555750 h 1797050"/>
                  <a:gd name="connsiteX199" fmla="*/ 1498600 w 2362200"/>
                  <a:gd name="connsiteY199" fmla="*/ 1558925 h 1797050"/>
                  <a:gd name="connsiteX200" fmla="*/ 1466850 w 2362200"/>
                  <a:gd name="connsiteY200" fmla="*/ 1603375 h 1797050"/>
                  <a:gd name="connsiteX201" fmla="*/ 1419225 w 2362200"/>
                  <a:gd name="connsiteY201" fmla="*/ 1622425 h 1797050"/>
                  <a:gd name="connsiteX202" fmla="*/ 1393825 w 2362200"/>
                  <a:gd name="connsiteY202" fmla="*/ 1587500 h 1797050"/>
                  <a:gd name="connsiteX203" fmla="*/ 1368425 w 2362200"/>
                  <a:gd name="connsiteY203" fmla="*/ 1587500 h 1797050"/>
                  <a:gd name="connsiteX204" fmla="*/ 1270000 w 2362200"/>
                  <a:gd name="connsiteY204" fmla="*/ 1511300 h 1797050"/>
                  <a:gd name="connsiteX205" fmla="*/ 1276350 w 2362200"/>
                  <a:gd name="connsiteY205" fmla="*/ 1463675 h 1797050"/>
                  <a:gd name="connsiteX206" fmla="*/ 1238250 w 2362200"/>
                  <a:gd name="connsiteY206" fmla="*/ 1457325 h 1797050"/>
                  <a:gd name="connsiteX207" fmla="*/ 1222375 w 2362200"/>
                  <a:gd name="connsiteY207" fmla="*/ 1482725 h 1797050"/>
                  <a:gd name="connsiteX208" fmla="*/ 1187450 w 2362200"/>
                  <a:gd name="connsiteY208" fmla="*/ 1482725 h 1797050"/>
                  <a:gd name="connsiteX209" fmla="*/ 1139825 w 2362200"/>
                  <a:gd name="connsiteY209" fmla="*/ 1460500 h 1797050"/>
                  <a:gd name="connsiteX210" fmla="*/ 1092200 w 2362200"/>
                  <a:gd name="connsiteY210" fmla="*/ 1495425 h 1797050"/>
                  <a:gd name="connsiteX211" fmla="*/ 1098550 w 2362200"/>
                  <a:gd name="connsiteY211" fmla="*/ 1511300 h 1797050"/>
                  <a:gd name="connsiteX212" fmla="*/ 1079500 w 2362200"/>
                  <a:gd name="connsiteY212" fmla="*/ 1530350 h 1797050"/>
                  <a:gd name="connsiteX213" fmla="*/ 1035050 w 2362200"/>
                  <a:gd name="connsiteY213" fmla="*/ 1530350 h 1797050"/>
                  <a:gd name="connsiteX214" fmla="*/ 1006475 w 2362200"/>
                  <a:gd name="connsiteY214" fmla="*/ 1574800 h 1797050"/>
                  <a:gd name="connsiteX215" fmla="*/ 958850 w 2362200"/>
                  <a:gd name="connsiteY215" fmla="*/ 1571625 h 1797050"/>
                  <a:gd name="connsiteX216" fmla="*/ 952500 w 2362200"/>
                  <a:gd name="connsiteY216" fmla="*/ 1587500 h 1797050"/>
                  <a:gd name="connsiteX217" fmla="*/ 965200 w 2362200"/>
                  <a:gd name="connsiteY217" fmla="*/ 1670050 h 1797050"/>
                  <a:gd name="connsiteX218" fmla="*/ 939800 w 2362200"/>
                  <a:gd name="connsiteY218" fmla="*/ 1714500 h 1797050"/>
                  <a:gd name="connsiteX219" fmla="*/ 901700 w 2362200"/>
                  <a:gd name="connsiteY219" fmla="*/ 1720850 h 1797050"/>
                  <a:gd name="connsiteX220" fmla="*/ 898525 w 2362200"/>
                  <a:gd name="connsiteY220" fmla="*/ 1746250 h 1797050"/>
                  <a:gd name="connsiteX221" fmla="*/ 869950 w 2362200"/>
                  <a:gd name="connsiteY221" fmla="*/ 1746250 h 1797050"/>
                  <a:gd name="connsiteX222" fmla="*/ 854075 w 2362200"/>
                  <a:gd name="connsiteY222" fmla="*/ 1758950 h 1797050"/>
                  <a:gd name="connsiteX223" fmla="*/ 847725 w 2362200"/>
                  <a:gd name="connsiteY223" fmla="*/ 1771650 h 1797050"/>
                  <a:gd name="connsiteX224" fmla="*/ 828675 w 2362200"/>
                  <a:gd name="connsiteY224" fmla="*/ 1765300 h 1797050"/>
                  <a:gd name="connsiteX225" fmla="*/ 819150 w 2362200"/>
                  <a:gd name="connsiteY225" fmla="*/ 1752600 h 1797050"/>
                  <a:gd name="connsiteX226" fmla="*/ 790575 w 2362200"/>
                  <a:gd name="connsiteY226" fmla="*/ 1771650 h 1797050"/>
                  <a:gd name="connsiteX227" fmla="*/ 692150 w 2362200"/>
                  <a:gd name="connsiteY227" fmla="*/ 1701800 h 1797050"/>
                  <a:gd name="connsiteX228" fmla="*/ 650875 w 2362200"/>
                  <a:gd name="connsiteY228" fmla="*/ 1720850 h 1797050"/>
                  <a:gd name="connsiteX229" fmla="*/ 615950 w 2362200"/>
                  <a:gd name="connsiteY229" fmla="*/ 1685925 h 1797050"/>
                  <a:gd name="connsiteX230" fmla="*/ 581025 w 2362200"/>
                  <a:gd name="connsiteY230" fmla="*/ 1689100 h 1797050"/>
                  <a:gd name="connsiteX231" fmla="*/ 571500 w 2362200"/>
                  <a:gd name="connsiteY231" fmla="*/ 1609725 h 1797050"/>
                  <a:gd name="connsiteX232" fmla="*/ 523875 w 2362200"/>
                  <a:gd name="connsiteY232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298575 w 2362200"/>
                  <a:gd name="connsiteY101" fmla="*/ 412750 h 1797050"/>
                  <a:gd name="connsiteX102" fmla="*/ 1282700 w 2362200"/>
                  <a:gd name="connsiteY102" fmla="*/ 460375 h 1797050"/>
                  <a:gd name="connsiteX103" fmla="*/ 1336675 w 2362200"/>
                  <a:gd name="connsiteY103" fmla="*/ 504825 h 1797050"/>
                  <a:gd name="connsiteX104" fmla="*/ 1378744 w 2362200"/>
                  <a:gd name="connsiteY104" fmla="*/ 503238 h 1797050"/>
                  <a:gd name="connsiteX105" fmla="*/ 1403350 w 2362200"/>
                  <a:gd name="connsiteY105" fmla="*/ 530225 h 1797050"/>
                  <a:gd name="connsiteX106" fmla="*/ 1434307 w 2362200"/>
                  <a:gd name="connsiteY106" fmla="*/ 526475 h 1797050"/>
                  <a:gd name="connsiteX107" fmla="*/ 1468438 w 2362200"/>
                  <a:gd name="connsiteY107" fmla="*/ 548578 h 1797050"/>
                  <a:gd name="connsiteX108" fmla="*/ 1492250 w 2362200"/>
                  <a:gd name="connsiteY108" fmla="*/ 590550 h 1797050"/>
                  <a:gd name="connsiteX109" fmla="*/ 1482725 w 2362200"/>
                  <a:gd name="connsiteY109" fmla="*/ 612775 h 1797050"/>
                  <a:gd name="connsiteX110" fmla="*/ 1503362 w 2362200"/>
                  <a:gd name="connsiteY110" fmla="*/ 619125 h 1797050"/>
                  <a:gd name="connsiteX111" fmla="*/ 1450975 w 2362200"/>
                  <a:gd name="connsiteY111" fmla="*/ 622300 h 1797050"/>
                  <a:gd name="connsiteX112" fmla="*/ 1511300 w 2362200"/>
                  <a:gd name="connsiteY112" fmla="*/ 638175 h 1797050"/>
                  <a:gd name="connsiteX113" fmla="*/ 1616075 w 2362200"/>
                  <a:gd name="connsiteY113" fmla="*/ 619125 h 1797050"/>
                  <a:gd name="connsiteX114" fmla="*/ 1628775 w 2362200"/>
                  <a:gd name="connsiteY114" fmla="*/ 612775 h 1797050"/>
                  <a:gd name="connsiteX115" fmla="*/ 1628775 w 2362200"/>
                  <a:gd name="connsiteY115" fmla="*/ 593725 h 1797050"/>
                  <a:gd name="connsiteX116" fmla="*/ 1641475 w 2362200"/>
                  <a:gd name="connsiteY116" fmla="*/ 593725 h 1797050"/>
                  <a:gd name="connsiteX117" fmla="*/ 1698625 w 2362200"/>
                  <a:gd name="connsiteY117" fmla="*/ 615950 h 1797050"/>
                  <a:gd name="connsiteX118" fmla="*/ 1701800 w 2362200"/>
                  <a:gd name="connsiteY118" fmla="*/ 574675 h 1797050"/>
                  <a:gd name="connsiteX119" fmla="*/ 1724025 w 2362200"/>
                  <a:gd name="connsiteY119" fmla="*/ 565150 h 1797050"/>
                  <a:gd name="connsiteX120" fmla="*/ 1803400 w 2362200"/>
                  <a:gd name="connsiteY120" fmla="*/ 508000 h 1797050"/>
                  <a:gd name="connsiteX121" fmla="*/ 1885950 w 2362200"/>
                  <a:gd name="connsiteY121" fmla="*/ 485775 h 1797050"/>
                  <a:gd name="connsiteX122" fmla="*/ 1952625 w 2362200"/>
                  <a:gd name="connsiteY122" fmla="*/ 415925 h 1797050"/>
                  <a:gd name="connsiteX123" fmla="*/ 1971675 w 2362200"/>
                  <a:gd name="connsiteY123" fmla="*/ 409575 h 1797050"/>
                  <a:gd name="connsiteX124" fmla="*/ 2006600 w 2362200"/>
                  <a:gd name="connsiteY124" fmla="*/ 396875 h 1797050"/>
                  <a:gd name="connsiteX125" fmla="*/ 2047875 w 2362200"/>
                  <a:gd name="connsiteY125" fmla="*/ 409575 h 1797050"/>
                  <a:gd name="connsiteX126" fmla="*/ 2085975 w 2362200"/>
                  <a:gd name="connsiteY126" fmla="*/ 457200 h 1797050"/>
                  <a:gd name="connsiteX127" fmla="*/ 2133600 w 2362200"/>
                  <a:gd name="connsiteY127" fmla="*/ 504825 h 1797050"/>
                  <a:gd name="connsiteX128" fmla="*/ 2190750 w 2362200"/>
                  <a:gd name="connsiteY128" fmla="*/ 536575 h 1797050"/>
                  <a:gd name="connsiteX129" fmla="*/ 2244725 w 2362200"/>
                  <a:gd name="connsiteY129" fmla="*/ 520700 h 1797050"/>
                  <a:gd name="connsiteX130" fmla="*/ 2270125 w 2362200"/>
                  <a:gd name="connsiteY130" fmla="*/ 533400 h 1797050"/>
                  <a:gd name="connsiteX131" fmla="*/ 2273300 w 2362200"/>
                  <a:gd name="connsiteY131" fmla="*/ 577850 h 1797050"/>
                  <a:gd name="connsiteX132" fmla="*/ 2324100 w 2362200"/>
                  <a:gd name="connsiteY132" fmla="*/ 606425 h 1797050"/>
                  <a:gd name="connsiteX133" fmla="*/ 2362200 w 2362200"/>
                  <a:gd name="connsiteY133" fmla="*/ 644525 h 1797050"/>
                  <a:gd name="connsiteX134" fmla="*/ 2298700 w 2362200"/>
                  <a:gd name="connsiteY134" fmla="*/ 800100 h 1797050"/>
                  <a:gd name="connsiteX135" fmla="*/ 2273300 w 2362200"/>
                  <a:gd name="connsiteY135" fmla="*/ 895350 h 1797050"/>
                  <a:gd name="connsiteX136" fmla="*/ 2247900 w 2362200"/>
                  <a:gd name="connsiteY136" fmla="*/ 949325 h 1797050"/>
                  <a:gd name="connsiteX137" fmla="*/ 2197100 w 2362200"/>
                  <a:gd name="connsiteY137" fmla="*/ 949325 h 1797050"/>
                  <a:gd name="connsiteX138" fmla="*/ 2174875 w 2362200"/>
                  <a:gd name="connsiteY138" fmla="*/ 993775 h 1797050"/>
                  <a:gd name="connsiteX139" fmla="*/ 2174875 w 2362200"/>
                  <a:gd name="connsiteY139" fmla="*/ 993775 h 1797050"/>
                  <a:gd name="connsiteX140" fmla="*/ 2181225 w 2362200"/>
                  <a:gd name="connsiteY140" fmla="*/ 1022350 h 1797050"/>
                  <a:gd name="connsiteX141" fmla="*/ 2146300 w 2362200"/>
                  <a:gd name="connsiteY141" fmla="*/ 1031875 h 1797050"/>
                  <a:gd name="connsiteX142" fmla="*/ 2095500 w 2362200"/>
                  <a:gd name="connsiteY142" fmla="*/ 1019175 h 1797050"/>
                  <a:gd name="connsiteX143" fmla="*/ 2101850 w 2362200"/>
                  <a:gd name="connsiteY143" fmla="*/ 1073150 h 1797050"/>
                  <a:gd name="connsiteX144" fmla="*/ 2114550 w 2362200"/>
                  <a:gd name="connsiteY144" fmla="*/ 1117600 h 1797050"/>
                  <a:gd name="connsiteX145" fmla="*/ 2051050 w 2362200"/>
                  <a:gd name="connsiteY145" fmla="*/ 1152525 h 1797050"/>
                  <a:gd name="connsiteX146" fmla="*/ 2066925 w 2362200"/>
                  <a:gd name="connsiteY146" fmla="*/ 1174750 h 1797050"/>
                  <a:gd name="connsiteX147" fmla="*/ 2047875 w 2362200"/>
                  <a:gd name="connsiteY147" fmla="*/ 1196975 h 1797050"/>
                  <a:gd name="connsiteX148" fmla="*/ 1968500 w 2362200"/>
                  <a:gd name="connsiteY148" fmla="*/ 1171575 h 1797050"/>
                  <a:gd name="connsiteX149" fmla="*/ 1943100 w 2362200"/>
                  <a:gd name="connsiteY149" fmla="*/ 1187450 h 1797050"/>
                  <a:gd name="connsiteX150" fmla="*/ 1908175 w 2362200"/>
                  <a:gd name="connsiteY150" fmla="*/ 1187450 h 1797050"/>
                  <a:gd name="connsiteX151" fmla="*/ 1908175 w 2362200"/>
                  <a:gd name="connsiteY151" fmla="*/ 1247775 h 1797050"/>
                  <a:gd name="connsiteX152" fmla="*/ 1924050 w 2362200"/>
                  <a:gd name="connsiteY152" fmla="*/ 1263650 h 1797050"/>
                  <a:gd name="connsiteX153" fmla="*/ 1933575 w 2362200"/>
                  <a:gd name="connsiteY153" fmla="*/ 1279525 h 1797050"/>
                  <a:gd name="connsiteX154" fmla="*/ 1943100 w 2362200"/>
                  <a:gd name="connsiteY154" fmla="*/ 1279525 h 1797050"/>
                  <a:gd name="connsiteX155" fmla="*/ 1933575 w 2362200"/>
                  <a:gd name="connsiteY155" fmla="*/ 1304925 h 1797050"/>
                  <a:gd name="connsiteX156" fmla="*/ 1952625 w 2362200"/>
                  <a:gd name="connsiteY156" fmla="*/ 1320800 h 1797050"/>
                  <a:gd name="connsiteX157" fmla="*/ 1949450 w 2362200"/>
                  <a:gd name="connsiteY157" fmla="*/ 1336675 h 1797050"/>
                  <a:gd name="connsiteX158" fmla="*/ 1905000 w 2362200"/>
                  <a:gd name="connsiteY158" fmla="*/ 1336675 h 1797050"/>
                  <a:gd name="connsiteX159" fmla="*/ 1901825 w 2362200"/>
                  <a:gd name="connsiteY159" fmla="*/ 1387475 h 1797050"/>
                  <a:gd name="connsiteX160" fmla="*/ 1901825 w 2362200"/>
                  <a:gd name="connsiteY160" fmla="*/ 1387475 h 1797050"/>
                  <a:gd name="connsiteX161" fmla="*/ 1901825 w 2362200"/>
                  <a:gd name="connsiteY161" fmla="*/ 1406525 h 1797050"/>
                  <a:gd name="connsiteX162" fmla="*/ 1936750 w 2362200"/>
                  <a:gd name="connsiteY162" fmla="*/ 1447800 h 1797050"/>
                  <a:gd name="connsiteX163" fmla="*/ 1990725 w 2362200"/>
                  <a:gd name="connsiteY163" fmla="*/ 1447800 h 1797050"/>
                  <a:gd name="connsiteX164" fmla="*/ 2060575 w 2362200"/>
                  <a:gd name="connsiteY164" fmla="*/ 1476375 h 1797050"/>
                  <a:gd name="connsiteX165" fmla="*/ 2060575 w 2362200"/>
                  <a:gd name="connsiteY165" fmla="*/ 1504950 h 1797050"/>
                  <a:gd name="connsiteX166" fmla="*/ 2035175 w 2362200"/>
                  <a:gd name="connsiteY166" fmla="*/ 1571625 h 1797050"/>
                  <a:gd name="connsiteX167" fmla="*/ 2063750 w 2362200"/>
                  <a:gd name="connsiteY167" fmla="*/ 1587500 h 1797050"/>
                  <a:gd name="connsiteX168" fmla="*/ 2105025 w 2362200"/>
                  <a:gd name="connsiteY168" fmla="*/ 1660525 h 1797050"/>
                  <a:gd name="connsiteX169" fmla="*/ 2054225 w 2362200"/>
                  <a:gd name="connsiteY169" fmla="*/ 1736725 h 1797050"/>
                  <a:gd name="connsiteX170" fmla="*/ 2028825 w 2362200"/>
                  <a:gd name="connsiteY170" fmla="*/ 1730375 h 1797050"/>
                  <a:gd name="connsiteX171" fmla="*/ 2006600 w 2362200"/>
                  <a:gd name="connsiteY171" fmla="*/ 1717675 h 1797050"/>
                  <a:gd name="connsiteX172" fmla="*/ 2000250 w 2362200"/>
                  <a:gd name="connsiteY172" fmla="*/ 1736725 h 1797050"/>
                  <a:gd name="connsiteX173" fmla="*/ 1958975 w 2362200"/>
                  <a:gd name="connsiteY173" fmla="*/ 1746250 h 1797050"/>
                  <a:gd name="connsiteX174" fmla="*/ 1952625 w 2362200"/>
                  <a:gd name="connsiteY174" fmla="*/ 1778000 h 1797050"/>
                  <a:gd name="connsiteX175" fmla="*/ 1901825 w 2362200"/>
                  <a:gd name="connsiteY175" fmla="*/ 1797050 h 1797050"/>
                  <a:gd name="connsiteX176" fmla="*/ 1879600 w 2362200"/>
                  <a:gd name="connsiteY176" fmla="*/ 1758950 h 1797050"/>
                  <a:gd name="connsiteX177" fmla="*/ 1841500 w 2362200"/>
                  <a:gd name="connsiteY177" fmla="*/ 1768475 h 1797050"/>
                  <a:gd name="connsiteX178" fmla="*/ 1844675 w 2362200"/>
                  <a:gd name="connsiteY178" fmla="*/ 1730375 h 1797050"/>
                  <a:gd name="connsiteX179" fmla="*/ 1825625 w 2362200"/>
                  <a:gd name="connsiteY179" fmla="*/ 1704975 h 1797050"/>
                  <a:gd name="connsiteX180" fmla="*/ 1860550 w 2362200"/>
                  <a:gd name="connsiteY180" fmla="*/ 1685925 h 1797050"/>
                  <a:gd name="connsiteX181" fmla="*/ 1803400 w 2362200"/>
                  <a:gd name="connsiteY181" fmla="*/ 1666875 h 1797050"/>
                  <a:gd name="connsiteX182" fmla="*/ 1790700 w 2362200"/>
                  <a:gd name="connsiteY182" fmla="*/ 1692275 h 1797050"/>
                  <a:gd name="connsiteX183" fmla="*/ 1746250 w 2362200"/>
                  <a:gd name="connsiteY183" fmla="*/ 1711325 h 1797050"/>
                  <a:gd name="connsiteX184" fmla="*/ 1739900 w 2362200"/>
                  <a:gd name="connsiteY184" fmla="*/ 1733550 h 1797050"/>
                  <a:gd name="connsiteX185" fmla="*/ 1724025 w 2362200"/>
                  <a:gd name="connsiteY185" fmla="*/ 1739900 h 1797050"/>
                  <a:gd name="connsiteX186" fmla="*/ 1701800 w 2362200"/>
                  <a:gd name="connsiteY186" fmla="*/ 1739900 h 1797050"/>
                  <a:gd name="connsiteX187" fmla="*/ 1714500 w 2362200"/>
                  <a:gd name="connsiteY187" fmla="*/ 1704975 h 1797050"/>
                  <a:gd name="connsiteX188" fmla="*/ 1739900 w 2362200"/>
                  <a:gd name="connsiteY188" fmla="*/ 1679575 h 1797050"/>
                  <a:gd name="connsiteX189" fmla="*/ 1730375 w 2362200"/>
                  <a:gd name="connsiteY189" fmla="*/ 1654175 h 1797050"/>
                  <a:gd name="connsiteX190" fmla="*/ 1708150 w 2362200"/>
                  <a:gd name="connsiteY190" fmla="*/ 1654175 h 1797050"/>
                  <a:gd name="connsiteX191" fmla="*/ 1695450 w 2362200"/>
                  <a:gd name="connsiteY191" fmla="*/ 1679575 h 1797050"/>
                  <a:gd name="connsiteX192" fmla="*/ 1663700 w 2362200"/>
                  <a:gd name="connsiteY192" fmla="*/ 1685925 h 1797050"/>
                  <a:gd name="connsiteX193" fmla="*/ 1628775 w 2362200"/>
                  <a:gd name="connsiteY193" fmla="*/ 1698625 h 1797050"/>
                  <a:gd name="connsiteX194" fmla="*/ 1600200 w 2362200"/>
                  <a:gd name="connsiteY194" fmla="*/ 1670050 h 1797050"/>
                  <a:gd name="connsiteX195" fmla="*/ 1597025 w 2362200"/>
                  <a:gd name="connsiteY195" fmla="*/ 1635125 h 1797050"/>
                  <a:gd name="connsiteX196" fmla="*/ 1568450 w 2362200"/>
                  <a:gd name="connsiteY196" fmla="*/ 1619250 h 1797050"/>
                  <a:gd name="connsiteX197" fmla="*/ 1558925 w 2362200"/>
                  <a:gd name="connsiteY197" fmla="*/ 1584325 h 1797050"/>
                  <a:gd name="connsiteX198" fmla="*/ 1517650 w 2362200"/>
                  <a:gd name="connsiteY198" fmla="*/ 1555750 h 1797050"/>
                  <a:gd name="connsiteX199" fmla="*/ 1498600 w 2362200"/>
                  <a:gd name="connsiteY199" fmla="*/ 1558925 h 1797050"/>
                  <a:gd name="connsiteX200" fmla="*/ 1466850 w 2362200"/>
                  <a:gd name="connsiteY200" fmla="*/ 1603375 h 1797050"/>
                  <a:gd name="connsiteX201" fmla="*/ 1419225 w 2362200"/>
                  <a:gd name="connsiteY201" fmla="*/ 1622425 h 1797050"/>
                  <a:gd name="connsiteX202" fmla="*/ 1393825 w 2362200"/>
                  <a:gd name="connsiteY202" fmla="*/ 1587500 h 1797050"/>
                  <a:gd name="connsiteX203" fmla="*/ 1368425 w 2362200"/>
                  <a:gd name="connsiteY203" fmla="*/ 1587500 h 1797050"/>
                  <a:gd name="connsiteX204" fmla="*/ 1270000 w 2362200"/>
                  <a:gd name="connsiteY204" fmla="*/ 1511300 h 1797050"/>
                  <a:gd name="connsiteX205" fmla="*/ 1276350 w 2362200"/>
                  <a:gd name="connsiteY205" fmla="*/ 1463675 h 1797050"/>
                  <a:gd name="connsiteX206" fmla="*/ 1238250 w 2362200"/>
                  <a:gd name="connsiteY206" fmla="*/ 1457325 h 1797050"/>
                  <a:gd name="connsiteX207" fmla="*/ 1222375 w 2362200"/>
                  <a:gd name="connsiteY207" fmla="*/ 1482725 h 1797050"/>
                  <a:gd name="connsiteX208" fmla="*/ 1187450 w 2362200"/>
                  <a:gd name="connsiteY208" fmla="*/ 1482725 h 1797050"/>
                  <a:gd name="connsiteX209" fmla="*/ 1139825 w 2362200"/>
                  <a:gd name="connsiteY209" fmla="*/ 1460500 h 1797050"/>
                  <a:gd name="connsiteX210" fmla="*/ 1092200 w 2362200"/>
                  <a:gd name="connsiteY210" fmla="*/ 1495425 h 1797050"/>
                  <a:gd name="connsiteX211" fmla="*/ 1098550 w 2362200"/>
                  <a:gd name="connsiteY211" fmla="*/ 1511300 h 1797050"/>
                  <a:gd name="connsiteX212" fmla="*/ 1079500 w 2362200"/>
                  <a:gd name="connsiteY212" fmla="*/ 1530350 h 1797050"/>
                  <a:gd name="connsiteX213" fmla="*/ 1035050 w 2362200"/>
                  <a:gd name="connsiteY213" fmla="*/ 1530350 h 1797050"/>
                  <a:gd name="connsiteX214" fmla="*/ 1006475 w 2362200"/>
                  <a:gd name="connsiteY214" fmla="*/ 1574800 h 1797050"/>
                  <a:gd name="connsiteX215" fmla="*/ 958850 w 2362200"/>
                  <a:gd name="connsiteY215" fmla="*/ 1571625 h 1797050"/>
                  <a:gd name="connsiteX216" fmla="*/ 952500 w 2362200"/>
                  <a:gd name="connsiteY216" fmla="*/ 1587500 h 1797050"/>
                  <a:gd name="connsiteX217" fmla="*/ 965200 w 2362200"/>
                  <a:gd name="connsiteY217" fmla="*/ 1670050 h 1797050"/>
                  <a:gd name="connsiteX218" fmla="*/ 939800 w 2362200"/>
                  <a:gd name="connsiteY218" fmla="*/ 1714500 h 1797050"/>
                  <a:gd name="connsiteX219" fmla="*/ 901700 w 2362200"/>
                  <a:gd name="connsiteY219" fmla="*/ 1720850 h 1797050"/>
                  <a:gd name="connsiteX220" fmla="*/ 898525 w 2362200"/>
                  <a:gd name="connsiteY220" fmla="*/ 1746250 h 1797050"/>
                  <a:gd name="connsiteX221" fmla="*/ 869950 w 2362200"/>
                  <a:gd name="connsiteY221" fmla="*/ 1746250 h 1797050"/>
                  <a:gd name="connsiteX222" fmla="*/ 854075 w 2362200"/>
                  <a:gd name="connsiteY222" fmla="*/ 1758950 h 1797050"/>
                  <a:gd name="connsiteX223" fmla="*/ 847725 w 2362200"/>
                  <a:gd name="connsiteY223" fmla="*/ 1771650 h 1797050"/>
                  <a:gd name="connsiteX224" fmla="*/ 828675 w 2362200"/>
                  <a:gd name="connsiteY224" fmla="*/ 1765300 h 1797050"/>
                  <a:gd name="connsiteX225" fmla="*/ 819150 w 2362200"/>
                  <a:gd name="connsiteY225" fmla="*/ 1752600 h 1797050"/>
                  <a:gd name="connsiteX226" fmla="*/ 790575 w 2362200"/>
                  <a:gd name="connsiteY226" fmla="*/ 1771650 h 1797050"/>
                  <a:gd name="connsiteX227" fmla="*/ 692150 w 2362200"/>
                  <a:gd name="connsiteY227" fmla="*/ 1701800 h 1797050"/>
                  <a:gd name="connsiteX228" fmla="*/ 650875 w 2362200"/>
                  <a:gd name="connsiteY228" fmla="*/ 1720850 h 1797050"/>
                  <a:gd name="connsiteX229" fmla="*/ 615950 w 2362200"/>
                  <a:gd name="connsiteY229" fmla="*/ 1685925 h 1797050"/>
                  <a:gd name="connsiteX230" fmla="*/ 581025 w 2362200"/>
                  <a:gd name="connsiteY230" fmla="*/ 1689100 h 1797050"/>
                  <a:gd name="connsiteX231" fmla="*/ 571500 w 2362200"/>
                  <a:gd name="connsiteY231" fmla="*/ 1609725 h 1797050"/>
                  <a:gd name="connsiteX232" fmla="*/ 523875 w 2362200"/>
                  <a:gd name="connsiteY232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298575 w 2362200"/>
                  <a:gd name="connsiteY101" fmla="*/ 412750 h 1797050"/>
                  <a:gd name="connsiteX102" fmla="*/ 1282700 w 2362200"/>
                  <a:gd name="connsiteY102" fmla="*/ 460375 h 1797050"/>
                  <a:gd name="connsiteX103" fmla="*/ 1336675 w 2362200"/>
                  <a:gd name="connsiteY103" fmla="*/ 504825 h 1797050"/>
                  <a:gd name="connsiteX104" fmla="*/ 1378744 w 2362200"/>
                  <a:gd name="connsiteY104" fmla="*/ 503238 h 1797050"/>
                  <a:gd name="connsiteX105" fmla="*/ 1403350 w 2362200"/>
                  <a:gd name="connsiteY105" fmla="*/ 530225 h 1797050"/>
                  <a:gd name="connsiteX106" fmla="*/ 1434307 w 2362200"/>
                  <a:gd name="connsiteY106" fmla="*/ 526475 h 1797050"/>
                  <a:gd name="connsiteX107" fmla="*/ 1468438 w 2362200"/>
                  <a:gd name="connsiteY107" fmla="*/ 548578 h 1797050"/>
                  <a:gd name="connsiteX108" fmla="*/ 1492250 w 2362200"/>
                  <a:gd name="connsiteY108" fmla="*/ 590550 h 1797050"/>
                  <a:gd name="connsiteX109" fmla="*/ 1482725 w 2362200"/>
                  <a:gd name="connsiteY109" fmla="*/ 612775 h 1797050"/>
                  <a:gd name="connsiteX110" fmla="*/ 1450975 w 2362200"/>
                  <a:gd name="connsiteY110" fmla="*/ 622300 h 1797050"/>
                  <a:gd name="connsiteX111" fmla="*/ 1511300 w 2362200"/>
                  <a:gd name="connsiteY111" fmla="*/ 638175 h 1797050"/>
                  <a:gd name="connsiteX112" fmla="*/ 1616075 w 2362200"/>
                  <a:gd name="connsiteY112" fmla="*/ 619125 h 1797050"/>
                  <a:gd name="connsiteX113" fmla="*/ 1628775 w 2362200"/>
                  <a:gd name="connsiteY113" fmla="*/ 612775 h 1797050"/>
                  <a:gd name="connsiteX114" fmla="*/ 1628775 w 2362200"/>
                  <a:gd name="connsiteY114" fmla="*/ 593725 h 1797050"/>
                  <a:gd name="connsiteX115" fmla="*/ 1641475 w 2362200"/>
                  <a:gd name="connsiteY115" fmla="*/ 593725 h 1797050"/>
                  <a:gd name="connsiteX116" fmla="*/ 1698625 w 2362200"/>
                  <a:gd name="connsiteY116" fmla="*/ 615950 h 1797050"/>
                  <a:gd name="connsiteX117" fmla="*/ 1701800 w 2362200"/>
                  <a:gd name="connsiteY117" fmla="*/ 574675 h 1797050"/>
                  <a:gd name="connsiteX118" fmla="*/ 1724025 w 2362200"/>
                  <a:gd name="connsiteY118" fmla="*/ 565150 h 1797050"/>
                  <a:gd name="connsiteX119" fmla="*/ 1803400 w 2362200"/>
                  <a:gd name="connsiteY119" fmla="*/ 508000 h 1797050"/>
                  <a:gd name="connsiteX120" fmla="*/ 1885950 w 2362200"/>
                  <a:gd name="connsiteY120" fmla="*/ 485775 h 1797050"/>
                  <a:gd name="connsiteX121" fmla="*/ 1952625 w 2362200"/>
                  <a:gd name="connsiteY121" fmla="*/ 415925 h 1797050"/>
                  <a:gd name="connsiteX122" fmla="*/ 1971675 w 2362200"/>
                  <a:gd name="connsiteY122" fmla="*/ 409575 h 1797050"/>
                  <a:gd name="connsiteX123" fmla="*/ 2006600 w 2362200"/>
                  <a:gd name="connsiteY123" fmla="*/ 396875 h 1797050"/>
                  <a:gd name="connsiteX124" fmla="*/ 2047875 w 2362200"/>
                  <a:gd name="connsiteY124" fmla="*/ 409575 h 1797050"/>
                  <a:gd name="connsiteX125" fmla="*/ 2085975 w 2362200"/>
                  <a:gd name="connsiteY125" fmla="*/ 457200 h 1797050"/>
                  <a:gd name="connsiteX126" fmla="*/ 2133600 w 2362200"/>
                  <a:gd name="connsiteY126" fmla="*/ 504825 h 1797050"/>
                  <a:gd name="connsiteX127" fmla="*/ 2190750 w 2362200"/>
                  <a:gd name="connsiteY127" fmla="*/ 536575 h 1797050"/>
                  <a:gd name="connsiteX128" fmla="*/ 2244725 w 2362200"/>
                  <a:gd name="connsiteY128" fmla="*/ 520700 h 1797050"/>
                  <a:gd name="connsiteX129" fmla="*/ 2270125 w 2362200"/>
                  <a:gd name="connsiteY129" fmla="*/ 533400 h 1797050"/>
                  <a:gd name="connsiteX130" fmla="*/ 2273300 w 2362200"/>
                  <a:gd name="connsiteY130" fmla="*/ 577850 h 1797050"/>
                  <a:gd name="connsiteX131" fmla="*/ 2324100 w 2362200"/>
                  <a:gd name="connsiteY131" fmla="*/ 606425 h 1797050"/>
                  <a:gd name="connsiteX132" fmla="*/ 2362200 w 2362200"/>
                  <a:gd name="connsiteY132" fmla="*/ 644525 h 1797050"/>
                  <a:gd name="connsiteX133" fmla="*/ 2298700 w 2362200"/>
                  <a:gd name="connsiteY133" fmla="*/ 800100 h 1797050"/>
                  <a:gd name="connsiteX134" fmla="*/ 2273300 w 2362200"/>
                  <a:gd name="connsiteY134" fmla="*/ 895350 h 1797050"/>
                  <a:gd name="connsiteX135" fmla="*/ 2247900 w 2362200"/>
                  <a:gd name="connsiteY135" fmla="*/ 949325 h 1797050"/>
                  <a:gd name="connsiteX136" fmla="*/ 2197100 w 2362200"/>
                  <a:gd name="connsiteY136" fmla="*/ 949325 h 1797050"/>
                  <a:gd name="connsiteX137" fmla="*/ 2174875 w 2362200"/>
                  <a:gd name="connsiteY137" fmla="*/ 993775 h 1797050"/>
                  <a:gd name="connsiteX138" fmla="*/ 2174875 w 2362200"/>
                  <a:gd name="connsiteY138" fmla="*/ 993775 h 1797050"/>
                  <a:gd name="connsiteX139" fmla="*/ 2181225 w 2362200"/>
                  <a:gd name="connsiteY139" fmla="*/ 1022350 h 1797050"/>
                  <a:gd name="connsiteX140" fmla="*/ 2146300 w 2362200"/>
                  <a:gd name="connsiteY140" fmla="*/ 1031875 h 1797050"/>
                  <a:gd name="connsiteX141" fmla="*/ 2095500 w 2362200"/>
                  <a:gd name="connsiteY141" fmla="*/ 1019175 h 1797050"/>
                  <a:gd name="connsiteX142" fmla="*/ 2101850 w 2362200"/>
                  <a:gd name="connsiteY142" fmla="*/ 1073150 h 1797050"/>
                  <a:gd name="connsiteX143" fmla="*/ 2114550 w 2362200"/>
                  <a:gd name="connsiteY143" fmla="*/ 1117600 h 1797050"/>
                  <a:gd name="connsiteX144" fmla="*/ 2051050 w 2362200"/>
                  <a:gd name="connsiteY144" fmla="*/ 1152525 h 1797050"/>
                  <a:gd name="connsiteX145" fmla="*/ 2066925 w 2362200"/>
                  <a:gd name="connsiteY145" fmla="*/ 1174750 h 1797050"/>
                  <a:gd name="connsiteX146" fmla="*/ 2047875 w 2362200"/>
                  <a:gd name="connsiteY146" fmla="*/ 1196975 h 1797050"/>
                  <a:gd name="connsiteX147" fmla="*/ 1968500 w 2362200"/>
                  <a:gd name="connsiteY147" fmla="*/ 1171575 h 1797050"/>
                  <a:gd name="connsiteX148" fmla="*/ 1943100 w 2362200"/>
                  <a:gd name="connsiteY148" fmla="*/ 1187450 h 1797050"/>
                  <a:gd name="connsiteX149" fmla="*/ 1908175 w 2362200"/>
                  <a:gd name="connsiteY149" fmla="*/ 1187450 h 1797050"/>
                  <a:gd name="connsiteX150" fmla="*/ 1908175 w 2362200"/>
                  <a:gd name="connsiteY150" fmla="*/ 1247775 h 1797050"/>
                  <a:gd name="connsiteX151" fmla="*/ 1924050 w 2362200"/>
                  <a:gd name="connsiteY151" fmla="*/ 1263650 h 1797050"/>
                  <a:gd name="connsiteX152" fmla="*/ 1933575 w 2362200"/>
                  <a:gd name="connsiteY152" fmla="*/ 1279525 h 1797050"/>
                  <a:gd name="connsiteX153" fmla="*/ 1943100 w 2362200"/>
                  <a:gd name="connsiteY153" fmla="*/ 1279525 h 1797050"/>
                  <a:gd name="connsiteX154" fmla="*/ 1933575 w 2362200"/>
                  <a:gd name="connsiteY154" fmla="*/ 1304925 h 1797050"/>
                  <a:gd name="connsiteX155" fmla="*/ 1952625 w 2362200"/>
                  <a:gd name="connsiteY155" fmla="*/ 1320800 h 1797050"/>
                  <a:gd name="connsiteX156" fmla="*/ 1949450 w 2362200"/>
                  <a:gd name="connsiteY156" fmla="*/ 1336675 h 1797050"/>
                  <a:gd name="connsiteX157" fmla="*/ 1905000 w 2362200"/>
                  <a:gd name="connsiteY157" fmla="*/ 13366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387475 h 1797050"/>
                  <a:gd name="connsiteX160" fmla="*/ 1901825 w 2362200"/>
                  <a:gd name="connsiteY160" fmla="*/ 1406525 h 1797050"/>
                  <a:gd name="connsiteX161" fmla="*/ 1936750 w 2362200"/>
                  <a:gd name="connsiteY161" fmla="*/ 1447800 h 1797050"/>
                  <a:gd name="connsiteX162" fmla="*/ 1990725 w 2362200"/>
                  <a:gd name="connsiteY162" fmla="*/ 1447800 h 1797050"/>
                  <a:gd name="connsiteX163" fmla="*/ 2060575 w 2362200"/>
                  <a:gd name="connsiteY163" fmla="*/ 1476375 h 1797050"/>
                  <a:gd name="connsiteX164" fmla="*/ 2060575 w 2362200"/>
                  <a:gd name="connsiteY164" fmla="*/ 1504950 h 1797050"/>
                  <a:gd name="connsiteX165" fmla="*/ 2035175 w 2362200"/>
                  <a:gd name="connsiteY165" fmla="*/ 1571625 h 1797050"/>
                  <a:gd name="connsiteX166" fmla="*/ 2063750 w 2362200"/>
                  <a:gd name="connsiteY166" fmla="*/ 1587500 h 1797050"/>
                  <a:gd name="connsiteX167" fmla="*/ 2105025 w 2362200"/>
                  <a:gd name="connsiteY167" fmla="*/ 1660525 h 1797050"/>
                  <a:gd name="connsiteX168" fmla="*/ 2054225 w 2362200"/>
                  <a:gd name="connsiteY168" fmla="*/ 1736725 h 1797050"/>
                  <a:gd name="connsiteX169" fmla="*/ 2028825 w 2362200"/>
                  <a:gd name="connsiteY169" fmla="*/ 1730375 h 1797050"/>
                  <a:gd name="connsiteX170" fmla="*/ 2006600 w 2362200"/>
                  <a:gd name="connsiteY170" fmla="*/ 1717675 h 1797050"/>
                  <a:gd name="connsiteX171" fmla="*/ 2000250 w 2362200"/>
                  <a:gd name="connsiteY171" fmla="*/ 1736725 h 1797050"/>
                  <a:gd name="connsiteX172" fmla="*/ 1958975 w 2362200"/>
                  <a:gd name="connsiteY172" fmla="*/ 1746250 h 1797050"/>
                  <a:gd name="connsiteX173" fmla="*/ 1952625 w 2362200"/>
                  <a:gd name="connsiteY173" fmla="*/ 1778000 h 1797050"/>
                  <a:gd name="connsiteX174" fmla="*/ 1901825 w 2362200"/>
                  <a:gd name="connsiteY174" fmla="*/ 1797050 h 1797050"/>
                  <a:gd name="connsiteX175" fmla="*/ 1879600 w 2362200"/>
                  <a:gd name="connsiteY175" fmla="*/ 1758950 h 1797050"/>
                  <a:gd name="connsiteX176" fmla="*/ 1841500 w 2362200"/>
                  <a:gd name="connsiteY176" fmla="*/ 1768475 h 1797050"/>
                  <a:gd name="connsiteX177" fmla="*/ 1844675 w 2362200"/>
                  <a:gd name="connsiteY177" fmla="*/ 1730375 h 1797050"/>
                  <a:gd name="connsiteX178" fmla="*/ 1825625 w 2362200"/>
                  <a:gd name="connsiteY178" fmla="*/ 1704975 h 1797050"/>
                  <a:gd name="connsiteX179" fmla="*/ 1860550 w 2362200"/>
                  <a:gd name="connsiteY179" fmla="*/ 1685925 h 1797050"/>
                  <a:gd name="connsiteX180" fmla="*/ 1803400 w 2362200"/>
                  <a:gd name="connsiteY180" fmla="*/ 1666875 h 1797050"/>
                  <a:gd name="connsiteX181" fmla="*/ 1790700 w 2362200"/>
                  <a:gd name="connsiteY181" fmla="*/ 1692275 h 1797050"/>
                  <a:gd name="connsiteX182" fmla="*/ 1746250 w 2362200"/>
                  <a:gd name="connsiteY182" fmla="*/ 1711325 h 1797050"/>
                  <a:gd name="connsiteX183" fmla="*/ 1739900 w 2362200"/>
                  <a:gd name="connsiteY183" fmla="*/ 1733550 h 1797050"/>
                  <a:gd name="connsiteX184" fmla="*/ 1724025 w 2362200"/>
                  <a:gd name="connsiteY184" fmla="*/ 1739900 h 1797050"/>
                  <a:gd name="connsiteX185" fmla="*/ 1701800 w 2362200"/>
                  <a:gd name="connsiteY185" fmla="*/ 1739900 h 1797050"/>
                  <a:gd name="connsiteX186" fmla="*/ 1714500 w 2362200"/>
                  <a:gd name="connsiteY186" fmla="*/ 1704975 h 1797050"/>
                  <a:gd name="connsiteX187" fmla="*/ 1739900 w 2362200"/>
                  <a:gd name="connsiteY187" fmla="*/ 1679575 h 1797050"/>
                  <a:gd name="connsiteX188" fmla="*/ 1730375 w 2362200"/>
                  <a:gd name="connsiteY188" fmla="*/ 1654175 h 1797050"/>
                  <a:gd name="connsiteX189" fmla="*/ 1708150 w 2362200"/>
                  <a:gd name="connsiteY189" fmla="*/ 1654175 h 1797050"/>
                  <a:gd name="connsiteX190" fmla="*/ 1695450 w 2362200"/>
                  <a:gd name="connsiteY190" fmla="*/ 1679575 h 1797050"/>
                  <a:gd name="connsiteX191" fmla="*/ 1663700 w 2362200"/>
                  <a:gd name="connsiteY191" fmla="*/ 1685925 h 1797050"/>
                  <a:gd name="connsiteX192" fmla="*/ 1628775 w 2362200"/>
                  <a:gd name="connsiteY192" fmla="*/ 1698625 h 1797050"/>
                  <a:gd name="connsiteX193" fmla="*/ 1600200 w 2362200"/>
                  <a:gd name="connsiteY193" fmla="*/ 1670050 h 1797050"/>
                  <a:gd name="connsiteX194" fmla="*/ 1597025 w 2362200"/>
                  <a:gd name="connsiteY194" fmla="*/ 1635125 h 1797050"/>
                  <a:gd name="connsiteX195" fmla="*/ 1568450 w 2362200"/>
                  <a:gd name="connsiteY195" fmla="*/ 1619250 h 1797050"/>
                  <a:gd name="connsiteX196" fmla="*/ 1558925 w 2362200"/>
                  <a:gd name="connsiteY196" fmla="*/ 1584325 h 1797050"/>
                  <a:gd name="connsiteX197" fmla="*/ 1517650 w 2362200"/>
                  <a:gd name="connsiteY197" fmla="*/ 1555750 h 1797050"/>
                  <a:gd name="connsiteX198" fmla="*/ 1498600 w 2362200"/>
                  <a:gd name="connsiteY198" fmla="*/ 1558925 h 1797050"/>
                  <a:gd name="connsiteX199" fmla="*/ 1466850 w 2362200"/>
                  <a:gd name="connsiteY199" fmla="*/ 1603375 h 1797050"/>
                  <a:gd name="connsiteX200" fmla="*/ 1419225 w 2362200"/>
                  <a:gd name="connsiteY200" fmla="*/ 1622425 h 1797050"/>
                  <a:gd name="connsiteX201" fmla="*/ 1393825 w 2362200"/>
                  <a:gd name="connsiteY201" fmla="*/ 1587500 h 1797050"/>
                  <a:gd name="connsiteX202" fmla="*/ 1368425 w 2362200"/>
                  <a:gd name="connsiteY202" fmla="*/ 1587500 h 1797050"/>
                  <a:gd name="connsiteX203" fmla="*/ 1270000 w 2362200"/>
                  <a:gd name="connsiteY203" fmla="*/ 1511300 h 1797050"/>
                  <a:gd name="connsiteX204" fmla="*/ 1276350 w 2362200"/>
                  <a:gd name="connsiteY204" fmla="*/ 1463675 h 1797050"/>
                  <a:gd name="connsiteX205" fmla="*/ 1238250 w 2362200"/>
                  <a:gd name="connsiteY205" fmla="*/ 1457325 h 1797050"/>
                  <a:gd name="connsiteX206" fmla="*/ 1222375 w 2362200"/>
                  <a:gd name="connsiteY206" fmla="*/ 1482725 h 1797050"/>
                  <a:gd name="connsiteX207" fmla="*/ 1187450 w 2362200"/>
                  <a:gd name="connsiteY207" fmla="*/ 1482725 h 1797050"/>
                  <a:gd name="connsiteX208" fmla="*/ 1139825 w 2362200"/>
                  <a:gd name="connsiteY208" fmla="*/ 1460500 h 1797050"/>
                  <a:gd name="connsiteX209" fmla="*/ 1092200 w 2362200"/>
                  <a:gd name="connsiteY209" fmla="*/ 1495425 h 1797050"/>
                  <a:gd name="connsiteX210" fmla="*/ 1098550 w 2362200"/>
                  <a:gd name="connsiteY210" fmla="*/ 1511300 h 1797050"/>
                  <a:gd name="connsiteX211" fmla="*/ 1079500 w 2362200"/>
                  <a:gd name="connsiteY211" fmla="*/ 1530350 h 1797050"/>
                  <a:gd name="connsiteX212" fmla="*/ 1035050 w 2362200"/>
                  <a:gd name="connsiteY212" fmla="*/ 1530350 h 1797050"/>
                  <a:gd name="connsiteX213" fmla="*/ 1006475 w 2362200"/>
                  <a:gd name="connsiteY213" fmla="*/ 1574800 h 1797050"/>
                  <a:gd name="connsiteX214" fmla="*/ 958850 w 2362200"/>
                  <a:gd name="connsiteY214" fmla="*/ 1571625 h 1797050"/>
                  <a:gd name="connsiteX215" fmla="*/ 952500 w 2362200"/>
                  <a:gd name="connsiteY215" fmla="*/ 1587500 h 1797050"/>
                  <a:gd name="connsiteX216" fmla="*/ 965200 w 2362200"/>
                  <a:gd name="connsiteY216" fmla="*/ 1670050 h 1797050"/>
                  <a:gd name="connsiteX217" fmla="*/ 939800 w 2362200"/>
                  <a:gd name="connsiteY217" fmla="*/ 1714500 h 1797050"/>
                  <a:gd name="connsiteX218" fmla="*/ 901700 w 2362200"/>
                  <a:gd name="connsiteY218" fmla="*/ 1720850 h 1797050"/>
                  <a:gd name="connsiteX219" fmla="*/ 898525 w 2362200"/>
                  <a:gd name="connsiteY219" fmla="*/ 1746250 h 1797050"/>
                  <a:gd name="connsiteX220" fmla="*/ 869950 w 2362200"/>
                  <a:gd name="connsiteY220" fmla="*/ 1746250 h 1797050"/>
                  <a:gd name="connsiteX221" fmla="*/ 854075 w 2362200"/>
                  <a:gd name="connsiteY221" fmla="*/ 1758950 h 1797050"/>
                  <a:gd name="connsiteX222" fmla="*/ 847725 w 2362200"/>
                  <a:gd name="connsiteY222" fmla="*/ 1771650 h 1797050"/>
                  <a:gd name="connsiteX223" fmla="*/ 828675 w 2362200"/>
                  <a:gd name="connsiteY223" fmla="*/ 1765300 h 1797050"/>
                  <a:gd name="connsiteX224" fmla="*/ 819150 w 2362200"/>
                  <a:gd name="connsiteY224" fmla="*/ 1752600 h 1797050"/>
                  <a:gd name="connsiteX225" fmla="*/ 790575 w 2362200"/>
                  <a:gd name="connsiteY225" fmla="*/ 1771650 h 1797050"/>
                  <a:gd name="connsiteX226" fmla="*/ 692150 w 2362200"/>
                  <a:gd name="connsiteY226" fmla="*/ 1701800 h 1797050"/>
                  <a:gd name="connsiteX227" fmla="*/ 650875 w 2362200"/>
                  <a:gd name="connsiteY227" fmla="*/ 1720850 h 1797050"/>
                  <a:gd name="connsiteX228" fmla="*/ 615950 w 2362200"/>
                  <a:gd name="connsiteY228" fmla="*/ 1685925 h 1797050"/>
                  <a:gd name="connsiteX229" fmla="*/ 581025 w 2362200"/>
                  <a:gd name="connsiteY229" fmla="*/ 1689100 h 1797050"/>
                  <a:gd name="connsiteX230" fmla="*/ 571500 w 2362200"/>
                  <a:gd name="connsiteY230" fmla="*/ 1609725 h 1797050"/>
                  <a:gd name="connsiteX231" fmla="*/ 523875 w 2362200"/>
                  <a:gd name="connsiteY231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298575 w 2362200"/>
                  <a:gd name="connsiteY101" fmla="*/ 412750 h 1797050"/>
                  <a:gd name="connsiteX102" fmla="*/ 1282700 w 2362200"/>
                  <a:gd name="connsiteY102" fmla="*/ 460375 h 1797050"/>
                  <a:gd name="connsiteX103" fmla="*/ 1336675 w 2362200"/>
                  <a:gd name="connsiteY103" fmla="*/ 504825 h 1797050"/>
                  <a:gd name="connsiteX104" fmla="*/ 1378744 w 2362200"/>
                  <a:gd name="connsiteY104" fmla="*/ 503238 h 1797050"/>
                  <a:gd name="connsiteX105" fmla="*/ 1403350 w 2362200"/>
                  <a:gd name="connsiteY105" fmla="*/ 530225 h 1797050"/>
                  <a:gd name="connsiteX106" fmla="*/ 1434307 w 2362200"/>
                  <a:gd name="connsiteY106" fmla="*/ 526475 h 1797050"/>
                  <a:gd name="connsiteX107" fmla="*/ 1468438 w 2362200"/>
                  <a:gd name="connsiteY107" fmla="*/ 548578 h 1797050"/>
                  <a:gd name="connsiteX108" fmla="*/ 1492250 w 2362200"/>
                  <a:gd name="connsiteY108" fmla="*/ 590550 h 1797050"/>
                  <a:gd name="connsiteX109" fmla="*/ 1480344 w 2362200"/>
                  <a:gd name="connsiteY109" fmla="*/ 612775 h 1797050"/>
                  <a:gd name="connsiteX110" fmla="*/ 1450975 w 2362200"/>
                  <a:gd name="connsiteY110" fmla="*/ 622300 h 1797050"/>
                  <a:gd name="connsiteX111" fmla="*/ 1511300 w 2362200"/>
                  <a:gd name="connsiteY111" fmla="*/ 638175 h 1797050"/>
                  <a:gd name="connsiteX112" fmla="*/ 1616075 w 2362200"/>
                  <a:gd name="connsiteY112" fmla="*/ 619125 h 1797050"/>
                  <a:gd name="connsiteX113" fmla="*/ 1628775 w 2362200"/>
                  <a:gd name="connsiteY113" fmla="*/ 612775 h 1797050"/>
                  <a:gd name="connsiteX114" fmla="*/ 1628775 w 2362200"/>
                  <a:gd name="connsiteY114" fmla="*/ 593725 h 1797050"/>
                  <a:gd name="connsiteX115" fmla="*/ 1641475 w 2362200"/>
                  <a:gd name="connsiteY115" fmla="*/ 593725 h 1797050"/>
                  <a:gd name="connsiteX116" fmla="*/ 1698625 w 2362200"/>
                  <a:gd name="connsiteY116" fmla="*/ 615950 h 1797050"/>
                  <a:gd name="connsiteX117" fmla="*/ 1701800 w 2362200"/>
                  <a:gd name="connsiteY117" fmla="*/ 574675 h 1797050"/>
                  <a:gd name="connsiteX118" fmla="*/ 1724025 w 2362200"/>
                  <a:gd name="connsiteY118" fmla="*/ 565150 h 1797050"/>
                  <a:gd name="connsiteX119" fmla="*/ 1803400 w 2362200"/>
                  <a:gd name="connsiteY119" fmla="*/ 508000 h 1797050"/>
                  <a:gd name="connsiteX120" fmla="*/ 1885950 w 2362200"/>
                  <a:gd name="connsiteY120" fmla="*/ 485775 h 1797050"/>
                  <a:gd name="connsiteX121" fmla="*/ 1952625 w 2362200"/>
                  <a:gd name="connsiteY121" fmla="*/ 415925 h 1797050"/>
                  <a:gd name="connsiteX122" fmla="*/ 1971675 w 2362200"/>
                  <a:gd name="connsiteY122" fmla="*/ 409575 h 1797050"/>
                  <a:gd name="connsiteX123" fmla="*/ 2006600 w 2362200"/>
                  <a:gd name="connsiteY123" fmla="*/ 396875 h 1797050"/>
                  <a:gd name="connsiteX124" fmla="*/ 2047875 w 2362200"/>
                  <a:gd name="connsiteY124" fmla="*/ 409575 h 1797050"/>
                  <a:gd name="connsiteX125" fmla="*/ 2085975 w 2362200"/>
                  <a:gd name="connsiteY125" fmla="*/ 457200 h 1797050"/>
                  <a:gd name="connsiteX126" fmla="*/ 2133600 w 2362200"/>
                  <a:gd name="connsiteY126" fmla="*/ 504825 h 1797050"/>
                  <a:gd name="connsiteX127" fmla="*/ 2190750 w 2362200"/>
                  <a:gd name="connsiteY127" fmla="*/ 536575 h 1797050"/>
                  <a:gd name="connsiteX128" fmla="*/ 2244725 w 2362200"/>
                  <a:gd name="connsiteY128" fmla="*/ 520700 h 1797050"/>
                  <a:gd name="connsiteX129" fmla="*/ 2270125 w 2362200"/>
                  <a:gd name="connsiteY129" fmla="*/ 533400 h 1797050"/>
                  <a:gd name="connsiteX130" fmla="*/ 2273300 w 2362200"/>
                  <a:gd name="connsiteY130" fmla="*/ 577850 h 1797050"/>
                  <a:gd name="connsiteX131" fmla="*/ 2324100 w 2362200"/>
                  <a:gd name="connsiteY131" fmla="*/ 606425 h 1797050"/>
                  <a:gd name="connsiteX132" fmla="*/ 2362200 w 2362200"/>
                  <a:gd name="connsiteY132" fmla="*/ 644525 h 1797050"/>
                  <a:gd name="connsiteX133" fmla="*/ 2298700 w 2362200"/>
                  <a:gd name="connsiteY133" fmla="*/ 800100 h 1797050"/>
                  <a:gd name="connsiteX134" fmla="*/ 2273300 w 2362200"/>
                  <a:gd name="connsiteY134" fmla="*/ 895350 h 1797050"/>
                  <a:gd name="connsiteX135" fmla="*/ 2247900 w 2362200"/>
                  <a:gd name="connsiteY135" fmla="*/ 949325 h 1797050"/>
                  <a:gd name="connsiteX136" fmla="*/ 2197100 w 2362200"/>
                  <a:gd name="connsiteY136" fmla="*/ 949325 h 1797050"/>
                  <a:gd name="connsiteX137" fmla="*/ 2174875 w 2362200"/>
                  <a:gd name="connsiteY137" fmla="*/ 993775 h 1797050"/>
                  <a:gd name="connsiteX138" fmla="*/ 2174875 w 2362200"/>
                  <a:gd name="connsiteY138" fmla="*/ 993775 h 1797050"/>
                  <a:gd name="connsiteX139" fmla="*/ 2181225 w 2362200"/>
                  <a:gd name="connsiteY139" fmla="*/ 1022350 h 1797050"/>
                  <a:gd name="connsiteX140" fmla="*/ 2146300 w 2362200"/>
                  <a:gd name="connsiteY140" fmla="*/ 1031875 h 1797050"/>
                  <a:gd name="connsiteX141" fmla="*/ 2095500 w 2362200"/>
                  <a:gd name="connsiteY141" fmla="*/ 1019175 h 1797050"/>
                  <a:gd name="connsiteX142" fmla="*/ 2101850 w 2362200"/>
                  <a:gd name="connsiteY142" fmla="*/ 1073150 h 1797050"/>
                  <a:gd name="connsiteX143" fmla="*/ 2114550 w 2362200"/>
                  <a:gd name="connsiteY143" fmla="*/ 1117600 h 1797050"/>
                  <a:gd name="connsiteX144" fmla="*/ 2051050 w 2362200"/>
                  <a:gd name="connsiteY144" fmla="*/ 1152525 h 1797050"/>
                  <a:gd name="connsiteX145" fmla="*/ 2066925 w 2362200"/>
                  <a:gd name="connsiteY145" fmla="*/ 1174750 h 1797050"/>
                  <a:gd name="connsiteX146" fmla="*/ 2047875 w 2362200"/>
                  <a:gd name="connsiteY146" fmla="*/ 1196975 h 1797050"/>
                  <a:gd name="connsiteX147" fmla="*/ 1968500 w 2362200"/>
                  <a:gd name="connsiteY147" fmla="*/ 1171575 h 1797050"/>
                  <a:gd name="connsiteX148" fmla="*/ 1943100 w 2362200"/>
                  <a:gd name="connsiteY148" fmla="*/ 1187450 h 1797050"/>
                  <a:gd name="connsiteX149" fmla="*/ 1908175 w 2362200"/>
                  <a:gd name="connsiteY149" fmla="*/ 1187450 h 1797050"/>
                  <a:gd name="connsiteX150" fmla="*/ 1908175 w 2362200"/>
                  <a:gd name="connsiteY150" fmla="*/ 1247775 h 1797050"/>
                  <a:gd name="connsiteX151" fmla="*/ 1924050 w 2362200"/>
                  <a:gd name="connsiteY151" fmla="*/ 1263650 h 1797050"/>
                  <a:gd name="connsiteX152" fmla="*/ 1933575 w 2362200"/>
                  <a:gd name="connsiteY152" fmla="*/ 1279525 h 1797050"/>
                  <a:gd name="connsiteX153" fmla="*/ 1943100 w 2362200"/>
                  <a:gd name="connsiteY153" fmla="*/ 1279525 h 1797050"/>
                  <a:gd name="connsiteX154" fmla="*/ 1933575 w 2362200"/>
                  <a:gd name="connsiteY154" fmla="*/ 1304925 h 1797050"/>
                  <a:gd name="connsiteX155" fmla="*/ 1952625 w 2362200"/>
                  <a:gd name="connsiteY155" fmla="*/ 1320800 h 1797050"/>
                  <a:gd name="connsiteX156" fmla="*/ 1949450 w 2362200"/>
                  <a:gd name="connsiteY156" fmla="*/ 1336675 h 1797050"/>
                  <a:gd name="connsiteX157" fmla="*/ 1905000 w 2362200"/>
                  <a:gd name="connsiteY157" fmla="*/ 13366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387475 h 1797050"/>
                  <a:gd name="connsiteX160" fmla="*/ 1901825 w 2362200"/>
                  <a:gd name="connsiteY160" fmla="*/ 1406525 h 1797050"/>
                  <a:gd name="connsiteX161" fmla="*/ 1936750 w 2362200"/>
                  <a:gd name="connsiteY161" fmla="*/ 1447800 h 1797050"/>
                  <a:gd name="connsiteX162" fmla="*/ 1990725 w 2362200"/>
                  <a:gd name="connsiteY162" fmla="*/ 1447800 h 1797050"/>
                  <a:gd name="connsiteX163" fmla="*/ 2060575 w 2362200"/>
                  <a:gd name="connsiteY163" fmla="*/ 1476375 h 1797050"/>
                  <a:gd name="connsiteX164" fmla="*/ 2060575 w 2362200"/>
                  <a:gd name="connsiteY164" fmla="*/ 1504950 h 1797050"/>
                  <a:gd name="connsiteX165" fmla="*/ 2035175 w 2362200"/>
                  <a:gd name="connsiteY165" fmla="*/ 1571625 h 1797050"/>
                  <a:gd name="connsiteX166" fmla="*/ 2063750 w 2362200"/>
                  <a:gd name="connsiteY166" fmla="*/ 1587500 h 1797050"/>
                  <a:gd name="connsiteX167" fmla="*/ 2105025 w 2362200"/>
                  <a:gd name="connsiteY167" fmla="*/ 1660525 h 1797050"/>
                  <a:gd name="connsiteX168" fmla="*/ 2054225 w 2362200"/>
                  <a:gd name="connsiteY168" fmla="*/ 1736725 h 1797050"/>
                  <a:gd name="connsiteX169" fmla="*/ 2028825 w 2362200"/>
                  <a:gd name="connsiteY169" fmla="*/ 1730375 h 1797050"/>
                  <a:gd name="connsiteX170" fmla="*/ 2006600 w 2362200"/>
                  <a:gd name="connsiteY170" fmla="*/ 1717675 h 1797050"/>
                  <a:gd name="connsiteX171" fmla="*/ 2000250 w 2362200"/>
                  <a:gd name="connsiteY171" fmla="*/ 1736725 h 1797050"/>
                  <a:gd name="connsiteX172" fmla="*/ 1958975 w 2362200"/>
                  <a:gd name="connsiteY172" fmla="*/ 1746250 h 1797050"/>
                  <a:gd name="connsiteX173" fmla="*/ 1952625 w 2362200"/>
                  <a:gd name="connsiteY173" fmla="*/ 1778000 h 1797050"/>
                  <a:gd name="connsiteX174" fmla="*/ 1901825 w 2362200"/>
                  <a:gd name="connsiteY174" fmla="*/ 1797050 h 1797050"/>
                  <a:gd name="connsiteX175" fmla="*/ 1879600 w 2362200"/>
                  <a:gd name="connsiteY175" fmla="*/ 1758950 h 1797050"/>
                  <a:gd name="connsiteX176" fmla="*/ 1841500 w 2362200"/>
                  <a:gd name="connsiteY176" fmla="*/ 1768475 h 1797050"/>
                  <a:gd name="connsiteX177" fmla="*/ 1844675 w 2362200"/>
                  <a:gd name="connsiteY177" fmla="*/ 1730375 h 1797050"/>
                  <a:gd name="connsiteX178" fmla="*/ 1825625 w 2362200"/>
                  <a:gd name="connsiteY178" fmla="*/ 1704975 h 1797050"/>
                  <a:gd name="connsiteX179" fmla="*/ 1860550 w 2362200"/>
                  <a:gd name="connsiteY179" fmla="*/ 1685925 h 1797050"/>
                  <a:gd name="connsiteX180" fmla="*/ 1803400 w 2362200"/>
                  <a:gd name="connsiteY180" fmla="*/ 1666875 h 1797050"/>
                  <a:gd name="connsiteX181" fmla="*/ 1790700 w 2362200"/>
                  <a:gd name="connsiteY181" fmla="*/ 1692275 h 1797050"/>
                  <a:gd name="connsiteX182" fmla="*/ 1746250 w 2362200"/>
                  <a:gd name="connsiteY182" fmla="*/ 1711325 h 1797050"/>
                  <a:gd name="connsiteX183" fmla="*/ 1739900 w 2362200"/>
                  <a:gd name="connsiteY183" fmla="*/ 1733550 h 1797050"/>
                  <a:gd name="connsiteX184" fmla="*/ 1724025 w 2362200"/>
                  <a:gd name="connsiteY184" fmla="*/ 1739900 h 1797050"/>
                  <a:gd name="connsiteX185" fmla="*/ 1701800 w 2362200"/>
                  <a:gd name="connsiteY185" fmla="*/ 1739900 h 1797050"/>
                  <a:gd name="connsiteX186" fmla="*/ 1714500 w 2362200"/>
                  <a:gd name="connsiteY186" fmla="*/ 1704975 h 1797050"/>
                  <a:gd name="connsiteX187" fmla="*/ 1739900 w 2362200"/>
                  <a:gd name="connsiteY187" fmla="*/ 1679575 h 1797050"/>
                  <a:gd name="connsiteX188" fmla="*/ 1730375 w 2362200"/>
                  <a:gd name="connsiteY188" fmla="*/ 1654175 h 1797050"/>
                  <a:gd name="connsiteX189" fmla="*/ 1708150 w 2362200"/>
                  <a:gd name="connsiteY189" fmla="*/ 1654175 h 1797050"/>
                  <a:gd name="connsiteX190" fmla="*/ 1695450 w 2362200"/>
                  <a:gd name="connsiteY190" fmla="*/ 1679575 h 1797050"/>
                  <a:gd name="connsiteX191" fmla="*/ 1663700 w 2362200"/>
                  <a:gd name="connsiteY191" fmla="*/ 1685925 h 1797050"/>
                  <a:gd name="connsiteX192" fmla="*/ 1628775 w 2362200"/>
                  <a:gd name="connsiteY192" fmla="*/ 1698625 h 1797050"/>
                  <a:gd name="connsiteX193" fmla="*/ 1600200 w 2362200"/>
                  <a:gd name="connsiteY193" fmla="*/ 1670050 h 1797050"/>
                  <a:gd name="connsiteX194" fmla="*/ 1597025 w 2362200"/>
                  <a:gd name="connsiteY194" fmla="*/ 1635125 h 1797050"/>
                  <a:gd name="connsiteX195" fmla="*/ 1568450 w 2362200"/>
                  <a:gd name="connsiteY195" fmla="*/ 1619250 h 1797050"/>
                  <a:gd name="connsiteX196" fmla="*/ 1558925 w 2362200"/>
                  <a:gd name="connsiteY196" fmla="*/ 1584325 h 1797050"/>
                  <a:gd name="connsiteX197" fmla="*/ 1517650 w 2362200"/>
                  <a:gd name="connsiteY197" fmla="*/ 1555750 h 1797050"/>
                  <a:gd name="connsiteX198" fmla="*/ 1498600 w 2362200"/>
                  <a:gd name="connsiteY198" fmla="*/ 1558925 h 1797050"/>
                  <a:gd name="connsiteX199" fmla="*/ 1466850 w 2362200"/>
                  <a:gd name="connsiteY199" fmla="*/ 1603375 h 1797050"/>
                  <a:gd name="connsiteX200" fmla="*/ 1419225 w 2362200"/>
                  <a:gd name="connsiteY200" fmla="*/ 1622425 h 1797050"/>
                  <a:gd name="connsiteX201" fmla="*/ 1393825 w 2362200"/>
                  <a:gd name="connsiteY201" fmla="*/ 1587500 h 1797050"/>
                  <a:gd name="connsiteX202" fmla="*/ 1368425 w 2362200"/>
                  <a:gd name="connsiteY202" fmla="*/ 1587500 h 1797050"/>
                  <a:gd name="connsiteX203" fmla="*/ 1270000 w 2362200"/>
                  <a:gd name="connsiteY203" fmla="*/ 1511300 h 1797050"/>
                  <a:gd name="connsiteX204" fmla="*/ 1276350 w 2362200"/>
                  <a:gd name="connsiteY204" fmla="*/ 1463675 h 1797050"/>
                  <a:gd name="connsiteX205" fmla="*/ 1238250 w 2362200"/>
                  <a:gd name="connsiteY205" fmla="*/ 1457325 h 1797050"/>
                  <a:gd name="connsiteX206" fmla="*/ 1222375 w 2362200"/>
                  <a:gd name="connsiteY206" fmla="*/ 1482725 h 1797050"/>
                  <a:gd name="connsiteX207" fmla="*/ 1187450 w 2362200"/>
                  <a:gd name="connsiteY207" fmla="*/ 1482725 h 1797050"/>
                  <a:gd name="connsiteX208" fmla="*/ 1139825 w 2362200"/>
                  <a:gd name="connsiteY208" fmla="*/ 1460500 h 1797050"/>
                  <a:gd name="connsiteX209" fmla="*/ 1092200 w 2362200"/>
                  <a:gd name="connsiteY209" fmla="*/ 1495425 h 1797050"/>
                  <a:gd name="connsiteX210" fmla="*/ 1098550 w 2362200"/>
                  <a:gd name="connsiteY210" fmla="*/ 1511300 h 1797050"/>
                  <a:gd name="connsiteX211" fmla="*/ 1079500 w 2362200"/>
                  <a:gd name="connsiteY211" fmla="*/ 1530350 h 1797050"/>
                  <a:gd name="connsiteX212" fmla="*/ 1035050 w 2362200"/>
                  <a:gd name="connsiteY212" fmla="*/ 1530350 h 1797050"/>
                  <a:gd name="connsiteX213" fmla="*/ 1006475 w 2362200"/>
                  <a:gd name="connsiteY213" fmla="*/ 1574800 h 1797050"/>
                  <a:gd name="connsiteX214" fmla="*/ 958850 w 2362200"/>
                  <a:gd name="connsiteY214" fmla="*/ 1571625 h 1797050"/>
                  <a:gd name="connsiteX215" fmla="*/ 952500 w 2362200"/>
                  <a:gd name="connsiteY215" fmla="*/ 1587500 h 1797050"/>
                  <a:gd name="connsiteX216" fmla="*/ 965200 w 2362200"/>
                  <a:gd name="connsiteY216" fmla="*/ 1670050 h 1797050"/>
                  <a:gd name="connsiteX217" fmla="*/ 939800 w 2362200"/>
                  <a:gd name="connsiteY217" fmla="*/ 1714500 h 1797050"/>
                  <a:gd name="connsiteX218" fmla="*/ 901700 w 2362200"/>
                  <a:gd name="connsiteY218" fmla="*/ 1720850 h 1797050"/>
                  <a:gd name="connsiteX219" fmla="*/ 898525 w 2362200"/>
                  <a:gd name="connsiteY219" fmla="*/ 1746250 h 1797050"/>
                  <a:gd name="connsiteX220" fmla="*/ 869950 w 2362200"/>
                  <a:gd name="connsiteY220" fmla="*/ 1746250 h 1797050"/>
                  <a:gd name="connsiteX221" fmla="*/ 854075 w 2362200"/>
                  <a:gd name="connsiteY221" fmla="*/ 1758950 h 1797050"/>
                  <a:gd name="connsiteX222" fmla="*/ 847725 w 2362200"/>
                  <a:gd name="connsiteY222" fmla="*/ 1771650 h 1797050"/>
                  <a:gd name="connsiteX223" fmla="*/ 828675 w 2362200"/>
                  <a:gd name="connsiteY223" fmla="*/ 1765300 h 1797050"/>
                  <a:gd name="connsiteX224" fmla="*/ 819150 w 2362200"/>
                  <a:gd name="connsiteY224" fmla="*/ 1752600 h 1797050"/>
                  <a:gd name="connsiteX225" fmla="*/ 790575 w 2362200"/>
                  <a:gd name="connsiteY225" fmla="*/ 1771650 h 1797050"/>
                  <a:gd name="connsiteX226" fmla="*/ 692150 w 2362200"/>
                  <a:gd name="connsiteY226" fmla="*/ 1701800 h 1797050"/>
                  <a:gd name="connsiteX227" fmla="*/ 650875 w 2362200"/>
                  <a:gd name="connsiteY227" fmla="*/ 1720850 h 1797050"/>
                  <a:gd name="connsiteX228" fmla="*/ 615950 w 2362200"/>
                  <a:gd name="connsiteY228" fmla="*/ 1685925 h 1797050"/>
                  <a:gd name="connsiteX229" fmla="*/ 581025 w 2362200"/>
                  <a:gd name="connsiteY229" fmla="*/ 1689100 h 1797050"/>
                  <a:gd name="connsiteX230" fmla="*/ 571500 w 2362200"/>
                  <a:gd name="connsiteY230" fmla="*/ 1609725 h 1797050"/>
                  <a:gd name="connsiteX231" fmla="*/ 523875 w 2362200"/>
                  <a:gd name="connsiteY231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298575 w 2362200"/>
                  <a:gd name="connsiteY101" fmla="*/ 412750 h 1797050"/>
                  <a:gd name="connsiteX102" fmla="*/ 1282700 w 2362200"/>
                  <a:gd name="connsiteY102" fmla="*/ 460375 h 1797050"/>
                  <a:gd name="connsiteX103" fmla="*/ 1336675 w 2362200"/>
                  <a:gd name="connsiteY103" fmla="*/ 504825 h 1797050"/>
                  <a:gd name="connsiteX104" fmla="*/ 1378744 w 2362200"/>
                  <a:gd name="connsiteY104" fmla="*/ 503238 h 1797050"/>
                  <a:gd name="connsiteX105" fmla="*/ 1403350 w 2362200"/>
                  <a:gd name="connsiteY105" fmla="*/ 530225 h 1797050"/>
                  <a:gd name="connsiteX106" fmla="*/ 1434307 w 2362200"/>
                  <a:gd name="connsiteY106" fmla="*/ 526475 h 1797050"/>
                  <a:gd name="connsiteX107" fmla="*/ 1468438 w 2362200"/>
                  <a:gd name="connsiteY107" fmla="*/ 548578 h 1797050"/>
                  <a:gd name="connsiteX108" fmla="*/ 1492250 w 2362200"/>
                  <a:gd name="connsiteY108" fmla="*/ 590550 h 1797050"/>
                  <a:gd name="connsiteX109" fmla="*/ 1480344 w 2362200"/>
                  <a:gd name="connsiteY109" fmla="*/ 612775 h 1797050"/>
                  <a:gd name="connsiteX110" fmla="*/ 1450975 w 2362200"/>
                  <a:gd name="connsiteY110" fmla="*/ 622300 h 1797050"/>
                  <a:gd name="connsiteX111" fmla="*/ 1511300 w 2362200"/>
                  <a:gd name="connsiteY111" fmla="*/ 638175 h 1797050"/>
                  <a:gd name="connsiteX112" fmla="*/ 1581944 w 2362200"/>
                  <a:gd name="connsiteY112" fmla="*/ 619919 h 1797050"/>
                  <a:gd name="connsiteX113" fmla="*/ 1628775 w 2362200"/>
                  <a:gd name="connsiteY113" fmla="*/ 612775 h 1797050"/>
                  <a:gd name="connsiteX114" fmla="*/ 1628775 w 2362200"/>
                  <a:gd name="connsiteY114" fmla="*/ 593725 h 1797050"/>
                  <a:gd name="connsiteX115" fmla="*/ 1641475 w 2362200"/>
                  <a:gd name="connsiteY115" fmla="*/ 593725 h 1797050"/>
                  <a:gd name="connsiteX116" fmla="*/ 1698625 w 2362200"/>
                  <a:gd name="connsiteY116" fmla="*/ 615950 h 1797050"/>
                  <a:gd name="connsiteX117" fmla="*/ 1701800 w 2362200"/>
                  <a:gd name="connsiteY117" fmla="*/ 574675 h 1797050"/>
                  <a:gd name="connsiteX118" fmla="*/ 1724025 w 2362200"/>
                  <a:gd name="connsiteY118" fmla="*/ 565150 h 1797050"/>
                  <a:gd name="connsiteX119" fmla="*/ 1803400 w 2362200"/>
                  <a:gd name="connsiteY119" fmla="*/ 508000 h 1797050"/>
                  <a:gd name="connsiteX120" fmla="*/ 1885950 w 2362200"/>
                  <a:gd name="connsiteY120" fmla="*/ 485775 h 1797050"/>
                  <a:gd name="connsiteX121" fmla="*/ 1952625 w 2362200"/>
                  <a:gd name="connsiteY121" fmla="*/ 415925 h 1797050"/>
                  <a:gd name="connsiteX122" fmla="*/ 1971675 w 2362200"/>
                  <a:gd name="connsiteY122" fmla="*/ 409575 h 1797050"/>
                  <a:gd name="connsiteX123" fmla="*/ 2006600 w 2362200"/>
                  <a:gd name="connsiteY123" fmla="*/ 396875 h 1797050"/>
                  <a:gd name="connsiteX124" fmla="*/ 2047875 w 2362200"/>
                  <a:gd name="connsiteY124" fmla="*/ 409575 h 1797050"/>
                  <a:gd name="connsiteX125" fmla="*/ 2085975 w 2362200"/>
                  <a:gd name="connsiteY125" fmla="*/ 457200 h 1797050"/>
                  <a:gd name="connsiteX126" fmla="*/ 2133600 w 2362200"/>
                  <a:gd name="connsiteY126" fmla="*/ 504825 h 1797050"/>
                  <a:gd name="connsiteX127" fmla="*/ 2190750 w 2362200"/>
                  <a:gd name="connsiteY127" fmla="*/ 536575 h 1797050"/>
                  <a:gd name="connsiteX128" fmla="*/ 2244725 w 2362200"/>
                  <a:gd name="connsiteY128" fmla="*/ 520700 h 1797050"/>
                  <a:gd name="connsiteX129" fmla="*/ 2270125 w 2362200"/>
                  <a:gd name="connsiteY129" fmla="*/ 533400 h 1797050"/>
                  <a:gd name="connsiteX130" fmla="*/ 2273300 w 2362200"/>
                  <a:gd name="connsiteY130" fmla="*/ 577850 h 1797050"/>
                  <a:gd name="connsiteX131" fmla="*/ 2324100 w 2362200"/>
                  <a:gd name="connsiteY131" fmla="*/ 606425 h 1797050"/>
                  <a:gd name="connsiteX132" fmla="*/ 2362200 w 2362200"/>
                  <a:gd name="connsiteY132" fmla="*/ 644525 h 1797050"/>
                  <a:gd name="connsiteX133" fmla="*/ 2298700 w 2362200"/>
                  <a:gd name="connsiteY133" fmla="*/ 800100 h 1797050"/>
                  <a:gd name="connsiteX134" fmla="*/ 2273300 w 2362200"/>
                  <a:gd name="connsiteY134" fmla="*/ 895350 h 1797050"/>
                  <a:gd name="connsiteX135" fmla="*/ 2247900 w 2362200"/>
                  <a:gd name="connsiteY135" fmla="*/ 949325 h 1797050"/>
                  <a:gd name="connsiteX136" fmla="*/ 2197100 w 2362200"/>
                  <a:gd name="connsiteY136" fmla="*/ 949325 h 1797050"/>
                  <a:gd name="connsiteX137" fmla="*/ 2174875 w 2362200"/>
                  <a:gd name="connsiteY137" fmla="*/ 993775 h 1797050"/>
                  <a:gd name="connsiteX138" fmla="*/ 2174875 w 2362200"/>
                  <a:gd name="connsiteY138" fmla="*/ 993775 h 1797050"/>
                  <a:gd name="connsiteX139" fmla="*/ 2181225 w 2362200"/>
                  <a:gd name="connsiteY139" fmla="*/ 1022350 h 1797050"/>
                  <a:gd name="connsiteX140" fmla="*/ 2146300 w 2362200"/>
                  <a:gd name="connsiteY140" fmla="*/ 1031875 h 1797050"/>
                  <a:gd name="connsiteX141" fmla="*/ 2095500 w 2362200"/>
                  <a:gd name="connsiteY141" fmla="*/ 1019175 h 1797050"/>
                  <a:gd name="connsiteX142" fmla="*/ 2101850 w 2362200"/>
                  <a:gd name="connsiteY142" fmla="*/ 1073150 h 1797050"/>
                  <a:gd name="connsiteX143" fmla="*/ 2114550 w 2362200"/>
                  <a:gd name="connsiteY143" fmla="*/ 1117600 h 1797050"/>
                  <a:gd name="connsiteX144" fmla="*/ 2051050 w 2362200"/>
                  <a:gd name="connsiteY144" fmla="*/ 1152525 h 1797050"/>
                  <a:gd name="connsiteX145" fmla="*/ 2066925 w 2362200"/>
                  <a:gd name="connsiteY145" fmla="*/ 1174750 h 1797050"/>
                  <a:gd name="connsiteX146" fmla="*/ 2047875 w 2362200"/>
                  <a:gd name="connsiteY146" fmla="*/ 1196975 h 1797050"/>
                  <a:gd name="connsiteX147" fmla="*/ 1968500 w 2362200"/>
                  <a:gd name="connsiteY147" fmla="*/ 1171575 h 1797050"/>
                  <a:gd name="connsiteX148" fmla="*/ 1943100 w 2362200"/>
                  <a:gd name="connsiteY148" fmla="*/ 1187450 h 1797050"/>
                  <a:gd name="connsiteX149" fmla="*/ 1908175 w 2362200"/>
                  <a:gd name="connsiteY149" fmla="*/ 1187450 h 1797050"/>
                  <a:gd name="connsiteX150" fmla="*/ 1908175 w 2362200"/>
                  <a:gd name="connsiteY150" fmla="*/ 1247775 h 1797050"/>
                  <a:gd name="connsiteX151" fmla="*/ 1924050 w 2362200"/>
                  <a:gd name="connsiteY151" fmla="*/ 1263650 h 1797050"/>
                  <a:gd name="connsiteX152" fmla="*/ 1933575 w 2362200"/>
                  <a:gd name="connsiteY152" fmla="*/ 1279525 h 1797050"/>
                  <a:gd name="connsiteX153" fmla="*/ 1943100 w 2362200"/>
                  <a:gd name="connsiteY153" fmla="*/ 1279525 h 1797050"/>
                  <a:gd name="connsiteX154" fmla="*/ 1933575 w 2362200"/>
                  <a:gd name="connsiteY154" fmla="*/ 1304925 h 1797050"/>
                  <a:gd name="connsiteX155" fmla="*/ 1952625 w 2362200"/>
                  <a:gd name="connsiteY155" fmla="*/ 1320800 h 1797050"/>
                  <a:gd name="connsiteX156" fmla="*/ 1949450 w 2362200"/>
                  <a:gd name="connsiteY156" fmla="*/ 1336675 h 1797050"/>
                  <a:gd name="connsiteX157" fmla="*/ 1905000 w 2362200"/>
                  <a:gd name="connsiteY157" fmla="*/ 13366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387475 h 1797050"/>
                  <a:gd name="connsiteX160" fmla="*/ 1901825 w 2362200"/>
                  <a:gd name="connsiteY160" fmla="*/ 1406525 h 1797050"/>
                  <a:gd name="connsiteX161" fmla="*/ 1936750 w 2362200"/>
                  <a:gd name="connsiteY161" fmla="*/ 1447800 h 1797050"/>
                  <a:gd name="connsiteX162" fmla="*/ 1990725 w 2362200"/>
                  <a:gd name="connsiteY162" fmla="*/ 1447800 h 1797050"/>
                  <a:gd name="connsiteX163" fmla="*/ 2060575 w 2362200"/>
                  <a:gd name="connsiteY163" fmla="*/ 1476375 h 1797050"/>
                  <a:gd name="connsiteX164" fmla="*/ 2060575 w 2362200"/>
                  <a:gd name="connsiteY164" fmla="*/ 1504950 h 1797050"/>
                  <a:gd name="connsiteX165" fmla="*/ 2035175 w 2362200"/>
                  <a:gd name="connsiteY165" fmla="*/ 1571625 h 1797050"/>
                  <a:gd name="connsiteX166" fmla="*/ 2063750 w 2362200"/>
                  <a:gd name="connsiteY166" fmla="*/ 1587500 h 1797050"/>
                  <a:gd name="connsiteX167" fmla="*/ 2105025 w 2362200"/>
                  <a:gd name="connsiteY167" fmla="*/ 1660525 h 1797050"/>
                  <a:gd name="connsiteX168" fmla="*/ 2054225 w 2362200"/>
                  <a:gd name="connsiteY168" fmla="*/ 1736725 h 1797050"/>
                  <a:gd name="connsiteX169" fmla="*/ 2028825 w 2362200"/>
                  <a:gd name="connsiteY169" fmla="*/ 1730375 h 1797050"/>
                  <a:gd name="connsiteX170" fmla="*/ 2006600 w 2362200"/>
                  <a:gd name="connsiteY170" fmla="*/ 1717675 h 1797050"/>
                  <a:gd name="connsiteX171" fmla="*/ 2000250 w 2362200"/>
                  <a:gd name="connsiteY171" fmla="*/ 1736725 h 1797050"/>
                  <a:gd name="connsiteX172" fmla="*/ 1958975 w 2362200"/>
                  <a:gd name="connsiteY172" fmla="*/ 1746250 h 1797050"/>
                  <a:gd name="connsiteX173" fmla="*/ 1952625 w 2362200"/>
                  <a:gd name="connsiteY173" fmla="*/ 1778000 h 1797050"/>
                  <a:gd name="connsiteX174" fmla="*/ 1901825 w 2362200"/>
                  <a:gd name="connsiteY174" fmla="*/ 1797050 h 1797050"/>
                  <a:gd name="connsiteX175" fmla="*/ 1879600 w 2362200"/>
                  <a:gd name="connsiteY175" fmla="*/ 1758950 h 1797050"/>
                  <a:gd name="connsiteX176" fmla="*/ 1841500 w 2362200"/>
                  <a:gd name="connsiteY176" fmla="*/ 1768475 h 1797050"/>
                  <a:gd name="connsiteX177" fmla="*/ 1844675 w 2362200"/>
                  <a:gd name="connsiteY177" fmla="*/ 1730375 h 1797050"/>
                  <a:gd name="connsiteX178" fmla="*/ 1825625 w 2362200"/>
                  <a:gd name="connsiteY178" fmla="*/ 1704975 h 1797050"/>
                  <a:gd name="connsiteX179" fmla="*/ 1860550 w 2362200"/>
                  <a:gd name="connsiteY179" fmla="*/ 1685925 h 1797050"/>
                  <a:gd name="connsiteX180" fmla="*/ 1803400 w 2362200"/>
                  <a:gd name="connsiteY180" fmla="*/ 1666875 h 1797050"/>
                  <a:gd name="connsiteX181" fmla="*/ 1790700 w 2362200"/>
                  <a:gd name="connsiteY181" fmla="*/ 1692275 h 1797050"/>
                  <a:gd name="connsiteX182" fmla="*/ 1746250 w 2362200"/>
                  <a:gd name="connsiteY182" fmla="*/ 1711325 h 1797050"/>
                  <a:gd name="connsiteX183" fmla="*/ 1739900 w 2362200"/>
                  <a:gd name="connsiteY183" fmla="*/ 1733550 h 1797050"/>
                  <a:gd name="connsiteX184" fmla="*/ 1724025 w 2362200"/>
                  <a:gd name="connsiteY184" fmla="*/ 1739900 h 1797050"/>
                  <a:gd name="connsiteX185" fmla="*/ 1701800 w 2362200"/>
                  <a:gd name="connsiteY185" fmla="*/ 1739900 h 1797050"/>
                  <a:gd name="connsiteX186" fmla="*/ 1714500 w 2362200"/>
                  <a:gd name="connsiteY186" fmla="*/ 1704975 h 1797050"/>
                  <a:gd name="connsiteX187" fmla="*/ 1739900 w 2362200"/>
                  <a:gd name="connsiteY187" fmla="*/ 1679575 h 1797050"/>
                  <a:gd name="connsiteX188" fmla="*/ 1730375 w 2362200"/>
                  <a:gd name="connsiteY188" fmla="*/ 1654175 h 1797050"/>
                  <a:gd name="connsiteX189" fmla="*/ 1708150 w 2362200"/>
                  <a:gd name="connsiteY189" fmla="*/ 1654175 h 1797050"/>
                  <a:gd name="connsiteX190" fmla="*/ 1695450 w 2362200"/>
                  <a:gd name="connsiteY190" fmla="*/ 1679575 h 1797050"/>
                  <a:gd name="connsiteX191" fmla="*/ 1663700 w 2362200"/>
                  <a:gd name="connsiteY191" fmla="*/ 1685925 h 1797050"/>
                  <a:gd name="connsiteX192" fmla="*/ 1628775 w 2362200"/>
                  <a:gd name="connsiteY192" fmla="*/ 1698625 h 1797050"/>
                  <a:gd name="connsiteX193" fmla="*/ 1600200 w 2362200"/>
                  <a:gd name="connsiteY193" fmla="*/ 1670050 h 1797050"/>
                  <a:gd name="connsiteX194" fmla="*/ 1597025 w 2362200"/>
                  <a:gd name="connsiteY194" fmla="*/ 1635125 h 1797050"/>
                  <a:gd name="connsiteX195" fmla="*/ 1568450 w 2362200"/>
                  <a:gd name="connsiteY195" fmla="*/ 1619250 h 1797050"/>
                  <a:gd name="connsiteX196" fmla="*/ 1558925 w 2362200"/>
                  <a:gd name="connsiteY196" fmla="*/ 1584325 h 1797050"/>
                  <a:gd name="connsiteX197" fmla="*/ 1517650 w 2362200"/>
                  <a:gd name="connsiteY197" fmla="*/ 1555750 h 1797050"/>
                  <a:gd name="connsiteX198" fmla="*/ 1498600 w 2362200"/>
                  <a:gd name="connsiteY198" fmla="*/ 1558925 h 1797050"/>
                  <a:gd name="connsiteX199" fmla="*/ 1466850 w 2362200"/>
                  <a:gd name="connsiteY199" fmla="*/ 1603375 h 1797050"/>
                  <a:gd name="connsiteX200" fmla="*/ 1419225 w 2362200"/>
                  <a:gd name="connsiteY200" fmla="*/ 1622425 h 1797050"/>
                  <a:gd name="connsiteX201" fmla="*/ 1393825 w 2362200"/>
                  <a:gd name="connsiteY201" fmla="*/ 1587500 h 1797050"/>
                  <a:gd name="connsiteX202" fmla="*/ 1368425 w 2362200"/>
                  <a:gd name="connsiteY202" fmla="*/ 1587500 h 1797050"/>
                  <a:gd name="connsiteX203" fmla="*/ 1270000 w 2362200"/>
                  <a:gd name="connsiteY203" fmla="*/ 1511300 h 1797050"/>
                  <a:gd name="connsiteX204" fmla="*/ 1276350 w 2362200"/>
                  <a:gd name="connsiteY204" fmla="*/ 1463675 h 1797050"/>
                  <a:gd name="connsiteX205" fmla="*/ 1238250 w 2362200"/>
                  <a:gd name="connsiteY205" fmla="*/ 1457325 h 1797050"/>
                  <a:gd name="connsiteX206" fmla="*/ 1222375 w 2362200"/>
                  <a:gd name="connsiteY206" fmla="*/ 1482725 h 1797050"/>
                  <a:gd name="connsiteX207" fmla="*/ 1187450 w 2362200"/>
                  <a:gd name="connsiteY207" fmla="*/ 1482725 h 1797050"/>
                  <a:gd name="connsiteX208" fmla="*/ 1139825 w 2362200"/>
                  <a:gd name="connsiteY208" fmla="*/ 1460500 h 1797050"/>
                  <a:gd name="connsiteX209" fmla="*/ 1092200 w 2362200"/>
                  <a:gd name="connsiteY209" fmla="*/ 1495425 h 1797050"/>
                  <a:gd name="connsiteX210" fmla="*/ 1098550 w 2362200"/>
                  <a:gd name="connsiteY210" fmla="*/ 1511300 h 1797050"/>
                  <a:gd name="connsiteX211" fmla="*/ 1079500 w 2362200"/>
                  <a:gd name="connsiteY211" fmla="*/ 1530350 h 1797050"/>
                  <a:gd name="connsiteX212" fmla="*/ 1035050 w 2362200"/>
                  <a:gd name="connsiteY212" fmla="*/ 1530350 h 1797050"/>
                  <a:gd name="connsiteX213" fmla="*/ 1006475 w 2362200"/>
                  <a:gd name="connsiteY213" fmla="*/ 1574800 h 1797050"/>
                  <a:gd name="connsiteX214" fmla="*/ 958850 w 2362200"/>
                  <a:gd name="connsiteY214" fmla="*/ 1571625 h 1797050"/>
                  <a:gd name="connsiteX215" fmla="*/ 952500 w 2362200"/>
                  <a:gd name="connsiteY215" fmla="*/ 1587500 h 1797050"/>
                  <a:gd name="connsiteX216" fmla="*/ 965200 w 2362200"/>
                  <a:gd name="connsiteY216" fmla="*/ 1670050 h 1797050"/>
                  <a:gd name="connsiteX217" fmla="*/ 939800 w 2362200"/>
                  <a:gd name="connsiteY217" fmla="*/ 1714500 h 1797050"/>
                  <a:gd name="connsiteX218" fmla="*/ 901700 w 2362200"/>
                  <a:gd name="connsiteY218" fmla="*/ 1720850 h 1797050"/>
                  <a:gd name="connsiteX219" fmla="*/ 898525 w 2362200"/>
                  <a:gd name="connsiteY219" fmla="*/ 1746250 h 1797050"/>
                  <a:gd name="connsiteX220" fmla="*/ 869950 w 2362200"/>
                  <a:gd name="connsiteY220" fmla="*/ 1746250 h 1797050"/>
                  <a:gd name="connsiteX221" fmla="*/ 854075 w 2362200"/>
                  <a:gd name="connsiteY221" fmla="*/ 1758950 h 1797050"/>
                  <a:gd name="connsiteX222" fmla="*/ 847725 w 2362200"/>
                  <a:gd name="connsiteY222" fmla="*/ 1771650 h 1797050"/>
                  <a:gd name="connsiteX223" fmla="*/ 828675 w 2362200"/>
                  <a:gd name="connsiteY223" fmla="*/ 1765300 h 1797050"/>
                  <a:gd name="connsiteX224" fmla="*/ 819150 w 2362200"/>
                  <a:gd name="connsiteY224" fmla="*/ 1752600 h 1797050"/>
                  <a:gd name="connsiteX225" fmla="*/ 790575 w 2362200"/>
                  <a:gd name="connsiteY225" fmla="*/ 1771650 h 1797050"/>
                  <a:gd name="connsiteX226" fmla="*/ 692150 w 2362200"/>
                  <a:gd name="connsiteY226" fmla="*/ 1701800 h 1797050"/>
                  <a:gd name="connsiteX227" fmla="*/ 650875 w 2362200"/>
                  <a:gd name="connsiteY227" fmla="*/ 1720850 h 1797050"/>
                  <a:gd name="connsiteX228" fmla="*/ 615950 w 2362200"/>
                  <a:gd name="connsiteY228" fmla="*/ 1685925 h 1797050"/>
                  <a:gd name="connsiteX229" fmla="*/ 581025 w 2362200"/>
                  <a:gd name="connsiteY229" fmla="*/ 1689100 h 1797050"/>
                  <a:gd name="connsiteX230" fmla="*/ 571500 w 2362200"/>
                  <a:gd name="connsiteY230" fmla="*/ 1609725 h 1797050"/>
                  <a:gd name="connsiteX231" fmla="*/ 523875 w 2362200"/>
                  <a:gd name="connsiteY231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298575 w 2362200"/>
                  <a:gd name="connsiteY101" fmla="*/ 412750 h 1797050"/>
                  <a:gd name="connsiteX102" fmla="*/ 1282700 w 2362200"/>
                  <a:gd name="connsiteY102" fmla="*/ 460375 h 1797050"/>
                  <a:gd name="connsiteX103" fmla="*/ 1336675 w 2362200"/>
                  <a:gd name="connsiteY103" fmla="*/ 504825 h 1797050"/>
                  <a:gd name="connsiteX104" fmla="*/ 1378744 w 2362200"/>
                  <a:gd name="connsiteY104" fmla="*/ 503238 h 1797050"/>
                  <a:gd name="connsiteX105" fmla="*/ 1403350 w 2362200"/>
                  <a:gd name="connsiteY105" fmla="*/ 530225 h 1797050"/>
                  <a:gd name="connsiteX106" fmla="*/ 1434307 w 2362200"/>
                  <a:gd name="connsiteY106" fmla="*/ 526475 h 1797050"/>
                  <a:gd name="connsiteX107" fmla="*/ 1468438 w 2362200"/>
                  <a:gd name="connsiteY107" fmla="*/ 548578 h 1797050"/>
                  <a:gd name="connsiteX108" fmla="*/ 1492250 w 2362200"/>
                  <a:gd name="connsiteY108" fmla="*/ 590550 h 1797050"/>
                  <a:gd name="connsiteX109" fmla="*/ 1480344 w 2362200"/>
                  <a:gd name="connsiteY109" fmla="*/ 612775 h 1797050"/>
                  <a:gd name="connsiteX110" fmla="*/ 1450975 w 2362200"/>
                  <a:gd name="connsiteY110" fmla="*/ 622300 h 1797050"/>
                  <a:gd name="connsiteX111" fmla="*/ 1511300 w 2362200"/>
                  <a:gd name="connsiteY111" fmla="*/ 638175 h 1797050"/>
                  <a:gd name="connsiteX112" fmla="*/ 1581944 w 2362200"/>
                  <a:gd name="connsiteY112" fmla="*/ 619919 h 1797050"/>
                  <a:gd name="connsiteX113" fmla="*/ 1622425 w 2362200"/>
                  <a:gd name="connsiteY113" fmla="*/ 613569 h 1797050"/>
                  <a:gd name="connsiteX114" fmla="*/ 1628775 w 2362200"/>
                  <a:gd name="connsiteY114" fmla="*/ 593725 h 1797050"/>
                  <a:gd name="connsiteX115" fmla="*/ 1641475 w 2362200"/>
                  <a:gd name="connsiteY115" fmla="*/ 593725 h 1797050"/>
                  <a:gd name="connsiteX116" fmla="*/ 1698625 w 2362200"/>
                  <a:gd name="connsiteY116" fmla="*/ 615950 h 1797050"/>
                  <a:gd name="connsiteX117" fmla="*/ 1701800 w 2362200"/>
                  <a:gd name="connsiteY117" fmla="*/ 574675 h 1797050"/>
                  <a:gd name="connsiteX118" fmla="*/ 1724025 w 2362200"/>
                  <a:gd name="connsiteY118" fmla="*/ 565150 h 1797050"/>
                  <a:gd name="connsiteX119" fmla="*/ 1803400 w 2362200"/>
                  <a:gd name="connsiteY119" fmla="*/ 508000 h 1797050"/>
                  <a:gd name="connsiteX120" fmla="*/ 1885950 w 2362200"/>
                  <a:gd name="connsiteY120" fmla="*/ 485775 h 1797050"/>
                  <a:gd name="connsiteX121" fmla="*/ 1952625 w 2362200"/>
                  <a:gd name="connsiteY121" fmla="*/ 415925 h 1797050"/>
                  <a:gd name="connsiteX122" fmla="*/ 1971675 w 2362200"/>
                  <a:gd name="connsiteY122" fmla="*/ 409575 h 1797050"/>
                  <a:gd name="connsiteX123" fmla="*/ 2006600 w 2362200"/>
                  <a:gd name="connsiteY123" fmla="*/ 396875 h 1797050"/>
                  <a:gd name="connsiteX124" fmla="*/ 2047875 w 2362200"/>
                  <a:gd name="connsiteY124" fmla="*/ 409575 h 1797050"/>
                  <a:gd name="connsiteX125" fmla="*/ 2085975 w 2362200"/>
                  <a:gd name="connsiteY125" fmla="*/ 457200 h 1797050"/>
                  <a:gd name="connsiteX126" fmla="*/ 2133600 w 2362200"/>
                  <a:gd name="connsiteY126" fmla="*/ 504825 h 1797050"/>
                  <a:gd name="connsiteX127" fmla="*/ 2190750 w 2362200"/>
                  <a:gd name="connsiteY127" fmla="*/ 536575 h 1797050"/>
                  <a:gd name="connsiteX128" fmla="*/ 2244725 w 2362200"/>
                  <a:gd name="connsiteY128" fmla="*/ 520700 h 1797050"/>
                  <a:gd name="connsiteX129" fmla="*/ 2270125 w 2362200"/>
                  <a:gd name="connsiteY129" fmla="*/ 533400 h 1797050"/>
                  <a:gd name="connsiteX130" fmla="*/ 2273300 w 2362200"/>
                  <a:gd name="connsiteY130" fmla="*/ 577850 h 1797050"/>
                  <a:gd name="connsiteX131" fmla="*/ 2324100 w 2362200"/>
                  <a:gd name="connsiteY131" fmla="*/ 606425 h 1797050"/>
                  <a:gd name="connsiteX132" fmla="*/ 2362200 w 2362200"/>
                  <a:gd name="connsiteY132" fmla="*/ 644525 h 1797050"/>
                  <a:gd name="connsiteX133" fmla="*/ 2298700 w 2362200"/>
                  <a:gd name="connsiteY133" fmla="*/ 800100 h 1797050"/>
                  <a:gd name="connsiteX134" fmla="*/ 2273300 w 2362200"/>
                  <a:gd name="connsiteY134" fmla="*/ 895350 h 1797050"/>
                  <a:gd name="connsiteX135" fmla="*/ 2247900 w 2362200"/>
                  <a:gd name="connsiteY135" fmla="*/ 949325 h 1797050"/>
                  <a:gd name="connsiteX136" fmla="*/ 2197100 w 2362200"/>
                  <a:gd name="connsiteY136" fmla="*/ 949325 h 1797050"/>
                  <a:gd name="connsiteX137" fmla="*/ 2174875 w 2362200"/>
                  <a:gd name="connsiteY137" fmla="*/ 993775 h 1797050"/>
                  <a:gd name="connsiteX138" fmla="*/ 2174875 w 2362200"/>
                  <a:gd name="connsiteY138" fmla="*/ 993775 h 1797050"/>
                  <a:gd name="connsiteX139" fmla="*/ 2181225 w 2362200"/>
                  <a:gd name="connsiteY139" fmla="*/ 1022350 h 1797050"/>
                  <a:gd name="connsiteX140" fmla="*/ 2146300 w 2362200"/>
                  <a:gd name="connsiteY140" fmla="*/ 1031875 h 1797050"/>
                  <a:gd name="connsiteX141" fmla="*/ 2095500 w 2362200"/>
                  <a:gd name="connsiteY141" fmla="*/ 1019175 h 1797050"/>
                  <a:gd name="connsiteX142" fmla="*/ 2101850 w 2362200"/>
                  <a:gd name="connsiteY142" fmla="*/ 1073150 h 1797050"/>
                  <a:gd name="connsiteX143" fmla="*/ 2114550 w 2362200"/>
                  <a:gd name="connsiteY143" fmla="*/ 1117600 h 1797050"/>
                  <a:gd name="connsiteX144" fmla="*/ 2051050 w 2362200"/>
                  <a:gd name="connsiteY144" fmla="*/ 1152525 h 1797050"/>
                  <a:gd name="connsiteX145" fmla="*/ 2066925 w 2362200"/>
                  <a:gd name="connsiteY145" fmla="*/ 1174750 h 1797050"/>
                  <a:gd name="connsiteX146" fmla="*/ 2047875 w 2362200"/>
                  <a:gd name="connsiteY146" fmla="*/ 1196975 h 1797050"/>
                  <a:gd name="connsiteX147" fmla="*/ 1968500 w 2362200"/>
                  <a:gd name="connsiteY147" fmla="*/ 1171575 h 1797050"/>
                  <a:gd name="connsiteX148" fmla="*/ 1943100 w 2362200"/>
                  <a:gd name="connsiteY148" fmla="*/ 1187450 h 1797050"/>
                  <a:gd name="connsiteX149" fmla="*/ 1908175 w 2362200"/>
                  <a:gd name="connsiteY149" fmla="*/ 1187450 h 1797050"/>
                  <a:gd name="connsiteX150" fmla="*/ 1908175 w 2362200"/>
                  <a:gd name="connsiteY150" fmla="*/ 1247775 h 1797050"/>
                  <a:gd name="connsiteX151" fmla="*/ 1924050 w 2362200"/>
                  <a:gd name="connsiteY151" fmla="*/ 1263650 h 1797050"/>
                  <a:gd name="connsiteX152" fmla="*/ 1933575 w 2362200"/>
                  <a:gd name="connsiteY152" fmla="*/ 1279525 h 1797050"/>
                  <a:gd name="connsiteX153" fmla="*/ 1943100 w 2362200"/>
                  <a:gd name="connsiteY153" fmla="*/ 1279525 h 1797050"/>
                  <a:gd name="connsiteX154" fmla="*/ 1933575 w 2362200"/>
                  <a:gd name="connsiteY154" fmla="*/ 1304925 h 1797050"/>
                  <a:gd name="connsiteX155" fmla="*/ 1952625 w 2362200"/>
                  <a:gd name="connsiteY155" fmla="*/ 1320800 h 1797050"/>
                  <a:gd name="connsiteX156" fmla="*/ 1949450 w 2362200"/>
                  <a:gd name="connsiteY156" fmla="*/ 1336675 h 1797050"/>
                  <a:gd name="connsiteX157" fmla="*/ 1905000 w 2362200"/>
                  <a:gd name="connsiteY157" fmla="*/ 13366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387475 h 1797050"/>
                  <a:gd name="connsiteX160" fmla="*/ 1901825 w 2362200"/>
                  <a:gd name="connsiteY160" fmla="*/ 1406525 h 1797050"/>
                  <a:gd name="connsiteX161" fmla="*/ 1936750 w 2362200"/>
                  <a:gd name="connsiteY161" fmla="*/ 1447800 h 1797050"/>
                  <a:gd name="connsiteX162" fmla="*/ 1990725 w 2362200"/>
                  <a:gd name="connsiteY162" fmla="*/ 1447800 h 1797050"/>
                  <a:gd name="connsiteX163" fmla="*/ 2060575 w 2362200"/>
                  <a:gd name="connsiteY163" fmla="*/ 1476375 h 1797050"/>
                  <a:gd name="connsiteX164" fmla="*/ 2060575 w 2362200"/>
                  <a:gd name="connsiteY164" fmla="*/ 1504950 h 1797050"/>
                  <a:gd name="connsiteX165" fmla="*/ 2035175 w 2362200"/>
                  <a:gd name="connsiteY165" fmla="*/ 1571625 h 1797050"/>
                  <a:gd name="connsiteX166" fmla="*/ 2063750 w 2362200"/>
                  <a:gd name="connsiteY166" fmla="*/ 1587500 h 1797050"/>
                  <a:gd name="connsiteX167" fmla="*/ 2105025 w 2362200"/>
                  <a:gd name="connsiteY167" fmla="*/ 1660525 h 1797050"/>
                  <a:gd name="connsiteX168" fmla="*/ 2054225 w 2362200"/>
                  <a:gd name="connsiteY168" fmla="*/ 1736725 h 1797050"/>
                  <a:gd name="connsiteX169" fmla="*/ 2028825 w 2362200"/>
                  <a:gd name="connsiteY169" fmla="*/ 1730375 h 1797050"/>
                  <a:gd name="connsiteX170" fmla="*/ 2006600 w 2362200"/>
                  <a:gd name="connsiteY170" fmla="*/ 1717675 h 1797050"/>
                  <a:gd name="connsiteX171" fmla="*/ 2000250 w 2362200"/>
                  <a:gd name="connsiteY171" fmla="*/ 1736725 h 1797050"/>
                  <a:gd name="connsiteX172" fmla="*/ 1958975 w 2362200"/>
                  <a:gd name="connsiteY172" fmla="*/ 1746250 h 1797050"/>
                  <a:gd name="connsiteX173" fmla="*/ 1952625 w 2362200"/>
                  <a:gd name="connsiteY173" fmla="*/ 1778000 h 1797050"/>
                  <a:gd name="connsiteX174" fmla="*/ 1901825 w 2362200"/>
                  <a:gd name="connsiteY174" fmla="*/ 1797050 h 1797050"/>
                  <a:gd name="connsiteX175" fmla="*/ 1879600 w 2362200"/>
                  <a:gd name="connsiteY175" fmla="*/ 1758950 h 1797050"/>
                  <a:gd name="connsiteX176" fmla="*/ 1841500 w 2362200"/>
                  <a:gd name="connsiteY176" fmla="*/ 1768475 h 1797050"/>
                  <a:gd name="connsiteX177" fmla="*/ 1844675 w 2362200"/>
                  <a:gd name="connsiteY177" fmla="*/ 1730375 h 1797050"/>
                  <a:gd name="connsiteX178" fmla="*/ 1825625 w 2362200"/>
                  <a:gd name="connsiteY178" fmla="*/ 1704975 h 1797050"/>
                  <a:gd name="connsiteX179" fmla="*/ 1860550 w 2362200"/>
                  <a:gd name="connsiteY179" fmla="*/ 1685925 h 1797050"/>
                  <a:gd name="connsiteX180" fmla="*/ 1803400 w 2362200"/>
                  <a:gd name="connsiteY180" fmla="*/ 1666875 h 1797050"/>
                  <a:gd name="connsiteX181" fmla="*/ 1790700 w 2362200"/>
                  <a:gd name="connsiteY181" fmla="*/ 1692275 h 1797050"/>
                  <a:gd name="connsiteX182" fmla="*/ 1746250 w 2362200"/>
                  <a:gd name="connsiteY182" fmla="*/ 1711325 h 1797050"/>
                  <a:gd name="connsiteX183" fmla="*/ 1739900 w 2362200"/>
                  <a:gd name="connsiteY183" fmla="*/ 1733550 h 1797050"/>
                  <a:gd name="connsiteX184" fmla="*/ 1724025 w 2362200"/>
                  <a:gd name="connsiteY184" fmla="*/ 1739900 h 1797050"/>
                  <a:gd name="connsiteX185" fmla="*/ 1701800 w 2362200"/>
                  <a:gd name="connsiteY185" fmla="*/ 1739900 h 1797050"/>
                  <a:gd name="connsiteX186" fmla="*/ 1714500 w 2362200"/>
                  <a:gd name="connsiteY186" fmla="*/ 1704975 h 1797050"/>
                  <a:gd name="connsiteX187" fmla="*/ 1739900 w 2362200"/>
                  <a:gd name="connsiteY187" fmla="*/ 1679575 h 1797050"/>
                  <a:gd name="connsiteX188" fmla="*/ 1730375 w 2362200"/>
                  <a:gd name="connsiteY188" fmla="*/ 1654175 h 1797050"/>
                  <a:gd name="connsiteX189" fmla="*/ 1708150 w 2362200"/>
                  <a:gd name="connsiteY189" fmla="*/ 1654175 h 1797050"/>
                  <a:gd name="connsiteX190" fmla="*/ 1695450 w 2362200"/>
                  <a:gd name="connsiteY190" fmla="*/ 1679575 h 1797050"/>
                  <a:gd name="connsiteX191" fmla="*/ 1663700 w 2362200"/>
                  <a:gd name="connsiteY191" fmla="*/ 1685925 h 1797050"/>
                  <a:gd name="connsiteX192" fmla="*/ 1628775 w 2362200"/>
                  <a:gd name="connsiteY192" fmla="*/ 1698625 h 1797050"/>
                  <a:gd name="connsiteX193" fmla="*/ 1600200 w 2362200"/>
                  <a:gd name="connsiteY193" fmla="*/ 1670050 h 1797050"/>
                  <a:gd name="connsiteX194" fmla="*/ 1597025 w 2362200"/>
                  <a:gd name="connsiteY194" fmla="*/ 1635125 h 1797050"/>
                  <a:gd name="connsiteX195" fmla="*/ 1568450 w 2362200"/>
                  <a:gd name="connsiteY195" fmla="*/ 1619250 h 1797050"/>
                  <a:gd name="connsiteX196" fmla="*/ 1558925 w 2362200"/>
                  <a:gd name="connsiteY196" fmla="*/ 1584325 h 1797050"/>
                  <a:gd name="connsiteX197" fmla="*/ 1517650 w 2362200"/>
                  <a:gd name="connsiteY197" fmla="*/ 1555750 h 1797050"/>
                  <a:gd name="connsiteX198" fmla="*/ 1498600 w 2362200"/>
                  <a:gd name="connsiteY198" fmla="*/ 1558925 h 1797050"/>
                  <a:gd name="connsiteX199" fmla="*/ 1466850 w 2362200"/>
                  <a:gd name="connsiteY199" fmla="*/ 1603375 h 1797050"/>
                  <a:gd name="connsiteX200" fmla="*/ 1419225 w 2362200"/>
                  <a:gd name="connsiteY200" fmla="*/ 1622425 h 1797050"/>
                  <a:gd name="connsiteX201" fmla="*/ 1393825 w 2362200"/>
                  <a:gd name="connsiteY201" fmla="*/ 1587500 h 1797050"/>
                  <a:gd name="connsiteX202" fmla="*/ 1368425 w 2362200"/>
                  <a:gd name="connsiteY202" fmla="*/ 1587500 h 1797050"/>
                  <a:gd name="connsiteX203" fmla="*/ 1270000 w 2362200"/>
                  <a:gd name="connsiteY203" fmla="*/ 1511300 h 1797050"/>
                  <a:gd name="connsiteX204" fmla="*/ 1276350 w 2362200"/>
                  <a:gd name="connsiteY204" fmla="*/ 1463675 h 1797050"/>
                  <a:gd name="connsiteX205" fmla="*/ 1238250 w 2362200"/>
                  <a:gd name="connsiteY205" fmla="*/ 1457325 h 1797050"/>
                  <a:gd name="connsiteX206" fmla="*/ 1222375 w 2362200"/>
                  <a:gd name="connsiteY206" fmla="*/ 1482725 h 1797050"/>
                  <a:gd name="connsiteX207" fmla="*/ 1187450 w 2362200"/>
                  <a:gd name="connsiteY207" fmla="*/ 1482725 h 1797050"/>
                  <a:gd name="connsiteX208" fmla="*/ 1139825 w 2362200"/>
                  <a:gd name="connsiteY208" fmla="*/ 1460500 h 1797050"/>
                  <a:gd name="connsiteX209" fmla="*/ 1092200 w 2362200"/>
                  <a:gd name="connsiteY209" fmla="*/ 1495425 h 1797050"/>
                  <a:gd name="connsiteX210" fmla="*/ 1098550 w 2362200"/>
                  <a:gd name="connsiteY210" fmla="*/ 1511300 h 1797050"/>
                  <a:gd name="connsiteX211" fmla="*/ 1079500 w 2362200"/>
                  <a:gd name="connsiteY211" fmla="*/ 1530350 h 1797050"/>
                  <a:gd name="connsiteX212" fmla="*/ 1035050 w 2362200"/>
                  <a:gd name="connsiteY212" fmla="*/ 1530350 h 1797050"/>
                  <a:gd name="connsiteX213" fmla="*/ 1006475 w 2362200"/>
                  <a:gd name="connsiteY213" fmla="*/ 1574800 h 1797050"/>
                  <a:gd name="connsiteX214" fmla="*/ 958850 w 2362200"/>
                  <a:gd name="connsiteY214" fmla="*/ 1571625 h 1797050"/>
                  <a:gd name="connsiteX215" fmla="*/ 952500 w 2362200"/>
                  <a:gd name="connsiteY215" fmla="*/ 1587500 h 1797050"/>
                  <a:gd name="connsiteX216" fmla="*/ 965200 w 2362200"/>
                  <a:gd name="connsiteY216" fmla="*/ 1670050 h 1797050"/>
                  <a:gd name="connsiteX217" fmla="*/ 939800 w 2362200"/>
                  <a:gd name="connsiteY217" fmla="*/ 1714500 h 1797050"/>
                  <a:gd name="connsiteX218" fmla="*/ 901700 w 2362200"/>
                  <a:gd name="connsiteY218" fmla="*/ 1720850 h 1797050"/>
                  <a:gd name="connsiteX219" fmla="*/ 898525 w 2362200"/>
                  <a:gd name="connsiteY219" fmla="*/ 1746250 h 1797050"/>
                  <a:gd name="connsiteX220" fmla="*/ 869950 w 2362200"/>
                  <a:gd name="connsiteY220" fmla="*/ 1746250 h 1797050"/>
                  <a:gd name="connsiteX221" fmla="*/ 854075 w 2362200"/>
                  <a:gd name="connsiteY221" fmla="*/ 1758950 h 1797050"/>
                  <a:gd name="connsiteX222" fmla="*/ 847725 w 2362200"/>
                  <a:gd name="connsiteY222" fmla="*/ 1771650 h 1797050"/>
                  <a:gd name="connsiteX223" fmla="*/ 828675 w 2362200"/>
                  <a:gd name="connsiteY223" fmla="*/ 1765300 h 1797050"/>
                  <a:gd name="connsiteX224" fmla="*/ 819150 w 2362200"/>
                  <a:gd name="connsiteY224" fmla="*/ 1752600 h 1797050"/>
                  <a:gd name="connsiteX225" fmla="*/ 790575 w 2362200"/>
                  <a:gd name="connsiteY225" fmla="*/ 1771650 h 1797050"/>
                  <a:gd name="connsiteX226" fmla="*/ 692150 w 2362200"/>
                  <a:gd name="connsiteY226" fmla="*/ 1701800 h 1797050"/>
                  <a:gd name="connsiteX227" fmla="*/ 650875 w 2362200"/>
                  <a:gd name="connsiteY227" fmla="*/ 1720850 h 1797050"/>
                  <a:gd name="connsiteX228" fmla="*/ 615950 w 2362200"/>
                  <a:gd name="connsiteY228" fmla="*/ 1685925 h 1797050"/>
                  <a:gd name="connsiteX229" fmla="*/ 581025 w 2362200"/>
                  <a:gd name="connsiteY229" fmla="*/ 1689100 h 1797050"/>
                  <a:gd name="connsiteX230" fmla="*/ 571500 w 2362200"/>
                  <a:gd name="connsiteY230" fmla="*/ 1609725 h 1797050"/>
                  <a:gd name="connsiteX231" fmla="*/ 523875 w 2362200"/>
                  <a:gd name="connsiteY231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298575 w 2362200"/>
                  <a:gd name="connsiteY101" fmla="*/ 412750 h 1797050"/>
                  <a:gd name="connsiteX102" fmla="*/ 1282700 w 2362200"/>
                  <a:gd name="connsiteY102" fmla="*/ 460375 h 1797050"/>
                  <a:gd name="connsiteX103" fmla="*/ 1336675 w 2362200"/>
                  <a:gd name="connsiteY103" fmla="*/ 504825 h 1797050"/>
                  <a:gd name="connsiteX104" fmla="*/ 1378744 w 2362200"/>
                  <a:gd name="connsiteY104" fmla="*/ 503238 h 1797050"/>
                  <a:gd name="connsiteX105" fmla="*/ 1403350 w 2362200"/>
                  <a:gd name="connsiteY105" fmla="*/ 530225 h 1797050"/>
                  <a:gd name="connsiteX106" fmla="*/ 1434307 w 2362200"/>
                  <a:gd name="connsiteY106" fmla="*/ 526475 h 1797050"/>
                  <a:gd name="connsiteX107" fmla="*/ 1468438 w 2362200"/>
                  <a:gd name="connsiteY107" fmla="*/ 548578 h 1797050"/>
                  <a:gd name="connsiteX108" fmla="*/ 1492250 w 2362200"/>
                  <a:gd name="connsiteY108" fmla="*/ 590550 h 1797050"/>
                  <a:gd name="connsiteX109" fmla="*/ 1480344 w 2362200"/>
                  <a:gd name="connsiteY109" fmla="*/ 612775 h 1797050"/>
                  <a:gd name="connsiteX110" fmla="*/ 1450975 w 2362200"/>
                  <a:gd name="connsiteY110" fmla="*/ 622300 h 1797050"/>
                  <a:gd name="connsiteX111" fmla="*/ 1511300 w 2362200"/>
                  <a:gd name="connsiteY111" fmla="*/ 638175 h 1797050"/>
                  <a:gd name="connsiteX112" fmla="*/ 1581944 w 2362200"/>
                  <a:gd name="connsiteY112" fmla="*/ 619919 h 1797050"/>
                  <a:gd name="connsiteX113" fmla="*/ 1622425 w 2362200"/>
                  <a:gd name="connsiteY113" fmla="*/ 613569 h 1797050"/>
                  <a:gd name="connsiteX114" fmla="*/ 1623219 w 2362200"/>
                  <a:gd name="connsiteY114" fmla="*/ 587375 h 1797050"/>
                  <a:gd name="connsiteX115" fmla="*/ 1641475 w 2362200"/>
                  <a:gd name="connsiteY115" fmla="*/ 593725 h 1797050"/>
                  <a:gd name="connsiteX116" fmla="*/ 1698625 w 2362200"/>
                  <a:gd name="connsiteY116" fmla="*/ 615950 h 1797050"/>
                  <a:gd name="connsiteX117" fmla="*/ 1701800 w 2362200"/>
                  <a:gd name="connsiteY117" fmla="*/ 574675 h 1797050"/>
                  <a:gd name="connsiteX118" fmla="*/ 1724025 w 2362200"/>
                  <a:gd name="connsiteY118" fmla="*/ 565150 h 1797050"/>
                  <a:gd name="connsiteX119" fmla="*/ 1803400 w 2362200"/>
                  <a:gd name="connsiteY119" fmla="*/ 508000 h 1797050"/>
                  <a:gd name="connsiteX120" fmla="*/ 1885950 w 2362200"/>
                  <a:gd name="connsiteY120" fmla="*/ 485775 h 1797050"/>
                  <a:gd name="connsiteX121" fmla="*/ 1952625 w 2362200"/>
                  <a:gd name="connsiteY121" fmla="*/ 415925 h 1797050"/>
                  <a:gd name="connsiteX122" fmla="*/ 1971675 w 2362200"/>
                  <a:gd name="connsiteY122" fmla="*/ 409575 h 1797050"/>
                  <a:gd name="connsiteX123" fmla="*/ 2006600 w 2362200"/>
                  <a:gd name="connsiteY123" fmla="*/ 396875 h 1797050"/>
                  <a:gd name="connsiteX124" fmla="*/ 2047875 w 2362200"/>
                  <a:gd name="connsiteY124" fmla="*/ 409575 h 1797050"/>
                  <a:gd name="connsiteX125" fmla="*/ 2085975 w 2362200"/>
                  <a:gd name="connsiteY125" fmla="*/ 457200 h 1797050"/>
                  <a:gd name="connsiteX126" fmla="*/ 2133600 w 2362200"/>
                  <a:gd name="connsiteY126" fmla="*/ 504825 h 1797050"/>
                  <a:gd name="connsiteX127" fmla="*/ 2190750 w 2362200"/>
                  <a:gd name="connsiteY127" fmla="*/ 536575 h 1797050"/>
                  <a:gd name="connsiteX128" fmla="*/ 2244725 w 2362200"/>
                  <a:gd name="connsiteY128" fmla="*/ 520700 h 1797050"/>
                  <a:gd name="connsiteX129" fmla="*/ 2270125 w 2362200"/>
                  <a:gd name="connsiteY129" fmla="*/ 533400 h 1797050"/>
                  <a:gd name="connsiteX130" fmla="*/ 2273300 w 2362200"/>
                  <a:gd name="connsiteY130" fmla="*/ 577850 h 1797050"/>
                  <a:gd name="connsiteX131" fmla="*/ 2324100 w 2362200"/>
                  <a:gd name="connsiteY131" fmla="*/ 606425 h 1797050"/>
                  <a:gd name="connsiteX132" fmla="*/ 2362200 w 2362200"/>
                  <a:gd name="connsiteY132" fmla="*/ 644525 h 1797050"/>
                  <a:gd name="connsiteX133" fmla="*/ 2298700 w 2362200"/>
                  <a:gd name="connsiteY133" fmla="*/ 800100 h 1797050"/>
                  <a:gd name="connsiteX134" fmla="*/ 2273300 w 2362200"/>
                  <a:gd name="connsiteY134" fmla="*/ 895350 h 1797050"/>
                  <a:gd name="connsiteX135" fmla="*/ 2247900 w 2362200"/>
                  <a:gd name="connsiteY135" fmla="*/ 949325 h 1797050"/>
                  <a:gd name="connsiteX136" fmla="*/ 2197100 w 2362200"/>
                  <a:gd name="connsiteY136" fmla="*/ 949325 h 1797050"/>
                  <a:gd name="connsiteX137" fmla="*/ 2174875 w 2362200"/>
                  <a:gd name="connsiteY137" fmla="*/ 993775 h 1797050"/>
                  <a:gd name="connsiteX138" fmla="*/ 2174875 w 2362200"/>
                  <a:gd name="connsiteY138" fmla="*/ 993775 h 1797050"/>
                  <a:gd name="connsiteX139" fmla="*/ 2181225 w 2362200"/>
                  <a:gd name="connsiteY139" fmla="*/ 1022350 h 1797050"/>
                  <a:gd name="connsiteX140" fmla="*/ 2146300 w 2362200"/>
                  <a:gd name="connsiteY140" fmla="*/ 1031875 h 1797050"/>
                  <a:gd name="connsiteX141" fmla="*/ 2095500 w 2362200"/>
                  <a:gd name="connsiteY141" fmla="*/ 1019175 h 1797050"/>
                  <a:gd name="connsiteX142" fmla="*/ 2101850 w 2362200"/>
                  <a:gd name="connsiteY142" fmla="*/ 1073150 h 1797050"/>
                  <a:gd name="connsiteX143" fmla="*/ 2114550 w 2362200"/>
                  <a:gd name="connsiteY143" fmla="*/ 1117600 h 1797050"/>
                  <a:gd name="connsiteX144" fmla="*/ 2051050 w 2362200"/>
                  <a:gd name="connsiteY144" fmla="*/ 1152525 h 1797050"/>
                  <a:gd name="connsiteX145" fmla="*/ 2066925 w 2362200"/>
                  <a:gd name="connsiteY145" fmla="*/ 1174750 h 1797050"/>
                  <a:gd name="connsiteX146" fmla="*/ 2047875 w 2362200"/>
                  <a:gd name="connsiteY146" fmla="*/ 1196975 h 1797050"/>
                  <a:gd name="connsiteX147" fmla="*/ 1968500 w 2362200"/>
                  <a:gd name="connsiteY147" fmla="*/ 1171575 h 1797050"/>
                  <a:gd name="connsiteX148" fmla="*/ 1943100 w 2362200"/>
                  <a:gd name="connsiteY148" fmla="*/ 1187450 h 1797050"/>
                  <a:gd name="connsiteX149" fmla="*/ 1908175 w 2362200"/>
                  <a:gd name="connsiteY149" fmla="*/ 1187450 h 1797050"/>
                  <a:gd name="connsiteX150" fmla="*/ 1908175 w 2362200"/>
                  <a:gd name="connsiteY150" fmla="*/ 1247775 h 1797050"/>
                  <a:gd name="connsiteX151" fmla="*/ 1924050 w 2362200"/>
                  <a:gd name="connsiteY151" fmla="*/ 1263650 h 1797050"/>
                  <a:gd name="connsiteX152" fmla="*/ 1933575 w 2362200"/>
                  <a:gd name="connsiteY152" fmla="*/ 1279525 h 1797050"/>
                  <a:gd name="connsiteX153" fmla="*/ 1943100 w 2362200"/>
                  <a:gd name="connsiteY153" fmla="*/ 1279525 h 1797050"/>
                  <a:gd name="connsiteX154" fmla="*/ 1933575 w 2362200"/>
                  <a:gd name="connsiteY154" fmla="*/ 1304925 h 1797050"/>
                  <a:gd name="connsiteX155" fmla="*/ 1952625 w 2362200"/>
                  <a:gd name="connsiteY155" fmla="*/ 1320800 h 1797050"/>
                  <a:gd name="connsiteX156" fmla="*/ 1949450 w 2362200"/>
                  <a:gd name="connsiteY156" fmla="*/ 1336675 h 1797050"/>
                  <a:gd name="connsiteX157" fmla="*/ 1905000 w 2362200"/>
                  <a:gd name="connsiteY157" fmla="*/ 13366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387475 h 1797050"/>
                  <a:gd name="connsiteX160" fmla="*/ 1901825 w 2362200"/>
                  <a:gd name="connsiteY160" fmla="*/ 1406525 h 1797050"/>
                  <a:gd name="connsiteX161" fmla="*/ 1936750 w 2362200"/>
                  <a:gd name="connsiteY161" fmla="*/ 1447800 h 1797050"/>
                  <a:gd name="connsiteX162" fmla="*/ 1990725 w 2362200"/>
                  <a:gd name="connsiteY162" fmla="*/ 1447800 h 1797050"/>
                  <a:gd name="connsiteX163" fmla="*/ 2060575 w 2362200"/>
                  <a:gd name="connsiteY163" fmla="*/ 1476375 h 1797050"/>
                  <a:gd name="connsiteX164" fmla="*/ 2060575 w 2362200"/>
                  <a:gd name="connsiteY164" fmla="*/ 1504950 h 1797050"/>
                  <a:gd name="connsiteX165" fmla="*/ 2035175 w 2362200"/>
                  <a:gd name="connsiteY165" fmla="*/ 1571625 h 1797050"/>
                  <a:gd name="connsiteX166" fmla="*/ 2063750 w 2362200"/>
                  <a:gd name="connsiteY166" fmla="*/ 1587500 h 1797050"/>
                  <a:gd name="connsiteX167" fmla="*/ 2105025 w 2362200"/>
                  <a:gd name="connsiteY167" fmla="*/ 1660525 h 1797050"/>
                  <a:gd name="connsiteX168" fmla="*/ 2054225 w 2362200"/>
                  <a:gd name="connsiteY168" fmla="*/ 1736725 h 1797050"/>
                  <a:gd name="connsiteX169" fmla="*/ 2028825 w 2362200"/>
                  <a:gd name="connsiteY169" fmla="*/ 1730375 h 1797050"/>
                  <a:gd name="connsiteX170" fmla="*/ 2006600 w 2362200"/>
                  <a:gd name="connsiteY170" fmla="*/ 1717675 h 1797050"/>
                  <a:gd name="connsiteX171" fmla="*/ 2000250 w 2362200"/>
                  <a:gd name="connsiteY171" fmla="*/ 1736725 h 1797050"/>
                  <a:gd name="connsiteX172" fmla="*/ 1958975 w 2362200"/>
                  <a:gd name="connsiteY172" fmla="*/ 1746250 h 1797050"/>
                  <a:gd name="connsiteX173" fmla="*/ 1952625 w 2362200"/>
                  <a:gd name="connsiteY173" fmla="*/ 1778000 h 1797050"/>
                  <a:gd name="connsiteX174" fmla="*/ 1901825 w 2362200"/>
                  <a:gd name="connsiteY174" fmla="*/ 1797050 h 1797050"/>
                  <a:gd name="connsiteX175" fmla="*/ 1879600 w 2362200"/>
                  <a:gd name="connsiteY175" fmla="*/ 1758950 h 1797050"/>
                  <a:gd name="connsiteX176" fmla="*/ 1841500 w 2362200"/>
                  <a:gd name="connsiteY176" fmla="*/ 1768475 h 1797050"/>
                  <a:gd name="connsiteX177" fmla="*/ 1844675 w 2362200"/>
                  <a:gd name="connsiteY177" fmla="*/ 1730375 h 1797050"/>
                  <a:gd name="connsiteX178" fmla="*/ 1825625 w 2362200"/>
                  <a:gd name="connsiteY178" fmla="*/ 1704975 h 1797050"/>
                  <a:gd name="connsiteX179" fmla="*/ 1860550 w 2362200"/>
                  <a:gd name="connsiteY179" fmla="*/ 1685925 h 1797050"/>
                  <a:gd name="connsiteX180" fmla="*/ 1803400 w 2362200"/>
                  <a:gd name="connsiteY180" fmla="*/ 1666875 h 1797050"/>
                  <a:gd name="connsiteX181" fmla="*/ 1790700 w 2362200"/>
                  <a:gd name="connsiteY181" fmla="*/ 1692275 h 1797050"/>
                  <a:gd name="connsiteX182" fmla="*/ 1746250 w 2362200"/>
                  <a:gd name="connsiteY182" fmla="*/ 1711325 h 1797050"/>
                  <a:gd name="connsiteX183" fmla="*/ 1739900 w 2362200"/>
                  <a:gd name="connsiteY183" fmla="*/ 1733550 h 1797050"/>
                  <a:gd name="connsiteX184" fmla="*/ 1724025 w 2362200"/>
                  <a:gd name="connsiteY184" fmla="*/ 1739900 h 1797050"/>
                  <a:gd name="connsiteX185" fmla="*/ 1701800 w 2362200"/>
                  <a:gd name="connsiteY185" fmla="*/ 1739900 h 1797050"/>
                  <a:gd name="connsiteX186" fmla="*/ 1714500 w 2362200"/>
                  <a:gd name="connsiteY186" fmla="*/ 1704975 h 1797050"/>
                  <a:gd name="connsiteX187" fmla="*/ 1739900 w 2362200"/>
                  <a:gd name="connsiteY187" fmla="*/ 1679575 h 1797050"/>
                  <a:gd name="connsiteX188" fmla="*/ 1730375 w 2362200"/>
                  <a:gd name="connsiteY188" fmla="*/ 1654175 h 1797050"/>
                  <a:gd name="connsiteX189" fmla="*/ 1708150 w 2362200"/>
                  <a:gd name="connsiteY189" fmla="*/ 1654175 h 1797050"/>
                  <a:gd name="connsiteX190" fmla="*/ 1695450 w 2362200"/>
                  <a:gd name="connsiteY190" fmla="*/ 1679575 h 1797050"/>
                  <a:gd name="connsiteX191" fmla="*/ 1663700 w 2362200"/>
                  <a:gd name="connsiteY191" fmla="*/ 1685925 h 1797050"/>
                  <a:gd name="connsiteX192" fmla="*/ 1628775 w 2362200"/>
                  <a:gd name="connsiteY192" fmla="*/ 1698625 h 1797050"/>
                  <a:gd name="connsiteX193" fmla="*/ 1600200 w 2362200"/>
                  <a:gd name="connsiteY193" fmla="*/ 1670050 h 1797050"/>
                  <a:gd name="connsiteX194" fmla="*/ 1597025 w 2362200"/>
                  <a:gd name="connsiteY194" fmla="*/ 1635125 h 1797050"/>
                  <a:gd name="connsiteX195" fmla="*/ 1568450 w 2362200"/>
                  <a:gd name="connsiteY195" fmla="*/ 1619250 h 1797050"/>
                  <a:gd name="connsiteX196" fmla="*/ 1558925 w 2362200"/>
                  <a:gd name="connsiteY196" fmla="*/ 1584325 h 1797050"/>
                  <a:gd name="connsiteX197" fmla="*/ 1517650 w 2362200"/>
                  <a:gd name="connsiteY197" fmla="*/ 1555750 h 1797050"/>
                  <a:gd name="connsiteX198" fmla="*/ 1498600 w 2362200"/>
                  <a:gd name="connsiteY198" fmla="*/ 1558925 h 1797050"/>
                  <a:gd name="connsiteX199" fmla="*/ 1466850 w 2362200"/>
                  <a:gd name="connsiteY199" fmla="*/ 1603375 h 1797050"/>
                  <a:gd name="connsiteX200" fmla="*/ 1419225 w 2362200"/>
                  <a:gd name="connsiteY200" fmla="*/ 1622425 h 1797050"/>
                  <a:gd name="connsiteX201" fmla="*/ 1393825 w 2362200"/>
                  <a:gd name="connsiteY201" fmla="*/ 1587500 h 1797050"/>
                  <a:gd name="connsiteX202" fmla="*/ 1368425 w 2362200"/>
                  <a:gd name="connsiteY202" fmla="*/ 1587500 h 1797050"/>
                  <a:gd name="connsiteX203" fmla="*/ 1270000 w 2362200"/>
                  <a:gd name="connsiteY203" fmla="*/ 1511300 h 1797050"/>
                  <a:gd name="connsiteX204" fmla="*/ 1276350 w 2362200"/>
                  <a:gd name="connsiteY204" fmla="*/ 1463675 h 1797050"/>
                  <a:gd name="connsiteX205" fmla="*/ 1238250 w 2362200"/>
                  <a:gd name="connsiteY205" fmla="*/ 1457325 h 1797050"/>
                  <a:gd name="connsiteX206" fmla="*/ 1222375 w 2362200"/>
                  <a:gd name="connsiteY206" fmla="*/ 1482725 h 1797050"/>
                  <a:gd name="connsiteX207" fmla="*/ 1187450 w 2362200"/>
                  <a:gd name="connsiteY207" fmla="*/ 1482725 h 1797050"/>
                  <a:gd name="connsiteX208" fmla="*/ 1139825 w 2362200"/>
                  <a:gd name="connsiteY208" fmla="*/ 1460500 h 1797050"/>
                  <a:gd name="connsiteX209" fmla="*/ 1092200 w 2362200"/>
                  <a:gd name="connsiteY209" fmla="*/ 1495425 h 1797050"/>
                  <a:gd name="connsiteX210" fmla="*/ 1098550 w 2362200"/>
                  <a:gd name="connsiteY210" fmla="*/ 1511300 h 1797050"/>
                  <a:gd name="connsiteX211" fmla="*/ 1079500 w 2362200"/>
                  <a:gd name="connsiteY211" fmla="*/ 1530350 h 1797050"/>
                  <a:gd name="connsiteX212" fmla="*/ 1035050 w 2362200"/>
                  <a:gd name="connsiteY212" fmla="*/ 1530350 h 1797050"/>
                  <a:gd name="connsiteX213" fmla="*/ 1006475 w 2362200"/>
                  <a:gd name="connsiteY213" fmla="*/ 1574800 h 1797050"/>
                  <a:gd name="connsiteX214" fmla="*/ 958850 w 2362200"/>
                  <a:gd name="connsiteY214" fmla="*/ 1571625 h 1797050"/>
                  <a:gd name="connsiteX215" fmla="*/ 952500 w 2362200"/>
                  <a:gd name="connsiteY215" fmla="*/ 1587500 h 1797050"/>
                  <a:gd name="connsiteX216" fmla="*/ 965200 w 2362200"/>
                  <a:gd name="connsiteY216" fmla="*/ 1670050 h 1797050"/>
                  <a:gd name="connsiteX217" fmla="*/ 939800 w 2362200"/>
                  <a:gd name="connsiteY217" fmla="*/ 1714500 h 1797050"/>
                  <a:gd name="connsiteX218" fmla="*/ 901700 w 2362200"/>
                  <a:gd name="connsiteY218" fmla="*/ 1720850 h 1797050"/>
                  <a:gd name="connsiteX219" fmla="*/ 898525 w 2362200"/>
                  <a:gd name="connsiteY219" fmla="*/ 1746250 h 1797050"/>
                  <a:gd name="connsiteX220" fmla="*/ 869950 w 2362200"/>
                  <a:gd name="connsiteY220" fmla="*/ 1746250 h 1797050"/>
                  <a:gd name="connsiteX221" fmla="*/ 854075 w 2362200"/>
                  <a:gd name="connsiteY221" fmla="*/ 1758950 h 1797050"/>
                  <a:gd name="connsiteX222" fmla="*/ 847725 w 2362200"/>
                  <a:gd name="connsiteY222" fmla="*/ 1771650 h 1797050"/>
                  <a:gd name="connsiteX223" fmla="*/ 828675 w 2362200"/>
                  <a:gd name="connsiteY223" fmla="*/ 1765300 h 1797050"/>
                  <a:gd name="connsiteX224" fmla="*/ 819150 w 2362200"/>
                  <a:gd name="connsiteY224" fmla="*/ 1752600 h 1797050"/>
                  <a:gd name="connsiteX225" fmla="*/ 790575 w 2362200"/>
                  <a:gd name="connsiteY225" fmla="*/ 1771650 h 1797050"/>
                  <a:gd name="connsiteX226" fmla="*/ 692150 w 2362200"/>
                  <a:gd name="connsiteY226" fmla="*/ 1701800 h 1797050"/>
                  <a:gd name="connsiteX227" fmla="*/ 650875 w 2362200"/>
                  <a:gd name="connsiteY227" fmla="*/ 1720850 h 1797050"/>
                  <a:gd name="connsiteX228" fmla="*/ 615950 w 2362200"/>
                  <a:gd name="connsiteY228" fmla="*/ 1685925 h 1797050"/>
                  <a:gd name="connsiteX229" fmla="*/ 581025 w 2362200"/>
                  <a:gd name="connsiteY229" fmla="*/ 1689100 h 1797050"/>
                  <a:gd name="connsiteX230" fmla="*/ 571500 w 2362200"/>
                  <a:gd name="connsiteY230" fmla="*/ 1609725 h 1797050"/>
                  <a:gd name="connsiteX231" fmla="*/ 523875 w 2362200"/>
                  <a:gd name="connsiteY231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298575 w 2362200"/>
                  <a:gd name="connsiteY101" fmla="*/ 412750 h 1797050"/>
                  <a:gd name="connsiteX102" fmla="*/ 1282700 w 2362200"/>
                  <a:gd name="connsiteY102" fmla="*/ 460375 h 1797050"/>
                  <a:gd name="connsiteX103" fmla="*/ 1336675 w 2362200"/>
                  <a:gd name="connsiteY103" fmla="*/ 504825 h 1797050"/>
                  <a:gd name="connsiteX104" fmla="*/ 1378744 w 2362200"/>
                  <a:gd name="connsiteY104" fmla="*/ 503238 h 1797050"/>
                  <a:gd name="connsiteX105" fmla="*/ 1403350 w 2362200"/>
                  <a:gd name="connsiteY105" fmla="*/ 530225 h 1797050"/>
                  <a:gd name="connsiteX106" fmla="*/ 1434307 w 2362200"/>
                  <a:gd name="connsiteY106" fmla="*/ 526475 h 1797050"/>
                  <a:gd name="connsiteX107" fmla="*/ 1468438 w 2362200"/>
                  <a:gd name="connsiteY107" fmla="*/ 548578 h 1797050"/>
                  <a:gd name="connsiteX108" fmla="*/ 1492250 w 2362200"/>
                  <a:gd name="connsiteY108" fmla="*/ 590550 h 1797050"/>
                  <a:gd name="connsiteX109" fmla="*/ 1480344 w 2362200"/>
                  <a:gd name="connsiteY109" fmla="*/ 612775 h 1797050"/>
                  <a:gd name="connsiteX110" fmla="*/ 1450975 w 2362200"/>
                  <a:gd name="connsiteY110" fmla="*/ 622300 h 1797050"/>
                  <a:gd name="connsiteX111" fmla="*/ 1511300 w 2362200"/>
                  <a:gd name="connsiteY111" fmla="*/ 638175 h 1797050"/>
                  <a:gd name="connsiteX112" fmla="*/ 1581944 w 2362200"/>
                  <a:gd name="connsiteY112" fmla="*/ 619919 h 1797050"/>
                  <a:gd name="connsiteX113" fmla="*/ 1622425 w 2362200"/>
                  <a:gd name="connsiteY113" fmla="*/ 613569 h 1797050"/>
                  <a:gd name="connsiteX114" fmla="*/ 1623219 w 2362200"/>
                  <a:gd name="connsiteY114" fmla="*/ 587375 h 1797050"/>
                  <a:gd name="connsiteX115" fmla="*/ 1641475 w 2362200"/>
                  <a:gd name="connsiteY115" fmla="*/ 593725 h 1797050"/>
                  <a:gd name="connsiteX116" fmla="*/ 1698625 w 2362200"/>
                  <a:gd name="connsiteY116" fmla="*/ 611981 h 1797050"/>
                  <a:gd name="connsiteX117" fmla="*/ 1701800 w 2362200"/>
                  <a:gd name="connsiteY117" fmla="*/ 574675 h 1797050"/>
                  <a:gd name="connsiteX118" fmla="*/ 1724025 w 2362200"/>
                  <a:gd name="connsiteY118" fmla="*/ 565150 h 1797050"/>
                  <a:gd name="connsiteX119" fmla="*/ 1803400 w 2362200"/>
                  <a:gd name="connsiteY119" fmla="*/ 508000 h 1797050"/>
                  <a:gd name="connsiteX120" fmla="*/ 1885950 w 2362200"/>
                  <a:gd name="connsiteY120" fmla="*/ 485775 h 1797050"/>
                  <a:gd name="connsiteX121" fmla="*/ 1952625 w 2362200"/>
                  <a:gd name="connsiteY121" fmla="*/ 415925 h 1797050"/>
                  <a:gd name="connsiteX122" fmla="*/ 1971675 w 2362200"/>
                  <a:gd name="connsiteY122" fmla="*/ 409575 h 1797050"/>
                  <a:gd name="connsiteX123" fmla="*/ 2006600 w 2362200"/>
                  <a:gd name="connsiteY123" fmla="*/ 396875 h 1797050"/>
                  <a:gd name="connsiteX124" fmla="*/ 2047875 w 2362200"/>
                  <a:gd name="connsiteY124" fmla="*/ 409575 h 1797050"/>
                  <a:gd name="connsiteX125" fmla="*/ 2085975 w 2362200"/>
                  <a:gd name="connsiteY125" fmla="*/ 457200 h 1797050"/>
                  <a:gd name="connsiteX126" fmla="*/ 2133600 w 2362200"/>
                  <a:gd name="connsiteY126" fmla="*/ 504825 h 1797050"/>
                  <a:gd name="connsiteX127" fmla="*/ 2190750 w 2362200"/>
                  <a:gd name="connsiteY127" fmla="*/ 536575 h 1797050"/>
                  <a:gd name="connsiteX128" fmla="*/ 2244725 w 2362200"/>
                  <a:gd name="connsiteY128" fmla="*/ 520700 h 1797050"/>
                  <a:gd name="connsiteX129" fmla="*/ 2270125 w 2362200"/>
                  <a:gd name="connsiteY129" fmla="*/ 533400 h 1797050"/>
                  <a:gd name="connsiteX130" fmla="*/ 2273300 w 2362200"/>
                  <a:gd name="connsiteY130" fmla="*/ 577850 h 1797050"/>
                  <a:gd name="connsiteX131" fmla="*/ 2324100 w 2362200"/>
                  <a:gd name="connsiteY131" fmla="*/ 606425 h 1797050"/>
                  <a:gd name="connsiteX132" fmla="*/ 2362200 w 2362200"/>
                  <a:gd name="connsiteY132" fmla="*/ 644525 h 1797050"/>
                  <a:gd name="connsiteX133" fmla="*/ 2298700 w 2362200"/>
                  <a:gd name="connsiteY133" fmla="*/ 800100 h 1797050"/>
                  <a:gd name="connsiteX134" fmla="*/ 2273300 w 2362200"/>
                  <a:gd name="connsiteY134" fmla="*/ 895350 h 1797050"/>
                  <a:gd name="connsiteX135" fmla="*/ 2247900 w 2362200"/>
                  <a:gd name="connsiteY135" fmla="*/ 949325 h 1797050"/>
                  <a:gd name="connsiteX136" fmla="*/ 2197100 w 2362200"/>
                  <a:gd name="connsiteY136" fmla="*/ 949325 h 1797050"/>
                  <a:gd name="connsiteX137" fmla="*/ 2174875 w 2362200"/>
                  <a:gd name="connsiteY137" fmla="*/ 993775 h 1797050"/>
                  <a:gd name="connsiteX138" fmla="*/ 2174875 w 2362200"/>
                  <a:gd name="connsiteY138" fmla="*/ 993775 h 1797050"/>
                  <a:gd name="connsiteX139" fmla="*/ 2181225 w 2362200"/>
                  <a:gd name="connsiteY139" fmla="*/ 1022350 h 1797050"/>
                  <a:gd name="connsiteX140" fmla="*/ 2146300 w 2362200"/>
                  <a:gd name="connsiteY140" fmla="*/ 1031875 h 1797050"/>
                  <a:gd name="connsiteX141" fmla="*/ 2095500 w 2362200"/>
                  <a:gd name="connsiteY141" fmla="*/ 1019175 h 1797050"/>
                  <a:gd name="connsiteX142" fmla="*/ 2101850 w 2362200"/>
                  <a:gd name="connsiteY142" fmla="*/ 1073150 h 1797050"/>
                  <a:gd name="connsiteX143" fmla="*/ 2114550 w 2362200"/>
                  <a:gd name="connsiteY143" fmla="*/ 1117600 h 1797050"/>
                  <a:gd name="connsiteX144" fmla="*/ 2051050 w 2362200"/>
                  <a:gd name="connsiteY144" fmla="*/ 1152525 h 1797050"/>
                  <a:gd name="connsiteX145" fmla="*/ 2066925 w 2362200"/>
                  <a:gd name="connsiteY145" fmla="*/ 1174750 h 1797050"/>
                  <a:gd name="connsiteX146" fmla="*/ 2047875 w 2362200"/>
                  <a:gd name="connsiteY146" fmla="*/ 1196975 h 1797050"/>
                  <a:gd name="connsiteX147" fmla="*/ 1968500 w 2362200"/>
                  <a:gd name="connsiteY147" fmla="*/ 1171575 h 1797050"/>
                  <a:gd name="connsiteX148" fmla="*/ 1943100 w 2362200"/>
                  <a:gd name="connsiteY148" fmla="*/ 1187450 h 1797050"/>
                  <a:gd name="connsiteX149" fmla="*/ 1908175 w 2362200"/>
                  <a:gd name="connsiteY149" fmla="*/ 1187450 h 1797050"/>
                  <a:gd name="connsiteX150" fmla="*/ 1908175 w 2362200"/>
                  <a:gd name="connsiteY150" fmla="*/ 1247775 h 1797050"/>
                  <a:gd name="connsiteX151" fmla="*/ 1924050 w 2362200"/>
                  <a:gd name="connsiteY151" fmla="*/ 1263650 h 1797050"/>
                  <a:gd name="connsiteX152" fmla="*/ 1933575 w 2362200"/>
                  <a:gd name="connsiteY152" fmla="*/ 1279525 h 1797050"/>
                  <a:gd name="connsiteX153" fmla="*/ 1943100 w 2362200"/>
                  <a:gd name="connsiteY153" fmla="*/ 1279525 h 1797050"/>
                  <a:gd name="connsiteX154" fmla="*/ 1933575 w 2362200"/>
                  <a:gd name="connsiteY154" fmla="*/ 1304925 h 1797050"/>
                  <a:gd name="connsiteX155" fmla="*/ 1952625 w 2362200"/>
                  <a:gd name="connsiteY155" fmla="*/ 1320800 h 1797050"/>
                  <a:gd name="connsiteX156" fmla="*/ 1949450 w 2362200"/>
                  <a:gd name="connsiteY156" fmla="*/ 1336675 h 1797050"/>
                  <a:gd name="connsiteX157" fmla="*/ 1905000 w 2362200"/>
                  <a:gd name="connsiteY157" fmla="*/ 13366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387475 h 1797050"/>
                  <a:gd name="connsiteX160" fmla="*/ 1901825 w 2362200"/>
                  <a:gd name="connsiteY160" fmla="*/ 1406525 h 1797050"/>
                  <a:gd name="connsiteX161" fmla="*/ 1936750 w 2362200"/>
                  <a:gd name="connsiteY161" fmla="*/ 1447800 h 1797050"/>
                  <a:gd name="connsiteX162" fmla="*/ 1990725 w 2362200"/>
                  <a:gd name="connsiteY162" fmla="*/ 1447800 h 1797050"/>
                  <a:gd name="connsiteX163" fmla="*/ 2060575 w 2362200"/>
                  <a:gd name="connsiteY163" fmla="*/ 1476375 h 1797050"/>
                  <a:gd name="connsiteX164" fmla="*/ 2060575 w 2362200"/>
                  <a:gd name="connsiteY164" fmla="*/ 1504950 h 1797050"/>
                  <a:gd name="connsiteX165" fmla="*/ 2035175 w 2362200"/>
                  <a:gd name="connsiteY165" fmla="*/ 1571625 h 1797050"/>
                  <a:gd name="connsiteX166" fmla="*/ 2063750 w 2362200"/>
                  <a:gd name="connsiteY166" fmla="*/ 1587500 h 1797050"/>
                  <a:gd name="connsiteX167" fmla="*/ 2105025 w 2362200"/>
                  <a:gd name="connsiteY167" fmla="*/ 1660525 h 1797050"/>
                  <a:gd name="connsiteX168" fmla="*/ 2054225 w 2362200"/>
                  <a:gd name="connsiteY168" fmla="*/ 1736725 h 1797050"/>
                  <a:gd name="connsiteX169" fmla="*/ 2028825 w 2362200"/>
                  <a:gd name="connsiteY169" fmla="*/ 1730375 h 1797050"/>
                  <a:gd name="connsiteX170" fmla="*/ 2006600 w 2362200"/>
                  <a:gd name="connsiteY170" fmla="*/ 1717675 h 1797050"/>
                  <a:gd name="connsiteX171" fmla="*/ 2000250 w 2362200"/>
                  <a:gd name="connsiteY171" fmla="*/ 1736725 h 1797050"/>
                  <a:gd name="connsiteX172" fmla="*/ 1958975 w 2362200"/>
                  <a:gd name="connsiteY172" fmla="*/ 1746250 h 1797050"/>
                  <a:gd name="connsiteX173" fmla="*/ 1952625 w 2362200"/>
                  <a:gd name="connsiteY173" fmla="*/ 1778000 h 1797050"/>
                  <a:gd name="connsiteX174" fmla="*/ 1901825 w 2362200"/>
                  <a:gd name="connsiteY174" fmla="*/ 1797050 h 1797050"/>
                  <a:gd name="connsiteX175" fmla="*/ 1879600 w 2362200"/>
                  <a:gd name="connsiteY175" fmla="*/ 1758950 h 1797050"/>
                  <a:gd name="connsiteX176" fmla="*/ 1841500 w 2362200"/>
                  <a:gd name="connsiteY176" fmla="*/ 1768475 h 1797050"/>
                  <a:gd name="connsiteX177" fmla="*/ 1844675 w 2362200"/>
                  <a:gd name="connsiteY177" fmla="*/ 1730375 h 1797050"/>
                  <a:gd name="connsiteX178" fmla="*/ 1825625 w 2362200"/>
                  <a:gd name="connsiteY178" fmla="*/ 1704975 h 1797050"/>
                  <a:gd name="connsiteX179" fmla="*/ 1860550 w 2362200"/>
                  <a:gd name="connsiteY179" fmla="*/ 1685925 h 1797050"/>
                  <a:gd name="connsiteX180" fmla="*/ 1803400 w 2362200"/>
                  <a:gd name="connsiteY180" fmla="*/ 1666875 h 1797050"/>
                  <a:gd name="connsiteX181" fmla="*/ 1790700 w 2362200"/>
                  <a:gd name="connsiteY181" fmla="*/ 1692275 h 1797050"/>
                  <a:gd name="connsiteX182" fmla="*/ 1746250 w 2362200"/>
                  <a:gd name="connsiteY182" fmla="*/ 1711325 h 1797050"/>
                  <a:gd name="connsiteX183" fmla="*/ 1739900 w 2362200"/>
                  <a:gd name="connsiteY183" fmla="*/ 1733550 h 1797050"/>
                  <a:gd name="connsiteX184" fmla="*/ 1724025 w 2362200"/>
                  <a:gd name="connsiteY184" fmla="*/ 1739900 h 1797050"/>
                  <a:gd name="connsiteX185" fmla="*/ 1701800 w 2362200"/>
                  <a:gd name="connsiteY185" fmla="*/ 1739900 h 1797050"/>
                  <a:gd name="connsiteX186" fmla="*/ 1714500 w 2362200"/>
                  <a:gd name="connsiteY186" fmla="*/ 1704975 h 1797050"/>
                  <a:gd name="connsiteX187" fmla="*/ 1739900 w 2362200"/>
                  <a:gd name="connsiteY187" fmla="*/ 1679575 h 1797050"/>
                  <a:gd name="connsiteX188" fmla="*/ 1730375 w 2362200"/>
                  <a:gd name="connsiteY188" fmla="*/ 1654175 h 1797050"/>
                  <a:gd name="connsiteX189" fmla="*/ 1708150 w 2362200"/>
                  <a:gd name="connsiteY189" fmla="*/ 1654175 h 1797050"/>
                  <a:gd name="connsiteX190" fmla="*/ 1695450 w 2362200"/>
                  <a:gd name="connsiteY190" fmla="*/ 1679575 h 1797050"/>
                  <a:gd name="connsiteX191" fmla="*/ 1663700 w 2362200"/>
                  <a:gd name="connsiteY191" fmla="*/ 1685925 h 1797050"/>
                  <a:gd name="connsiteX192" fmla="*/ 1628775 w 2362200"/>
                  <a:gd name="connsiteY192" fmla="*/ 1698625 h 1797050"/>
                  <a:gd name="connsiteX193" fmla="*/ 1600200 w 2362200"/>
                  <a:gd name="connsiteY193" fmla="*/ 1670050 h 1797050"/>
                  <a:gd name="connsiteX194" fmla="*/ 1597025 w 2362200"/>
                  <a:gd name="connsiteY194" fmla="*/ 1635125 h 1797050"/>
                  <a:gd name="connsiteX195" fmla="*/ 1568450 w 2362200"/>
                  <a:gd name="connsiteY195" fmla="*/ 1619250 h 1797050"/>
                  <a:gd name="connsiteX196" fmla="*/ 1558925 w 2362200"/>
                  <a:gd name="connsiteY196" fmla="*/ 1584325 h 1797050"/>
                  <a:gd name="connsiteX197" fmla="*/ 1517650 w 2362200"/>
                  <a:gd name="connsiteY197" fmla="*/ 1555750 h 1797050"/>
                  <a:gd name="connsiteX198" fmla="*/ 1498600 w 2362200"/>
                  <a:gd name="connsiteY198" fmla="*/ 1558925 h 1797050"/>
                  <a:gd name="connsiteX199" fmla="*/ 1466850 w 2362200"/>
                  <a:gd name="connsiteY199" fmla="*/ 1603375 h 1797050"/>
                  <a:gd name="connsiteX200" fmla="*/ 1419225 w 2362200"/>
                  <a:gd name="connsiteY200" fmla="*/ 1622425 h 1797050"/>
                  <a:gd name="connsiteX201" fmla="*/ 1393825 w 2362200"/>
                  <a:gd name="connsiteY201" fmla="*/ 1587500 h 1797050"/>
                  <a:gd name="connsiteX202" fmla="*/ 1368425 w 2362200"/>
                  <a:gd name="connsiteY202" fmla="*/ 1587500 h 1797050"/>
                  <a:gd name="connsiteX203" fmla="*/ 1270000 w 2362200"/>
                  <a:gd name="connsiteY203" fmla="*/ 1511300 h 1797050"/>
                  <a:gd name="connsiteX204" fmla="*/ 1276350 w 2362200"/>
                  <a:gd name="connsiteY204" fmla="*/ 1463675 h 1797050"/>
                  <a:gd name="connsiteX205" fmla="*/ 1238250 w 2362200"/>
                  <a:gd name="connsiteY205" fmla="*/ 1457325 h 1797050"/>
                  <a:gd name="connsiteX206" fmla="*/ 1222375 w 2362200"/>
                  <a:gd name="connsiteY206" fmla="*/ 1482725 h 1797050"/>
                  <a:gd name="connsiteX207" fmla="*/ 1187450 w 2362200"/>
                  <a:gd name="connsiteY207" fmla="*/ 1482725 h 1797050"/>
                  <a:gd name="connsiteX208" fmla="*/ 1139825 w 2362200"/>
                  <a:gd name="connsiteY208" fmla="*/ 1460500 h 1797050"/>
                  <a:gd name="connsiteX209" fmla="*/ 1092200 w 2362200"/>
                  <a:gd name="connsiteY209" fmla="*/ 1495425 h 1797050"/>
                  <a:gd name="connsiteX210" fmla="*/ 1098550 w 2362200"/>
                  <a:gd name="connsiteY210" fmla="*/ 1511300 h 1797050"/>
                  <a:gd name="connsiteX211" fmla="*/ 1079500 w 2362200"/>
                  <a:gd name="connsiteY211" fmla="*/ 1530350 h 1797050"/>
                  <a:gd name="connsiteX212" fmla="*/ 1035050 w 2362200"/>
                  <a:gd name="connsiteY212" fmla="*/ 1530350 h 1797050"/>
                  <a:gd name="connsiteX213" fmla="*/ 1006475 w 2362200"/>
                  <a:gd name="connsiteY213" fmla="*/ 1574800 h 1797050"/>
                  <a:gd name="connsiteX214" fmla="*/ 958850 w 2362200"/>
                  <a:gd name="connsiteY214" fmla="*/ 1571625 h 1797050"/>
                  <a:gd name="connsiteX215" fmla="*/ 952500 w 2362200"/>
                  <a:gd name="connsiteY215" fmla="*/ 1587500 h 1797050"/>
                  <a:gd name="connsiteX216" fmla="*/ 965200 w 2362200"/>
                  <a:gd name="connsiteY216" fmla="*/ 1670050 h 1797050"/>
                  <a:gd name="connsiteX217" fmla="*/ 939800 w 2362200"/>
                  <a:gd name="connsiteY217" fmla="*/ 1714500 h 1797050"/>
                  <a:gd name="connsiteX218" fmla="*/ 901700 w 2362200"/>
                  <a:gd name="connsiteY218" fmla="*/ 1720850 h 1797050"/>
                  <a:gd name="connsiteX219" fmla="*/ 898525 w 2362200"/>
                  <a:gd name="connsiteY219" fmla="*/ 1746250 h 1797050"/>
                  <a:gd name="connsiteX220" fmla="*/ 869950 w 2362200"/>
                  <a:gd name="connsiteY220" fmla="*/ 1746250 h 1797050"/>
                  <a:gd name="connsiteX221" fmla="*/ 854075 w 2362200"/>
                  <a:gd name="connsiteY221" fmla="*/ 1758950 h 1797050"/>
                  <a:gd name="connsiteX222" fmla="*/ 847725 w 2362200"/>
                  <a:gd name="connsiteY222" fmla="*/ 1771650 h 1797050"/>
                  <a:gd name="connsiteX223" fmla="*/ 828675 w 2362200"/>
                  <a:gd name="connsiteY223" fmla="*/ 1765300 h 1797050"/>
                  <a:gd name="connsiteX224" fmla="*/ 819150 w 2362200"/>
                  <a:gd name="connsiteY224" fmla="*/ 1752600 h 1797050"/>
                  <a:gd name="connsiteX225" fmla="*/ 790575 w 2362200"/>
                  <a:gd name="connsiteY225" fmla="*/ 1771650 h 1797050"/>
                  <a:gd name="connsiteX226" fmla="*/ 692150 w 2362200"/>
                  <a:gd name="connsiteY226" fmla="*/ 1701800 h 1797050"/>
                  <a:gd name="connsiteX227" fmla="*/ 650875 w 2362200"/>
                  <a:gd name="connsiteY227" fmla="*/ 1720850 h 1797050"/>
                  <a:gd name="connsiteX228" fmla="*/ 615950 w 2362200"/>
                  <a:gd name="connsiteY228" fmla="*/ 1685925 h 1797050"/>
                  <a:gd name="connsiteX229" fmla="*/ 581025 w 2362200"/>
                  <a:gd name="connsiteY229" fmla="*/ 1689100 h 1797050"/>
                  <a:gd name="connsiteX230" fmla="*/ 571500 w 2362200"/>
                  <a:gd name="connsiteY230" fmla="*/ 1609725 h 1797050"/>
                  <a:gd name="connsiteX231" fmla="*/ 523875 w 2362200"/>
                  <a:gd name="connsiteY231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298575 w 2362200"/>
                  <a:gd name="connsiteY101" fmla="*/ 412750 h 1797050"/>
                  <a:gd name="connsiteX102" fmla="*/ 1282700 w 2362200"/>
                  <a:gd name="connsiteY102" fmla="*/ 460375 h 1797050"/>
                  <a:gd name="connsiteX103" fmla="*/ 1336675 w 2362200"/>
                  <a:gd name="connsiteY103" fmla="*/ 504825 h 1797050"/>
                  <a:gd name="connsiteX104" fmla="*/ 1378744 w 2362200"/>
                  <a:gd name="connsiteY104" fmla="*/ 503238 h 1797050"/>
                  <a:gd name="connsiteX105" fmla="*/ 1403350 w 2362200"/>
                  <a:gd name="connsiteY105" fmla="*/ 530225 h 1797050"/>
                  <a:gd name="connsiteX106" fmla="*/ 1434307 w 2362200"/>
                  <a:gd name="connsiteY106" fmla="*/ 526475 h 1797050"/>
                  <a:gd name="connsiteX107" fmla="*/ 1468438 w 2362200"/>
                  <a:gd name="connsiteY107" fmla="*/ 548578 h 1797050"/>
                  <a:gd name="connsiteX108" fmla="*/ 1492250 w 2362200"/>
                  <a:gd name="connsiteY108" fmla="*/ 590550 h 1797050"/>
                  <a:gd name="connsiteX109" fmla="*/ 1480344 w 2362200"/>
                  <a:gd name="connsiteY109" fmla="*/ 612775 h 1797050"/>
                  <a:gd name="connsiteX110" fmla="*/ 1450975 w 2362200"/>
                  <a:gd name="connsiteY110" fmla="*/ 622300 h 1797050"/>
                  <a:gd name="connsiteX111" fmla="*/ 1511300 w 2362200"/>
                  <a:gd name="connsiteY111" fmla="*/ 638175 h 1797050"/>
                  <a:gd name="connsiteX112" fmla="*/ 1581944 w 2362200"/>
                  <a:gd name="connsiteY112" fmla="*/ 619919 h 1797050"/>
                  <a:gd name="connsiteX113" fmla="*/ 1622425 w 2362200"/>
                  <a:gd name="connsiteY113" fmla="*/ 613569 h 1797050"/>
                  <a:gd name="connsiteX114" fmla="*/ 1623219 w 2362200"/>
                  <a:gd name="connsiteY114" fmla="*/ 587375 h 1797050"/>
                  <a:gd name="connsiteX115" fmla="*/ 1641475 w 2362200"/>
                  <a:gd name="connsiteY115" fmla="*/ 593725 h 1797050"/>
                  <a:gd name="connsiteX116" fmla="*/ 1698625 w 2362200"/>
                  <a:gd name="connsiteY116" fmla="*/ 611981 h 1797050"/>
                  <a:gd name="connsiteX117" fmla="*/ 1685131 w 2362200"/>
                  <a:gd name="connsiteY117" fmla="*/ 569913 h 1797050"/>
                  <a:gd name="connsiteX118" fmla="*/ 1724025 w 2362200"/>
                  <a:gd name="connsiteY118" fmla="*/ 565150 h 1797050"/>
                  <a:gd name="connsiteX119" fmla="*/ 1803400 w 2362200"/>
                  <a:gd name="connsiteY119" fmla="*/ 508000 h 1797050"/>
                  <a:gd name="connsiteX120" fmla="*/ 1885950 w 2362200"/>
                  <a:gd name="connsiteY120" fmla="*/ 485775 h 1797050"/>
                  <a:gd name="connsiteX121" fmla="*/ 1952625 w 2362200"/>
                  <a:gd name="connsiteY121" fmla="*/ 415925 h 1797050"/>
                  <a:gd name="connsiteX122" fmla="*/ 1971675 w 2362200"/>
                  <a:gd name="connsiteY122" fmla="*/ 409575 h 1797050"/>
                  <a:gd name="connsiteX123" fmla="*/ 2006600 w 2362200"/>
                  <a:gd name="connsiteY123" fmla="*/ 396875 h 1797050"/>
                  <a:gd name="connsiteX124" fmla="*/ 2047875 w 2362200"/>
                  <a:gd name="connsiteY124" fmla="*/ 409575 h 1797050"/>
                  <a:gd name="connsiteX125" fmla="*/ 2085975 w 2362200"/>
                  <a:gd name="connsiteY125" fmla="*/ 457200 h 1797050"/>
                  <a:gd name="connsiteX126" fmla="*/ 2133600 w 2362200"/>
                  <a:gd name="connsiteY126" fmla="*/ 504825 h 1797050"/>
                  <a:gd name="connsiteX127" fmla="*/ 2190750 w 2362200"/>
                  <a:gd name="connsiteY127" fmla="*/ 536575 h 1797050"/>
                  <a:gd name="connsiteX128" fmla="*/ 2244725 w 2362200"/>
                  <a:gd name="connsiteY128" fmla="*/ 520700 h 1797050"/>
                  <a:gd name="connsiteX129" fmla="*/ 2270125 w 2362200"/>
                  <a:gd name="connsiteY129" fmla="*/ 533400 h 1797050"/>
                  <a:gd name="connsiteX130" fmla="*/ 2273300 w 2362200"/>
                  <a:gd name="connsiteY130" fmla="*/ 577850 h 1797050"/>
                  <a:gd name="connsiteX131" fmla="*/ 2324100 w 2362200"/>
                  <a:gd name="connsiteY131" fmla="*/ 606425 h 1797050"/>
                  <a:gd name="connsiteX132" fmla="*/ 2362200 w 2362200"/>
                  <a:gd name="connsiteY132" fmla="*/ 644525 h 1797050"/>
                  <a:gd name="connsiteX133" fmla="*/ 2298700 w 2362200"/>
                  <a:gd name="connsiteY133" fmla="*/ 800100 h 1797050"/>
                  <a:gd name="connsiteX134" fmla="*/ 2273300 w 2362200"/>
                  <a:gd name="connsiteY134" fmla="*/ 895350 h 1797050"/>
                  <a:gd name="connsiteX135" fmla="*/ 2247900 w 2362200"/>
                  <a:gd name="connsiteY135" fmla="*/ 949325 h 1797050"/>
                  <a:gd name="connsiteX136" fmla="*/ 2197100 w 2362200"/>
                  <a:gd name="connsiteY136" fmla="*/ 949325 h 1797050"/>
                  <a:gd name="connsiteX137" fmla="*/ 2174875 w 2362200"/>
                  <a:gd name="connsiteY137" fmla="*/ 993775 h 1797050"/>
                  <a:gd name="connsiteX138" fmla="*/ 2174875 w 2362200"/>
                  <a:gd name="connsiteY138" fmla="*/ 993775 h 1797050"/>
                  <a:gd name="connsiteX139" fmla="*/ 2181225 w 2362200"/>
                  <a:gd name="connsiteY139" fmla="*/ 1022350 h 1797050"/>
                  <a:gd name="connsiteX140" fmla="*/ 2146300 w 2362200"/>
                  <a:gd name="connsiteY140" fmla="*/ 1031875 h 1797050"/>
                  <a:gd name="connsiteX141" fmla="*/ 2095500 w 2362200"/>
                  <a:gd name="connsiteY141" fmla="*/ 1019175 h 1797050"/>
                  <a:gd name="connsiteX142" fmla="*/ 2101850 w 2362200"/>
                  <a:gd name="connsiteY142" fmla="*/ 1073150 h 1797050"/>
                  <a:gd name="connsiteX143" fmla="*/ 2114550 w 2362200"/>
                  <a:gd name="connsiteY143" fmla="*/ 1117600 h 1797050"/>
                  <a:gd name="connsiteX144" fmla="*/ 2051050 w 2362200"/>
                  <a:gd name="connsiteY144" fmla="*/ 1152525 h 1797050"/>
                  <a:gd name="connsiteX145" fmla="*/ 2066925 w 2362200"/>
                  <a:gd name="connsiteY145" fmla="*/ 1174750 h 1797050"/>
                  <a:gd name="connsiteX146" fmla="*/ 2047875 w 2362200"/>
                  <a:gd name="connsiteY146" fmla="*/ 1196975 h 1797050"/>
                  <a:gd name="connsiteX147" fmla="*/ 1968500 w 2362200"/>
                  <a:gd name="connsiteY147" fmla="*/ 1171575 h 1797050"/>
                  <a:gd name="connsiteX148" fmla="*/ 1943100 w 2362200"/>
                  <a:gd name="connsiteY148" fmla="*/ 1187450 h 1797050"/>
                  <a:gd name="connsiteX149" fmla="*/ 1908175 w 2362200"/>
                  <a:gd name="connsiteY149" fmla="*/ 1187450 h 1797050"/>
                  <a:gd name="connsiteX150" fmla="*/ 1908175 w 2362200"/>
                  <a:gd name="connsiteY150" fmla="*/ 1247775 h 1797050"/>
                  <a:gd name="connsiteX151" fmla="*/ 1924050 w 2362200"/>
                  <a:gd name="connsiteY151" fmla="*/ 1263650 h 1797050"/>
                  <a:gd name="connsiteX152" fmla="*/ 1933575 w 2362200"/>
                  <a:gd name="connsiteY152" fmla="*/ 1279525 h 1797050"/>
                  <a:gd name="connsiteX153" fmla="*/ 1943100 w 2362200"/>
                  <a:gd name="connsiteY153" fmla="*/ 1279525 h 1797050"/>
                  <a:gd name="connsiteX154" fmla="*/ 1933575 w 2362200"/>
                  <a:gd name="connsiteY154" fmla="*/ 1304925 h 1797050"/>
                  <a:gd name="connsiteX155" fmla="*/ 1952625 w 2362200"/>
                  <a:gd name="connsiteY155" fmla="*/ 1320800 h 1797050"/>
                  <a:gd name="connsiteX156" fmla="*/ 1949450 w 2362200"/>
                  <a:gd name="connsiteY156" fmla="*/ 1336675 h 1797050"/>
                  <a:gd name="connsiteX157" fmla="*/ 1905000 w 2362200"/>
                  <a:gd name="connsiteY157" fmla="*/ 13366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387475 h 1797050"/>
                  <a:gd name="connsiteX160" fmla="*/ 1901825 w 2362200"/>
                  <a:gd name="connsiteY160" fmla="*/ 1406525 h 1797050"/>
                  <a:gd name="connsiteX161" fmla="*/ 1936750 w 2362200"/>
                  <a:gd name="connsiteY161" fmla="*/ 1447800 h 1797050"/>
                  <a:gd name="connsiteX162" fmla="*/ 1990725 w 2362200"/>
                  <a:gd name="connsiteY162" fmla="*/ 1447800 h 1797050"/>
                  <a:gd name="connsiteX163" fmla="*/ 2060575 w 2362200"/>
                  <a:gd name="connsiteY163" fmla="*/ 1476375 h 1797050"/>
                  <a:gd name="connsiteX164" fmla="*/ 2060575 w 2362200"/>
                  <a:gd name="connsiteY164" fmla="*/ 1504950 h 1797050"/>
                  <a:gd name="connsiteX165" fmla="*/ 2035175 w 2362200"/>
                  <a:gd name="connsiteY165" fmla="*/ 1571625 h 1797050"/>
                  <a:gd name="connsiteX166" fmla="*/ 2063750 w 2362200"/>
                  <a:gd name="connsiteY166" fmla="*/ 1587500 h 1797050"/>
                  <a:gd name="connsiteX167" fmla="*/ 2105025 w 2362200"/>
                  <a:gd name="connsiteY167" fmla="*/ 1660525 h 1797050"/>
                  <a:gd name="connsiteX168" fmla="*/ 2054225 w 2362200"/>
                  <a:gd name="connsiteY168" fmla="*/ 1736725 h 1797050"/>
                  <a:gd name="connsiteX169" fmla="*/ 2028825 w 2362200"/>
                  <a:gd name="connsiteY169" fmla="*/ 1730375 h 1797050"/>
                  <a:gd name="connsiteX170" fmla="*/ 2006600 w 2362200"/>
                  <a:gd name="connsiteY170" fmla="*/ 1717675 h 1797050"/>
                  <a:gd name="connsiteX171" fmla="*/ 2000250 w 2362200"/>
                  <a:gd name="connsiteY171" fmla="*/ 1736725 h 1797050"/>
                  <a:gd name="connsiteX172" fmla="*/ 1958975 w 2362200"/>
                  <a:gd name="connsiteY172" fmla="*/ 1746250 h 1797050"/>
                  <a:gd name="connsiteX173" fmla="*/ 1952625 w 2362200"/>
                  <a:gd name="connsiteY173" fmla="*/ 1778000 h 1797050"/>
                  <a:gd name="connsiteX174" fmla="*/ 1901825 w 2362200"/>
                  <a:gd name="connsiteY174" fmla="*/ 1797050 h 1797050"/>
                  <a:gd name="connsiteX175" fmla="*/ 1879600 w 2362200"/>
                  <a:gd name="connsiteY175" fmla="*/ 1758950 h 1797050"/>
                  <a:gd name="connsiteX176" fmla="*/ 1841500 w 2362200"/>
                  <a:gd name="connsiteY176" fmla="*/ 1768475 h 1797050"/>
                  <a:gd name="connsiteX177" fmla="*/ 1844675 w 2362200"/>
                  <a:gd name="connsiteY177" fmla="*/ 1730375 h 1797050"/>
                  <a:gd name="connsiteX178" fmla="*/ 1825625 w 2362200"/>
                  <a:gd name="connsiteY178" fmla="*/ 1704975 h 1797050"/>
                  <a:gd name="connsiteX179" fmla="*/ 1860550 w 2362200"/>
                  <a:gd name="connsiteY179" fmla="*/ 1685925 h 1797050"/>
                  <a:gd name="connsiteX180" fmla="*/ 1803400 w 2362200"/>
                  <a:gd name="connsiteY180" fmla="*/ 1666875 h 1797050"/>
                  <a:gd name="connsiteX181" fmla="*/ 1790700 w 2362200"/>
                  <a:gd name="connsiteY181" fmla="*/ 1692275 h 1797050"/>
                  <a:gd name="connsiteX182" fmla="*/ 1746250 w 2362200"/>
                  <a:gd name="connsiteY182" fmla="*/ 1711325 h 1797050"/>
                  <a:gd name="connsiteX183" fmla="*/ 1739900 w 2362200"/>
                  <a:gd name="connsiteY183" fmla="*/ 1733550 h 1797050"/>
                  <a:gd name="connsiteX184" fmla="*/ 1724025 w 2362200"/>
                  <a:gd name="connsiteY184" fmla="*/ 1739900 h 1797050"/>
                  <a:gd name="connsiteX185" fmla="*/ 1701800 w 2362200"/>
                  <a:gd name="connsiteY185" fmla="*/ 1739900 h 1797050"/>
                  <a:gd name="connsiteX186" fmla="*/ 1714500 w 2362200"/>
                  <a:gd name="connsiteY186" fmla="*/ 1704975 h 1797050"/>
                  <a:gd name="connsiteX187" fmla="*/ 1739900 w 2362200"/>
                  <a:gd name="connsiteY187" fmla="*/ 1679575 h 1797050"/>
                  <a:gd name="connsiteX188" fmla="*/ 1730375 w 2362200"/>
                  <a:gd name="connsiteY188" fmla="*/ 1654175 h 1797050"/>
                  <a:gd name="connsiteX189" fmla="*/ 1708150 w 2362200"/>
                  <a:gd name="connsiteY189" fmla="*/ 1654175 h 1797050"/>
                  <a:gd name="connsiteX190" fmla="*/ 1695450 w 2362200"/>
                  <a:gd name="connsiteY190" fmla="*/ 1679575 h 1797050"/>
                  <a:gd name="connsiteX191" fmla="*/ 1663700 w 2362200"/>
                  <a:gd name="connsiteY191" fmla="*/ 1685925 h 1797050"/>
                  <a:gd name="connsiteX192" fmla="*/ 1628775 w 2362200"/>
                  <a:gd name="connsiteY192" fmla="*/ 1698625 h 1797050"/>
                  <a:gd name="connsiteX193" fmla="*/ 1600200 w 2362200"/>
                  <a:gd name="connsiteY193" fmla="*/ 1670050 h 1797050"/>
                  <a:gd name="connsiteX194" fmla="*/ 1597025 w 2362200"/>
                  <a:gd name="connsiteY194" fmla="*/ 1635125 h 1797050"/>
                  <a:gd name="connsiteX195" fmla="*/ 1568450 w 2362200"/>
                  <a:gd name="connsiteY195" fmla="*/ 1619250 h 1797050"/>
                  <a:gd name="connsiteX196" fmla="*/ 1558925 w 2362200"/>
                  <a:gd name="connsiteY196" fmla="*/ 1584325 h 1797050"/>
                  <a:gd name="connsiteX197" fmla="*/ 1517650 w 2362200"/>
                  <a:gd name="connsiteY197" fmla="*/ 1555750 h 1797050"/>
                  <a:gd name="connsiteX198" fmla="*/ 1498600 w 2362200"/>
                  <a:gd name="connsiteY198" fmla="*/ 1558925 h 1797050"/>
                  <a:gd name="connsiteX199" fmla="*/ 1466850 w 2362200"/>
                  <a:gd name="connsiteY199" fmla="*/ 1603375 h 1797050"/>
                  <a:gd name="connsiteX200" fmla="*/ 1419225 w 2362200"/>
                  <a:gd name="connsiteY200" fmla="*/ 1622425 h 1797050"/>
                  <a:gd name="connsiteX201" fmla="*/ 1393825 w 2362200"/>
                  <a:gd name="connsiteY201" fmla="*/ 1587500 h 1797050"/>
                  <a:gd name="connsiteX202" fmla="*/ 1368425 w 2362200"/>
                  <a:gd name="connsiteY202" fmla="*/ 1587500 h 1797050"/>
                  <a:gd name="connsiteX203" fmla="*/ 1270000 w 2362200"/>
                  <a:gd name="connsiteY203" fmla="*/ 1511300 h 1797050"/>
                  <a:gd name="connsiteX204" fmla="*/ 1276350 w 2362200"/>
                  <a:gd name="connsiteY204" fmla="*/ 1463675 h 1797050"/>
                  <a:gd name="connsiteX205" fmla="*/ 1238250 w 2362200"/>
                  <a:gd name="connsiteY205" fmla="*/ 1457325 h 1797050"/>
                  <a:gd name="connsiteX206" fmla="*/ 1222375 w 2362200"/>
                  <a:gd name="connsiteY206" fmla="*/ 1482725 h 1797050"/>
                  <a:gd name="connsiteX207" fmla="*/ 1187450 w 2362200"/>
                  <a:gd name="connsiteY207" fmla="*/ 1482725 h 1797050"/>
                  <a:gd name="connsiteX208" fmla="*/ 1139825 w 2362200"/>
                  <a:gd name="connsiteY208" fmla="*/ 1460500 h 1797050"/>
                  <a:gd name="connsiteX209" fmla="*/ 1092200 w 2362200"/>
                  <a:gd name="connsiteY209" fmla="*/ 1495425 h 1797050"/>
                  <a:gd name="connsiteX210" fmla="*/ 1098550 w 2362200"/>
                  <a:gd name="connsiteY210" fmla="*/ 1511300 h 1797050"/>
                  <a:gd name="connsiteX211" fmla="*/ 1079500 w 2362200"/>
                  <a:gd name="connsiteY211" fmla="*/ 1530350 h 1797050"/>
                  <a:gd name="connsiteX212" fmla="*/ 1035050 w 2362200"/>
                  <a:gd name="connsiteY212" fmla="*/ 1530350 h 1797050"/>
                  <a:gd name="connsiteX213" fmla="*/ 1006475 w 2362200"/>
                  <a:gd name="connsiteY213" fmla="*/ 1574800 h 1797050"/>
                  <a:gd name="connsiteX214" fmla="*/ 958850 w 2362200"/>
                  <a:gd name="connsiteY214" fmla="*/ 1571625 h 1797050"/>
                  <a:gd name="connsiteX215" fmla="*/ 952500 w 2362200"/>
                  <a:gd name="connsiteY215" fmla="*/ 1587500 h 1797050"/>
                  <a:gd name="connsiteX216" fmla="*/ 965200 w 2362200"/>
                  <a:gd name="connsiteY216" fmla="*/ 1670050 h 1797050"/>
                  <a:gd name="connsiteX217" fmla="*/ 939800 w 2362200"/>
                  <a:gd name="connsiteY217" fmla="*/ 1714500 h 1797050"/>
                  <a:gd name="connsiteX218" fmla="*/ 901700 w 2362200"/>
                  <a:gd name="connsiteY218" fmla="*/ 1720850 h 1797050"/>
                  <a:gd name="connsiteX219" fmla="*/ 898525 w 2362200"/>
                  <a:gd name="connsiteY219" fmla="*/ 1746250 h 1797050"/>
                  <a:gd name="connsiteX220" fmla="*/ 869950 w 2362200"/>
                  <a:gd name="connsiteY220" fmla="*/ 1746250 h 1797050"/>
                  <a:gd name="connsiteX221" fmla="*/ 854075 w 2362200"/>
                  <a:gd name="connsiteY221" fmla="*/ 1758950 h 1797050"/>
                  <a:gd name="connsiteX222" fmla="*/ 847725 w 2362200"/>
                  <a:gd name="connsiteY222" fmla="*/ 1771650 h 1797050"/>
                  <a:gd name="connsiteX223" fmla="*/ 828675 w 2362200"/>
                  <a:gd name="connsiteY223" fmla="*/ 1765300 h 1797050"/>
                  <a:gd name="connsiteX224" fmla="*/ 819150 w 2362200"/>
                  <a:gd name="connsiteY224" fmla="*/ 1752600 h 1797050"/>
                  <a:gd name="connsiteX225" fmla="*/ 790575 w 2362200"/>
                  <a:gd name="connsiteY225" fmla="*/ 1771650 h 1797050"/>
                  <a:gd name="connsiteX226" fmla="*/ 692150 w 2362200"/>
                  <a:gd name="connsiteY226" fmla="*/ 1701800 h 1797050"/>
                  <a:gd name="connsiteX227" fmla="*/ 650875 w 2362200"/>
                  <a:gd name="connsiteY227" fmla="*/ 1720850 h 1797050"/>
                  <a:gd name="connsiteX228" fmla="*/ 615950 w 2362200"/>
                  <a:gd name="connsiteY228" fmla="*/ 1685925 h 1797050"/>
                  <a:gd name="connsiteX229" fmla="*/ 581025 w 2362200"/>
                  <a:gd name="connsiteY229" fmla="*/ 1689100 h 1797050"/>
                  <a:gd name="connsiteX230" fmla="*/ 571500 w 2362200"/>
                  <a:gd name="connsiteY230" fmla="*/ 1609725 h 1797050"/>
                  <a:gd name="connsiteX231" fmla="*/ 523875 w 2362200"/>
                  <a:gd name="connsiteY231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298575 w 2362200"/>
                  <a:gd name="connsiteY101" fmla="*/ 412750 h 1797050"/>
                  <a:gd name="connsiteX102" fmla="*/ 1282700 w 2362200"/>
                  <a:gd name="connsiteY102" fmla="*/ 460375 h 1797050"/>
                  <a:gd name="connsiteX103" fmla="*/ 1336675 w 2362200"/>
                  <a:gd name="connsiteY103" fmla="*/ 504825 h 1797050"/>
                  <a:gd name="connsiteX104" fmla="*/ 1378744 w 2362200"/>
                  <a:gd name="connsiteY104" fmla="*/ 503238 h 1797050"/>
                  <a:gd name="connsiteX105" fmla="*/ 1403350 w 2362200"/>
                  <a:gd name="connsiteY105" fmla="*/ 530225 h 1797050"/>
                  <a:gd name="connsiteX106" fmla="*/ 1434307 w 2362200"/>
                  <a:gd name="connsiteY106" fmla="*/ 526475 h 1797050"/>
                  <a:gd name="connsiteX107" fmla="*/ 1468438 w 2362200"/>
                  <a:gd name="connsiteY107" fmla="*/ 548578 h 1797050"/>
                  <a:gd name="connsiteX108" fmla="*/ 1492250 w 2362200"/>
                  <a:gd name="connsiteY108" fmla="*/ 590550 h 1797050"/>
                  <a:gd name="connsiteX109" fmla="*/ 1480344 w 2362200"/>
                  <a:gd name="connsiteY109" fmla="*/ 612775 h 1797050"/>
                  <a:gd name="connsiteX110" fmla="*/ 1450975 w 2362200"/>
                  <a:gd name="connsiteY110" fmla="*/ 622300 h 1797050"/>
                  <a:gd name="connsiteX111" fmla="*/ 1511300 w 2362200"/>
                  <a:gd name="connsiteY111" fmla="*/ 638175 h 1797050"/>
                  <a:gd name="connsiteX112" fmla="*/ 1581944 w 2362200"/>
                  <a:gd name="connsiteY112" fmla="*/ 619919 h 1797050"/>
                  <a:gd name="connsiteX113" fmla="*/ 1622425 w 2362200"/>
                  <a:gd name="connsiteY113" fmla="*/ 613569 h 1797050"/>
                  <a:gd name="connsiteX114" fmla="*/ 1623219 w 2362200"/>
                  <a:gd name="connsiteY114" fmla="*/ 587375 h 1797050"/>
                  <a:gd name="connsiteX115" fmla="*/ 1641475 w 2362200"/>
                  <a:gd name="connsiteY115" fmla="*/ 593725 h 1797050"/>
                  <a:gd name="connsiteX116" fmla="*/ 1698625 w 2362200"/>
                  <a:gd name="connsiteY116" fmla="*/ 611981 h 1797050"/>
                  <a:gd name="connsiteX117" fmla="*/ 1704181 w 2362200"/>
                  <a:gd name="connsiteY117" fmla="*/ 575469 h 1797050"/>
                  <a:gd name="connsiteX118" fmla="*/ 1724025 w 2362200"/>
                  <a:gd name="connsiteY118" fmla="*/ 565150 h 1797050"/>
                  <a:gd name="connsiteX119" fmla="*/ 1803400 w 2362200"/>
                  <a:gd name="connsiteY119" fmla="*/ 508000 h 1797050"/>
                  <a:gd name="connsiteX120" fmla="*/ 1885950 w 2362200"/>
                  <a:gd name="connsiteY120" fmla="*/ 485775 h 1797050"/>
                  <a:gd name="connsiteX121" fmla="*/ 1952625 w 2362200"/>
                  <a:gd name="connsiteY121" fmla="*/ 415925 h 1797050"/>
                  <a:gd name="connsiteX122" fmla="*/ 1971675 w 2362200"/>
                  <a:gd name="connsiteY122" fmla="*/ 409575 h 1797050"/>
                  <a:gd name="connsiteX123" fmla="*/ 2006600 w 2362200"/>
                  <a:gd name="connsiteY123" fmla="*/ 396875 h 1797050"/>
                  <a:gd name="connsiteX124" fmla="*/ 2047875 w 2362200"/>
                  <a:gd name="connsiteY124" fmla="*/ 409575 h 1797050"/>
                  <a:gd name="connsiteX125" fmla="*/ 2085975 w 2362200"/>
                  <a:gd name="connsiteY125" fmla="*/ 457200 h 1797050"/>
                  <a:gd name="connsiteX126" fmla="*/ 2133600 w 2362200"/>
                  <a:gd name="connsiteY126" fmla="*/ 504825 h 1797050"/>
                  <a:gd name="connsiteX127" fmla="*/ 2190750 w 2362200"/>
                  <a:gd name="connsiteY127" fmla="*/ 536575 h 1797050"/>
                  <a:gd name="connsiteX128" fmla="*/ 2244725 w 2362200"/>
                  <a:gd name="connsiteY128" fmla="*/ 520700 h 1797050"/>
                  <a:gd name="connsiteX129" fmla="*/ 2270125 w 2362200"/>
                  <a:gd name="connsiteY129" fmla="*/ 533400 h 1797050"/>
                  <a:gd name="connsiteX130" fmla="*/ 2273300 w 2362200"/>
                  <a:gd name="connsiteY130" fmla="*/ 577850 h 1797050"/>
                  <a:gd name="connsiteX131" fmla="*/ 2324100 w 2362200"/>
                  <a:gd name="connsiteY131" fmla="*/ 606425 h 1797050"/>
                  <a:gd name="connsiteX132" fmla="*/ 2362200 w 2362200"/>
                  <a:gd name="connsiteY132" fmla="*/ 644525 h 1797050"/>
                  <a:gd name="connsiteX133" fmla="*/ 2298700 w 2362200"/>
                  <a:gd name="connsiteY133" fmla="*/ 800100 h 1797050"/>
                  <a:gd name="connsiteX134" fmla="*/ 2273300 w 2362200"/>
                  <a:gd name="connsiteY134" fmla="*/ 895350 h 1797050"/>
                  <a:gd name="connsiteX135" fmla="*/ 2247900 w 2362200"/>
                  <a:gd name="connsiteY135" fmla="*/ 949325 h 1797050"/>
                  <a:gd name="connsiteX136" fmla="*/ 2197100 w 2362200"/>
                  <a:gd name="connsiteY136" fmla="*/ 949325 h 1797050"/>
                  <a:gd name="connsiteX137" fmla="*/ 2174875 w 2362200"/>
                  <a:gd name="connsiteY137" fmla="*/ 993775 h 1797050"/>
                  <a:gd name="connsiteX138" fmla="*/ 2174875 w 2362200"/>
                  <a:gd name="connsiteY138" fmla="*/ 993775 h 1797050"/>
                  <a:gd name="connsiteX139" fmla="*/ 2181225 w 2362200"/>
                  <a:gd name="connsiteY139" fmla="*/ 1022350 h 1797050"/>
                  <a:gd name="connsiteX140" fmla="*/ 2146300 w 2362200"/>
                  <a:gd name="connsiteY140" fmla="*/ 1031875 h 1797050"/>
                  <a:gd name="connsiteX141" fmla="*/ 2095500 w 2362200"/>
                  <a:gd name="connsiteY141" fmla="*/ 1019175 h 1797050"/>
                  <a:gd name="connsiteX142" fmla="*/ 2101850 w 2362200"/>
                  <a:gd name="connsiteY142" fmla="*/ 1073150 h 1797050"/>
                  <a:gd name="connsiteX143" fmla="*/ 2114550 w 2362200"/>
                  <a:gd name="connsiteY143" fmla="*/ 1117600 h 1797050"/>
                  <a:gd name="connsiteX144" fmla="*/ 2051050 w 2362200"/>
                  <a:gd name="connsiteY144" fmla="*/ 1152525 h 1797050"/>
                  <a:gd name="connsiteX145" fmla="*/ 2066925 w 2362200"/>
                  <a:gd name="connsiteY145" fmla="*/ 1174750 h 1797050"/>
                  <a:gd name="connsiteX146" fmla="*/ 2047875 w 2362200"/>
                  <a:gd name="connsiteY146" fmla="*/ 1196975 h 1797050"/>
                  <a:gd name="connsiteX147" fmla="*/ 1968500 w 2362200"/>
                  <a:gd name="connsiteY147" fmla="*/ 1171575 h 1797050"/>
                  <a:gd name="connsiteX148" fmla="*/ 1943100 w 2362200"/>
                  <a:gd name="connsiteY148" fmla="*/ 1187450 h 1797050"/>
                  <a:gd name="connsiteX149" fmla="*/ 1908175 w 2362200"/>
                  <a:gd name="connsiteY149" fmla="*/ 1187450 h 1797050"/>
                  <a:gd name="connsiteX150" fmla="*/ 1908175 w 2362200"/>
                  <a:gd name="connsiteY150" fmla="*/ 1247775 h 1797050"/>
                  <a:gd name="connsiteX151" fmla="*/ 1924050 w 2362200"/>
                  <a:gd name="connsiteY151" fmla="*/ 1263650 h 1797050"/>
                  <a:gd name="connsiteX152" fmla="*/ 1933575 w 2362200"/>
                  <a:gd name="connsiteY152" fmla="*/ 1279525 h 1797050"/>
                  <a:gd name="connsiteX153" fmla="*/ 1943100 w 2362200"/>
                  <a:gd name="connsiteY153" fmla="*/ 1279525 h 1797050"/>
                  <a:gd name="connsiteX154" fmla="*/ 1933575 w 2362200"/>
                  <a:gd name="connsiteY154" fmla="*/ 1304925 h 1797050"/>
                  <a:gd name="connsiteX155" fmla="*/ 1952625 w 2362200"/>
                  <a:gd name="connsiteY155" fmla="*/ 1320800 h 1797050"/>
                  <a:gd name="connsiteX156" fmla="*/ 1949450 w 2362200"/>
                  <a:gd name="connsiteY156" fmla="*/ 1336675 h 1797050"/>
                  <a:gd name="connsiteX157" fmla="*/ 1905000 w 2362200"/>
                  <a:gd name="connsiteY157" fmla="*/ 13366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387475 h 1797050"/>
                  <a:gd name="connsiteX160" fmla="*/ 1901825 w 2362200"/>
                  <a:gd name="connsiteY160" fmla="*/ 1406525 h 1797050"/>
                  <a:gd name="connsiteX161" fmla="*/ 1936750 w 2362200"/>
                  <a:gd name="connsiteY161" fmla="*/ 1447800 h 1797050"/>
                  <a:gd name="connsiteX162" fmla="*/ 1990725 w 2362200"/>
                  <a:gd name="connsiteY162" fmla="*/ 1447800 h 1797050"/>
                  <a:gd name="connsiteX163" fmla="*/ 2060575 w 2362200"/>
                  <a:gd name="connsiteY163" fmla="*/ 1476375 h 1797050"/>
                  <a:gd name="connsiteX164" fmla="*/ 2060575 w 2362200"/>
                  <a:gd name="connsiteY164" fmla="*/ 1504950 h 1797050"/>
                  <a:gd name="connsiteX165" fmla="*/ 2035175 w 2362200"/>
                  <a:gd name="connsiteY165" fmla="*/ 1571625 h 1797050"/>
                  <a:gd name="connsiteX166" fmla="*/ 2063750 w 2362200"/>
                  <a:gd name="connsiteY166" fmla="*/ 1587500 h 1797050"/>
                  <a:gd name="connsiteX167" fmla="*/ 2105025 w 2362200"/>
                  <a:gd name="connsiteY167" fmla="*/ 1660525 h 1797050"/>
                  <a:gd name="connsiteX168" fmla="*/ 2054225 w 2362200"/>
                  <a:gd name="connsiteY168" fmla="*/ 1736725 h 1797050"/>
                  <a:gd name="connsiteX169" fmla="*/ 2028825 w 2362200"/>
                  <a:gd name="connsiteY169" fmla="*/ 1730375 h 1797050"/>
                  <a:gd name="connsiteX170" fmla="*/ 2006600 w 2362200"/>
                  <a:gd name="connsiteY170" fmla="*/ 1717675 h 1797050"/>
                  <a:gd name="connsiteX171" fmla="*/ 2000250 w 2362200"/>
                  <a:gd name="connsiteY171" fmla="*/ 1736725 h 1797050"/>
                  <a:gd name="connsiteX172" fmla="*/ 1958975 w 2362200"/>
                  <a:gd name="connsiteY172" fmla="*/ 1746250 h 1797050"/>
                  <a:gd name="connsiteX173" fmla="*/ 1952625 w 2362200"/>
                  <a:gd name="connsiteY173" fmla="*/ 1778000 h 1797050"/>
                  <a:gd name="connsiteX174" fmla="*/ 1901825 w 2362200"/>
                  <a:gd name="connsiteY174" fmla="*/ 1797050 h 1797050"/>
                  <a:gd name="connsiteX175" fmla="*/ 1879600 w 2362200"/>
                  <a:gd name="connsiteY175" fmla="*/ 1758950 h 1797050"/>
                  <a:gd name="connsiteX176" fmla="*/ 1841500 w 2362200"/>
                  <a:gd name="connsiteY176" fmla="*/ 1768475 h 1797050"/>
                  <a:gd name="connsiteX177" fmla="*/ 1844675 w 2362200"/>
                  <a:gd name="connsiteY177" fmla="*/ 1730375 h 1797050"/>
                  <a:gd name="connsiteX178" fmla="*/ 1825625 w 2362200"/>
                  <a:gd name="connsiteY178" fmla="*/ 1704975 h 1797050"/>
                  <a:gd name="connsiteX179" fmla="*/ 1860550 w 2362200"/>
                  <a:gd name="connsiteY179" fmla="*/ 1685925 h 1797050"/>
                  <a:gd name="connsiteX180" fmla="*/ 1803400 w 2362200"/>
                  <a:gd name="connsiteY180" fmla="*/ 1666875 h 1797050"/>
                  <a:gd name="connsiteX181" fmla="*/ 1790700 w 2362200"/>
                  <a:gd name="connsiteY181" fmla="*/ 1692275 h 1797050"/>
                  <a:gd name="connsiteX182" fmla="*/ 1746250 w 2362200"/>
                  <a:gd name="connsiteY182" fmla="*/ 1711325 h 1797050"/>
                  <a:gd name="connsiteX183" fmla="*/ 1739900 w 2362200"/>
                  <a:gd name="connsiteY183" fmla="*/ 1733550 h 1797050"/>
                  <a:gd name="connsiteX184" fmla="*/ 1724025 w 2362200"/>
                  <a:gd name="connsiteY184" fmla="*/ 1739900 h 1797050"/>
                  <a:gd name="connsiteX185" fmla="*/ 1701800 w 2362200"/>
                  <a:gd name="connsiteY185" fmla="*/ 1739900 h 1797050"/>
                  <a:gd name="connsiteX186" fmla="*/ 1714500 w 2362200"/>
                  <a:gd name="connsiteY186" fmla="*/ 1704975 h 1797050"/>
                  <a:gd name="connsiteX187" fmla="*/ 1739900 w 2362200"/>
                  <a:gd name="connsiteY187" fmla="*/ 1679575 h 1797050"/>
                  <a:gd name="connsiteX188" fmla="*/ 1730375 w 2362200"/>
                  <a:gd name="connsiteY188" fmla="*/ 1654175 h 1797050"/>
                  <a:gd name="connsiteX189" fmla="*/ 1708150 w 2362200"/>
                  <a:gd name="connsiteY189" fmla="*/ 1654175 h 1797050"/>
                  <a:gd name="connsiteX190" fmla="*/ 1695450 w 2362200"/>
                  <a:gd name="connsiteY190" fmla="*/ 1679575 h 1797050"/>
                  <a:gd name="connsiteX191" fmla="*/ 1663700 w 2362200"/>
                  <a:gd name="connsiteY191" fmla="*/ 1685925 h 1797050"/>
                  <a:gd name="connsiteX192" fmla="*/ 1628775 w 2362200"/>
                  <a:gd name="connsiteY192" fmla="*/ 1698625 h 1797050"/>
                  <a:gd name="connsiteX193" fmla="*/ 1600200 w 2362200"/>
                  <a:gd name="connsiteY193" fmla="*/ 1670050 h 1797050"/>
                  <a:gd name="connsiteX194" fmla="*/ 1597025 w 2362200"/>
                  <a:gd name="connsiteY194" fmla="*/ 1635125 h 1797050"/>
                  <a:gd name="connsiteX195" fmla="*/ 1568450 w 2362200"/>
                  <a:gd name="connsiteY195" fmla="*/ 1619250 h 1797050"/>
                  <a:gd name="connsiteX196" fmla="*/ 1558925 w 2362200"/>
                  <a:gd name="connsiteY196" fmla="*/ 1584325 h 1797050"/>
                  <a:gd name="connsiteX197" fmla="*/ 1517650 w 2362200"/>
                  <a:gd name="connsiteY197" fmla="*/ 1555750 h 1797050"/>
                  <a:gd name="connsiteX198" fmla="*/ 1498600 w 2362200"/>
                  <a:gd name="connsiteY198" fmla="*/ 1558925 h 1797050"/>
                  <a:gd name="connsiteX199" fmla="*/ 1466850 w 2362200"/>
                  <a:gd name="connsiteY199" fmla="*/ 1603375 h 1797050"/>
                  <a:gd name="connsiteX200" fmla="*/ 1419225 w 2362200"/>
                  <a:gd name="connsiteY200" fmla="*/ 1622425 h 1797050"/>
                  <a:gd name="connsiteX201" fmla="*/ 1393825 w 2362200"/>
                  <a:gd name="connsiteY201" fmla="*/ 1587500 h 1797050"/>
                  <a:gd name="connsiteX202" fmla="*/ 1368425 w 2362200"/>
                  <a:gd name="connsiteY202" fmla="*/ 1587500 h 1797050"/>
                  <a:gd name="connsiteX203" fmla="*/ 1270000 w 2362200"/>
                  <a:gd name="connsiteY203" fmla="*/ 1511300 h 1797050"/>
                  <a:gd name="connsiteX204" fmla="*/ 1276350 w 2362200"/>
                  <a:gd name="connsiteY204" fmla="*/ 1463675 h 1797050"/>
                  <a:gd name="connsiteX205" fmla="*/ 1238250 w 2362200"/>
                  <a:gd name="connsiteY205" fmla="*/ 1457325 h 1797050"/>
                  <a:gd name="connsiteX206" fmla="*/ 1222375 w 2362200"/>
                  <a:gd name="connsiteY206" fmla="*/ 1482725 h 1797050"/>
                  <a:gd name="connsiteX207" fmla="*/ 1187450 w 2362200"/>
                  <a:gd name="connsiteY207" fmla="*/ 1482725 h 1797050"/>
                  <a:gd name="connsiteX208" fmla="*/ 1139825 w 2362200"/>
                  <a:gd name="connsiteY208" fmla="*/ 1460500 h 1797050"/>
                  <a:gd name="connsiteX209" fmla="*/ 1092200 w 2362200"/>
                  <a:gd name="connsiteY209" fmla="*/ 1495425 h 1797050"/>
                  <a:gd name="connsiteX210" fmla="*/ 1098550 w 2362200"/>
                  <a:gd name="connsiteY210" fmla="*/ 1511300 h 1797050"/>
                  <a:gd name="connsiteX211" fmla="*/ 1079500 w 2362200"/>
                  <a:gd name="connsiteY211" fmla="*/ 1530350 h 1797050"/>
                  <a:gd name="connsiteX212" fmla="*/ 1035050 w 2362200"/>
                  <a:gd name="connsiteY212" fmla="*/ 1530350 h 1797050"/>
                  <a:gd name="connsiteX213" fmla="*/ 1006475 w 2362200"/>
                  <a:gd name="connsiteY213" fmla="*/ 1574800 h 1797050"/>
                  <a:gd name="connsiteX214" fmla="*/ 958850 w 2362200"/>
                  <a:gd name="connsiteY214" fmla="*/ 1571625 h 1797050"/>
                  <a:gd name="connsiteX215" fmla="*/ 952500 w 2362200"/>
                  <a:gd name="connsiteY215" fmla="*/ 1587500 h 1797050"/>
                  <a:gd name="connsiteX216" fmla="*/ 965200 w 2362200"/>
                  <a:gd name="connsiteY216" fmla="*/ 1670050 h 1797050"/>
                  <a:gd name="connsiteX217" fmla="*/ 939800 w 2362200"/>
                  <a:gd name="connsiteY217" fmla="*/ 1714500 h 1797050"/>
                  <a:gd name="connsiteX218" fmla="*/ 901700 w 2362200"/>
                  <a:gd name="connsiteY218" fmla="*/ 1720850 h 1797050"/>
                  <a:gd name="connsiteX219" fmla="*/ 898525 w 2362200"/>
                  <a:gd name="connsiteY219" fmla="*/ 1746250 h 1797050"/>
                  <a:gd name="connsiteX220" fmla="*/ 869950 w 2362200"/>
                  <a:gd name="connsiteY220" fmla="*/ 1746250 h 1797050"/>
                  <a:gd name="connsiteX221" fmla="*/ 854075 w 2362200"/>
                  <a:gd name="connsiteY221" fmla="*/ 1758950 h 1797050"/>
                  <a:gd name="connsiteX222" fmla="*/ 847725 w 2362200"/>
                  <a:gd name="connsiteY222" fmla="*/ 1771650 h 1797050"/>
                  <a:gd name="connsiteX223" fmla="*/ 828675 w 2362200"/>
                  <a:gd name="connsiteY223" fmla="*/ 1765300 h 1797050"/>
                  <a:gd name="connsiteX224" fmla="*/ 819150 w 2362200"/>
                  <a:gd name="connsiteY224" fmla="*/ 1752600 h 1797050"/>
                  <a:gd name="connsiteX225" fmla="*/ 790575 w 2362200"/>
                  <a:gd name="connsiteY225" fmla="*/ 1771650 h 1797050"/>
                  <a:gd name="connsiteX226" fmla="*/ 692150 w 2362200"/>
                  <a:gd name="connsiteY226" fmla="*/ 1701800 h 1797050"/>
                  <a:gd name="connsiteX227" fmla="*/ 650875 w 2362200"/>
                  <a:gd name="connsiteY227" fmla="*/ 1720850 h 1797050"/>
                  <a:gd name="connsiteX228" fmla="*/ 615950 w 2362200"/>
                  <a:gd name="connsiteY228" fmla="*/ 1685925 h 1797050"/>
                  <a:gd name="connsiteX229" fmla="*/ 581025 w 2362200"/>
                  <a:gd name="connsiteY229" fmla="*/ 1689100 h 1797050"/>
                  <a:gd name="connsiteX230" fmla="*/ 571500 w 2362200"/>
                  <a:gd name="connsiteY230" fmla="*/ 1609725 h 1797050"/>
                  <a:gd name="connsiteX231" fmla="*/ 523875 w 2362200"/>
                  <a:gd name="connsiteY231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298575 w 2362200"/>
                  <a:gd name="connsiteY101" fmla="*/ 412750 h 1797050"/>
                  <a:gd name="connsiteX102" fmla="*/ 1282700 w 2362200"/>
                  <a:gd name="connsiteY102" fmla="*/ 460375 h 1797050"/>
                  <a:gd name="connsiteX103" fmla="*/ 1336675 w 2362200"/>
                  <a:gd name="connsiteY103" fmla="*/ 504825 h 1797050"/>
                  <a:gd name="connsiteX104" fmla="*/ 1378744 w 2362200"/>
                  <a:gd name="connsiteY104" fmla="*/ 503238 h 1797050"/>
                  <a:gd name="connsiteX105" fmla="*/ 1403350 w 2362200"/>
                  <a:gd name="connsiteY105" fmla="*/ 530225 h 1797050"/>
                  <a:gd name="connsiteX106" fmla="*/ 1434307 w 2362200"/>
                  <a:gd name="connsiteY106" fmla="*/ 526475 h 1797050"/>
                  <a:gd name="connsiteX107" fmla="*/ 1468438 w 2362200"/>
                  <a:gd name="connsiteY107" fmla="*/ 548578 h 1797050"/>
                  <a:gd name="connsiteX108" fmla="*/ 1492250 w 2362200"/>
                  <a:gd name="connsiteY108" fmla="*/ 590550 h 1797050"/>
                  <a:gd name="connsiteX109" fmla="*/ 1480344 w 2362200"/>
                  <a:gd name="connsiteY109" fmla="*/ 612775 h 1797050"/>
                  <a:gd name="connsiteX110" fmla="*/ 1450975 w 2362200"/>
                  <a:gd name="connsiteY110" fmla="*/ 622300 h 1797050"/>
                  <a:gd name="connsiteX111" fmla="*/ 1511300 w 2362200"/>
                  <a:gd name="connsiteY111" fmla="*/ 638175 h 1797050"/>
                  <a:gd name="connsiteX112" fmla="*/ 1581944 w 2362200"/>
                  <a:gd name="connsiteY112" fmla="*/ 619919 h 1797050"/>
                  <a:gd name="connsiteX113" fmla="*/ 1622425 w 2362200"/>
                  <a:gd name="connsiteY113" fmla="*/ 613569 h 1797050"/>
                  <a:gd name="connsiteX114" fmla="*/ 1623219 w 2362200"/>
                  <a:gd name="connsiteY114" fmla="*/ 587375 h 1797050"/>
                  <a:gd name="connsiteX115" fmla="*/ 1641475 w 2362200"/>
                  <a:gd name="connsiteY115" fmla="*/ 593725 h 1797050"/>
                  <a:gd name="connsiteX116" fmla="*/ 1698625 w 2362200"/>
                  <a:gd name="connsiteY116" fmla="*/ 611981 h 1797050"/>
                  <a:gd name="connsiteX117" fmla="*/ 1704181 w 2362200"/>
                  <a:gd name="connsiteY117" fmla="*/ 575469 h 1797050"/>
                  <a:gd name="connsiteX118" fmla="*/ 1724025 w 2362200"/>
                  <a:gd name="connsiteY118" fmla="*/ 565150 h 1797050"/>
                  <a:gd name="connsiteX119" fmla="*/ 1803400 w 2362200"/>
                  <a:gd name="connsiteY119" fmla="*/ 508000 h 1797050"/>
                  <a:gd name="connsiteX120" fmla="*/ 1885950 w 2362200"/>
                  <a:gd name="connsiteY120" fmla="*/ 485775 h 1797050"/>
                  <a:gd name="connsiteX121" fmla="*/ 1952625 w 2362200"/>
                  <a:gd name="connsiteY121" fmla="*/ 415925 h 1797050"/>
                  <a:gd name="connsiteX122" fmla="*/ 1971675 w 2362200"/>
                  <a:gd name="connsiteY122" fmla="*/ 409575 h 1797050"/>
                  <a:gd name="connsiteX123" fmla="*/ 2006600 w 2362200"/>
                  <a:gd name="connsiteY123" fmla="*/ 396875 h 1797050"/>
                  <a:gd name="connsiteX124" fmla="*/ 2047875 w 2362200"/>
                  <a:gd name="connsiteY124" fmla="*/ 409575 h 1797050"/>
                  <a:gd name="connsiteX125" fmla="*/ 2085975 w 2362200"/>
                  <a:gd name="connsiteY125" fmla="*/ 457200 h 1797050"/>
                  <a:gd name="connsiteX126" fmla="*/ 2133600 w 2362200"/>
                  <a:gd name="connsiteY126" fmla="*/ 504825 h 1797050"/>
                  <a:gd name="connsiteX127" fmla="*/ 2190750 w 2362200"/>
                  <a:gd name="connsiteY127" fmla="*/ 536575 h 1797050"/>
                  <a:gd name="connsiteX128" fmla="*/ 2244725 w 2362200"/>
                  <a:gd name="connsiteY128" fmla="*/ 520700 h 1797050"/>
                  <a:gd name="connsiteX129" fmla="*/ 2270125 w 2362200"/>
                  <a:gd name="connsiteY129" fmla="*/ 533400 h 1797050"/>
                  <a:gd name="connsiteX130" fmla="*/ 2273300 w 2362200"/>
                  <a:gd name="connsiteY130" fmla="*/ 577850 h 1797050"/>
                  <a:gd name="connsiteX131" fmla="*/ 2324100 w 2362200"/>
                  <a:gd name="connsiteY131" fmla="*/ 606425 h 1797050"/>
                  <a:gd name="connsiteX132" fmla="*/ 2362200 w 2362200"/>
                  <a:gd name="connsiteY132" fmla="*/ 644525 h 1797050"/>
                  <a:gd name="connsiteX133" fmla="*/ 2298700 w 2362200"/>
                  <a:gd name="connsiteY133" fmla="*/ 800100 h 1797050"/>
                  <a:gd name="connsiteX134" fmla="*/ 2273300 w 2362200"/>
                  <a:gd name="connsiteY134" fmla="*/ 895350 h 1797050"/>
                  <a:gd name="connsiteX135" fmla="*/ 2247900 w 2362200"/>
                  <a:gd name="connsiteY135" fmla="*/ 949325 h 1797050"/>
                  <a:gd name="connsiteX136" fmla="*/ 2197100 w 2362200"/>
                  <a:gd name="connsiteY136" fmla="*/ 949325 h 1797050"/>
                  <a:gd name="connsiteX137" fmla="*/ 2174875 w 2362200"/>
                  <a:gd name="connsiteY137" fmla="*/ 993775 h 1797050"/>
                  <a:gd name="connsiteX138" fmla="*/ 2174875 w 2362200"/>
                  <a:gd name="connsiteY138" fmla="*/ 993775 h 1797050"/>
                  <a:gd name="connsiteX139" fmla="*/ 2181225 w 2362200"/>
                  <a:gd name="connsiteY139" fmla="*/ 1022350 h 1797050"/>
                  <a:gd name="connsiteX140" fmla="*/ 2146300 w 2362200"/>
                  <a:gd name="connsiteY140" fmla="*/ 1031875 h 1797050"/>
                  <a:gd name="connsiteX141" fmla="*/ 2095500 w 2362200"/>
                  <a:gd name="connsiteY141" fmla="*/ 1019175 h 1797050"/>
                  <a:gd name="connsiteX142" fmla="*/ 2101850 w 2362200"/>
                  <a:gd name="connsiteY142" fmla="*/ 1073150 h 1797050"/>
                  <a:gd name="connsiteX143" fmla="*/ 2114550 w 2362200"/>
                  <a:gd name="connsiteY143" fmla="*/ 1117600 h 1797050"/>
                  <a:gd name="connsiteX144" fmla="*/ 2051050 w 2362200"/>
                  <a:gd name="connsiteY144" fmla="*/ 1152525 h 1797050"/>
                  <a:gd name="connsiteX145" fmla="*/ 2066925 w 2362200"/>
                  <a:gd name="connsiteY145" fmla="*/ 1174750 h 1797050"/>
                  <a:gd name="connsiteX146" fmla="*/ 2047875 w 2362200"/>
                  <a:gd name="connsiteY146" fmla="*/ 1196975 h 1797050"/>
                  <a:gd name="connsiteX147" fmla="*/ 1968500 w 2362200"/>
                  <a:gd name="connsiteY147" fmla="*/ 1171575 h 1797050"/>
                  <a:gd name="connsiteX148" fmla="*/ 1943100 w 2362200"/>
                  <a:gd name="connsiteY148" fmla="*/ 1187450 h 1797050"/>
                  <a:gd name="connsiteX149" fmla="*/ 1908175 w 2362200"/>
                  <a:gd name="connsiteY149" fmla="*/ 1187450 h 1797050"/>
                  <a:gd name="connsiteX150" fmla="*/ 1908175 w 2362200"/>
                  <a:gd name="connsiteY150" fmla="*/ 1247775 h 1797050"/>
                  <a:gd name="connsiteX151" fmla="*/ 1924050 w 2362200"/>
                  <a:gd name="connsiteY151" fmla="*/ 1263650 h 1797050"/>
                  <a:gd name="connsiteX152" fmla="*/ 1933575 w 2362200"/>
                  <a:gd name="connsiteY152" fmla="*/ 1279525 h 1797050"/>
                  <a:gd name="connsiteX153" fmla="*/ 1943100 w 2362200"/>
                  <a:gd name="connsiteY153" fmla="*/ 1279525 h 1797050"/>
                  <a:gd name="connsiteX154" fmla="*/ 1933575 w 2362200"/>
                  <a:gd name="connsiteY154" fmla="*/ 1304925 h 1797050"/>
                  <a:gd name="connsiteX155" fmla="*/ 1952625 w 2362200"/>
                  <a:gd name="connsiteY155" fmla="*/ 1320800 h 1797050"/>
                  <a:gd name="connsiteX156" fmla="*/ 1949450 w 2362200"/>
                  <a:gd name="connsiteY156" fmla="*/ 1336675 h 1797050"/>
                  <a:gd name="connsiteX157" fmla="*/ 1905000 w 2362200"/>
                  <a:gd name="connsiteY157" fmla="*/ 13366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387475 h 1797050"/>
                  <a:gd name="connsiteX160" fmla="*/ 1901825 w 2362200"/>
                  <a:gd name="connsiteY160" fmla="*/ 1406525 h 1797050"/>
                  <a:gd name="connsiteX161" fmla="*/ 1936750 w 2362200"/>
                  <a:gd name="connsiteY161" fmla="*/ 1447800 h 1797050"/>
                  <a:gd name="connsiteX162" fmla="*/ 1990725 w 2362200"/>
                  <a:gd name="connsiteY162" fmla="*/ 1447800 h 1797050"/>
                  <a:gd name="connsiteX163" fmla="*/ 2060575 w 2362200"/>
                  <a:gd name="connsiteY163" fmla="*/ 1476375 h 1797050"/>
                  <a:gd name="connsiteX164" fmla="*/ 2060575 w 2362200"/>
                  <a:gd name="connsiteY164" fmla="*/ 1504950 h 1797050"/>
                  <a:gd name="connsiteX165" fmla="*/ 2035175 w 2362200"/>
                  <a:gd name="connsiteY165" fmla="*/ 1571625 h 1797050"/>
                  <a:gd name="connsiteX166" fmla="*/ 2063750 w 2362200"/>
                  <a:gd name="connsiteY166" fmla="*/ 1587500 h 1797050"/>
                  <a:gd name="connsiteX167" fmla="*/ 2105025 w 2362200"/>
                  <a:gd name="connsiteY167" fmla="*/ 1660525 h 1797050"/>
                  <a:gd name="connsiteX168" fmla="*/ 2054225 w 2362200"/>
                  <a:gd name="connsiteY168" fmla="*/ 1736725 h 1797050"/>
                  <a:gd name="connsiteX169" fmla="*/ 2028825 w 2362200"/>
                  <a:gd name="connsiteY169" fmla="*/ 1730375 h 1797050"/>
                  <a:gd name="connsiteX170" fmla="*/ 2006600 w 2362200"/>
                  <a:gd name="connsiteY170" fmla="*/ 1717675 h 1797050"/>
                  <a:gd name="connsiteX171" fmla="*/ 2000250 w 2362200"/>
                  <a:gd name="connsiteY171" fmla="*/ 1736725 h 1797050"/>
                  <a:gd name="connsiteX172" fmla="*/ 1958975 w 2362200"/>
                  <a:gd name="connsiteY172" fmla="*/ 1746250 h 1797050"/>
                  <a:gd name="connsiteX173" fmla="*/ 1952625 w 2362200"/>
                  <a:gd name="connsiteY173" fmla="*/ 1778000 h 1797050"/>
                  <a:gd name="connsiteX174" fmla="*/ 1901825 w 2362200"/>
                  <a:gd name="connsiteY174" fmla="*/ 1797050 h 1797050"/>
                  <a:gd name="connsiteX175" fmla="*/ 1879600 w 2362200"/>
                  <a:gd name="connsiteY175" fmla="*/ 1758950 h 1797050"/>
                  <a:gd name="connsiteX176" fmla="*/ 1841500 w 2362200"/>
                  <a:gd name="connsiteY176" fmla="*/ 1768475 h 1797050"/>
                  <a:gd name="connsiteX177" fmla="*/ 1844675 w 2362200"/>
                  <a:gd name="connsiteY177" fmla="*/ 1730375 h 1797050"/>
                  <a:gd name="connsiteX178" fmla="*/ 1825625 w 2362200"/>
                  <a:gd name="connsiteY178" fmla="*/ 1704975 h 1797050"/>
                  <a:gd name="connsiteX179" fmla="*/ 1860550 w 2362200"/>
                  <a:gd name="connsiteY179" fmla="*/ 1685925 h 1797050"/>
                  <a:gd name="connsiteX180" fmla="*/ 1803400 w 2362200"/>
                  <a:gd name="connsiteY180" fmla="*/ 1666875 h 1797050"/>
                  <a:gd name="connsiteX181" fmla="*/ 1790700 w 2362200"/>
                  <a:gd name="connsiteY181" fmla="*/ 1692275 h 1797050"/>
                  <a:gd name="connsiteX182" fmla="*/ 1746250 w 2362200"/>
                  <a:gd name="connsiteY182" fmla="*/ 1711325 h 1797050"/>
                  <a:gd name="connsiteX183" fmla="*/ 1739900 w 2362200"/>
                  <a:gd name="connsiteY183" fmla="*/ 1733550 h 1797050"/>
                  <a:gd name="connsiteX184" fmla="*/ 1724025 w 2362200"/>
                  <a:gd name="connsiteY184" fmla="*/ 1739900 h 1797050"/>
                  <a:gd name="connsiteX185" fmla="*/ 1701800 w 2362200"/>
                  <a:gd name="connsiteY185" fmla="*/ 1739900 h 1797050"/>
                  <a:gd name="connsiteX186" fmla="*/ 1714500 w 2362200"/>
                  <a:gd name="connsiteY186" fmla="*/ 1704975 h 1797050"/>
                  <a:gd name="connsiteX187" fmla="*/ 1739900 w 2362200"/>
                  <a:gd name="connsiteY187" fmla="*/ 1679575 h 1797050"/>
                  <a:gd name="connsiteX188" fmla="*/ 1730375 w 2362200"/>
                  <a:gd name="connsiteY188" fmla="*/ 1654175 h 1797050"/>
                  <a:gd name="connsiteX189" fmla="*/ 1708150 w 2362200"/>
                  <a:gd name="connsiteY189" fmla="*/ 1654175 h 1797050"/>
                  <a:gd name="connsiteX190" fmla="*/ 1695450 w 2362200"/>
                  <a:gd name="connsiteY190" fmla="*/ 1679575 h 1797050"/>
                  <a:gd name="connsiteX191" fmla="*/ 1663700 w 2362200"/>
                  <a:gd name="connsiteY191" fmla="*/ 1685925 h 1797050"/>
                  <a:gd name="connsiteX192" fmla="*/ 1628775 w 2362200"/>
                  <a:gd name="connsiteY192" fmla="*/ 1698625 h 1797050"/>
                  <a:gd name="connsiteX193" fmla="*/ 1600200 w 2362200"/>
                  <a:gd name="connsiteY193" fmla="*/ 1670050 h 1797050"/>
                  <a:gd name="connsiteX194" fmla="*/ 1597025 w 2362200"/>
                  <a:gd name="connsiteY194" fmla="*/ 1635125 h 1797050"/>
                  <a:gd name="connsiteX195" fmla="*/ 1568450 w 2362200"/>
                  <a:gd name="connsiteY195" fmla="*/ 1619250 h 1797050"/>
                  <a:gd name="connsiteX196" fmla="*/ 1558925 w 2362200"/>
                  <a:gd name="connsiteY196" fmla="*/ 1584325 h 1797050"/>
                  <a:gd name="connsiteX197" fmla="*/ 1517650 w 2362200"/>
                  <a:gd name="connsiteY197" fmla="*/ 1555750 h 1797050"/>
                  <a:gd name="connsiteX198" fmla="*/ 1498600 w 2362200"/>
                  <a:gd name="connsiteY198" fmla="*/ 1558925 h 1797050"/>
                  <a:gd name="connsiteX199" fmla="*/ 1466850 w 2362200"/>
                  <a:gd name="connsiteY199" fmla="*/ 1603375 h 1797050"/>
                  <a:gd name="connsiteX200" fmla="*/ 1419225 w 2362200"/>
                  <a:gd name="connsiteY200" fmla="*/ 1622425 h 1797050"/>
                  <a:gd name="connsiteX201" fmla="*/ 1393825 w 2362200"/>
                  <a:gd name="connsiteY201" fmla="*/ 1587500 h 1797050"/>
                  <a:gd name="connsiteX202" fmla="*/ 1368425 w 2362200"/>
                  <a:gd name="connsiteY202" fmla="*/ 1587500 h 1797050"/>
                  <a:gd name="connsiteX203" fmla="*/ 1270000 w 2362200"/>
                  <a:gd name="connsiteY203" fmla="*/ 1511300 h 1797050"/>
                  <a:gd name="connsiteX204" fmla="*/ 1276350 w 2362200"/>
                  <a:gd name="connsiteY204" fmla="*/ 1463675 h 1797050"/>
                  <a:gd name="connsiteX205" fmla="*/ 1238250 w 2362200"/>
                  <a:gd name="connsiteY205" fmla="*/ 1457325 h 1797050"/>
                  <a:gd name="connsiteX206" fmla="*/ 1222375 w 2362200"/>
                  <a:gd name="connsiteY206" fmla="*/ 1482725 h 1797050"/>
                  <a:gd name="connsiteX207" fmla="*/ 1187450 w 2362200"/>
                  <a:gd name="connsiteY207" fmla="*/ 1482725 h 1797050"/>
                  <a:gd name="connsiteX208" fmla="*/ 1139825 w 2362200"/>
                  <a:gd name="connsiteY208" fmla="*/ 1460500 h 1797050"/>
                  <a:gd name="connsiteX209" fmla="*/ 1092200 w 2362200"/>
                  <a:gd name="connsiteY209" fmla="*/ 1495425 h 1797050"/>
                  <a:gd name="connsiteX210" fmla="*/ 1098550 w 2362200"/>
                  <a:gd name="connsiteY210" fmla="*/ 1511300 h 1797050"/>
                  <a:gd name="connsiteX211" fmla="*/ 1079500 w 2362200"/>
                  <a:gd name="connsiteY211" fmla="*/ 1530350 h 1797050"/>
                  <a:gd name="connsiteX212" fmla="*/ 1035050 w 2362200"/>
                  <a:gd name="connsiteY212" fmla="*/ 1530350 h 1797050"/>
                  <a:gd name="connsiteX213" fmla="*/ 1006475 w 2362200"/>
                  <a:gd name="connsiteY213" fmla="*/ 1574800 h 1797050"/>
                  <a:gd name="connsiteX214" fmla="*/ 958850 w 2362200"/>
                  <a:gd name="connsiteY214" fmla="*/ 1571625 h 1797050"/>
                  <a:gd name="connsiteX215" fmla="*/ 952500 w 2362200"/>
                  <a:gd name="connsiteY215" fmla="*/ 1587500 h 1797050"/>
                  <a:gd name="connsiteX216" fmla="*/ 965200 w 2362200"/>
                  <a:gd name="connsiteY216" fmla="*/ 1670050 h 1797050"/>
                  <a:gd name="connsiteX217" fmla="*/ 939800 w 2362200"/>
                  <a:gd name="connsiteY217" fmla="*/ 1714500 h 1797050"/>
                  <a:gd name="connsiteX218" fmla="*/ 901700 w 2362200"/>
                  <a:gd name="connsiteY218" fmla="*/ 1720850 h 1797050"/>
                  <a:gd name="connsiteX219" fmla="*/ 898525 w 2362200"/>
                  <a:gd name="connsiteY219" fmla="*/ 1746250 h 1797050"/>
                  <a:gd name="connsiteX220" fmla="*/ 869950 w 2362200"/>
                  <a:gd name="connsiteY220" fmla="*/ 1746250 h 1797050"/>
                  <a:gd name="connsiteX221" fmla="*/ 854075 w 2362200"/>
                  <a:gd name="connsiteY221" fmla="*/ 1758950 h 1797050"/>
                  <a:gd name="connsiteX222" fmla="*/ 847725 w 2362200"/>
                  <a:gd name="connsiteY222" fmla="*/ 1771650 h 1797050"/>
                  <a:gd name="connsiteX223" fmla="*/ 828675 w 2362200"/>
                  <a:gd name="connsiteY223" fmla="*/ 1765300 h 1797050"/>
                  <a:gd name="connsiteX224" fmla="*/ 819150 w 2362200"/>
                  <a:gd name="connsiteY224" fmla="*/ 1752600 h 1797050"/>
                  <a:gd name="connsiteX225" fmla="*/ 790575 w 2362200"/>
                  <a:gd name="connsiteY225" fmla="*/ 1771650 h 1797050"/>
                  <a:gd name="connsiteX226" fmla="*/ 692150 w 2362200"/>
                  <a:gd name="connsiteY226" fmla="*/ 1701800 h 1797050"/>
                  <a:gd name="connsiteX227" fmla="*/ 650875 w 2362200"/>
                  <a:gd name="connsiteY227" fmla="*/ 1720850 h 1797050"/>
                  <a:gd name="connsiteX228" fmla="*/ 615950 w 2362200"/>
                  <a:gd name="connsiteY228" fmla="*/ 1685925 h 1797050"/>
                  <a:gd name="connsiteX229" fmla="*/ 581025 w 2362200"/>
                  <a:gd name="connsiteY229" fmla="*/ 1689100 h 1797050"/>
                  <a:gd name="connsiteX230" fmla="*/ 571500 w 2362200"/>
                  <a:gd name="connsiteY230" fmla="*/ 1609725 h 1797050"/>
                  <a:gd name="connsiteX231" fmla="*/ 523875 w 2362200"/>
                  <a:gd name="connsiteY231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298575 w 2362200"/>
                  <a:gd name="connsiteY101" fmla="*/ 412750 h 1797050"/>
                  <a:gd name="connsiteX102" fmla="*/ 1282700 w 2362200"/>
                  <a:gd name="connsiteY102" fmla="*/ 460375 h 1797050"/>
                  <a:gd name="connsiteX103" fmla="*/ 1336675 w 2362200"/>
                  <a:gd name="connsiteY103" fmla="*/ 504825 h 1797050"/>
                  <a:gd name="connsiteX104" fmla="*/ 1378744 w 2362200"/>
                  <a:gd name="connsiteY104" fmla="*/ 503238 h 1797050"/>
                  <a:gd name="connsiteX105" fmla="*/ 1403350 w 2362200"/>
                  <a:gd name="connsiteY105" fmla="*/ 530225 h 1797050"/>
                  <a:gd name="connsiteX106" fmla="*/ 1434307 w 2362200"/>
                  <a:gd name="connsiteY106" fmla="*/ 526475 h 1797050"/>
                  <a:gd name="connsiteX107" fmla="*/ 1468438 w 2362200"/>
                  <a:gd name="connsiteY107" fmla="*/ 548578 h 1797050"/>
                  <a:gd name="connsiteX108" fmla="*/ 1492250 w 2362200"/>
                  <a:gd name="connsiteY108" fmla="*/ 590550 h 1797050"/>
                  <a:gd name="connsiteX109" fmla="*/ 1480344 w 2362200"/>
                  <a:gd name="connsiteY109" fmla="*/ 612775 h 1797050"/>
                  <a:gd name="connsiteX110" fmla="*/ 1450975 w 2362200"/>
                  <a:gd name="connsiteY110" fmla="*/ 622300 h 1797050"/>
                  <a:gd name="connsiteX111" fmla="*/ 1511300 w 2362200"/>
                  <a:gd name="connsiteY111" fmla="*/ 638175 h 1797050"/>
                  <a:gd name="connsiteX112" fmla="*/ 1581944 w 2362200"/>
                  <a:gd name="connsiteY112" fmla="*/ 619919 h 1797050"/>
                  <a:gd name="connsiteX113" fmla="*/ 1622425 w 2362200"/>
                  <a:gd name="connsiteY113" fmla="*/ 613569 h 1797050"/>
                  <a:gd name="connsiteX114" fmla="*/ 1623219 w 2362200"/>
                  <a:gd name="connsiteY114" fmla="*/ 587375 h 1797050"/>
                  <a:gd name="connsiteX115" fmla="*/ 1641475 w 2362200"/>
                  <a:gd name="connsiteY115" fmla="*/ 593725 h 1797050"/>
                  <a:gd name="connsiteX116" fmla="*/ 1698625 w 2362200"/>
                  <a:gd name="connsiteY116" fmla="*/ 611981 h 1797050"/>
                  <a:gd name="connsiteX117" fmla="*/ 1704181 w 2362200"/>
                  <a:gd name="connsiteY117" fmla="*/ 575469 h 1797050"/>
                  <a:gd name="connsiteX118" fmla="*/ 1724025 w 2362200"/>
                  <a:gd name="connsiteY118" fmla="*/ 565150 h 1797050"/>
                  <a:gd name="connsiteX119" fmla="*/ 1803400 w 2362200"/>
                  <a:gd name="connsiteY119" fmla="*/ 508000 h 1797050"/>
                  <a:gd name="connsiteX120" fmla="*/ 1885950 w 2362200"/>
                  <a:gd name="connsiteY120" fmla="*/ 485775 h 1797050"/>
                  <a:gd name="connsiteX121" fmla="*/ 1952625 w 2362200"/>
                  <a:gd name="connsiteY121" fmla="*/ 415925 h 1797050"/>
                  <a:gd name="connsiteX122" fmla="*/ 1977231 w 2362200"/>
                  <a:gd name="connsiteY122" fmla="*/ 409575 h 1797050"/>
                  <a:gd name="connsiteX123" fmla="*/ 2006600 w 2362200"/>
                  <a:gd name="connsiteY123" fmla="*/ 396875 h 1797050"/>
                  <a:gd name="connsiteX124" fmla="*/ 2047875 w 2362200"/>
                  <a:gd name="connsiteY124" fmla="*/ 409575 h 1797050"/>
                  <a:gd name="connsiteX125" fmla="*/ 2085975 w 2362200"/>
                  <a:gd name="connsiteY125" fmla="*/ 457200 h 1797050"/>
                  <a:gd name="connsiteX126" fmla="*/ 2133600 w 2362200"/>
                  <a:gd name="connsiteY126" fmla="*/ 504825 h 1797050"/>
                  <a:gd name="connsiteX127" fmla="*/ 2190750 w 2362200"/>
                  <a:gd name="connsiteY127" fmla="*/ 536575 h 1797050"/>
                  <a:gd name="connsiteX128" fmla="*/ 2244725 w 2362200"/>
                  <a:gd name="connsiteY128" fmla="*/ 520700 h 1797050"/>
                  <a:gd name="connsiteX129" fmla="*/ 2270125 w 2362200"/>
                  <a:gd name="connsiteY129" fmla="*/ 533400 h 1797050"/>
                  <a:gd name="connsiteX130" fmla="*/ 2273300 w 2362200"/>
                  <a:gd name="connsiteY130" fmla="*/ 577850 h 1797050"/>
                  <a:gd name="connsiteX131" fmla="*/ 2324100 w 2362200"/>
                  <a:gd name="connsiteY131" fmla="*/ 606425 h 1797050"/>
                  <a:gd name="connsiteX132" fmla="*/ 2362200 w 2362200"/>
                  <a:gd name="connsiteY132" fmla="*/ 644525 h 1797050"/>
                  <a:gd name="connsiteX133" fmla="*/ 2298700 w 2362200"/>
                  <a:gd name="connsiteY133" fmla="*/ 800100 h 1797050"/>
                  <a:gd name="connsiteX134" fmla="*/ 2273300 w 2362200"/>
                  <a:gd name="connsiteY134" fmla="*/ 895350 h 1797050"/>
                  <a:gd name="connsiteX135" fmla="*/ 2247900 w 2362200"/>
                  <a:gd name="connsiteY135" fmla="*/ 949325 h 1797050"/>
                  <a:gd name="connsiteX136" fmla="*/ 2197100 w 2362200"/>
                  <a:gd name="connsiteY136" fmla="*/ 949325 h 1797050"/>
                  <a:gd name="connsiteX137" fmla="*/ 2174875 w 2362200"/>
                  <a:gd name="connsiteY137" fmla="*/ 993775 h 1797050"/>
                  <a:gd name="connsiteX138" fmla="*/ 2174875 w 2362200"/>
                  <a:gd name="connsiteY138" fmla="*/ 993775 h 1797050"/>
                  <a:gd name="connsiteX139" fmla="*/ 2181225 w 2362200"/>
                  <a:gd name="connsiteY139" fmla="*/ 1022350 h 1797050"/>
                  <a:gd name="connsiteX140" fmla="*/ 2146300 w 2362200"/>
                  <a:gd name="connsiteY140" fmla="*/ 1031875 h 1797050"/>
                  <a:gd name="connsiteX141" fmla="*/ 2095500 w 2362200"/>
                  <a:gd name="connsiteY141" fmla="*/ 1019175 h 1797050"/>
                  <a:gd name="connsiteX142" fmla="*/ 2101850 w 2362200"/>
                  <a:gd name="connsiteY142" fmla="*/ 1073150 h 1797050"/>
                  <a:gd name="connsiteX143" fmla="*/ 2114550 w 2362200"/>
                  <a:gd name="connsiteY143" fmla="*/ 1117600 h 1797050"/>
                  <a:gd name="connsiteX144" fmla="*/ 2051050 w 2362200"/>
                  <a:gd name="connsiteY144" fmla="*/ 1152525 h 1797050"/>
                  <a:gd name="connsiteX145" fmla="*/ 2066925 w 2362200"/>
                  <a:gd name="connsiteY145" fmla="*/ 1174750 h 1797050"/>
                  <a:gd name="connsiteX146" fmla="*/ 2047875 w 2362200"/>
                  <a:gd name="connsiteY146" fmla="*/ 1196975 h 1797050"/>
                  <a:gd name="connsiteX147" fmla="*/ 1968500 w 2362200"/>
                  <a:gd name="connsiteY147" fmla="*/ 1171575 h 1797050"/>
                  <a:gd name="connsiteX148" fmla="*/ 1943100 w 2362200"/>
                  <a:gd name="connsiteY148" fmla="*/ 1187450 h 1797050"/>
                  <a:gd name="connsiteX149" fmla="*/ 1908175 w 2362200"/>
                  <a:gd name="connsiteY149" fmla="*/ 1187450 h 1797050"/>
                  <a:gd name="connsiteX150" fmla="*/ 1908175 w 2362200"/>
                  <a:gd name="connsiteY150" fmla="*/ 1247775 h 1797050"/>
                  <a:gd name="connsiteX151" fmla="*/ 1924050 w 2362200"/>
                  <a:gd name="connsiteY151" fmla="*/ 1263650 h 1797050"/>
                  <a:gd name="connsiteX152" fmla="*/ 1933575 w 2362200"/>
                  <a:gd name="connsiteY152" fmla="*/ 1279525 h 1797050"/>
                  <a:gd name="connsiteX153" fmla="*/ 1943100 w 2362200"/>
                  <a:gd name="connsiteY153" fmla="*/ 1279525 h 1797050"/>
                  <a:gd name="connsiteX154" fmla="*/ 1933575 w 2362200"/>
                  <a:gd name="connsiteY154" fmla="*/ 1304925 h 1797050"/>
                  <a:gd name="connsiteX155" fmla="*/ 1952625 w 2362200"/>
                  <a:gd name="connsiteY155" fmla="*/ 1320800 h 1797050"/>
                  <a:gd name="connsiteX156" fmla="*/ 1949450 w 2362200"/>
                  <a:gd name="connsiteY156" fmla="*/ 1336675 h 1797050"/>
                  <a:gd name="connsiteX157" fmla="*/ 1905000 w 2362200"/>
                  <a:gd name="connsiteY157" fmla="*/ 13366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387475 h 1797050"/>
                  <a:gd name="connsiteX160" fmla="*/ 1901825 w 2362200"/>
                  <a:gd name="connsiteY160" fmla="*/ 1406525 h 1797050"/>
                  <a:gd name="connsiteX161" fmla="*/ 1936750 w 2362200"/>
                  <a:gd name="connsiteY161" fmla="*/ 1447800 h 1797050"/>
                  <a:gd name="connsiteX162" fmla="*/ 1990725 w 2362200"/>
                  <a:gd name="connsiteY162" fmla="*/ 1447800 h 1797050"/>
                  <a:gd name="connsiteX163" fmla="*/ 2060575 w 2362200"/>
                  <a:gd name="connsiteY163" fmla="*/ 1476375 h 1797050"/>
                  <a:gd name="connsiteX164" fmla="*/ 2060575 w 2362200"/>
                  <a:gd name="connsiteY164" fmla="*/ 1504950 h 1797050"/>
                  <a:gd name="connsiteX165" fmla="*/ 2035175 w 2362200"/>
                  <a:gd name="connsiteY165" fmla="*/ 1571625 h 1797050"/>
                  <a:gd name="connsiteX166" fmla="*/ 2063750 w 2362200"/>
                  <a:gd name="connsiteY166" fmla="*/ 1587500 h 1797050"/>
                  <a:gd name="connsiteX167" fmla="*/ 2105025 w 2362200"/>
                  <a:gd name="connsiteY167" fmla="*/ 1660525 h 1797050"/>
                  <a:gd name="connsiteX168" fmla="*/ 2054225 w 2362200"/>
                  <a:gd name="connsiteY168" fmla="*/ 1736725 h 1797050"/>
                  <a:gd name="connsiteX169" fmla="*/ 2028825 w 2362200"/>
                  <a:gd name="connsiteY169" fmla="*/ 1730375 h 1797050"/>
                  <a:gd name="connsiteX170" fmla="*/ 2006600 w 2362200"/>
                  <a:gd name="connsiteY170" fmla="*/ 1717675 h 1797050"/>
                  <a:gd name="connsiteX171" fmla="*/ 2000250 w 2362200"/>
                  <a:gd name="connsiteY171" fmla="*/ 1736725 h 1797050"/>
                  <a:gd name="connsiteX172" fmla="*/ 1958975 w 2362200"/>
                  <a:gd name="connsiteY172" fmla="*/ 1746250 h 1797050"/>
                  <a:gd name="connsiteX173" fmla="*/ 1952625 w 2362200"/>
                  <a:gd name="connsiteY173" fmla="*/ 1778000 h 1797050"/>
                  <a:gd name="connsiteX174" fmla="*/ 1901825 w 2362200"/>
                  <a:gd name="connsiteY174" fmla="*/ 1797050 h 1797050"/>
                  <a:gd name="connsiteX175" fmla="*/ 1879600 w 2362200"/>
                  <a:gd name="connsiteY175" fmla="*/ 1758950 h 1797050"/>
                  <a:gd name="connsiteX176" fmla="*/ 1841500 w 2362200"/>
                  <a:gd name="connsiteY176" fmla="*/ 1768475 h 1797050"/>
                  <a:gd name="connsiteX177" fmla="*/ 1844675 w 2362200"/>
                  <a:gd name="connsiteY177" fmla="*/ 1730375 h 1797050"/>
                  <a:gd name="connsiteX178" fmla="*/ 1825625 w 2362200"/>
                  <a:gd name="connsiteY178" fmla="*/ 1704975 h 1797050"/>
                  <a:gd name="connsiteX179" fmla="*/ 1860550 w 2362200"/>
                  <a:gd name="connsiteY179" fmla="*/ 1685925 h 1797050"/>
                  <a:gd name="connsiteX180" fmla="*/ 1803400 w 2362200"/>
                  <a:gd name="connsiteY180" fmla="*/ 1666875 h 1797050"/>
                  <a:gd name="connsiteX181" fmla="*/ 1790700 w 2362200"/>
                  <a:gd name="connsiteY181" fmla="*/ 1692275 h 1797050"/>
                  <a:gd name="connsiteX182" fmla="*/ 1746250 w 2362200"/>
                  <a:gd name="connsiteY182" fmla="*/ 1711325 h 1797050"/>
                  <a:gd name="connsiteX183" fmla="*/ 1739900 w 2362200"/>
                  <a:gd name="connsiteY183" fmla="*/ 1733550 h 1797050"/>
                  <a:gd name="connsiteX184" fmla="*/ 1724025 w 2362200"/>
                  <a:gd name="connsiteY184" fmla="*/ 1739900 h 1797050"/>
                  <a:gd name="connsiteX185" fmla="*/ 1701800 w 2362200"/>
                  <a:gd name="connsiteY185" fmla="*/ 1739900 h 1797050"/>
                  <a:gd name="connsiteX186" fmla="*/ 1714500 w 2362200"/>
                  <a:gd name="connsiteY186" fmla="*/ 1704975 h 1797050"/>
                  <a:gd name="connsiteX187" fmla="*/ 1739900 w 2362200"/>
                  <a:gd name="connsiteY187" fmla="*/ 1679575 h 1797050"/>
                  <a:gd name="connsiteX188" fmla="*/ 1730375 w 2362200"/>
                  <a:gd name="connsiteY188" fmla="*/ 1654175 h 1797050"/>
                  <a:gd name="connsiteX189" fmla="*/ 1708150 w 2362200"/>
                  <a:gd name="connsiteY189" fmla="*/ 1654175 h 1797050"/>
                  <a:gd name="connsiteX190" fmla="*/ 1695450 w 2362200"/>
                  <a:gd name="connsiteY190" fmla="*/ 1679575 h 1797050"/>
                  <a:gd name="connsiteX191" fmla="*/ 1663700 w 2362200"/>
                  <a:gd name="connsiteY191" fmla="*/ 1685925 h 1797050"/>
                  <a:gd name="connsiteX192" fmla="*/ 1628775 w 2362200"/>
                  <a:gd name="connsiteY192" fmla="*/ 1698625 h 1797050"/>
                  <a:gd name="connsiteX193" fmla="*/ 1600200 w 2362200"/>
                  <a:gd name="connsiteY193" fmla="*/ 1670050 h 1797050"/>
                  <a:gd name="connsiteX194" fmla="*/ 1597025 w 2362200"/>
                  <a:gd name="connsiteY194" fmla="*/ 1635125 h 1797050"/>
                  <a:gd name="connsiteX195" fmla="*/ 1568450 w 2362200"/>
                  <a:gd name="connsiteY195" fmla="*/ 1619250 h 1797050"/>
                  <a:gd name="connsiteX196" fmla="*/ 1558925 w 2362200"/>
                  <a:gd name="connsiteY196" fmla="*/ 1584325 h 1797050"/>
                  <a:gd name="connsiteX197" fmla="*/ 1517650 w 2362200"/>
                  <a:gd name="connsiteY197" fmla="*/ 1555750 h 1797050"/>
                  <a:gd name="connsiteX198" fmla="*/ 1498600 w 2362200"/>
                  <a:gd name="connsiteY198" fmla="*/ 1558925 h 1797050"/>
                  <a:gd name="connsiteX199" fmla="*/ 1466850 w 2362200"/>
                  <a:gd name="connsiteY199" fmla="*/ 1603375 h 1797050"/>
                  <a:gd name="connsiteX200" fmla="*/ 1419225 w 2362200"/>
                  <a:gd name="connsiteY200" fmla="*/ 1622425 h 1797050"/>
                  <a:gd name="connsiteX201" fmla="*/ 1393825 w 2362200"/>
                  <a:gd name="connsiteY201" fmla="*/ 1587500 h 1797050"/>
                  <a:gd name="connsiteX202" fmla="*/ 1368425 w 2362200"/>
                  <a:gd name="connsiteY202" fmla="*/ 1587500 h 1797050"/>
                  <a:gd name="connsiteX203" fmla="*/ 1270000 w 2362200"/>
                  <a:gd name="connsiteY203" fmla="*/ 1511300 h 1797050"/>
                  <a:gd name="connsiteX204" fmla="*/ 1276350 w 2362200"/>
                  <a:gd name="connsiteY204" fmla="*/ 1463675 h 1797050"/>
                  <a:gd name="connsiteX205" fmla="*/ 1238250 w 2362200"/>
                  <a:gd name="connsiteY205" fmla="*/ 1457325 h 1797050"/>
                  <a:gd name="connsiteX206" fmla="*/ 1222375 w 2362200"/>
                  <a:gd name="connsiteY206" fmla="*/ 1482725 h 1797050"/>
                  <a:gd name="connsiteX207" fmla="*/ 1187450 w 2362200"/>
                  <a:gd name="connsiteY207" fmla="*/ 1482725 h 1797050"/>
                  <a:gd name="connsiteX208" fmla="*/ 1139825 w 2362200"/>
                  <a:gd name="connsiteY208" fmla="*/ 1460500 h 1797050"/>
                  <a:gd name="connsiteX209" fmla="*/ 1092200 w 2362200"/>
                  <a:gd name="connsiteY209" fmla="*/ 1495425 h 1797050"/>
                  <a:gd name="connsiteX210" fmla="*/ 1098550 w 2362200"/>
                  <a:gd name="connsiteY210" fmla="*/ 1511300 h 1797050"/>
                  <a:gd name="connsiteX211" fmla="*/ 1079500 w 2362200"/>
                  <a:gd name="connsiteY211" fmla="*/ 1530350 h 1797050"/>
                  <a:gd name="connsiteX212" fmla="*/ 1035050 w 2362200"/>
                  <a:gd name="connsiteY212" fmla="*/ 1530350 h 1797050"/>
                  <a:gd name="connsiteX213" fmla="*/ 1006475 w 2362200"/>
                  <a:gd name="connsiteY213" fmla="*/ 1574800 h 1797050"/>
                  <a:gd name="connsiteX214" fmla="*/ 958850 w 2362200"/>
                  <a:gd name="connsiteY214" fmla="*/ 1571625 h 1797050"/>
                  <a:gd name="connsiteX215" fmla="*/ 952500 w 2362200"/>
                  <a:gd name="connsiteY215" fmla="*/ 1587500 h 1797050"/>
                  <a:gd name="connsiteX216" fmla="*/ 965200 w 2362200"/>
                  <a:gd name="connsiteY216" fmla="*/ 1670050 h 1797050"/>
                  <a:gd name="connsiteX217" fmla="*/ 939800 w 2362200"/>
                  <a:gd name="connsiteY217" fmla="*/ 1714500 h 1797050"/>
                  <a:gd name="connsiteX218" fmla="*/ 901700 w 2362200"/>
                  <a:gd name="connsiteY218" fmla="*/ 1720850 h 1797050"/>
                  <a:gd name="connsiteX219" fmla="*/ 898525 w 2362200"/>
                  <a:gd name="connsiteY219" fmla="*/ 1746250 h 1797050"/>
                  <a:gd name="connsiteX220" fmla="*/ 869950 w 2362200"/>
                  <a:gd name="connsiteY220" fmla="*/ 1746250 h 1797050"/>
                  <a:gd name="connsiteX221" fmla="*/ 854075 w 2362200"/>
                  <a:gd name="connsiteY221" fmla="*/ 1758950 h 1797050"/>
                  <a:gd name="connsiteX222" fmla="*/ 847725 w 2362200"/>
                  <a:gd name="connsiteY222" fmla="*/ 1771650 h 1797050"/>
                  <a:gd name="connsiteX223" fmla="*/ 828675 w 2362200"/>
                  <a:gd name="connsiteY223" fmla="*/ 1765300 h 1797050"/>
                  <a:gd name="connsiteX224" fmla="*/ 819150 w 2362200"/>
                  <a:gd name="connsiteY224" fmla="*/ 1752600 h 1797050"/>
                  <a:gd name="connsiteX225" fmla="*/ 790575 w 2362200"/>
                  <a:gd name="connsiteY225" fmla="*/ 1771650 h 1797050"/>
                  <a:gd name="connsiteX226" fmla="*/ 692150 w 2362200"/>
                  <a:gd name="connsiteY226" fmla="*/ 1701800 h 1797050"/>
                  <a:gd name="connsiteX227" fmla="*/ 650875 w 2362200"/>
                  <a:gd name="connsiteY227" fmla="*/ 1720850 h 1797050"/>
                  <a:gd name="connsiteX228" fmla="*/ 615950 w 2362200"/>
                  <a:gd name="connsiteY228" fmla="*/ 1685925 h 1797050"/>
                  <a:gd name="connsiteX229" fmla="*/ 581025 w 2362200"/>
                  <a:gd name="connsiteY229" fmla="*/ 1689100 h 1797050"/>
                  <a:gd name="connsiteX230" fmla="*/ 571500 w 2362200"/>
                  <a:gd name="connsiteY230" fmla="*/ 1609725 h 1797050"/>
                  <a:gd name="connsiteX231" fmla="*/ 523875 w 2362200"/>
                  <a:gd name="connsiteY231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298575 w 2362200"/>
                  <a:gd name="connsiteY101" fmla="*/ 412750 h 1797050"/>
                  <a:gd name="connsiteX102" fmla="*/ 1282700 w 2362200"/>
                  <a:gd name="connsiteY102" fmla="*/ 460375 h 1797050"/>
                  <a:gd name="connsiteX103" fmla="*/ 1336675 w 2362200"/>
                  <a:gd name="connsiteY103" fmla="*/ 504825 h 1797050"/>
                  <a:gd name="connsiteX104" fmla="*/ 1378744 w 2362200"/>
                  <a:gd name="connsiteY104" fmla="*/ 503238 h 1797050"/>
                  <a:gd name="connsiteX105" fmla="*/ 1403350 w 2362200"/>
                  <a:gd name="connsiteY105" fmla="*/ 530225 h 1797050"/>
                  <a:gd name="connsiteX106" fmla="*/ 1434307 w 2362200"/>
                  <a:gd name="connsiteY106" fmla="*/ 526475 h 1797050"/>
                  <a:gd name="connsiteX107" fmla="*/ 1468438 w 2362200"/>
                  <a:gd name="connsiteY107" fmla="*/ 548578 h 1797050"/>
                  <a:gd name="connsiteX108" fmla="*/ 1492250 w 2362200"/>
                  <a:gd name="connsiteY108" fmla="*/ 590550 h 1797050"/>
                  <a:gd name="connsiteX109" fmla="*/ 1480344 w 2362200"/>
                  <a:gd name="connsiteY109" fmla="*/ 612775 h 1797050"/>
                  <a:gd name="connsiteX110" fmla="*/ 1450975 w 2362200"/>
                  <a:gd name="connsiteY110" fmla="*/ 622300 h 1797050"/>
                  <a:gd name="connsiteX111" fmla="*/ 1511300 w 2362200"/>
                  <a:gd name="connsiteY111" fmla="*/ 638175 h 1797050"/>
                  <a:gd name="connsiteX112" fmla="*/ 1581944 w 2362200"/>
                  <a:gd name="connsiteY112" fmla="*/ 619919 h 1797050"/>
                  <a:gd name="connsiteX113" fmla="*/ 1622425 w 2362200"/>
                  <a:gd name="connsiteY113" fmla="*/ 613569 h 1797050"/>
                  <a:gd name="connsiteX114" fmla="*/ 1623219 w 2362200"/>
                  <a:gd name="connsiteY114" fmla="*/ 587375 h 1797050"/>
                  <a:gd name="connsiteX115" fmla="*/ 1641475 w 2362200"/>
                  <a:gd name="connsiteY115" fmla="*/ 593725 h 1797050"/>
                  <a:gd name="connsiteX116" fmla="*/ 1698625 w 2362200"/>
                  <a:gd name="connsiteY116" fmla="*/ 611981 h 1797050"/>
                  <a:gd name="connsiteX117" fmla="*/ 1704181 w 2362200"/>
                  <a:gd name="connsiteY117" fmla="*/ 575469 h 1797050"/>
                  <a:gd name="connsiteX118" fmla="*/ 1724025 w 2362200"/>
                  <a:gd name="connsiteY118" fmla="*/ 565150 h 1797050"/>
                  <a:gd name="connsiteX119" fmla="*/ 1803400 w 2362200"/>
                  <a:gd name="connsiteY119" fmla="*/ 508000 h 1797050"/>
                  <a:gd name="connsiteX120" fmla="*/ 1885950 w 2362200"/>
                  <a:gd name="connsiteY120" fmla="*/ 485775 h 1797050"/>
                  <a:gd name="connsiteX121" fmla="*/ 1952625 w 2362200"/>
                  <a:gd name="connsiteY121" fmla="*/ 415925 h 1797050"/>
                  <a:gd name="connsiteX122" fmla="*/ 1977231 w 2362200"/>
                  <a:gd name="connsiteY122" fmla="*/ 409575 h 1797050"/>
                  <a:gd name="connsiteX123" fmla="*/ 2006600 w 2362200"/>
                  <a:gd name="connsiteY123" fmla="*/ 396875 h 1797050"/>
                  <a:gd name="connsiteX124" fmla="*/ 2047875 w 2362200"/>
                  <a:gd name="connsiteY124" fmla="*/ 409575 h 1797050"/>
                  <a:gd name="connsiteX125" fmla="*/ 2085975 w 2362200"/>
                  <a:gd name="connsiteY125" fmla="*/ 457200 h 1797050"/>
                  <a:gd name="connsiteX126" fmla="*/ 2133600 w 2362200"/>
                  <a:gd name="connsiteY126" fmla="*/ 504825 h 1797050"/>
                  <a:gd name="connsiteX127" fmla="*/ 2190750 w 2362200"/>
                  <a:gd name="connsiteY127" fmla="*/ 536575 h 1797050"/>
                  <a:gd name="connsiteX128" fmla="*/ 2244725 w 2362200"/>
                  <a:gd name="connsiteY128" fmla="*/ 520700 h 1797050"/>
                  <a:gd name="connsiteX129" fmla="*/ 2270125 w 2362200"/>
                  <a:gd name="connsiteY129" fmla="*/ 533400 h 1797050"/>
                  <a:gd name="connsiteX130" fmla="*/ 2273300 w 2362200"/>
                  <a:gd name="connsiteY130" fmla="*/ 577850 h 1797050"/>
                  <a:gd name="connsiteX131" fmla="*/ 2324100 w 2362200"/>
                  <a:gd name="connsiteY131" fmla="*/ 606425 h 1797050"/>
                  <a:gd name="connsiteX132" fmla="*/ 2362200 w 2362200"/>
                  <a:gd name="connsiteY132" fmla="*/ 644525 h 1797050"/>
                  <a:gd name="connsiteX133" fmla="*/ 2298700 w 2362200"/>
                  <a:gd name="connsiteY133" fmla="*/ 800100 h 1797050"/>
                  <a:gd name="connsiteX134" fmla="*/ 2273300 w 2362200"/>
                  <a:gd name="connsiteY134" fmla="*/ 895350 h 1797050"/>
                  <a:gd name="connsiteX135" fmla="*/ 2247900 w 2362200"/>
                  <a:gd name="connsiteY135" fmla="*/ 949325 h 1797050"/>
                  <a:gd name="connsiteX136" fmla="*/ 2197100 w 2362200"/>
                  <a:gd name="connsiteY136" fmla="*/ 949325 h 1797050"/>
                  <a:gd name="connsiteX137" fmla="*/ 2174875 w 2362200"/>
                  <a:gd name="connsiteY137" fmla="*/ 993775 h 1797050"/>
                  <a:gd name="connsiteX138" fmla="*/ 2174875 w 2362200"/>
                  <a:gd name="connsiteY138" fmla="*/ 993775 h 1797050"/>
                  <a:gd name="connsiteX139" fmla="*/ 2181225 w 2362200"/>
                  <a:gd name="connsiteY139" fmla="*/ 1022350 h 1797050"/>
                  <a:gd name="connsiteX140" fmla="*/ 2146300 w 2362200"/>
                  <a:gd name="connsiteY140" fmla="*/ 1031875 h 1797050"/>
                  <a:gd name="connsiteX141" fmla="*/ 2095500 w 2362200"/>
                  <a:gd name="connsiteY141" fmla="*/ 1019175 h 1797050"/>
                  <a:gd name="connsiteX142" fmla="*/ 2101850 w 2362200"/>
                  <a:gd name="connsiteY142" fmla="*/ 1073150 h 1797050"/>
                  <a:gd name="connsiteX143" fmla="*/ 2114550 w 2362200"/>
                  <a:gd name="connsiteY143" fmla="*/ 1117600 h 1797050"/>
                  <a:gd name="connsiteX144" fmla="*/ 2051050 w 2362200"/>
                  <a:gd name="connsiteY144" fmla="*/ 1152525 h 1797050"/>
                  <a:gd name="connsiteX145" fmla="*/ 2066925 w 2362200"/>
                  <a:gd name="connsiteY145" fmla="*/ 1174750 h 1797050"/>
                  <a:gd name="connsiteX146" fmla="*/ 2047875 w 2362200"/>
                  <a:gd name="connsiteY146" fmla="*/ 1196975 h 1797050"/>
                  <a:gd name="connsiteX147" fmla="*/ 1968500 w 2362200"/>
                  <a:gd name="connsiteY147" fmla="*/ 1171575 h 1797050"/>
                  <a:gd name="connsiteX148" fmla="*/ 1943100 w 2362200"/>
                  <a:gd name="connsiteY148" fmla="*/ 1187450 h 1797050"/>
                  <a:gd name="connsiteX149" fmla="*/ 1908175 w 2362200"/>
                  <a:gd name="connsiteY149" fmla="*/ 1187450 h 1797050"/>
                  <a:gd name="connsiteX150" fmla="*/ 1908175 w 2362200"/>
                  <a:gd name="connsiteY150" fmla="*/ 1247775 h 1797050"/>
                  <a:gd name="connsiteX151" fmla="*/ 1924050 w 2362200"/>
                  <a:gd name="connsiteY151" fmla="*/ 1263650 h 1797050"/>
                  <a:gd name="connsiteX152" fmla="*/ 1933575 w 2362200"/>
                  <a:gd name="connsiteY152" fmla="*/ 1279525 h 1797050"/>
                  <a:gd name="connsiteX153" fmla="*/ 1943100 w 2362200"/>
                  <a:gd name="connsiteY153" fmla="*/ 1279525 h 1797050"/>
                  <a:gd name="connsiteX154" fmla="*/ 1933575 w 2362200"/>
                  <a:gd name="connsiteY154" fmla="*/ 1304925 h 1797050"/>
                  <a:gd name="connsiteX155" fmla="*/ 1952625 w 2362200"/>
                  <a:gd name="connsiteY155" fmla="*/ 1320800 h 1797050"/>
                  <a:gd name="connsiteX156" fmla="*/ 1949450 w 2362200"/>
                  <a:gd name="connsiteY156" fmla="*/ 1336675 h 1797050"/>
                  <a:gd name="connsiteX157" fmla="*/ 1905000 w 2362200"/>
                  <a:gd name="connsiteY157" fmla="*/ 13366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387475 h 1797050"/>
                  <a:gd name="connsiteX160" fmla="*/ 1901825 w 2362200"/>
                  <a:gd name="connsiteY160" fmla="*/ 1406525 h 1797050"/>
                  <a:gd name="connsiteX161" fmla="*/ 1936750 w 2362200"/>
                  <a:gd name="connsiteY161" fmla="*/ 1447800 h 1797050"/>
                  <a:gd name="connsiteX162" fmla="*/ 1990725 w 2362200"/>
                  <a:gd name="connsiteY162" fmla="*/ 1447800 h 1797050"/>
                  <a:gd name="connsiteX163" fmla="*/ 2060575 w 2362200"/>
                  <a:gd name="connsiteY163" fmla="*/ 1476375 h 1797050"/>
                  <a:gd name="connsiteX164" fmla="*/ 2060575 w 2362200"/>
                  <a:gd name="connsiteY164" fmla="*/ 1504950 h 1797050"/>
                  <a:gd name="connsiteX165" fmla="*/ 2035175 w 2362200"/>
                  <a:gd name="connsiteY165" fmla="*/ 1571625 h 1797050"/>
                  <a:gd name="connsiteX166" fmla="*/ 2063750 w 2362200"/>
                  <a:gd name="connsiteY166" fmla="*/ 1587500 h 1797050"/>
                  <a:gd name="connsiteX167" fmla="*/ 2105025 w 2362200"/>
                  <a:gd name="connsiteY167" fmla="*/ 1660525 h 1797050"/>
                  <a:gd name="connsiteX168" fmla="*/ 2054225 w 2362200"/>
                  <a:gd name="connsiteY168" fmla="*/ 1736725 h 1797050"/>
                  <a:gd name="connsiteX169" fmla="*/ 2028825 w 2362200"/>
                  <a:gd name="connsiteY169" fmla="*/ 1730375 h 1797050"/>
                  <a:gd name="connsiteX170" fmla="*/ 2006600 w 2362200"/>
                  <a:gd name="connsiteY170" fmla="*/ 1717675 h 1797050"/>
                  <a:gd name="connsiteX171" fmla="*/ 2000250 w 2362200"/>
                  <a:gd name="connsiteY171" fmla="*/ 1736725 h 1797050"/>
                  <a:gd name="connsiteX172" fmla="*/ 1958975 w 2362200"/>
                  <a:gd name="connsiteY172" fmla="*/ 1746250 h 1797050"/>
                  <a:gd name="connsiteX173" fmla="*/ 1952625 w 2362200"/>
                  <a:gd name="connsiteY173" fmla="*/ 1778000 h 1797050"/>
                  <a:gd name="connsiteX174" fmla="*/ 1901825 w 2362200"/>
                  <a:gd name="connsiteY174" fmla="*/ 1797050 h 1797050"/>
                  <a:gd name="connsiteX175" fmla="*/ 1879600 w 2362200"/>
                  <a:gd name="connsiteY175" fmla="*/ 1758950 h 1797050"/>
                  <a:gd name="connsiteX176" fmla="*/ 1841500 w 2362200"/>
                  <a:gd name="connsiteY176" fmla="*/ 1768475 h 1797050"/>
                  <a:gd name="connsiteX177" fmla="*/ 1844675 w 2362200"/>
                  <a:gd name="connsiteY177" fmla="*/ 1730375 h 1797050"/>
                  <a:gd name="connsiteX178" fmla="*/ 1825625 w 2362200"/>
                  <a:gd name="connsiteY178" fmla="*/ 1704975 h 1797050"/>
                  <a:gd name="connsiteX179" fmla="*/ 1860550 w 2362200"/>
                  <a:gd name="connsiteY179" fmla="*/ 1685925 h 1797050"/>
                  <a:gd name="connsiteX180" fmla="*/ 1803400 w 2362200"/>
                  <a:gd name="connsiteY180" fmla="*/ 1666875 h 1797050"/>
                  <a:gd name="connsiteX181" fmla="*/ 1790700 w 2362200"/>
                  <a:gd name="connsiteY181" fmla="*/ 1692275 h 1797050"/>
                  <a:gd name="connsiteX182" fmla="*/ 1746250 w 2362200"/>
                  <a:gd name="connsiteY182" fmla="*/ 1711325 h 1797050"/>
                  <a:gd name="connsiteX183" fmla="*/ 1739900 w 2362200"/>
                  <a:gd name="connsiteY183" fmla="*/ 1733550 h 1797050"/>
                  <a:gd name="connsiteX184" fmla="*/ 1724025 w 2362200"/>
                  <a:gd name="connsiteY184" fmla="*/ 1739900 h 1797050"/>
                  <a:gd name="connsiteX185" fmla="*/ 1701800 w 2362200"/>
                  <a:gd name="connsiteY185" fmla="*/ 1739900 h 1797050"/>
                  <a:gd name="connsiteX186" fmla="*/ 1714500 w 2362200"/>
                  <a:gd name="connsiteY186" fmla="*/ 1704975 h 1797050"/>
                  <a:gd name="connsiteX187" fmla="*/ 1739900 w 2362200"/>
                  <a:gd name="connsiteY187" fmla="*/ 1679575 h 1797050"/>
                  <a:gd name="connsiteX188" fmla="*/ 1730375 w 2362200"/>
                  <a:gd name="connsiteY188" fmla="*/ 1654175 h 1797050"/>
                  <a:gd name="connsiteX189" fmla="*/ 1708150 w 2362200"/>
                  <a:gd name="connsiteY189" fmla="*/ 1654175 h 1797050"/>
                  <a:gd name="connsiteX190" fmla="*/ 1695450 w 2362200"/>
                  <a:gd name="connsiteY190" fmla="*/ 1679575 h 1797050"/>
                  <a:gd name="connsiteX191" fmla="*/ 1663700 w 2362200"/>
                  <a:gd name="connsiteY191" fmla="*/ 1685925 h 1797050"/>
                  <a:gd name="connsiteX192" fmla="*/ 1628775 w 2362200"/>
                  <a:gd name="connsiteY192" fmla="*/ 1698625 h 1797050"/>
                  <a:gd name="connsiteX193" fmla="*/ 1600200 w 2362200"/>
                  <a:gd name="connsiteY193" fmla="*/ 1670050 h 1797050"/>
                  <a:gd name="connsiteX194" fmla="*/ 1597025 w 2362200"/>
                  <a:gd name="connsiteY194" fmla="*/ 1635125 h 1797050"/>
                  <a:gd name="connsiteX195" fmla="*/ 1568450 w 2362200"/>
                  <a:gd name="connsiteY195" fmla="*/ 1619250 h 1797050"/>
                  <a:gd name="connsiteX196" fmla="*/ 1558925 w 2362200"/>
                  <a:gd name="connsiteY196" fmla="*/ 1584325 h 1797050"/>
                  <a:gd name="connsiteX197" fmla="*/ 1517650 w 2362200"/>
                  <a:gd name="connsiteY197" fmla="*/ 1555750 h 1797050"/>
                  <a:gd name="connsiteX198" fmla="*/ 1498600 w 2362200"/>
                  <a:gd name="connsiteY198" fmla="*/ 1558925 h 1797050"/>
                  <a:gd name="connsiteX199" fmla="*/ 1466850 w 2362200"/>
                  <a:gd name="connsiteY199" fmla="*/ 1603375 h 1797050"/>
                  <a:gd name="connsiteX200" fmla="*/ 1419225 w 2362200"/>
                  <a:gd name="connsiteY200" fmla="*/ 1622425 h 1797050"/>
                  <a:gd name="connsiteX201" fmla="*/ 1393825 w 2362200"/>
                  <a:gd name="connsiteY201" fmla="*/ 1587500 h 1797050"/>
                  <a:gd name="connsiteX202" fmla="*/ 1368425 w 2362200"/>
                  <a:gd name="connsiteY202" fmla="*/ 1587500 h 1797050"/>
                  <a:gd name="connsiteX203" fmla="*/ 1270000 w 2362200"/>
                  <a:gd name="connsiteY203" fmla="*/ 1511300 h 1797050"/>
                  <a:gd name="connsiteX204" fmla="*/ 1276350 w 2362200"/>
                  <a:gd name="connsiteY204" fmla="*/ 1463675 h 1797050"/>
                  <a:gd name="connsiteX205" fmla="*/ 1238250 w 2362200"/>
                  <a:gd name="connsiteY205" fmla="*/ 1457325 h 1797050"/>
                  <a:gd name="connsiteX206" fmla="*/ 1222375 w 2362200"/>
                  <a:gd name="connsiteY206" fmla="*/ 1482725 h 1797050"/>
                  <a:gd name="connsiteX207" fmla="*/ 1187450 w 2362200"/>
                  <a:gd name="connsiteY207" fmla="*/ 1482725 h 1797050"/>
                  <a:gd name="connsiteX208" fmla="*/ 1139825 w 2362200"/>
                  <a:gd name="connsiteY208" fmla="*/ 1460500 h 1797050"/>
                  <a:gd name="connsiteX209" fmla="*/ 1092200 w 2362200"/>
                  <a:gd name="connsiteY209" fmla="*/ 1495425 h 1797050"/>
                  <a:gd name="connsiteX210" fmla="*/ 1098550 w 2362200"/>
                  <a:gd name="connsiteY210" fmla="*/ 1511300 h 1797050"/>
                  <a:gd name="connsiteX211" fmla="*/ 1079500 w 2362200"/>
                  <a:gd name="connsiteY211" fmla="*/ 1530350 h 1797050"/>
                  <a:gd name="connsiteX212" fmla="*/ 1035050 w 2362200"/>
                  <a:gd name="connsiteY212" fmla="*/ 1530350 h 1797050"/>
                  <a:gd name="connsiteX213" fmla="*/ 1006475 w 2362200"/>
                  <a:gd name="connsiteY213" fmla="*/ 1574800 h 1797050"/>
                  <a:gd name="connsiteX214" fmla="*/ 958850 w 2362200"/>
                  <a:gd name="connsiteY214" fmla="*/ 1571625 h 1797050"/>
                  <a:gd name="connsiteX215" fmla="*/ 952500 w 2362200"/>
                  <a:gd name="connsiteY215" fmla="*/ 1587500 h 1797050"/>
                  <a:gd name="connsiteX216" fmla="*/ 965200 w 2362200"/>
                  <a:gd name="connsiteY216" fmla="*/ 1670050 h 1797050"/>
                  <a:gd name="connsiteX217" fmla="*/ 939800 w 2362200"/>
                  <a:gd name="connsiteY217" fmla="*/ 1714500 h 1797050"/>
                  <a:gd name="connsiteX218" fmla="*/ 901700 w 2362200"/>
                  <a:gd name="connsiteY218" fmla="*/ 1720850 h 1797050"/>
                  <a:gd name="connsiteX219" fmla="*/ 898525 w 2362200"/>
                  <a:gd name="connsiteY219" fmla="*/ 1746250 h 1797050"/>
                  <a:gd name="connsiteX220" fmla="*/ 869950 w 2362200"/>
                  <a:gd name="connsiteY220" fmla="*/ 1746250 h 1797050"/>
                  <a:gd name="connsiteX221" fmla="*/ 854075 w 2362200"/>
                  <a:gd name="connsiteY221" fmla="*/ 1758950 h 1797050"/>
                  <a:gd name="connsiteX222" fmla="*/ 847725 w 2362200"/>
                  <a:gd name="connsiteY222" fmla="*/ 1771650 h 1797050"/>
                  <a:gd name="connsiteX223" fmla="*/ 828675 w 2362200"/>
                  <a:gd name="connsiteY223" fmla="*/ 1765300 h 1797050"/>
                  <a:gd name="connsiteX224" fmla="*/ 819150 w 2362200"/>
                  <a:gd name="connsiteY224" fmla="*/ 1752600 h 1797050"/>
                  <a:gd name="connsiteX225" fmla="*/ 790575 w 2362200"/>
                  <a:gd name="connsiteY225" fmla="*/ 1771650 h 1797050"/>
                  <a:gd name="connsiteX226" fmla="*/ 692150 w 2362200"/>
                  <a:gd name="connsiteY226" fmla="*/ 1701800 h 1797050"/>
                  <a:gd name="connsiteX227" fmla="*/ 650875 w 2362200"/>
                  <a:gd name="connsiteY227" fmla="*/ 1720850 h 1797050"/>
                  <a:gd name="connsiteX228" fmla="*/ 615950 w 2362200"/>
                  <a:gd name="connsiteY228" fmla="*/ 1685925 h 1797050"/>
                  <a:gd name="connsiteX229" fmla="*/ 581025 w 2362200"/>
                  <a:gd name="connsiteY229" fmla="*/ 1689100 h 1797050"/>
                  <a:gd name="connsiteX230" fmla="*/ 571500 w 2362200"/>
                  <a:gd name="connsiteY230" fmla="*/ 1609725 h 1797050"/>
                  <a:gd name="connsiteX231" fmla="*/ 523875 w 2362200"/>
                  <a:gd name="connsiteY231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298575 w 2362200"/>
                  <a:gd name="connsiteY101" fmla="*/ 412750 h 1797050"/>
                  <a:gd name="connsiteX102" fmla="*/ 1282700 w 2362200"/>
                  <a:gd name="connsiteY102" fmla="*/ 460375 h 1797050"/>
                  <a:gd name="connsiteX103" fmla="*/ 1336675 w 2362200"/>
                  <a:gd name="connsiteY103" fmla="*/ 504825 h 1797050"/>
                  <a:gd name="connsiteX104" fmla="*/ 1378744 w 2362200"/>
                  <a:gd name="connsiteY104" fmla="*/ 503238 h 1797050"/>
                  <a:gd name="connsiteX105" fmla="*/ 1403350 w 2362200"/>
                  <a:gd name="connsiteY105" fmla="*/ 530225 h 1797050"/>
                  <a:gd name="connsiteX106" fmla="*/ 1434307 w 2362200"/>
                  <a:gd name="connsiteY106" fmla="*/ 526475 h 1797050"/>
                  <a:gd name="connsiteX107" fmla="*/ 1468438 w 2362200"/>
                  <a:gd name="connsiteY107" fmla="*/ 548578 h 1797050"/>
                  <a:gd name="connsiteX108" fmla="*/ 1492250 w 2362200"/>
                  <a:gd name="connsiteY108" fmla="*/ 590550 h 1797050"/>
                  <a:gd name="connsiteX109" fmla="*/ 1480344 w 2362200"/>
                  <a:gd name="connsiteY109" fmla="*/ 612775 h 1797050"/>
                  <a:gd name="connsiteX110" fmla="*/ 1450975 w 2362200"/>
                  <a:gd name="connsiteY110" fmla="*/ 622300 h 1797050"/>
                  <a:gd name="connsiteX111" fmla="*/ 1511300 w 2362200"/>
                  <a:gd name="connsiteY111" fmla="*/ 638175 h 1797050"/>
                  <a:gd name="connsiteX112" fmla="*/ 1581944 w 2362200"/>
                  <a:gd name="connsiteY112" fmla="*/ 619919 h 1797050"/>
                  <a:gd name="connsiteX113" fmla="*/ 1622425 w 2362200"/>
                  <a:gd name="connsiteY113" fmla="*/ 613569 h 1797050"/>
                  <a:gd name="connsiteX114" fmla="*/ 1623219 w 2362200"/>
                  <a:gd name="connsiteY114" fmla="*/ 587375 h 1797050"/>
                  <a:gd name="connsiteX115" fmla="*/ 1641475 w 2362200"/>
                  <a:gd name="connsiteY115" fmla="*/ 593725 h 1797050"/>
                  <a:gd name="connsiteX116" fmla="*/ 1698625 w 2362200"/>
                  <a:gd name="connsiteY116" fmla="*/ 611981 h 1797050"/>
                  <a:gd name="connsiteX117" fmla="*/ 1704181 w 2362200"/>
                  <a:gd name="connsiteY117" fmla="*/ 575469 h 1797050"/>
                  <a:gd name="connsiteX118" fmla="*/ 1724025 w 2362200"/>
                  <a:gd name="connsiteY118" fmla="*/ 565150 h 1797050"/>
                  <a:gd name="connsiteX119" fmla="*/ 1803400 w 2362200"/>
                  <a:gd name="connsiteY119" fmla="*/ 508000 h 1797050"/>
                  <a:gd name="connsiteX120" fmla="*/ 1885950 w 2362200"/>
                  <a:gd name="connsiteY120" fmla="*/ 485775 h 1797050"/>
                  <a:gd name="connsiteX121" fmla="*/ 1952625 w 2362200"/>
                  <a:gd name="connsiteY121" fmla="*/ 415925 h 1797050"/>
                  <a:gd name="connsiteX122" fmla="*/ 1977231 w 2362200"/>
                  <a:gd name="connsiteY122" fmla="*/ 409575 h 1797050"/>
                  <a:gd name="connsiteX123" fmla="*/ 2006600 w 2362200"/>
                  <a:gd name="connsiteY123" fmla="*/ 396875 h 1797050"/>
                  <a:gd name="connsiteX124" fmla="*/ 2056606 w 2362200"/>
                  <a:gd name="connsiteY124" fmla="*/ 411956 h 1797050"/>
                  <a:gd name="connsiteX125" fmla="*/ 2085975 w 2362200"/>
                  <a:gd name="connsiteY125" fmla="*/ 457200 h 1797050"/>
                  <a:gd name="connsiteX126" fmla="*/ 2133600 w 2362200"/>
                  <a:gd name="connsiteY126" fmla="*/ 504825 h 1797050"/>
                  <a:gd name="connsiteX127" fmla="*/ 2190750 w 2362200"/>
                  <a:gd name="connsiteY127" fmla="*/ 536575 h 1797050"/>
                  <a:gd name="connsiteX128" fmla="*/ 2244725 w 2362200"/>
                  <a:gd name="connsiteY128" fmla="*/ 520700 h 1797050"/>
                  <a:gd name="connsiteX129" fmla="*/ 2270125 w 2362200"/>
                  <a:gd name="connsiteY129" fmla="*/ 533400 h 1797050"/>
                  <a:gd name="connsiteX130" fmla="*/ 2273300 w 2362200"/>
                  <a:gd name="connsiteY130" fmla="*/ 577850 h 1797050"/>
                  <a:gd name="connsiteX131" fmla="*/ 2324100 w 2362200"/>
                  <a:gd name="connsiteY131" fmla="*/ 606425 h 1797050"/>
                  <a:gd name="connsiteX132" fmla="*/ 2362200 w 2362200"/>
                  <a:gd name="connsiteY132" fmla="*/ 644525 h 1797050"/>
                  <a:gd name="connsiteX133" fmla="*/ 2298700 w 2362200"/>
                  <a:gd name="connsiteY133" fmla="*/ 800100 h 1797050"/>
                  <a:gd name="connsiteX134" fmla="*/ 2273300 w 2362200"/>
                  <a:gd name="connsiteY134" fmla="*/ 895350 h 1797050"/>
                  <a:gd name="connsiteX135" fmla="*/ 2247900 w 2362200"/>
                  <a:gd name="connsiteY135" fmla="*/ 949325 h 1797050"/>
                  <a:gd name="connsiteX136" fmla="*/ 2197100 w 2362200"/>
                  <a:gd name="connsiteY136" fmla="*/ 949325 h 1797050"/>
                  <a:gd name="connsiteX137" fmla="*/ 2174875 w 2362200"/>
                  <a:gd name="connsiteY137" fmla="*/ 993775 h 1797050"/>
                  <a:gd name="connsiteX138" fmla="*/ 2174875 w 2362200"/>
                  <a:gd name="connsiteY138" fmla="*/ 993775 h 1797050"/>
                  <a:gd name="connsiteX139" fmla="*/ 2181225 w 2362200"/>
                  <a:gd name="connsiteY139" fmla="*/ 1022350 h 1797050"/>
                  <a:gd name="connsiteX140" fmla="*/ 2146300 w 2362200"/>
                  <a:gd name="connsiteY140" fmla="*/ 1031875 h 1797050"/>
                  <a:gd name="connsiteX141" fmla="*/ 2095500 w 2362200"/>
                  <a:gd name="connsiteY141" fmla="*/ 1019175 h 1797050"/>
                  <a:gd name="connsiteX142" fmla="*/ 2101850 w 2362200"/>
                  <a:gd name="connsiteY142" fmla="*/ 1073150 h 1797050"/>
                  <a:gd name="connsiteX143" fmla="*/ 2114550 w 2362200"/>
                  <a:gd name="connsiteY143" fmla="*/ 1117600 h 1797050"/>
                  <a:gd name="connsiteX144" fmla="*/ 2051050 w 2362200"/>
                  <a:gd name="connsiteY144" fmla="*/ 1152525 h 1797050"/>
                  <a:gd name="connsiteX145" fmla="*/ 2066925 w 2362200"/>
                  <a:gd name="connsiteY145" fmla="*/ 1174750 h 1797050"/>
                  <a:gd name="connsiteX146" fmla="*/ 2047875 w 2362200"/>
                  <a:gd name="connsiteY146" fmla="*/ 1196975 h 1797050"/>
                  <a:gd name="connsiteX147" fmla="*/ 1968500 w 2362200"/>
                  <a:gd name="connsiteY147" fmla="*/ 1171575 h 1797050"/>
                  <a:gd name="connsiteX148" fmla="*/ 1943100 w 2362200"/>
                  <a:gd name="connsiteY148" fmla="*/ 1187450 h 1797050"/>
                  <a:gd name="connsiteX149" fmla="*/ 1908175 w 2362200"/>
                  <a:gd name="connsiteY149" fmla="*/ 1187450 h 1797050"/>
                  <a:gd name="connsiteX150" fmla="*/ 1908175 w 2362200"/>
                  <a:gd name="connsiteY150" fmla="*/ 1247775 h 1797050"/>
                  <a:gd name="connsiteX151" fmla="*/ 1924050 w 2362200"/>
                  <a:gd name="connsiteY151" fmla="*/ 1263650 h 1797050"/>
                  <a:gd name="connsiteX152" fmla="*/ 1933575 w 2362200"/>
                  <a:gd name="connsiteY152" fmla="*/ 1279525 h 1797050"/>
                  <a:gd name="connsiteX153" fmla="*/ 1943100 w 2362200"/>
                  <a:gd name="connsiteY153" fmla="*/ 1279525 h 1797050"/>
                  <a:gd name="connsiteX154" fmla="*/ 1933575 w 2362200"/>
                  <a:gd name="connsiteY154" fmla="*/ 1304925 h 1797050"/>
                  <a:gd name="connsiteX155" fmla="*/ 1952625 w 2362200"/>
                  <a:gd name="connsiteY155" fmla="*/ 1320800 h 1797050"/>
                  <a:gd name="connsiteX156" fmla="*/ 1949450 w 2362200"/>
                  <a:gd name="connsiteY156" fmla="*/ 1336675 h 1797050"/>
                  <a:gd name="connsiteX157" fmla="*/ 1905000 w 2362200"/>
                  <a:gd name="connsiteY157" fmla="*/ 13366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387475 h 1797050"/>
                  <a:gd name="connsiteX160" fmla="*/ 1901825 w 2362200"/>
                  <a:gd name="connsiteY160" fmla="*/ 1406525 h 1797050"/>
                  <a:gd name="connsiteX161" fmla="*/ 1936750 w 2362200"/>
                  <a:gd name="connsiteY161" fmla="*/ 1447800 h 1797050"/>
                  <a:gd name="connsiteX162" fmla="*/ 1990725 w 2362200"/>
                  <a:gd name="connsiteY162" fmla="*/ 1447800 h 1797050"/>
                  <a:gd name="connsiteX163" fmla="*/ 2060575 w 2362200"/>
                  <a:gd name="connsiteY163" fmla="*/ 1476375 h 1797050"/>
                  <a:gd name="connsiteX164" fmla="*/ 2060575 w 2362200"/>
                  <a:gd name="connsiteY164" fmla="*/ 1504950 h 1797050"/>
                  <a:gd name="connsiteX165" fmla="*/ 2035175 w 2362200"/>
                  <a:gd name="connsiteY165" fmla="*/ 1571625 h 1797050"/>
                  <a:gd name="connsiteX166" fmla="*/ 2063750 w 2362200"/>
                  <a:gd name="connsiteY166" fmla="*/ 1587500 h 1797050"/>
                  <a:gd name="connsiteX167" fmla="*/ 2105025 w 2362200"/>
                  <a:gd name="connsiteY167" fmla="*/ 1660525 h 1797050"/>
                  <a:gd name="connsiteX168" fmla="*/ 2054225 w 2362200"/>
                  <a:gd name="connsiteY168" fmla="*/ 1736725 h 1797050"/>
                  <a:gd name="connsiteX169" fmla="*/ 2028825 w 2362200"/>
                  <a:gd name="connsiteY169" fmla="*/ 1730375 h 1797050"/>
                  <a:gd name="connsiteX170" fmla="*/ 2006600 w 2362200"/>
                  <a:gd name="connsiteY170" fmla="*/ 1717675 h 1797050"/>
                  <a:gd name="connsiteX171" fmla="*/ 2000250 w 2362200"/>
                  <a:gd name="connsiteY171" fmla="*/ 1736725 h 1797050"/>
                  <a:gd name="connsiteX172" fmla="*/ 1958975 w 2362200"/>
                  <a:gd name="connsiteY172" fmla="*/ 1746250 h 1797050"/>
                  <a:gd name="connsiteX173" fmla="*/ 1952625 w 2362200"/>
                  <a:gd name="connsiteY173" fmla="*/ 1778000 h 1797050"/>
                  <a:gd name="connsiteX174" fmla="*/ 1901825 w 2362200"/>
                  <a:gd name="connsiteY174" fmla="*/ 1797050 h 1797050"/>
                  <a:gd name="connsiteX175" fmla="*/ 1879600 w 2362200"/>
                  <a:gd name="connsiteY175" fmla="*/ 1758950 h 1797050"/>
                  <a:gd name="connsiteX176" fmla="*/ 1841500 w 2362200"/>
                  <a:gd name="connsiteY176" fmla="*/ 1768475 h 1797050"/>
                  <a:gd name="connsiteX177" fmla="*/ 1844675 w 2362200"/>
                  <a:gd name="connsiteY177" fmla="*/ 1730375 h 1797050"/>
                  <a:gd name="connsiteX178" fmla="*/ 1825625 w 2362200"/>
                  <a:gd name="connsiteY178" fmla="*/ 1704975 h 1797050"/>
                  <a:gd name="connsiteX179" fmla="*/ 1860550 w 2362200"/>
                  <a:gd name="connsiteY179" fmla="*/ 1685925 h 1797050"/>
                  <a:gd name="connsiteX180" fmla="*/ 1803400 w 2362200"/>
                  <a:gd name="connsiteY180" fmla="*/ 1666875 h 1797050"/>
                  <a:gd name="connsiteX181" fmla="*/ 1790700 w 2362200"/>
                  <a:gd name="connsiteY181" fmla="*/ 1692275 h 1797050"/>
                  <a:gd name="connsiteX182" fmla="*/ 1746250 w 2362200"/>
                  <a:gd name="connsiteY182" fmla="*/ 1711325 h 1797050"/>
                  <a:gd name="connsiteX183" fmla="*/ 1739900 w 2362200"/>
                  <a:gd name="connsiteY183" fmla="*/ 1733550 h 1797050"/>
                  <a:gd name="connsiteX184" fmla="*/ 1724025 w 2362200"/>
                  <a:gd name="connsiteY184" fmla="*/ 1739900 h 1797050"/>
                  <a:gd name="connsiteX185" fmla="*/ 1701800 w 2362200"/>
                  <a:gd name="connsiteY185" fmla="*/ 1739900 h 1797050"/>
                  <a:gd name="connsiteX186" fmla="*/ 1714500 w 2362200"/>
                  <a:gd name="connsiteY186" fmla="*/ 1704975 h 1797050"/>
                  <a:gd name="connsiteX187" fmla="*/ 1739900 w 2362200"/>
                  <a:gd name="connsiteY187" fmla="*/ 1679575 h 1797050"/>
                  <a:gd name="connsiteX188" fmla="*/ 1730375 w 2362200"/>
                  <a:gd name="connsiteY188" fmla="*/ 1654175 h 1797050"/>
                  <a:gd name="connsiteX189" fmla="*/ 1708150 w 2362200"/>
                  <a:gd name="connsiteY189" fmla="*/ 1654175 h 1797050"/>
                  <a:gd name="connsiteX190" fmla="*/ 1695450 w 2362200"/>
                  <a:gd name="connsiteY190" fmla="*/ 1679575 h 1797050"/>
                  <a:gd name="connsiteX191" fmla="*/ 1663700 w 2362200"/>
                  <a:gd name="connsiteY191" fmla="*/ 1685925 h 1797050"/>
                  <a:gd name="connsiteX192" fmla="*/ 1628775 w 2362200"/>
                  <a:gd name="connsiteY192" fmla="*/ 1698625 h 1797050"/>
                  <a:gd name="connsiteX193" fmla="*/ 1600200 w 2362200"/>
                  <a:gd name="connsiteY193" fmla="*/ 1670050 h 1797050"/>
                  <a:gd name="connsiteX194" fmla="*/ 1597025 w 2362200"/>
                  <a:gd name="connsiteY194" fmla="*/ 1635125 h 1797050"/>
                  <a:gd name="connsiteX195" fmla="*/ 1568450 w 2362200"/>
                  <a:gd name="connsiteY195" fmla="*/ 1619250 h 1797050"/>
                  <a:gd name="connsiteX196" fmla="*/ 1558925 w 2362200"/>
                  <a:gd name="connsiteY196" fmla="*/ 1584325 h 1797050"/>
                  <a:gd name="connsiteX197" fmla="*/ 1517650 w 2362200"/>
                  <a:gd name="connsiteY197" fmla="*/ 1555750 h 1797050"/>
                  <a:gd name="connsiteX198" fmla="*/ 1498600 w 2362200"/>
                  <a:gd name="connsiteY198" fmla="*/ 1558925 h 1797050"/>
                  <a:gd name="connsiteX199" fmla="*/ 1466850 w 2362200"/>
                  <a:gd name="connsiteY199" fmla="*/ 1603375 h 1797050"/>
                  <a:gd name="connsiteX200" fmla="*/ 1419225 w 2362200"/>
                  <a:gd name="connsiteY200" fmla="*/ 1622425 h 1797050"/>
                  <a:gd name="connsiteX201" fmla="*/ 1393825 w 2362200"/>
                  <a:gd name="connsiteY201" fmla="*/ 1587500 h 1797050"/>
                  <a:gd name="connsiteX202" fmla="*/ 1368425 w 2362200"/>
                  <a:gd name="connsiteY202" fmla="*/ 1587500 h 1797050"/>
                  <a:gd name="connsiteX203" fmla="*/ 1270000 w 2362200"/>
                  <a:gd name="connsiteY203" fmla="*/ 1511300 h 1797050"/>
                  <a:gd name="connsiteX204" fmla="*/ 1276350 w 2362200"/>
                  <a:gd name="connsiteY204" fmla="*/ 1463675 h 1797050"/>
                  <a:gd name="connsiteX205" fmla="*/ 1238250 w 2362200"/>
                  <a:gd name="connsiteY205" fmla="*/ 1457325 h 1797050"/>
                  <a:gd name="connsiteX206" fmla="*/ 1222375 w 2362200"/>
                  <a:gd name="connsiteY206" fmla="*/ 1482725 h 1797050"/>
                  <a:gd name="connsiteX207" fmla="*/ 1187450 w 2362200"/>
                  <a:gd name="connsiteY207" fmla="*/ 1482725 h 1797050"/>
                  <a:gd name="connsiteX208" fmla="*/ 1139825 w 2362200"/>
                  <a:gd name="connsiteY208" fmla="*/ 1460500 h 1797050"/>
                  <a:gd name="connsiteX209" fmla="*/ 1092200 w 2362200"/>
                  <a:gd name="connsiteY209" fmla="*/ 1495425 h 1797050"/>
                  <a:gd name="connsiteX210" fmla="*/ 1098550 w 2362200"/>
                  <a:gd name="connsiteY210" fmla="*/ 1511300 h 1797050"/>
                  <a:gd name="connsiteX211" fmla="*/ 1079500 w 2362200"/>
                  <a:gd name="connsiteY211" fmla="*/ 1530350 h 1797050"/>
                  <a:gd name="connsiteX212" fmla="*/ 1035050 w 2362200"/>
                  <a:gd name="connsiteY212" fmla="*/ 1530350 h 1797050"/>
                  <a:gd name="connsiteX213" fmla="*/ 1006475 w 2362200"/>
                  <a:gd name="connsiteY213" fmla="*/ 1574800 h 1797050"/>
                  <a:gd name="connsiteX214" fmla="*/ 958850 w 2362200"/>
                  <a:gd name="connsiteY214" fmla="*/ 1571625 h 1797050"/>
                  <a:gd name="connsiteX215" fmla="*/ 952500 w 2362200"/>
                  <a:gd name="connsiteY215" fmla="*/ 1587500 h 1797050"/>
                  <a:gd name="connsiteX216" fmla="*/ 965200 w 2362200"/>
                  <a:gd name="connsiteY216" fmla="*/ 1670050 h 1797050"/>
                  <a:gd name="connsiteX217" fmla="*/ 939800 w 2362200"/>
                  <a:gd name="connsiteY217" fmla="*/ 1714500 h 1797050"/>
                  <a:gd name="connsiteX218" fmla="*/ 901700 w 2362200"/>
                  <a:gd name="connsiteY218" fmla="*/ 1720850 h 1797050"/>
                  <a:gd name="connsiteX219" fmla="*/ 898525 w 2362200"/>
                  <a:gd name="connsiteY219" fmla="*/ 1746250 h 1797050"/>
                  <a:gd name="connsiteX220" fmla="*/ 869950 w 2362200"/>
                  <a:gd name="connsiteY220" fmla="*/ 1746250 h 1797050"/>
                  <a:gd name="connsiteX221" fmla="*/ 854075 w 2362200"/>
                  <a:gd name="connsiteY221" fmla="*/ 1758950 h 1797050"/>
                  <a:gd name="connsiteX222" fmla="*/ 847725 w 2362200"/>
                  <a:gd name="connsiteY222" fmla="*/ 1771650 h 1797050"/>
                  <a:gd name="connsiteX223" fmla="*/ 828675 w 2362200"/>
                  <a:gd name="connsiteY223" fmla="*/ 1765300 h 1797050"/>
                  <a:gd name="connsiteX224" fmla="*/ 819150 w 2362200"/>
                  <a:gd name="connsiteY224" fmla="*/ 1752600 h 1797050"/>
                  <a:gd name="connsiteX225" fmla="*/ 790575 w 2362200"/>
                  <a:gd name="connsiteY225" fmla="*/ 1771650 h 1797050"/>
                  <a:gd name="connsiteX226" fmla="*/ 692150 w 2362200"/>
                  <a:gd name="connsiteY226" fmla="*/ 1701800 h 1797050"/>
                  <a:gd name="connsiteX227" fmla="*/ 650875 w 2362200"/>
                  <a:gd name="connsiteY227" fmla="*/ 1720850 h 1797050"/>
                  <a:gd name="connsiteX228" fmla="*/ 615950 w 2362200"/>
                  <a:gd name="connsiteY228" fmla="*/ 1685925 h 1797050"/>
                  <a:gd name="connsiteX229" fmla="*/ 581025 w 2362200"/>
                  <a:gd name="connsiteY229" fmla="*/ 1689100 h 1797050"/>
                  <a:gd name="connsiteX230" fmla="*/ 571500 w 2362200"/>
                  <a:gd name="connsiteY230" fmla="*/ 1609725 h 1797050"/>
                  <a:gd name="connsiteX231" fmla="*/ 523875 w 2362200"/>
                  <a:gd name="connsiteY231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298575 w 2362200"/>
                  <a:gd name="connsiteY101" fmla="*/ 412750 h 1797050"/>
                  <a:gd name="connsiteX102" fmla="*/ 1282700 w 2362200"/>
                  <a:gd name="connsiteY102" fmla="*/ 460375 h 1797050"/>
                  <a:gd name="connsiteX103" fmla="*/ 1336675 w 2362200"/>
                  <a:gd name="connsiteY103" fmla="*/ 504825 h 1797050"/>
                  <a:gd name="connsiteX104" fmla="*/ 1378744 w 2362200"/>
                  <a:gd name="connsiteY104" fmla="*/ 503238 h 1797050"/>
                  <a:gd name="connsiteX105" fmla="*/ 1403350 w 2362200"/>
                  <a:gd name="connsiteY105" fmla="*/ 530225 h 1797050"/>
                  <a:gd name="connsiteX106" fmla="*/ 1434307 w 2362200"/>
                  <a:gd name="connsiteY106" fmla="*/ 526475 h 1797050"/>
                  <a:gd name="connsiteX107" fmla="*/ 1468438 w 2362200"/>
                  <a:gd name="connsiteY107" fmla="*/ 548578 h 1797050"/>
                  <a:gd name="connsiteX108" fmla="*/ 1492250 w 2362200"/>
                  <a:gd name="connsiteY108" fmla="*/ 590550 h 1797050"/>
                  <a:gd name="connsiteX109" fmla="*/ 1480344 w 2362200"/>
                  <a:gd name="connsiteY109" fmla="*/ 612775 h 1797050"/>
                  <a:gd name="connsiteX110" fmla="*/ 1450975 w 2362200"/>
                  <a:gd name="connsiteY110" fmla="*/ 622300 h 1797050"/>
                  <a:gd name="connsiteX111" fmla="*/ 1511300 w 2362200"/>
                  <a:gd name="connsiteY111" fmla="*/ 638175 h 1797050"/>
                  <a:gd name="connsiteX112" fmla="*/ 1581944 w 2362200"/>
                  <a:gd name="connsiteY112" fmla="*/ 619919 h 1797050"/>
                  <a:gd name="connsiteX113" fmla="*/ 1622425 w 2362200"/>
                  <a:gd name="connsiteY113" fmla="*/ 613569 h 1797050"/>
                  <a:gd name="connsiteX114" fmla="*/ 1623219 w 2362200"/>
                  <a:gd name="connsiteY114" fmla="*/ 587375 h 1797050"/>
                  <a:gd name="connsiteX115" fmla="*/ 1641475 w 2362200"/>
                  <a:gd name="connsiteY115" fmla="*/ 593725 h 1797050"/>
                  <a:gd name="connsiteX116" fmla="*/ 1698625 w 2362200"/>
                  <a:gd name="connsiteY116" fmla="*/ 611981 h 1797050"/>
                  <a:gd name="connsiteX117" fmla="*/ 1704181 w 2362200"/>
                  <a:gd name="connsiteY117" fmla="*/ 575469 h 1797050"/>
                  <a:gd name="connsiteX118" fmla="*/ 1724025 w 2362200"/>
                  <a:gd name="connsiteY118" fmla="*/ 565150 h 1797050"/>
                  <a:gd name="connsiteX119" fmla="*/ 1803400 w 2362200"/>
                  <a:gd name="connsiteY119" fmla="*/ 508000 h 1797050"/>
                  <a:gd name="connsiteX120" fmla="*/ 1885950 w 2362200"/>
                  <a:gd name="connsiteY120" fmla="*/ 485775 h 1797050"/>
                  <a:gd name="connsiteX121" fmla="*/ 1952625 w 2362200"/>
                  <a:gd name="connsiteY121" fmla="*/ 415925 h 1797050"/>
                  <a:gd name="connsiteX122" fmla="*/ 1977231 w 2362200"/>
                  <a:gd name="connsiteY122" fmla="*/ 409575 h 1797050"/>
                  <a:gd name="connsiteX123" fmla="*/ 2006600 w 2362200"/>
                  <a:gd name="connsiteY123" fmla="*/ 396875 h 1797050"/>
                  <a:gd name="connsiteX124" fmla="*/ 2056606 w 2362200"/>
                  <a:gd name="connsiteY124" fmla="*/ 411956 h 1797050"/>
                  <a:gd name="connsiteX125" fmla="*/ 2078038 w 2362200"/>
                  <a:gd name="connsiteY125" fmla="*/ 452437 h 1797050"/>
                  <a:gd name="connsiteX126" fmla="*/ 2133600 w 2362200"/>
                  <a:gd name="connsiteY126" fmla="*/ 504825 h 1797050"/>
                  <a:gd name="connsiteX127" fmla="*/ 2190750 w 2362200"/>
                  <a:gd name="connsiteY127" fmla="*/ 536575 h 1797050"/>
                  <a:gd name="connsiteX128" fmla="*/ 2244725 w 2362200"/>
                  <a:gd name="connsiteY128" fmla="*/ 520700 h 1797050"/>
                  <a:gd name="connsiteX129" fmla="*/ 2270125 w 2362200"/>
                  <a:gd name="connsiteY129" fmla="*/ 533400 h 1797050"/>
                  <a:gd name="connsiteX130" fmla="*/ 2273300 w 2362200"/>
                  <a:gd name="connsiteY130" fmla="*/ 577850 h 1797050"/>
                  <a:gd name="connsiteX131" fmla="*/ 2324100 w 2362200"/>
                  <a:gd name="connsiteY131" fmla="*/ 606425 h 1797050"/>
                  <a:gd name="connsiteX132" fmla="*/ 2362200 w 2362200"/>
                  <a:gd name="connsiteY132" fmla="*/ 644525 h 1797050"/>
                  <a:gd name="connsiteX133" fmla="*/ 2298700 w 2362200"/>
                  <a:gd name="connsiteY133" fmla="*/ 800100 h 1797050"/>
                  <a:gd name="connsiteX134" fmla="*/ 2273300 w 2362200"/>
                  <a:gd name="connsiteY134" fmla="*/ 895350 h 1797050"/>
                  <a:gd name="connsiteX135" fmla="*/ 2247900 w 2362200"/>
                  <a:gd name="connsiteY135" fmla="*/ 949325 h 1797050"/>
                  <a:gd name="connsiteX136" fmla="*/ 2197100 w 2362200"/>
                  <a:gd name="connsiteY136" fmla="*/ 949325 h 1797050"/>
                  <a:gd name="connsiteX137" fmla="*/ 2174875 w 2362200"/>
                  <a:gd name="connsiteY137" fmla="*/ 993775 h 1797050"/>
                  <a:gd name="connsiteX138" fmla="*/ 2174875 w 2362200"/>
                  <a:gd name="connsiteY138" fmla="*/ 993775 h 1797050"/>
                  <a:gd name="connsiteX139" fmla="*/ 2181225 w 2362200"/>
                  <a:gd name="connsiteY139" fmla="*/ 1022350 h 1797050"/>
                  <a:gd name="connsiteX140" fmla="*/ 2146300 w 2362200"/>
                  <a:gd name="connsiteY140" fmla="*/ 1031875 h 1797050"/>
                  <a:gd name="connsiteX141" fmla="*/ 2095500 w 2362200"/>
                  <a:gd name="connsiteY141" fmla="*/ 1019175 h 1797050"/>
                  <a:gd name="connsiteX142" fmla="*/ 2101850 w 2362200"/>
                  <a:gd name="connsiteY142" fmla="*/ 1073150 h 1797050"/>
                  <a:gd name="connsiteX143" fmla="*/ 2114550 w 2362200"/>
                  <a:gd name="connsiteY143" fmla="*/ 1117600 h 1797050"/>
                  <a:gd name="connsiteX144" fmla="*/ 2051050 w 2362200"/>
                  <a:gd name="connsiteY144" fmla="*/ 1152525 h 1797050"/>
                  <a:gd name="connsiteX145" fmla="*/ 2066925 w 2362200"/>
                  <a:gd name="connsiteY145" fmla="*/ 1174750 h 1797050"/>
                  <a:gd name="connsiteX146" fmla="*/ 2047875 w 2362200"/>
                  <a:gd name="connsiteY146" fmla="*/ 1196975 h 1797050"/>
                  <a:gd name="connsiteX147" fmla="*/ 1968500 w 2362200"/>
                  <a:gd name="connsiteY147" fmla="*/ 1171575 h 1797050"/>
                  <a:gd name="connsiteX148" fmla="*/ 1943100 w 2362200"/>
                  <a:gd name="connsiteY148" fmla="*/ 1187450 h 1797050"/>
                  <a:gd name="connsiteX149" fmla="*/ 1908175 w 2362200"/>
                  <a:gd name="connsiteY149" fmla="*/ 1187450 h 1797050"/>
                  <a:gd name="connsiteX150" fmla="*/ 1908175 w 2362200"/>
                  <a:gd name="connsiteY150" fmla="*/ 1247775 h 1797050"/>
                  <a:gd name="connsiteX151" fmla="*/ 1924050 w 2362200"/>
                  <a:gd name="connsiteY151" fmla="*/ 1263650 h 1797050"/>
                  <a:gd name="connsiteX152" fmla="*/ 1933575 w 2362200"/>
                  <a:gd name="connsiteY152" fmla="*/ 1279525 h 1797050"/>
                  <a:gd name="connsiteX153" fmla="*/ 1943100 w 2362200"/>
                  <a:gd name="connsiteY153" fmla="*/ 1279525 h 1797050"/>
                  <a:gd name="connsiteX154" fmla="*/ 1933575 w 2362200"/>
                  <a:gd name="connsiteY154" fmla="*/ 1304925 h 1797050"/>
                  <a:gd name="connsiteX155" fmla="*/ 1952625 w 2362200"/>
                  <a:gd name="connsiteY155" fmla="*/ 1320800 h 1797050"/>
                  <a:gd name="connsiteX156" fmla="*/ 1949450 w 2362200"/>
                  <a:gd name="connsiteY156" fmla="*/ 1336675 h 1797050"/>
                  <a:gd name="connsiteX157" fmla="*/ 1905000 w 2362200"/>
                  <a:gd name="connsiteY157" fmla="*/ 13366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387475 h 1797050"/>
                  <a:gd name="connsiteX160" fmla="*/ 1901825 w 2362200"/>
                  <a:gd name="connsiteY160" fmla="*/ 1406525 h 1797050"/>
                  <a:gd name="connsiteX161" fmla="*/ 1936750 w 2362200"/>
                  <a:gd name="connsiteY161" fmla="*/ 1447800 h 1797050"/>
                  <a:gd name="connsiteX162" fmla="*/ 1990725 w 2362200"/>
                  <a:gd name="connsiteY162" fmla="*/ 1447800 h 1797050"/>
                  <a:gd name="connsiteX163" fmla="*/ 2060575 w 2362200"/>
                  <a:gd name="connsiteY163" fmla="*/ 1476375 h 1797050"/>
                  <a:gd name="connsiteX164" fmla="*/ 2060575 w 2362200"/>
                  <a:gd name="connsiteY164" fmla="*/ 1504950 h 1797050"/>
                  <a:gd name="connsiteX165" fmla="*/ 2035175 w 2362200"/>
                  <a:gd name="connsiteY165" fmla="*/ 1571625 h 1797050"/>
                  <a:gd name="connsiteX166" fmla="*/ 2063750 w 2362200"/>
                  <a:gd name="connsiteY166" fmla="*/ 1587500 h 1797050"/>
                  <a:gd name="connsiteX167" fmla="*/ 2105025 w 2362200"/>
                  <a:gd name="connsiteY167" fmla="*/ 1660525 h 1797050"/>
                  <a:gd name="connsiteX168" fmla="*/ 2054225 w 2362200"/>
                  <a:gd name="connsiteY168" fmla="*/ 1736725 h 1797050"/>
                  <a:gd name="connsiteX169" fmla="*/ 2028825 w 2362200"/>
                  <a:gd name="connsiteY169" fmla="*/ 1730375 h 1797050"/>
                  <a:gd name="connsiteX170" fmla="*/ 2006600 w 2362200"/>
                  <a:gd name="connsiteY170" fmla="*/ 1717675 h 1797050"/>
                  <a:gd name="connsiteX171" fmla="*/ 2000250 w 2362200"/>
                  <a:gd name="connsiteY171" fmla="*/ 1736725 h 1797050"/>
                  <a:gd name="connsiteX172" fmla="*/ 1958975 w 2362200"/>
                  <a:gd name="connsiteY172" fmla="*/ 1746250 h 1797050"/>
                  <a:gd name="connsiteX173" fmla="*/ 1952625 w 2362200"/>
                  <a:gd name="connsiteY173" fmla="*/ 1778000 h 1797050"/>
                  <a:gd name="connsiteX174" fmla="*/ 1901825 w 2362200"/>
                  <a:gd name="connsiteY174" fmla="*/ 1797050 h 1797050"/>
                  <a:gd name="connsiteX175" fmla="*/ 1879600 w 2362200"/>
                  <a:gd name="connsiteY175" fmla="*/ 1758950 h 1797050"/>
                  <a:gd name="connsiteX176" fmla="*/ 1841500 w 2362200"/>
                  <a:gd name="connsiteY176" fmla="*/ 1768475 h 1797050"/>
                  <a:gd name="connsiteX177" fmla="*/ 1844675 w 2362200"/>
                  <a:gd name="connsiteY177" fmla="*/ 1730375 h 1797050"/>
                  <a:gd name="connsiteX178" fmla="*/ 1825625 w 2362200"/>
                  <a:gd name="connsiteY178" fmla="*/ 1704975 h 1797050"/>
                  <a:gd name="connsiteX179" fmla="*/ 1860550 w 2362200"/>
                  <a:gd name="connsiteY179" fmla="*/ 1685925 h 1797050"/>
                  <a:gd name="connsiteX180" fmla="*/ 1803400 w 2362200"/>
                  <a:gd name="connsiteY180" fmla="*/ 1666875 h 1797050"/>
                  <a:gd name="connsiteX181" fmla="*/ 1790700 w 2362200"/>
                  <a:gd name="connsiteY181" fmla="*/ 1692275 h 1797050"/>
                  <a:gd name="connsiteX182" fmla="*/ 1746250 w 2362200"/>
                  <a:gd name="connsiteY182" fmla="*/ 1711325 h 1797050"/>
                  <a:gd name="connsiteX183" fmla="*/ 1739900 w 2362200"/>
                  <a:gd name="connsiteY183" fmla="*/ 1733550 h 1797050"/>
                  <a:gd name="connsiteX184" fmla="*/ 1724025 w 2362200"/>
                  <a:gd name="connsiteY184" fmla="*/ 1739900 h 1797050"/>
                  <a:gd name="connsiteX185" fmla="*/ 1701800 w 2362200"/>
                  <a:gd name="connsiteY185" fmla="*/ 1739900 h 1797050"/>
                  <a:gd name="connsiteX186" fmla="*/ 1714500 w 2362200"/>
                  <a:gd name="connsiteY186" fmla="*/ 1704975 h 1797050"/>
                  <a:gd name="connsiteX187" fmla="*/ 1739900 w 2362200"/>
                  <a:gd name="connsiteY187" fmla="*/ 1679575 h 1797050"/>
                  <a:gd name="connsiteX188" fmla="*/ 1730375 w 2362200"/>
                  <a:gd name="connsiteY188" fmla="*/ 1654175 h 1797050"/>
                  <a:gd name="connsiteX189" fmla="*/ 1708150 w 2362200"/>
                  <a:gd name="connsiteY189" fmla="*/ 1654175 h 1797050"/>
                  <a:gd name="connsiteX190" fmla="*/ 1695450 w 2362200"/>
                  <a:gd name="connsiteY190" fmla="*/ 1679575 h 1797050"/>
                  <a:gd name="connsiteX191" fmla="*/ 1663700 w 2362200"/>
                  <a:gd name="connsiteY191" fmla="*/ 1685925 h 1797050"/>
                  <a:gd name="connsiteX192" fmla="*/ 1628775 w 2362200"/>
                  <a:gd name="connsiteY192" fmla="*/ 1698625 h 1797050"/>
                  <a:gd name="connsiteX193" fmla="*/ 1600200 w 2362200"/>
                  <a:gd name="connsiteY193" fmla="*/ 1670050 h 1797050"/>
                  <a:gd name="connsiteX194" fmla="*/ 1597025 w 2362200"/>
                  <a:gd name="connsiteY194" fmla="*/ 1635125 h 1797050"/>
                  <a:gd name="connsiteX195" fmla="*/ 1568450 w 2362200"/>
                  <a:gd name="connsiteY195" fmla="*/ 1619250 h 1797050"/>
                  <a:gd name="connsiteX196" fmla="*/ 1558925 w 2362200"/>
                  <a:gd name="connsiteY196" fmla="*/ 1584325 h 1797050"/>
                  <a:gd name="connsiteX197" fmla="*/ 1517650 w 2362200"/>
                  <a:gd name="connsiteY197" fmla="*/ 1555750 h 1797050"/>
                  <a:gd name="connsiteX198" fmla="*/ 1498600 w 2362200"/>
                  <a:gd name="connsiteY198" fmla="*/ 1558925 h 1797050"/>
                  <a:gd name="connsiteX199" fmla="*/ 1466850 w 2362200"/>
                  <a:gd name="connsiteY199" fmla="*/ 1603375 h 1797050"/>
                  <a:gd name="connsiteX200" fmla="*/ 1419225 w 2362200"/>
                  <a:gd name="connsiteY200" fmla="*/ 1622425 h 1797050"/>
                  <a:gd name="connsiteX201" fmla="*/ 1393825 w 2362200"/>
                  <a:gd name="connsiteY201" fmla="*/ 1587500 h 1797050"/>
                  <a:gd name="connsiteX202" fmla="*/ 1368425 w 2362200"/>
                  <a:gd name="connsiteY202" fmla="*/ 1587500 h 1797050"/>
                  <a:gd name="connsiteX203" fmla="*/ 1270000 w 2362200"/>
                  <a:gd name="connsiteY203" fmla="*/ 1511300 h 1797050"/>
                  <a:gd name="connsiteX204" fmla="*/ 1276350 w 2362200"/>
                  <a:gd name="connsiteY204" fmla="*/ 1463675 h 1797050"/>
                  <a:gd name="connsiteX205" fmla="*/ 1238250 w 2362200"/>
                  <a:gd name="connsiteY205" fmla="*/ 1457325 h 1797050"/>
                  <a:gd name="connsiteX206" fmla="*/ 1222375 w 2362200"/>
                  <a:gd name="connsiteY206" fmla="*/ 1482725 h 1797050"/>
                  <a:gd name="connsiteX207" fmla="*/ 1187450 w 2362200"/>
                  <a:gd name="connsiteY207" fmla="*/ 1482725 h 1797050"/>
                  <a:gd name="connsiteX208" fmla="*/ 1139825 w 2362200"/>
                  <a:gd name="connsiteY208" fmla="*/ 1460500 h 1797050"/>
                  <a:gd name="connsiteX209" fmla="*/ 1092200 w 2362200"/>
                  <a:gd name="connsiteY209" fmla="*/ 1495425 h 1797050"/>
                  <a:gd name="connsiteX210" fmla="*/ 1098550 w 2362200"/>
                  <a:gd name="connsiteY210" fmla="*/ 1511300 h 1797050"/>
                  <a:gd name="connsiteX211" fmla="*/ 1079500 w 2362200"/>
                  <a:gd name="connsiteY211" fmla="*/ 1530350 h 1797050"/>
                  <a:gd name="connsiteX212" fmla="*/ 1035050 w 2362200"/>
                  <a:gd name="connsiteY212" fmla="*/ 1530350 h 1797050"/>
                  <a:gd name="connsiteX213" fmla="*/ 1006475 w 2362200"/>
                  <a:gd name="connsiteY213" fmla="*/ 1574800 h 1797050"/>
                  <a:gd name="connsiteX214" fmla="*/ 958850 w 2362200"/>
                  <a:gd name="connsiteY214" fmla="*/ 1571625 h 1797050"/>
                  <a:gd name="connsiteX215" fmla="*/ 952500 w 2362200"/>
                  <a:gd name="connsiteY215" fmla="*/ 1587500 h 1797050"/>
                  <a:gd name="connsiteX216" fmla="*/ 965200 w 2362200"/>
                  <a:gd name="connsiteY216" fmla="*/ 1670050 h 1797050"/>
                  <a:gd name="connsiteX217" fmla="*/ 939800 w 2362200"/>
                  <a:gd name="connsiteY217" fmla="*/ 1714500 h 1797050"/>
                  <a:gd name="connsiteX218" fmla="*/ 901700 w 2362200"/>
                  <a:gd name="connsiteY218" fmla="*/ 1720850 h 1797050"/>
                  <a:gd name="connsiteX219" fmla="*/ 898525 w 2362200"/>
                  <a:gd name="connsiteY219" fmla="*/ 1746250 h 1797050"/>
                  <a:gd name="connsiteX220" fmla="*/ 869950 w 2362200"/>
                  <a:gd name="connsiteY220" fmla="*/ 1746250 h 1797050"/>
                  <a:gd name="connsiteX221" fmla="*/ 854075 w 2362200"/>
                  <a:gd name="connsiteY221" fmla="*/ 1758950 h 1797050"/>
                  <a:gd name="connsiteX222" fmla="*/ 847725 w 2362200"/>
                  <a:gd name="connsiteY222" fmla="*/ 1771650 h 1797050"/>
                  <a:gd name="connsiteX223" fmla="*/ 828675 w 2362200"/>
                  <a:gd name="connsiteY223" fmla="*/ 1765300 h 1797050"/>
                  <a:gd name="connsiteX224" fmla="*/ 819150 w 2362200"/>
                  <a:gd name="connsiteY224" fmla="*/ 1752600 h 1797050"/>
                  <a:gd name="connsiteX225" fmla="*/ 790575 w 2362200"/>
                  <a:gd name="connsiteY225" fmla="*/ 1771650 h 1797050"/>
                  <a:gd name="connsiteX226" fmla="*/ 692150 w 2362200"/>
                  <a:gd name="connsiteY226" fmla="*/ 1701800 h 1797050"/>
                  <a:gd name="connsiteX227" fmla="*/ 650875 w 2362200"/>
                  <a:gd name="connsiteY227" fmla="*/ 1720850 h 1797050"/>
                  <a:gd name="connsiteX228" fmla="*/ 615950 w 2362200"/>
                  <a:gd name="connsiteY228" fmla="*/ 1685925 h 1797050"/>
                  <a:gd name="connsiteX229" fmla="*/ 581025 w 2362200"/>
                  <a:gd name="connsiteY229" fmla="*/ 1689100 h 1797050"/>
                  <a:gd name="connsiteX230" fmla="*/ 571500 w 2362200"/>
                  <a:gd name="connsiteY230" fmla="*/ 1609725 h 1797050"/>
                  <a:gd name="connsiteX231" fmla="*/ 523875 w 2362200"/>
                  <a:gd name="connsiteY231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298575 w 2362200"/>
                  <a:gd name="connsiteY101" fmla="*/ 412750 h 1797050"/>
                  <a:gd name="connsiteX102" fmla="*/ 1282700 w 2362200"/>
                  <a:gd name="connsiteY102" fmla="*/ 460375 h 1797050"/>
                  <a:gd name="connsiteX103" fmla="*/ 1336675 w 2362200"/>
                  <a:gd name="connsiteY103" fmla="*/ 504825 h 1797050"/>
                  <a:gd name="connsiteX104" fmla="*/ 1378744 w 2362200"/>
                  <a:gd name="connsiteY104" fmla="*/ 503238 h 1797050"/>
                  <a:gd name="connsiteX105" fmla="*/ 1403350 w 2362200"/>
                  <a:gd name="connsiteY105" fmla="*/ 530225 h 1797050"/>
                  <a:gd name="connsiteX106" fmla="*/ 1434307 w 2362200"/>
                  <a:gd name="connsiteY106" fmla="*/ 526475 h 1797050"/>
                  <a:gd name="connsiteX107" fmla="*/ 1468438 w 2362200"/>
                  <a:gd name="connsiteY107" fmla="*/ 548578 h 1797050"/>
                  <a:gd name="connsiteX108" fmla="*/ 1492250 w 2362200"/>
                  <a:gd name="connsiteY108" fmla="*/ 590550 h 1797050"/>
                  <a:gd name="connsiteX109" fmla="*/ 1480344 w 2362200"/>
                  <a:gd name="connsiteY109" fmla="*/ 612775 h 1797050"/>
                  <a:gd name="connsiteX110" fmla="*/ 1450975 w 2362200"/>
                  <a:gd name="connsiteY110" fmla="*/ 622300 h 1797050"/>
                  <a:gd name="connsiteX111" fmla="*/ 1511300 w 2362200"/>
                  <a:gd name="connsiteY111" fmla="*/ 638175 h 1797050"/>
                  <a:gd name="connsiteX112" fmla="*/ 1581944 w 2362200"/>
                  <a:gd name="connsiteY112" fmla="*/ 619919 h 1797050"/>
                  <a:gd name="connsiteX113" fmla="*/ 1622425 w 2362200"/>
                  <a:gd name="connsiteY113" fmla="*/ 613569 h 1797050"/>
                  <a:gd name="connsiteX114" fmla="*/ 1623219 w 2362200"/>
                  <a:gd name="connsiteY114" fmla="*/ 587375 h 1797050"/>
                  <a:gd name="connsiteX115" fmla="*/ 1641475 w 2362200"/>
                  <a:gd name="connsiteY115" fmla="*/ 593725 h 1797050"/>
                  <a:gd name="connsiteX116" fmla="*/ 1698625 w 2362200"/>
                  <a:gd name="connsiteY116" fmla="*/ 611981 h 1797050"/>
                  <a:gd name="connsiteX117" fmla="*/ 1704181 w 2362200"/>
                  <a:gd name="connsiteY117" fmla="*/ 575469 h 1797050"/>
                  <a:gd name="connsiteX118" fmla="*/ 1724025 w 2362200"/>
                  <a:gd name="connsiteY118" fmla="*/ 565150 h 1797050"/>
                  <a:gd name="connsiteX119" fmla="*/ 1803400 w 2362200"/>
                  <a:gd name="connsiteY119" fmla="*/ 508000 h 1797050"/>
                  <a:gd name="connsiteX120" fmla="*/ 1885950 w 2362200"/>
                  <a:gd name="connsiteY120" fmla="*/ 485775 h 1797050"/>
                  <a:gd name="connsiteX121" fmla="*/ 1952625 w 2362200"/>
                  <a:gd name="connsiteY121" fmla="*/ 415925 h 1797050"/>
                  <a:gd name="connsiteX122" fmla="*/ 1977231 w 2362200"/>
                  <a:gd name="connsiteY122" fmla="*/ 409575 h 1797050"/>
                  <a:gd name="connsiteX123" fmla="*/ 2006600 w 2362200"/>
                  <a:gd name="connsiteY123" fmla="*/ 396875 h 1797050"/>
                  <a:gd name="connsiteX124" fmla="*/ 2056606 w 2362200"/>
                  <a:gd name="connsiteY124" fmla="*/ 411956 h 1797050"/>
                  <a:gd name="connsiteX125" fmla="*/ 2078038 w 2362200"/>
                  <a:gd name="connsiteY125" fmla="*/ 452437 h 1797050"/>
                  <a:gd name="connsiteX126" fmla="*/ 2133600 w 2362200"/>
                  <a:gd name="connsiteY126" fmla="*/ 504825 h 1797050"/>
                  <a:gd name="connsiteX127" fmla="*/ 2190750 w 2362200"/>
                  <a:gd name="connsiteY127" fmla="*/ 536575 h 1797050"/>
                  <a:gd name="connsiteX128" fmla="*/ 2244725 w 2362200"/>
                  <a:gd name="connsiteY128" fmla="*/ 520700 h 1797050"/>
                  <a:gd name="connsiteX129" fmla="*/ 2270125 w 2362200"/>
                  <a:gd name="connsiteY129" fmla="*/ 533400 h 1797050"/>
                  <a:gd name="connsiteX130" fmla="*/ 2273300 w 2362200"/>
                  <a:gd name="connsiteY130" fmla="*/ 577850 h 1797050"/>
                  <a:gd name="connsiteX131" fmla="*/ 2324100 w 2362200"/>
                  <a:gd name="connsiteY131" fmla="*/ 606425 h 1797050"/>
                  <a:gd name="connsiteX132" fmla="*/ 2362200 w 2362200"/>
                  <a:gd name="connsiteY132" fmla="*/ 644525 h 1797050"/>
                  <a:gd name="connsiteX133" fmla="*/ 2298700 w 2362200"/>
                  <a:gd name="connsiteY133" fmla="*/ 800100 h 1797050"/>
                  <a:gd name="connsiteX134" fmla="*/ 2273300 w 2362200"/>
                  <a:gd name="connsiteY134" fmla="*/ 895350 h 1797050"/>
                  <a:gd name="connsiteX135" fmla="*/ 2247900 w 2362200"/>
                  <a:gd name="connsiteY135" fmla="*/ 949325 h 1797050"/>
                  <a:gd name="connsiteX136" fmla="*/ 2197100 w 2362200"/>
                  <a:gd name="connsiteY136" fmla="*/ 949325 h 1797050"/>
                  <a:gd name="connsiteX137" fmla="*/ 2174875 w 2362200"/>
                  <a:gd name="connsiteY137" fmla="*/ 993775 h 1797050"/>
                  <a:gd name="connsiteX138" fmla="*/ 2174875 w 2362200"/>
                  <a:gd name="connsiteY138" fmla="*/ 993775 h 1797050"/>
                  <a:gd name="connsiteX139" fmla="*/ 2181225 w 2362200"/>
                  <a:gd name="connsiteY139" fmla="*/ 1022350 h 1797050"/>
                  <a:gd name="connsiteX140" fmla="*/ 2146300 w 2362200"/>
                  <a:gd name="connsiteY140" fmla="*/ 1031875 h 1797050"/>
                  <a:gd name="connsiteX141" fmla="*/ 2095500 w 2362200"/>
                  <a:gd name="connsiteY141" fmla="*/ 1019175 h 1797050"/>
                  <a:gd name="connsiteX142" fmla="*/ 2101850 w 2362200"/>
                  <a:gd name="connsiteY142" fmla="*/ 1073150 h 1797050"/>
                  <a:gd name="connsiteX143" fmla="*/ 2114550 w 2362200"/>
                  <a:gd name="connsiteY143" fmla="*/ 1117600 h 1797050"/>
                  <a:gd name="connsiteX144" fmla="*/ 2051050 w 2362200"/>
                  <a:gd name="connsiteY144" fmla="*/ 1152525 h 1797050"/>
                  <a:gd name="connsiteX145" fmla="*/ 2066925 w 2362200"/>
                  <a:gd name="connsiteY145" fmla="*/ 1174750 h 1797050"/>
                  <a:gd name="connsiteX146" fmla="*/ 2047875 w 2362200"/>
                  <a:gd name="connsiteY146" fmla="*/ 1196975 h 1797050"/>
                  <a:gd name="connsiteX147" fmla="*/ 1968500 w 2362200"/>
                  <a:gd name="connsiteY147" fmla="*/ 1171575 h 1797050"/>
                  <a:gd name="connsiteX148" fmla="*/ 1943100 w 2362200"/>
                  <a:gd name="connsiteY148" fmla="*/ 1187450 h 1797050"/>
                  <a:gd name="connsiteX149" fmla="*/ 1908175 w 2362200"/>
                  <a:gd name="connsiteY149" fmla="*/ 1187450 h 1797050"/>
                  <a:gd name="connsiteX150" fmla="*/ 1908175 w 2362200"/>
                  <a:gd name="connsiteY150" fmla="*/ 1247775 h 1797050"/>
                  <a:gd name="connsiteX151" fmla="*/ 1924050 w 2362200"/>
                  <a:gd name="connsiteY151" fmla="*/ 1263650 h 1797050"/>
                  <a:gd name="connsiteX152" fmla="*/ 1933575 w 2362200"/>
                  <a:gd name="connsiteY152" fmla="*/ 1279525 h 1797050"/>
                  <a:gd name="connsiteX153" fmla="*/ 1943100 w 2362200"/>
                  <a:gd name="connsiteY153" fmla="*/ 1279525 h 1797050"/>
                  <a:gd name="connsiteX154" fmla="*/ 1933575 w 2362200"/>
                  <a:gd name="connsiteY154" fmla="*/ 1304925 h 1797050"/>
                  <a:gd name="connsiteX155" fmla="*/ 1952625 w 2362200"/>
                  <a:gd name="connsiteY155" fmla="*/ 1320800 h 1797050"/>
                  <a:gd name="connsiteX156" fmla="*/ 1949450 w 2362200"/>
                  <a:gd name="connsiteY156" fmla="*/ 1336675 h 1797050"/>
                  <a:gd name="connsiteX157" fmla="*/ 1905000 w 2362200"/>
                  <a:gd name="connsiteY157" fmla="*/ 13366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387475 h 1797050"/>
                  <a:gd name="connsiteX160" fmla="*/ 1901825 w 2362200"/>
                  <a:gd name="connsiteY160" fmla="*/ 1406525 h 1797050"/>
                  <a:gd name="connsiteX161" fmla="*/ 1936750 w 2362200"/>
                  <a:gd name="connsiteY161" fmla="*/ 1447800 h 1797050"/>
                  <a:gd name="connsiteX162" fmla="*/ 1990725 w 2362200"/>
                  <a:gd name="connsiteY162" fmla="*/ 1447800 h 1797050"/>
                  <a:gd name="connsiteX163" fmla="*/ 2060575 w 2362200"/>
                  <a:gd name="connsiteY163" fmla="*/ 1476375 h 1797050"/>
                  <a:gd name="connsiteX164" fmla="*/ 2060575 w 2362200"/>
                  <a:gd name="connsiteY164" fmla="*/ 1504950 h 1797050"/>
                  <a:gd name="connsiteX165" fmla="*/ 2035175 w 2362200"/>
                  <a:gd name="connsiteY165" fmla="*/ 1571625 h 1797050"/>
                  <a:gd name="connsiteX166" fmla="*/ 2063750 w 2362200"/>
                  <a:gd name="connsiteY166" fmla="*/ 1587500 h 1797050"/>
                  <a:gd name="connsiteX167" fmla="*/ 2105025 w 2362200"/>
                  <a:gd name="connsiteY167" fmla="*/ 1660525 h 1797050"/>
                  <a:gd name="connsiteX168" fmla="*/ 2054225 w 2362200"/>
                  <a:gd name="connsiteY168" fmla="*/ 1736725 h 1797050"/>
                  <a:gd name="connsiteX169" fmla="*/ 2028825 w 2362200"/>
                  <a:gd name="connsiteY169" fmla="*/ 1730375 h 1797050"/>
                  <a:gd name="connsiteX170" fmla="*/ 2006600 w 2362200"/>
                  <a:gd name="connsiteY170" fmla="*/ 1717675 h 1797050"/>
                  <a:gd name="connsiteX171" fmla="*/ 2000250 w 2362200"/>
                  <a:gd name="connsiteY171" fmla="*/ 1736725 h 1797050"/>
                  <a:gd name="connsiteX172" fmla="*/ 1958975 w 2362200"/>
                  <a:gd name="connsiteY172" fmla="*/ 1746250 h 1797050"/>
                  <a:gd name="connsiteX173" fmla="*/ 1952625 w 2362200"/>
                  <a:gd name="connsiteY173" fmla="*/ 1778000 h 1797050"/>
                  <a:gd name="connsiteX174" fmla="*/ 1901825 w 2362200"/>
                  <a:gd name="connsiteY174" fmla="*/ 1797050 h 1797050"/>
                  <a:gd name="connsiteX175" fmla="*/ 1879600 w 2362200"/>
                  <a:gd name="connsiteY175" fmla="*/ 1758950 h 1797050"/>
                  <a:gd name="connsiteX176" fmla="*/ 1841500 w 2362200"/>
                  <a:gd name="connsiteY176" fmla="*/ 1768475 h 1797050"/>
                  <a:gd name="connsiteX177" fmla="*/ 1844675 w 2362200"/>
                  <a:gd name="connsiteY177" fmla="*/ 1730375 h 1797050"/>
                  <a:gd name="connsiteX178" fmla="*/ 1825625 w 2362200"/>
                  <a:gd name="connsiteY178" fmla="*/ 1704975 h 1797050"/>
                  <a:gd name="connsiteX179" fmla="*/ 1860550 w 2362200"/>
                  <a:gd name="connsiteY179" fmla="*/ 1685925 h 1797050"/>
                  <a:gd name="connsiteX180" fmla="*/ 1803400 w 2362200"/>
                  <a:gd name="connsiteY180" fmla="*/ 1666875 h 1797050"/>
                  <a:gd name="connsiteX181" fmla="*/ 1790700 w 2362200"/>
                  <a:gd name="connsiteY181" fmla="*/ 1692275 h 1797050"/>
                  <a:gd name="connsiteX182" fmla="*/ 1746250 w 2362200"/>
                  <a:gd name="connsiteY182" fmla="*/ 1711325 h 1797050"/>
                  <a:gd name="connsiteX183" fmla="*/ 1739900 w 2362200"/>
                  <a:gd name="connsiteY183" fmla="*/ 1733550 h 1797050"/>
                  <a:gd name="connsiteX184" fmla="*/ 1724025 w 2362200"/>
                  <a:gd name="connsiteY184" fmla="*/ 1739900 h 1797050"/>
                  <a:gd name="connsiteX185" fmla="*/ 1701800 w 2362200"/>
                  <a:gd name="connsiteY185" fmla="*/ 1739900 h 1797050"/>
                  <a:gd name="connsiteX186" fmla="*/ 1714500 w 2362200"/>
                  <a:gd name="connsiteY186" fmla="*/ 1704975 h 1797050"/>
                  <a:gd name="connsiteX187" fmla="*/ 1739900 w 2362200"/>
                  <a:gd name="connsiteY187" fmla="*/ 1679575 h 1797050"/>
                  <a:gd name="connsiteX188" fmla="*/ 1730375 w 2362200"/>
                  <a:gd name="connsiteY188" fmla="*/ 1654175 h 1797050"/>
                  <a:gd name="connsiteX189" fmla="*/ 1708150 w 2362200"/>
                  <a:gd name="connsiteY189" fmla="*/ 1654175 h 1797050"/>
                  <a:gd name="connsiteX190" fmla="*/ 1695450 w 2362200"/>
                  <a:gd name="connsiteY190" fmla="*/ 1679575 h 1797050"/>
                  <a:gd name="connsiteX191" fmla="*/ 1663700 w 2362200"/>
                  <a:gd name="connsiteY191" fmla="*/ 1685925 h 1797050"/>
                  <a:gd name="connsiteX192" fmla="*/ 1628775 w 2362200"/>
                  <a:gd name="connsiteY192" fmla="*/ 1698625 h 1797050"/>
                  <a:gd name="connsiteX193" fmla="*/ 1600200 w 2362200"/>
                  <a:gd name="connsiteY193" fmla="*/ 1670050 h 1797050"/>
                  <a:gd name="connsiteX194" fmla="*/ 1597025 w 2362200"/>
                  <a:gd name="connsiteY194" fmla="*/ 1635125 h 1797050"/>
                  <a:gd name="connsiteX195" fmla="*/ 1568450 w 2362200"/>
                  <a:gd name="connsiteY195" fmla="*/ 1619250 h 1797050"/>
                  <a:gd name="connsiteX196" fmla="*/ 1558925 w 2362200"/>
                  <a:gd name="connsiteY196" fmla="*/ 1584325 h 1797050"/>
                  <a:gd name="connsiteX197" fmla="*/ 1517650 w 2362200"/>
                  <a:gd name="connsiteY197" fmla="*/ 1555750 h 1797050"/>
                  <a:gd name="connsiteX198" fmla="*/ 1498600 w 2362200"/>
                  <a:gd name="connsiteY198" fmla="*/ 1558925 h 1797050"/>
                  <a:gd name="connsiteX199" fmla="*/ 1466850 w 2362200"/>
                  <a:gd name="connsiteY199" fmla="*/ 1603375 h 1797050"/>
                  <a:gd name="connsiteX200" fmla="*/ 1419225 w 2362200"/>
                  <a:gd name="connsiteY200" fmla="*/ 1622425 h 1797050"/>
                  <a:gd name="connsiteX201" fmla="*/ 1393825 w 2362200"/>
                  <a:gd name="connsiteY201" fmla="*/ 1587500 h 1797050"/>
                  <a:gd name="connsiteX202" fmla="*/ 1368425 w 2362200"/>
                  <a:gd name="connsiteY202" fmla="*/ 1587500 h 1797050"/>
                  <a:gd name="connsiteX203" fmla="*/ 1270000 w 2362200"/>
                  <a:gd name="connsiteY203" fmla="*/ 1511300 h 1797050"/>
                  <a:gd name="connsiteX204" fmla="*/ 1276350 w 2362200"/>
                  <a:gd name="connsiteY204" fmla="*/ 1463675 h 1797050"/>
                  <a:gd name="connsiteX205" fmla="*/ 1238250 w 2362200"/>
                  <a:gd name="connsiteY205" fmla="*/ 1457325 h 1797050"/>
                  <a:gd name="connsiteX206" fmla="*/ 1222375 w 2362200"/>
                  <a:gd name="connsiteY206" fmla="*/ 1482725 h 1797050"/>
                  <a:gd name="connsiteX207" fmla="*/ 1187450 w 2362200"/>
                  <a:gd name="connsiteY207" fmla="*/ 1482725 h 1797050"/>
                  <a:gd name="connsiteX208" fmla="*/ 1139825 w 2362200"/>
                  <a:gd name="connsiteY208" fmla="*/ 1460500 h 1797050"/>
                  <a:gd name="connsiteX209" fmla="*/ 1092200 w 2362200"/>
                  <a:gd name="connsiteY209" fmla="*/ 1495425 h 1797050"/>
                  <a:gd name="connsiteX210" fmla="*/ 1098550 w 2362200"/>
                  <a:gd name="connsiteY210" fmla="*/ 1511300 h 1797050"/>
                  <a:gd name="connsiteX211" fmla="*/ 1079500 w 2362200"/>
                  <a:gd name="connsiteY211" fmla="*/ 1530350 h 1797050"/>
                  <a:gd name="connsiteX212" fmla="*/ 1035050 w 2362200"/>
                  <a:gd name="connsiteY212" fmla="*/ 1530350 h 1797050"/>
                  <a:gd name="connsiteX213" fmla="*/ 1006475 w 2362200"/>
                  <a:gd name="connsiteY213" fmla="*/ 1574800 h 1797050"/>
                  <a:gd name="connsiteX214" fmla="*/ 958850 w 2362200"/>
                  <a:gd name="connsiteY214" fmla="*/ 1571625 h 1797050"/>
                  <a:gd name="connsiteX215" fmla="*/ 952500 w 2362200"/>
                  <a:gd name="connsiteY215" fmla="*/ 1587500 h 1797050"/>
                  <a:gd name="connsiteX216" fmla="*/ 965200 w 2362200"/>
                  <a:gd name="connsiteY216" fmla="*/ 1670050 h 1797050"/>
                  <a:gd name="connsiteX217" fmla="*/ 939800 w 2362200"/>
                  <a:gd name="connsiteY217" fmla="*/ 1714500 h 1797050"/>
                  <a:gd name="connsiteX218" fmla="*/ 901700 w 2362200"/>
                  <a:gd name="connsiteY218" fmla="*/ 1720850 h 1797050"/>
                  <a:gd name="connsiteX219" fmla="*/ 898525 w 2362200"/>
                  <a:gd name="connsiteY219" fmla="*/ 1746250 h 1797050"/>
                  <a:gd name="connsiteX220" fmla="*/ 869950 w 2362200"/>
                  <a:gd name="connsiteY220" fmla="*/ 1746250 h 1797050"/>
                  <a:gd name="connsiteX221" fmla="*/ 854075 w 2362200"/>
                  <a:gd name="connsiteY221" fmla="*/ 1758950 h 1797050"/>
                  <a:gd name="connsiteX222" fmla="*/ 847725 w 2362200"/>
                  <a:gd name="connsiteY222" fmla="*/ 1771650 h 1797050"/>
                  <a:gd name="connsiteX223" fmla="*/ 828675 w 2362200"/>
                  <a:gd name="connsiteY223" fmla="*/ 1765300 h 1797050"/>
                  <a:gd name="connsiteX224" fmla="*/ 819150 w 2362200"/>
                  <a:gd name="connsiteY224" fmla="*/ 1752600 h 1797050"/>
                  <a:gd name="connsiteX225" fmla="*/ 790575 w 2362200"/>
                  <a:gd name="connsiteY225" fmla="*/ 1771650 h 1797050"/>
                  <a:gd name="connsiteX226" fmla="*/ 692150 w 2362200"/>
                  <a:gd name="connsiteY226" fmla="*/ 1701800 h 1797050"/>
                  <a:gd name="connsiteX227" fmla="*/ 650875 w 2362200"/>
                  <a:gd name="connsiteY227" fmla="*/ 1720850 h 1797050"/>
                  <a:gd name="connsiteX228" fmla="*/ 615950 w 2362200"/>
                  <a:gd name="connsiteY228" fmla="*/ 1685925 h 1797050"/>
                  <a:gd name="connsiteX229" fmla="*/ 581025 w 2362200"/>
                  <a:gd name="connsiteY229" fmla="*/ 1689100 h 1797050"/>
                  <a:gd name="connsiteX230" fmla="*/ 571500 w 2362200"/>
                  <a:gd name="connsiteY230" fmla="*/ 1609725 h 1797050"/>
                  <a:gd name="connsiteX231" fmla="*/ 523875 w 2362200"/>
                  <a:gd name="connsiteY231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298575 w 2362200"/>
                  <a:gd name="connsiteY101" fmla="*/ 412750 h 1797050"/>
                  <a:gd name="connsiteX102" fmla="*/ 1282700 w 2362200"/>
                  <a:gd name="connsiteY102" fmla="*/ 460375 h 1797050"/>
                  <a:gd name="connsiteX103" fmla="*/ 1336675 w 2362200"/>
                  <a:gd name="connsiteY103" fmla="*/ 504825 h 1797050"/>
                  <a:gd name="connsiteX104" fmla="*/ 1378744 w 2362200"/>
                  <a:gd name="connsiteY104" fmla="*/ 503238 h 1797050"/>
                  <a:gd name="connsiteX105" fmla="*/ 1403350 w 2362200"/>
                  <a:gd name="connsiteY105" fmla="*/ 530225 h 1797050"/>
                  <a:gd name="connsiteX106" fmla="*/ 1434307 w 2362200"/>
                  <a:gd name="connsiteY106" fmla="*/ 526475 h 1797050"/>
                  <a:gd name="connsiteX107" fmla="*/ 1468438 w 2362200"/>
                  <a:gd name="connsiteY107" fmla="*/ 548578 h 1797050"/>
                  <a:gd name="connsiteX108" fmla="*/ 1492250 w 2362200"/>
                  <a:gd name="connsiteY108" fmla="*/ 590550 h 1797050"/>
                  <a:gd name="connsiteX109" fmla="*/ 1480344 w 2362200"/>
                  <a:gd name="connsiteY109" fmla="*/ 612775 h 1797050"/>
                  <a:gd name="connsiteX110" fmla="*/ 1450975 w 2362200"/>
                  <a:gd name="connsiteY110" fmla="*/ 622300 h 1797050"/>
                  <a:gd name="connsiteX111" fmla="*/ 1511300 w 2362200"/>
                  <a:gd name="connsiteY111" fmla="*/ 638175 h 1797050"/>
                  <a:gd name="connsiteX112" fmla="*/ 1581944 w 2362200"/>
                  <a:gd name="connsiteY112" fmla="*/ 619919 h 1797050"/>
                  <a:gd name="connsiteX113" fmla="*/ 1622425 w 2362200"/>
                  <a:gd name="connsiteY113" fmla="*/ 613569 h 1797050"/>
                  <a:gd name="connsiteX114" fmla="*/ 1623219 w 2362200"/>
                  <a:gd name="connsiteY114" fmla="*/ 587375 h 1797050"/>
                  <a:gd name="connsiteX115" fmla="*/ 1641475 w 2362200"/>
                  <a:gd name="connsiteY115" fmla="*/ 593725 h 1797050"/>
                  <a:gd name="connsiteX116" fmla="*/ 1698625 w 2362200"/>
                  <a:gd name="connsiteY116" fmla="*/ 611981 h 1797050"/>
                  <a:gd name="connsiteX117" fmla="*/ 1704181 w 2362200"/>
                  <a:gd name="connsiteY117" fmla="*/ 575469 h 1797050"/>
                  <a:gd name="connsiteX118" fmla="*/ 1724025 w 2362200"/>
                  <a:gd name="connsiteY118" fmla="*/ 565150 h 1797050"/>
                  <a:gd name="connsiteX119" fmla="*/ 1803400 w 2362200"/>
                  <a:gd name="connsiteY119" fmla="*/ 508000 h 1797050"/>
                  <a:gd name="connsiteX120" fmla="*/ 1885950 w 2362200"/>
                  <a:gd name="connsiteY120" fmla="*/ 485775 h 1797050"/>
                  <a:gd name="connsiteX121" fmla="*/ 1952625 w 2362200"/>
                  <a:gd name="connsiteY121" fmla="*/ 415925 h 1797050"/>
                  <a:gd name="connsiteX122" fmla="*/ 1977231 w 2362200"/>
                  <a:gd name="connsiteY122" fmla="*/ 409575 h 1797050"/>
                  <a:gd name="connsiteX123" fmla="*/ 2006600 w 2362200"/>
                  <a:gd name="connsiteY123" fmla="*/ 396875 h 1797050"/>
                  <a:gd name="connsiteX124" fmla="*/ 2056606 w 2362200"/>
                  <a:gd name="connsiteY124" fmla="*/ 411956 h 1797050"/>
                  <a:gd name="connsiteX125" fmla="*/ 2078038 w 2362200"/>
                  <a:gd name="connsiteY125" fmla="*/ 452437 h 1797050"/>
                  <a:gd name="connsiteX126" fmla="*/ 2133600 w 2362200"/>
                  <a:gd name="connsiteY126" fmla="*/ 504825 h 1797050"/>
                  <a:gd name="connsiteX127" fmla="*/ 2191544 w 2362200"/>
                  <a:gd name="connsiteY127" fmla="*/ 533400 h 1797050"/>
                  <a:gd name="connsiteX128" fmla="*/ 2244725 w 2362200"/>
                  <a:gd name="connsiteY128" fmla="*/ 520700 h 1797050"/>
                  <a:gd name="connsiteX129" fmla="*/ 2270125 w 2362200"/>
                  <a:gd name="connsiteY129" fmla="*/ 533400 h 1797050"/>
                  <a:gd name="connsiteX130" fmla="*/ 2273300 w 2362200"/>
                  <a:gd name="connsiteY130" fmla="*/ 577850 h 1797050"/>
                  <a:gd name="connsiteX131" fmla="*/ 2324100 w 2362200"/>
                  <a:gd name="connsiteY131" fmla="*/ 606425 h 1797050"/>
                  <a:gd name="connsiteX132" fmla="*/ 2362200 w 2362200"/>
                  <a:gd name="connsiteY132" fmla="*/ 644525 h 1797050"/>
                  <a:gd name="connsiteX133" fmla="*/ 2298700 w 2362200"/>
                  <a:gd name="connsiteY133" fmla="*/ 800100 h 1797050"/>
                  <a:gd name="connsiteX134" fmla="*/ 2273300 w 2362200"/>
                  <a:gd name="connsiteY134" fmla="*/ 895350 h 1797050"/>
                  <a:gd name="connsiteX135" fmla="*/ 2247900 w 2362200"/>
                  <a:gd name="connsiteY135" fmla="*/ 949325 h 1797050"/>
                  <a:gd name="connsiteX136" fmla="*/ 2197100 w 2362200"/>
                  <a:gd name="connsiteY136" fmla="*/ 949325 h 1797050"/>
                  <a:gd name="connsiteX137" fmla="*/ 2174875 w 2362200"/>
                  <a:gd name="connsiteY137" fmla="*/ 993775 h 1797050"/>
                  <a:gd name="connsiteX138" fmla="*/ 2174875 w 2362200"/>
                  <a:gd name="connsiteY138" fmla="*/ 993775 h 1797050"/>
                  <a:gd name="connsiteX139" fmla="*/ 2181225 w 2362200"/>
                  <a:gd name="connsiteY139" fmla="*/ 1022350 h 1797050"/>
                  <a:gd name="connsiteX140" fmla="*/ 2146300 w 2362200"/>
                  <a:gd name="connsiteY140" fmla="*/ 1031875 h 1797050"/>
                  <a:gd name="connsiteX141" fmla="*/ 2095500 w 2362200"/>
                  <a:gd name="connsiteY141" fmla="*/ 1019175 h 1797050"/>
                  <a:gd name="connsiteX142" fmla="*/ 2101850 w 2362200"/>
                  <a:gd name="connsiteY142" fmla="*/ 1073150 h 1797050"/>
                  <a:gd name="connsiteX143" fmla="*/ 2114550 w 2362200"/>
                  <a:gd name="connsiteY143" fmla="*/ 1117600 h 1797050"/>
                  <a:gd name="connsiteX144" fmla="*/ 2051050 w 2362200"/>
                  <a:gd name="connsiteY144" fmla="*/ 1152525 h 1797050"/>
                  <a:gd name="connsiteX145" fmla="*/ 2066925 w 2362200"/>
                  <a:gd name="connsiteY145" fmla="*/ 1174750 h 1797050"/>
                  <a:gd name="connsiteX146" fmla="*/ 2047875 w 2362200"/>
                  <a:gd name="connsiteY146" fmla="*/ 1196975 h 1797050"/>
                  <a:gd name="connsiteX147" fmla="*/ 1968500 w 2362200"/>
                  <a:gd name="connsiteY147" fmla="*/ 1171575 h 1797050"/>
                  <a:gd name="connsiteX148" fmla="*/ 1943100 w 2362200"/>
                  <a:gd name="connsiteY148" fmla="*/ 1187450 h 1797050"/>
                  <a:gd name="connsiteX149" fmla="*/ 1908175 w 2362200"/>
                  <a:gd name="connsiteY149" fmla="*/ 1187450 h 1797050"/>
                  <a:gd name="connsiteX150" fmla="*/ 1908175 w 2362200"/>
                  <a:gd name="connsiteY150" fmla="*/ 1247775 h 1797050"/>
                  <a:gd name="connsiteX151" fmla="*/ 1924050 w 2362200"/>
                  <a:gd name="connsiteY151" fmla="*/ 1263650 h 1797050"/>
                  <a:gd name="connsiteX152" fmla="*/ 1933575 w 2362200"/>
                  <a:gd name="connsiteY152" fmla="*/ 1279525 h 1797050"/>
                  <a:gd name="connsiteX153" fmla="*/ 1943100 w 2362200"/>
                  <a:gd name="connsiteY153" fmla="*/ 1279525 h 1797050"/>
                  <a:gd name="connsiteX154" fmla="*/ 1933575 w 2362200"/>
                  <a:gd name="connsiteY154" fmla="*/ 1304925 h 1797050"/>
                  <a:gd name="connsiteX155" fmla="*/ 1952625 w 2362200"/>
                  <a:gd name="connsiteY155" fmla="*/ 1320800 h 1797050"/>
                  <a:gd name="connsiteX156" fmla="*/ 1949450 w 2362200"/>
                  <a:gd name="connsiteY156" fmla="*/ 1336675 h 1797050"/>
                  <a:gd name="connsiteX157" fmla="*/ 1905000 w 2362200"/>
                  <a:gd name="connsiteY157" fmla="*/ 13366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387475 h 1797050"/>
                  <a:gd name="connsiteX160" fmla="*/ 1901825 w 2362200"/>
                  <a:gd name="connsiteY160" fmla="*/ 1406525 h 1797050"/>
                  <a:gd name="connsiteX161" fmla="*/ 1936750 w 2362200"/>
                  <a:gd name="connsiteY161" fmla="*/ 1447800 h 1797050"/>
                  <a:gd name="connsiteX162" fmla="*/ 1990725 w 2362200"/>
                  <a:gd name="connsiteY162" fmla="*/ 1447800 h 1797050"/>
                  <a:gd name="connsiteX163" fmla="*/ 2060575 w 2362200"/>
                  <a:gd name="connsiteY163" fmla="*/ 1476375 h 1797050"/>
                  <a:gd name="connsiteX164" fmla="*/ 2060575 w 2362200"/>
                  <a:gd name="connsiteY164" fmla="*/ 1504950 h 1797050"/>
                  <a:gd name="connsiteX165" fmla="*/ 2035175 w 2362200"/>
                  <a:gd name="connsiteY165" fmla="*/ 1571625 h 1797050"/>
                  <a:gd name="connsiteX166" fmla="*/ 2063750 w 2362200"/>
                  <a:gd name="connsiteY166" fmla="*/ 1587500 h 1797050"/>
                  <a:gd name="connsiteX167" fmla="*/ 2105025 w 2362200"/>
                  <a:gd name="connsiteY167" fmla="*/ 1660525 h 1797050"/>
                  <a:gd name="connsiteX168" fmla="*/ 2054225 w 2362200"/>
                  <a:gd name="connsiteY168" fmla="*/ 1736725 h 1797050"/>
                  <a:gd name="connsiteX169" fmla="*/ 2028825 w 2362200"/>
                  <a:gd name="connsiteY169" fmla="*/ 1730375 h 1797050"/>
                  <a:gd name="connsiteX170" fmla="*/ 2006600 w 2362200"/>
                  <a:gd name="connsiteY170" fmla="*/ 1717675 h 1797050"/>
                  <a:gd name="connsiteX171" fmla="*/ 2000250 w 2362200"/>
                  <a:gd name="connsiteY171" fmla="*/ 1736725 h 1797050"/>
                  <a:gd name="connsiteX172" fmla="*/ 1958975 w 2362200"/>
                  <a:gd name="connsiteY172" fmla="*/ 1746250 h 1797050"/>
                  <a:gd name="connsiteX173" fmla="*/ 1952625 w 2362200"/>
                  <a:gd name="connsiteY173" fmla="*/ 1778000 h 1797050"/>
                  <a:gd name="connsiteX174" fmla="*/ 1901825 w 2362200"/>
                  <a:gd name="connsiteY174" fmla="*/ 1797050 h 1797050"/>
                  <a:gd name="connsiteX175" fmla="*/ 1879600 w 2362200"/>
                  <a:gd name="connsiteY175" fmla="*/ 1758950 h 1797050"/>
                  <a:gd name="connsiteX176" fmla="*/ 1841500 w 2362200"/>
                  <a:gd name="connsiteY176" fmla="*/ 1768475 h 1797050"/>
                  <a:gd name="connsiteX177" fmla="*/ 1844675 w 2362200"/>
                  <a:gd name="connsiteY177" fmla="*/ 1730375 h 1797050"/>
                  <a:gd name="connsiteX178" fmla="*/ 1825625 w 2362200"/>
                  <a:gd name="connsiteY178" fmla="*/ 1704975 h 1797050"/>
                  <a:gd name="connsiteX179" fmla="*/ 1860550 w 2362200"/>
                  <a:gd name="connsiteY179" fmla="*/ 1685925 h 1797050"/>
                  <a:gd name="connsiteX180" fmla="*/ 1803400 w 2362200"/>
                  <a:gd name="connsiteY180" fmla="*/ 1666875 h 1797050"/>
                  <a:gd name="connsiteX181" fmla="*/ 1790700 w 2362200"/>
                  <a:gd name="connsiteY181" fmla="*/ 1692275 h 1797050"/>
                  <a:gd name="connsiteX182" fmla="*/ 1746250 w 2362200"/>
                  <a:gd name="connsiteY182" fmla="*/ 1711325 h 1797050"/>
                  <a:gd name="connsiteX183" fmla="*/ 1739900 w 2362200"/>
                  <a:gd name="connsiteY183" fmla="*/ 1733550 h 1797050"/>
                  <a:gd name="connsiteX184" fmla="*/ 1724025 w 2362200"/>
                  <a:gd name="connsiteY184" fmla="*/ 1739900 h 1797050"/>
                  <a:gd name="connsiteX185" fmla="*/ 1701800 w 2362200"/>
                  <a:gd name="connsiteY185" fmla="*/ 1739900 h 1797050"/>
                  <a:gd name="connsiteX186" fmla="*/ 1714500 w 2362200"/>
                  <a:gd name="connsiteY186" fmla="*/ 1704975 h 1797050"/>
                  <a:gd name="connsiteX187" fmla="*/ 1739900 w 2362200"/>
                  <a:gd name="connsiteY187" fmla="*/ 1679575 h 1797050"/>
                  <a:gd name="connsiteX188" fmla="*/ 1730375 w 2362200"/>
                  <a:gd name="connsiteY188" fmla="*/ 1654175 h 1797050"/>
                  <a:gd name="connsiteX189" fmla="*/ 1708150 w 2362200"/>
                  <a:gd name="connsiteY189" fmla="*/ 1654175 h 1797050"/>
                  <a:gd name="connsiteX190" fmla="*/ 1695450 w 2362200"/>
                  <a:gd name="connsiteY190" fmla="*/ 1679575 h 1797050"/>
                  <a:gd name="connsiteX191" fmla="*/ 1663700 w 2362200"/>
                  <a:gd name="connsiteY191" fmla="*/ 1685925 h 1797050"/>
                  <a:gd name="connsiteX192" fmla="*/ 1628775 w 2362200"/>
                  <a:gd name="connsiteY192" fmla="*/ 1698625 h 1797050"/>
                  <a:gd name="connsiteX193" fmla="*/ 1600200 w 2362200"/>
                  <a:gd name="connsiteY193" fmla="*/ 1670050 h 1797050"/>
                  <a:gd name="connsiteX194" fmla="*/ 1597025 w 2362200"/>
                  <a:gd name="connsiteY194" fmla="*/ 1635125 h 1797050"/>
                  <a:gd name="connsiteX195" fmla="*/ 1568450 w 2362200"/>
                  <a:gd name="connsiteY195" fmla="*/ 1619250 h 1797050"/>
                  <a:gd name="connsiteX196" fmla="*/ 1558925 w 2362200"/>
                  <a:gd name="connsiteY196" fmla="*/ 1584325 h 1797050"/>
                  <a:gd name="connsiteX197" fmla="*/ 1517650 w 2362200"/>
                  <a:gd name="connsiteY197" fmla="*/ 1555750 h 1797050"/>
                  <a:gd name="connsiteX198" fmla="*/ 1498600 w 2362200"/>
                  <a:gd name="connsiteY198" fmla="*/ 1558925 h 1797050"/>
                  <a:gd name="connsiteX199" fmla="*/ 1466850 w 2362200"/>
                  <a:gd name="connsiteY199" fmla="*/ 1603375 h 1797050"/>
                  <a:gd name="connsiteX200" fmla="*/ 1419225 w 2362200"/>
                  <a:gd name="connsiteY200" fmla="*/ 1622425 h 1797050"/>
                  <a:gd name="connsiteX201" fmla="*/ 1393825 w 2362200"/>
                  <a:gd name="connsiteY201" fmla="*/ 1587500 h 1797050"/>
                  <a:gd name="connsiteX202" fmla="*/ 1368425 w 2362200"/>
                  <a:gd name="connsiteY202" fmla="*/ 1587500 h 1797050"/>
                  <a:gd name="connsiteX203" fmla="*/ 1270000 w 2362200"/>
                  <a:gd name="connsiteY203" fmla="*/ 1511300 h 1797050"/>
                  <a:gd name="connsiteX204" fmla="*/ 1276350 w 2362200"/>
                  <a:gd name="connsiteY204" fmla="*/ 1463675 h 1797050"/>
                  <a:gd name="connsiteX205" fmla="*/ 1238250 w 2362200"/>
                  <a:gd name="connsiteY205" fmla="*/ 1457325 h 1797050"/>
                  <a:gd name="connsiteX206" fmla="*/ 1222375 w 2362200"/>
                  <a:gd name="connsiteY206" fmla="*/ 1482725 h 1797050"/>
                  <a:gd name="connsiteX207" fmla="*/ 1187450 w 2362200"/>
                  <a:gd name="connsiteY207" fmla="*/ 1482725 h 1797050"/>
                  <a:gd name="connsiteX208" fmla="*/ 1139825 w 2362200"/>
                  <a:gd name="connsiteY208" fmla="*/ 1460500 h 1797050"/>
                  <a:gd name="connsiteX209" fmla="*/ 1092200 w 2362200"/>
                  <a:gd name="connsiteY209" fmla="*/ 1495425 h 1797050"/>
                  <a:gd name="connsiteX210" fmla="*/ 1098550 w 2362200"/>
                  <a:gd name="connsiteY210" fmla="*/ 1511300 h 1797050"/>
                  <a:gd name="connsiteX211" fmla="*/ 1079500 w 2362200"/>
                  <a:gd name="connsiteY211" fmla="*/ 1530350 h 1797050"/>
                  <a:gd name="connsiteX212" fmla="*/ 1035050 w 2362200"/>
                  <a:gd name="connsiteY212" fmla="*/ 1530350 h 1797050"/>
                  <a:gd name="connsiteX213" fmla="*/ 1006475 w 2362200"/>
                  <a:gd name="connsiteY213" fmla="*/ 1574800 h 1797050"/>
                  <a:gd name="connsiteX214" fmla="*/ 958850 w 2362200"/>
                  <a:gd name="connsiteY214" fmla="*/ 1571625 h 1797050"/>
                  <a:gd name="connsiteX215" fmla="*/ 952500 w 2362200"/>
                  <a:gd name="connsiteY215" fmla="*/ 1587500 h 1797050"/>
                  <a:gd name="connsiteX216" fmla="*/ 965200 w 2362200"/>
                  <a:gd name="connsiteY216" fmla="*/ 1670050 h 1797050"/>
                  <a:gd name="connsiteX217" fmla="*/ 939800 w 2362200"/>
                  <a:gd name="connsiteY217" fmla="*/ 1714500 h 1797050"/>
                  <a:gd name="connsiteX218" fmla="*/ 901700 w 2362200"/>
                  <a:gd name="connsiteY218" fmla="*/ 1720850 h 1797050"/>
                  <a:gd name="connsiteX219" fmla="*/ 898525 w 2362200"/>
                  <a:gd name="connsiteY219" fmla="*/ 1746250 h 1797050"/>
                  <a:gd name="connsiteX220" fmla="*/ 869950 w 2362200"/>
                  <a:gd name="connsiteY220" fmla="*/ 1746250 h 1797050"/>
                  <a:gd name="connsiteX221" fmla="*/ 854075 w 2362200"/>
                  <a:gd name="connsiteY221" fmla="*/ 1758950 h 1797050"/>
                  <a:gd name="connsiteX222" fmla="*/ 847725 w 2362200"/>
                  <a:gd name="connsiteY222" fmla="*/ 1771650 h 1797050"/>
                  <a:gd name="connsiteX223" fmla="*/ 828675 w 2362200"/>
                  <a:gd name="connsiteY223" fmla="*/ 1765300 h 1797050"/>
                  <a:gd name="connsiteX224" fmla="*/ 819150 w 2362200"/>
                  <a:gd name="connsiteY224" fmla="*/ 1752600 h 1797050"/>
                  <a:gd name="connsiteX225" fmla="*/ 790575 w 2362200"/>
                  <a:gd name="connsiteY225" fmla="*/ 1771650 h 1797050"/>
                  <a:gd name="connsiteX226" fmla="*/ 692150 w 2362200"/>
                  <a:gd name="connsiteY226" fmla="*/ 1701800 h 1797050"/>
                  <a:gd name="connsiteX227" fmla="*/ 650875 w 2362200"/>
                  <a:gd name="connsiteY227" fmla="*/ 1720850 h 1797050"/>
                  <a:gd name="connsiteX228" fmla="*/ 615950 w 2362200"/>
                  <a:gd name="connsiteY228" fmla="*/ 1685925 h 1797050"/>
                  <a:gd name="connsiteX229" fmla="*/ 581025 w 2362200"/>
                  <a:gd name="connsiteY229" fmla="*/ 1689100 h 1797050"/>
                  <a:gd name="connsiteX230" fmla="*/ 571500 w 2362200"/>
                  <a:gd name="connsiteY230" fmla="*/ 1609725 h 1797050"/>
                  <a:gd name="connsiteX231" fmla="*/ 523875 w 2362200"/>
                  <a:gd name="connsiteY231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298575 w 2362200"/>
                  <a:gd name="connsiteY101" fmla="*/ 412750 h 1797050"/>
                  <a:gd name="connsiteX102" fmla="*/ 1282700 w 2362200"/>
                  <a:gd name="connsiteY102" fmla="*/ 460375 h 1797050"/>
                  <a:gd name="connsiteX103" fmla="*/ 1336675 w 2362200"/>
                  <a:gd name="connsiteY103" fmla="*/ 504825 h 1797050"/>
                  <a:gd name="connsiteX104" fmla="*/ 1378744 w 2362200"/>
                  <a:gd name="connsiteY104" fmla="*/ 503238 h 1797050"/>
                  <a:gd name="connsiteX105" fmla="*/ 1403350 w 2362200"/>
                  <a:gd name="connsiteY105" fmla="*/ 530225 h 1797050"/>
                  <a:gd name="connsiteX106" fmla="*/ 1434307 w 2362200"/>
                  <a:gd name="connsiteY106" fmla="*/ 526475 h 1797050"/>
                  <a:gd name="connsiteX107" fmla="*/ 1468438 w 2362200"/>
                  <a:gd name="connsiteY107" fmla="*/ 548578 h 1797050"/>
                  <a:gd name="connsiteX108" fmla="*/ 1492250 w 2362200"/>
                  <a:gd name="connsiteY108" fmla="*/ 590550 h 1797050"/>
                  <a:gd name="connsiteX109" fmla="*/ 1480344 w 2362200"/>
                  <a:gd name="connsiteY109" fmla="*/ 612775 h 1797050"/>
                  <a:gd name="connsiteX110" fmla="*/ 1450975 w 2362200"/>
                  <a:gd name="connsiteY110" fmla="*/ 622300 h 1797050"/>
                  <a:gd name="connsiteX111" fmla="*/ 1511300 w 2362200"/>
                  <a:gd name="connsiteY111" fmla="*/ 638175 h 1797050"/>
                  <a:gd name="connsiteX112" fmla="*/ 1581944 w 2362200"/>
                  <a:gd name="connsiteY112" fmla="*/ 619919 h 1797050"/>
                  <a:gd name="connsiteX113" fmla="*/ 1622425 w 2362200"/>
                  <a:gd name="connsiteY113" fmla="*/ 613569 h 1797050"/>
                  <a:gd name="connsiteX114" fmla="*/ 1623219 w 2362200"/>
                  <a:gd name="connsiteY114" fmla="*/ 587375 h 1797050"/>
                  <a:gd name="connsiteX115" fmla="*/ 1641475 w 2362200"/>
                  <a:gd name="connsiteY115" fmla="*/ 593725 h 1797050"/>
                  <a:gd name="connsiteX116" fmla="*/ 1698625 w 2362200"/>
                  <a:gd name="connsiteY116" fmla="*/ 611981 h 1797050"/>
                  <a:gd name="connsiteX117" fmla="*/ 1704181 w 2362200"/>
                  <a:gd name="connsiteY117" fmla="*/ 575469 h 1797050"/>
                  <a:gd name="connsiteX118" fmla="*/ 1724025 w 2362200"/>
                  <a:gd name="connsiteY118" fmla="*/ 565150 h 1797050"/>
                  <a:gd name="connsiteX119" fmla="*/ 1803400 w 2362200"/>
                  <a:gd name="connsiteY119" fmla="*/ 508000 h 1797050"/>
                  <a:gd name="connsiteX120" fmla="*/ 1885950 w 2362200"/>
                  <a:gd name="connsiteY120" fmla="*/ 485775 h 1797050"/>
                  <a:gd name="connsiteX121" fmla="*/ 1952625 w 2362200"/>
                  <a:gd name="connsiteY121" fmla="*/ 415925 h 1797050"/>
                  <a:gd name="connsiteX122" fmla="*/ 1977231 w 2362200"/>
                  <a:gd name="connsiteY122" fmla="*/ 409575 h 1797050"/>
                  <a:gd name="connsiteX123" fmla="*/ 2006600 w 2362200"/>
                  <a:gd name="connsiteY123" fmla="*/ 396875 h 1797050"/>
                  <a:gd name="connsiteX124" fmla="*/ 2056606 w 2362200"/>
                  <a:gd name="connsiteY124" fmla="*/ 411956 h 1797050"/>
                  <a:gd name="connsiteX125" fmla="*/ 2078038 w 2362200"/>
                  <a:gd name="connsiteY125" fmla="*/ 452437 h 1797050"/>
                  <a:gd name="connsiteX126" fmla="*/ 2133600 w 2362200"/>
                  <a:gd name="connsiteY126" fmla="*/ 504825 h 1797050"/>
                  <a:gd name="connsiteX127" fmla="*/ 2194719 w 2362200"/>
                  <a:gd name="connsiteY127" fmla="*/ 536575 h 1797050"/>
                  <a:gd name="connsiteX128" fmla="*/ 2244725 w 2362200"/>
                  <a:gd name="connsiteY128" fmla="*/ 520700 h 1797050"/>
                  <a:gd name="connsiteX129" fmla="*/ 2270125 w 2362200"/>
                  <a:gd name="connsiteY129" fmla="*/ 533400 h 1797050"/>
                  <a:gd name="connsiteX130" fmla="*/ 2273300 w 2362200"/>
                  <a:gd name="connsiteY130" fmla="*/ 577850 h 1797050"/>
                  <a:gd name="connsiteX131" fmla="*/ 2324100 w 2362200"/>
                  <a:gd name="connsiteY131" fmla="*/ 606425 h 1797050"/>
                  <a:gd name="connsiteX132" fmla="*/ 2362200 w 2362200"/>
                  <a:gd name="connsiteY132" fmla="*/ 644525 h 1797050"/>
                  <a:gd name="connsiteX133" fmla="*/ 2298700 w 2362200"/>
                  <a:gd name="connsiteY133" fmla="*/ 800100 h 1797050"/>
                  <a:gd name="connsiteX134" fmla="*/ 2273300 w 2362200"/>
                  <a:gd name="connsiteY134" fmla="*/ 895350 h 1797050"/>
                  <a:gd name="connsiteX135" fmla="*/ 2247900 w 2362200"/>
                  <a:gd name="connsiteY135" fmla="*/ 949325 h 1797050"/>
                  <a:gd name="connsiteX136" fmla="*/ 2197100 w 2362200"/>
                  <a:gd name="connsiteY136" fmla="*/ 949325 h 1797050"/>
                  <a:gd name="connsiteX137" fmla="*/ 2174875 w 2362200"/>
                  <a:gd name="connsiteY137" fmla="*/ 993775 h 1797050"/>
                  <a:gd name="connsiteX138" fmla="*/ 2174875 w 2362200"/>
                  <a:gd name="connsiteY138" fmla="*/ 993775 h 1797050"/>
                  <a:gd name="connsiteX139" fmla="*/ 2181225 w 2362200"/>
                  <a:gd name="connsiteY139" fmla="*/ 1022350 h 1797050"/>
                  <a:gd name="connsiteX140" fmla="*/ 2146300 w 2362200"/>
                  <a:gd name="connsiteY140" fmla="*/ 1031875 h 1797050"/>
                  <a:gd name="connsiteX141" fmla="*/ 2095500 w 2362200"/>
                  <a:gd name="connsiteY141" fmla="*/ 1019175 h 1797050"/>
                  <a:gd name="connsiteX142" fmla="*/ 2101850 w 2362200"/>
                  <a:gd name="connsiteY142" fmla="*/ 1073150 h 1797050"/>
                  <a:gd name="connsiteX143" fmla="*/ 2114550 w 2362200"/>
                  <a:gd name="connsiteY143" fmla="*/ 1117600 h 1797050"/>
                  <a:gd name="connsiteX144" fmla="*/ 2051050 w 2362200"/>
                  <a:gd name="connsiteY144" fmla="*/ 1152525 h 1797050"/>
                  <a:gd name="connsiteX145" fmla="*/ 2066925 w 2362200"/>
                  <a:gd name="connsiteY145" fmla="*/ 1174750 h 1797050"/>
                  <a:gd name="connsiteX146" fmla="*/ 2047875 w 2362200"/>
                  <a:gd name="connsiteY146" fmla="*/ 1196975 h 1797050"/>
                  <a:gd name="connsiteX147" fmla="*/ 1968500 w 2362200"/>
                  <a:gd name="connsiteY147" fmla="*/ 1171575 h 1797050"/>
                  <a:gd name="connsiteX148" fmla="*/ 1943100 w 2362200"/>
                  <a:gd name="connsiteY148" fmla="*/ 1187450 h 1797050"/>
                  <a:gd name="connsiteX149" fmla="*/ 1908175 w 2362200"/>
                  <a:gd name="connsiteY149" fmla="*/ 1187450 h 1797050"/>
                  <a:gd name="connsiteX150" fmla="*/ 1908175 w 2362200"/>
                  <a:gd name="connsiteY150" fmla="*/ 1247775 h 1797050"/>
                  <a:gd name="connsiteX151" fmla="*/ 1924050 w 2362200"/>
                  <a:gd name="connsiteY151" fmla="*/ 1263650 h 1797050"/>
                  <a:gd name="connsiteX152" fmla="*/ 1933575 w 2362200"/>
                  <a:gd name="connsiteY152" fmla="*/ 1279525 h 1797050"/>
                  <a:gd name="connsiteX153" fmla="*/ 1943100 w 2362200"/>
                  <a:gd name="connsiteY153" fmla="*/ 1279525 h 1797050"/>
                  <a:gd name="connsiteX154" fmla="*/ 1933575 w 2362200"/>
                  <a:gd name="connsiteY154" fmla="*/ 1304925 h 1797050"/>
                  <a:gd name="connsiteX155" fmla="*/ 1952625 w 2362200"/>
                  <a:gd name="connsiteY155" fmla="*/ 1320800 h 1797050"/>
                  <a:gd name="connsiteX156" fmla="*/ 1949450 w 2362200"/>
                  <a:gd name="connsiteY156" fmla="*/ 1336675 h 1797050"/>
                  <a:gd name="connsiteX157" fmla="*/ 1905000 w 2362200"/>
                  <a:gd name="connsiteY157" fmla="*/ 13366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387475 h 1797050"/>
                  <a:gd name="connsiteX160" fmla="*/ 1901825 w 2362200"/>
                  <a:gd name="connsiteY160" fmla="*/ 1406525 h 1797050"/>
                  <a:gd name="connsiteX161" fmla="*/ 1936750 w 2362200"/>
                  <a:gd name="connsiteY161" fmla="*/ 1447800 h 1797050"/>
                  <a:gd name="connsiteX162" fmla="*/ 1990725 w 2362200"/>
                  <a:gd name="connsiteY162" fmla="*/ 1447800 h 1797050"/>
                  <a:gd name="connsiteX163" fmla="*/ 2060575 w 2362200"/>
                  <a:gd name="connsiteY163" fmla="*/ 1476375 h 1797050"/>
                  <a:gd name="connsiteX164" fmla="*/ 2060575 w 2362200"/>
                  <a:gd name="connsiteY164" fmla="*/ 1504950 h 1797050"/>
                  <a:gd name="connsiteX165" fmla="*/ 2035175 w 2362200"/>
                  <a:gd name="connsiteY165" fmla="*/ 1571625 h 1797050"/>
                  <a:gd name="connsiteX166" fmla="*/ 2063750 w 2362200"/>
                  <a:gd name="connsiteY166" fmla="*/ 1587500 h 1797050"/>
                  <a:gd name="connsiteX167" fmla="*/ 2105025 w 2362200"/>
                  <a:gd name="connsiteY167" fmla="*/ 1660525 h 1797050"/>
                  <a:gd name="connsiteX168" fmla="*/ 2054225 w 2362200"/>
                  <a:gd name="connsiteY168" fmla="*/ 1736725 h 1797050"/>
                  <a:gd name="connsiteX169" fmla="*/ 2028825 w 2362200"/>
                  <a:gd name="connsiteY169" fmla="*/ 1730375 h 1797050"/>
                  <a:gd name="connsiteX170" fmla="*/ 2006600 w 2362200"/>
                  <a:gd name="connsiteY170" fmla="*/ 1717675 h 1797050"/>
                  <a:gd name="connsiteX171" fmla="*/ 2000250 w 2362200"/>
                  <a:gd name="connsiteY171" fmla="*/ 1736725 h 1797050"/>
                  <a:gd name="connsiteX172" fmla="*/ 1958975 w 2362200"/>
                  <a:gd name="connsiteY172" fmla="*/ 1746250 h 1797050"/>
                  <a:gd name="connsiteX173" fmla="*/ 1952625 w 2362200"/>
                  <a:gd name="connsiteY173" fmla="*/ 1778000 h 1797050"/>
                  <a:gd name="connsiteX174" fmla="*/ 1901825 w 2362200"/>
                  <a:gd name="connsiteY174" fmla="*/ 1797050 h 1797050"/>
                  <a:gd name="connsiteX175" fmla="*/ 1879600 w 2362200"/>
                  <a:gd name="connsiteY175" fmla="*/ 1758950 h 1797050"/>
                  <a:gd name="connsiteX176" fmla="*/ 1841500 w 2362200"/>
                  <a:gd name="connsiteY176" fmla="*/ 1768475 h 1797050"/>
                  <a:gd name="connsiteX177" fmla="*/ 1844675 w 2362200"/>
                  <a:gd name="connsiteY177" fmla="*/ 1730375 h 1797050"/>
                  <a:gd name="connsiteX178" fmla="*/ 1825625 w 2362200"/>
                  <a:gd name="connsiteY178" fmla="*/ 1704975 h 1797050"/>
                  <a:gd name="connsiteX179" fmla="*/ 1860550 w 2362200"/>
                  <a:gd name="connsiteY179" fmla="*/ 1685925 h 1797050"/>
                  <a:gd name="connsiteX180" fmla="*/ 1803400 w 2362200"/>
                  <a:gd name="connsiteY180" fmla="*/ 1666875 h 1797050"/>
                  <a:gd name="connsiteX181" fmla="*/ 1790700 w 2362200"/>
                  <a:gd name="connsiteY181" fmla="*/ 1692275 h 1797050"/>
                  <a:gd name="connsiteX182" fmla="*/ 1746250 w 2362200"/>
                  <a:gd name="connsiteY182" fmla="*/ 1711325 h 1797050"/>
                  <a:gd name="connsiteX183" fmla="*/ 1739900 w 2362200"/>
                  <a:gd name="connsiteY183" fmla="*/ 1733550 h 1797050"/>
                  <a:gd name="connsiteX184" fmla="*/ 1724025 w 2362200"/>
                  <a:gd name="connsiteY184" fmla="*/ 1739900 h 1797050"/>
                  <a:gd name="connsiteX185" fmla="*/ 1701800 w 2362200"/>
                  <a:gd name="connsiteY185" fmla="*/ 1739900 h 1797050"/>
                  <a:gd name="connsiteX186" fmla="*/ 1714500 w 2362200"/>
                  <a:gd name="connsiteY186" fmla="*/ 1704975 h 1797050"/>
                  <a:gd name="connsiteX187" fmla="*/ 1739900 w 2362200"/>
                  <a:gd name="connsiteY187" fmla="*/ 1679575 h 1797050"/>
                  <a:gd name="connsiteX188" fmla="*/ 1730375 w 2362200"/>
                  <a:gd name="connsiteY188" fmla="*/ 1654175 h 1797050"/>
                  <a:gd name="connsiteX189" fmla="*/ 1708150 w 2362200"/>
                  <a:gd name="connsiteY189" fmla="*/ 1654175 h 1797050"/>
                  <a:gd name="connsiteX190" fmla="*/ 1695450 w 2362200"/>
                  <a:gd name="connsiteY190" fmla="*/ 1679575 h 1797050"/>
                  <a:gd name="connsiteX191" fmla="*/ 1663700 w 2362200"/>
                  <a:gd name="connsiteY191" fmla="*/ 1685925 h 1797050"/>
                  <a:gd name="connsiteX192" fmla="*/ 1628775 w 2362200"/>
                  <a:gd name="connsiteY192" fmla="*/ 1698625 h 1797050"/>
                  <a:gd name="connsiteX193" fmla="*/ 1600200 w 2362200"/>
                  <a:gd name="connsiteY193" fmla="*/ 1670050 h 1797050"/>
                  <a:gd name="connsiteX194" fmla="*/ 1597025 w 2362200"/>
                  <a:gd name="connsiteY194" fmla="*/ 1635125 h 1797050"/>
                  <a:gd name="connsiteX195" fmla="*/ 1568450 w 2362200"/>
                  <a:gd name="connsiteY195" fmla="*/ 1619250 h 1797050"/>
                  <a:gd name="connsiteX196" fmla="*/ 1558925 w 2362200"/>
                  <a:gd name="connsiteY196" fmla="*/ 1584325 h 1797050"/>
                  <a:gd name="connsiteX197" fmla="*/ 1517650 w 2362200"/>
                  <a:gd name="connsiteY197" fmla="*/ 1555750 h 1797050"/>
                  <a:gd name="connsiteX198" fmla="*/ 1498600 w 2362200"/>
                  <a:gd name="connsiteY198" fmla="*/ 1558925 h 1797050"/>
                  <a:gd name="connsiteX199" fmla="*/ 1466850 w 2362200"/>
                  <a:gd name="connsiteY199" fmla="*/ 1603375 h 1797050"/>
                  <a:gd name="connsiteX200" fmla="*/ 1419225 w 2362200"/>
                  <a:gd name="connsiteY200" fmla="*/ 1622425 h 1797050"/>
                  <a:gd name="connsiteX201" fmla="*/ 1393825 w 2362200"/>
                  <a:gd name="connsiteY201" fmla="*/ 1587500 h 1797050"/>
                  <a:gd name="connsiteX202" fmla="*/ 1368425 w 2362200"/>
                  <a:gd name="connsiteY202" fmla="*/ 1587500 h 1797050"/>
                  <a:gd name="connsiteX203" fmla="*/ 1270000 w 2362200"/>
                  <a:gd name="connsiteY203" fmla="*/ 1511300 h 1797050"/>
                  <a:gd name="connsiteX204" fmla="*/ 1276350 w 2362200"/>
                  <a:gd name="connsiteY204" fmla="*/ 1463675 h 1797050"/>
                  <a:gd name="connsiteX205" fmla="*/ 1238250 w 2362200"/>
                  <a:gd name="connsiteY205" fmla="*/ 1457325 h 1797050"/>
                  <a:gd name="connsiteX206" fmla="*/ 1222375 w 2362200"/>
                  <a:gd name="connsiteY206" fmla="*/ 1482725 h 1797050"/>
                  <a:gd name="connsiteX207" fmla="*/ 1187450 w 2362200"/>
                  <a:gd name="connsiteY207" fmla="*/ 1482725 h 1797050"/>
                  <a:gd name="connsiteX208" fmla="*/ 1139825 w 2362200"/>
                  <a:gd name="connsiteY208" fmla="*/ 1460500 h 1797050"/>
                  <a:gd name="connsiteX209" fmla="*/ 1092200 w 2362200"/>
                  <a:gd name="connsiteY209" fmla="*/ 1495425 h 1797050"/>
                  <a:gd name="connsiteX210" fmla="*/ 1098550 w 2362200"/>
                  <a:gd name="connsiteY210" fmla="*/ 1511300 h 1797050"/>
                  <a:gd name="connsiteX211" fmla="*/ 1079500 w 2362200"/>
                  <a:gd name="connsiteY211" fmla="*/ 1530350 h 1797050"/>
                  <a:gd name="connsiteX212" fmla="*/ 1035050 w 2362200"/>
                  <a:gd name="connsiteY212" fmla="*/ 1530350 h 1797050"/>
                  <a:gd name="connsiteX213" fmla="*/ 1006475 w 2362200"/>
                  <a:gd name="connsiteY213" fmla="*/ 1574800 h 1797050"/>
                  <a:gd name="connsiteX214" fmla="*/ 958850 w 2362200"/>
                  <a:gd name="connsiteY214" fmla="*/ 1571625 h 1797050"/>
                  <a:gd name="connsiteX215" fmla="*/ 952500 w 2362200"/>
                  <a:gd name="connsiteY215" fmla="*/ 1587500 h 1797050"/>
                  <a:gd name="connsiteX216" fmla="*/ 965200 w 2362200"/>
                  <a:gd name="connsiteY216" fmla="*/ 1670050 h 1797050"/>
                  <a:gd name="connsiteX217" fmla="*/ 939800 w 2362200"/>
                  <a:gd name="connsiteY217" fmla="*/ 1714500 h 1797050"/>
                  <a:gd name="connsiteX218" fmla="*/ 901700 w 2362200"/>
                  <a:gd name="connsiteY218" fmla="*/ 1720850 h 1797050"/>
                  <a:gd name="connsiteX219" fmla="*/ 898525 w 2362200"/>
                  <a:gd name="connsiteY219" fmla="*/ 1746250 h 1797050"/>
                  <a:gd name="connsiteX220" fmla="*/ 869950 w 2362200"/>
                  <a:gd name="connsiteY220" fmla="*/ 1746250 h 1797050"/>
                  <a:gd name="connsiteX221" fmla="*/ 854075 w 2362200"/>
                  <a:gd name="connsiteY221" fmla="*/ 1758950 h 1797050"/>
                  <a:gd name="connsiteX222" fmla="*/ 847725 w 2362200"/>
                  <a:gd name="connsiteY222" fmla="*/ 1771650 h 1797050"/>
                  <a:gd name="connsiteX223" fmla="*/ 828675 w 2362200"/>
                  <a:gd name="connsiteY223" fmla="*/ 1765300 h 1797050"/>
                  <a:gd name="connsiteX224" fmla="*/ 819150 w 2362200"/>
                  <a:gd name="connsiteY224" fmla="*/ 1752600 h 1797050"/>
                  <a:gd name="connsiteX225" fmla="*/ 790575 w 2362200"/>
                  <a:gd name="connsiteY225" fmla="*/ 1771650 h 1797050"/>
                  <a:gd name="connsiteX226" fmla="*/ 692150 w 2362200"/>
                  <a:gd name="connsiteY226" fmla="*/ 1701800 h 1797050"/>
                  <a:gd name="connsiteX227" fmla="*/ 650875 w 2362200"/>
                  <a:gd name="connsiteY227" fmla="*/ 1720850 h 1797050"/>
                  <a:gd name="connsiteX228" fmla="*/ 615950 w 2362200"/>
                  <a:gd name="connsiteY228" fmla="*/ 1685925 h 1797050"/>
                  <a:gd name="connsiteX229" fmla="*/ 581025 w 2362200"/>
                  <a:gd name="connsiteY229" fmla="*/ 1689100 h 1797050"/>
                  <a:gd name="connsiteX230" fmla="*/ 571500 w 2362200"/>
                  <a:gd name="connsiteY230" fmla="*/ 1609725 h 1797050"/>
                  <a:gd name="connsiteX231" fmla="*/ 523875 w 2362200"/>
                  <a:gd name="connsiteY231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298575 w 2362200"/>
                  <a:gd name="connsiteY101" fmla="*/ 412750 h 1797050"/>
                  <a:gd name="connsiteX102" fmla="*/ 1282700 w 2362200"/>
                  <a:gd name="connsiteY102" fmla="*/ 460375 h 1797050"/>
                  <a:gd name="connsiteX103" fmla="*/ 1336675 w 2362200"/>
                  <a:gd name="connsiteY103" fmla="*/ 504825 h 1797050"/>
                  <a:gd name="connsiteX104" fmla="*/ 1378744 w 2362200"/>
                  <a:gd name="connsiteY104" fmla="*/ 503238 h 1797050"/>
                  <a:gd name="connsiteX105" fmla="*/ 1403350 w 2362200"/>
                  <a:gd name="connsiteY105" fmla="*/ 530225 h 1797050"/>
                  <a:gd name="connsiteX106" fmla="*/ 1434307 w 2362200"/>
                  <a:gd name="connsiteY106" fmla="*/ 526475 h 1797050"/>
                  <a:gd name="connsiteX107" fmla="*/ 1468438 w 2362200"/>
                  <a:gd name="connsiteY107" fmla="*/ 548578 h 1797050"/>
                  <a:gd name="connsiteX108" fmla="*/ 1492250 w 2362200"/>
                  <a:gd name="connsiteY108" fmla="*/ 590550 h 1797050"/>
                  <a:gd name="connsiteX109" fmla="*/ 1480344 w 2362200"/>
                  <a:gd name="connsiteY109" fmla="*/ 612775 h 1797050"/>
                  <a:gd name="connsiteX110" fmla="*/ 1450975 w 2362200"/>
                  <a:gd name="connsiteY110" fmla="*/ 622300 h 1797050"/>
                  <a:gd name="connsiteX111" fmla="*/ 1511300 w 2362200"/>
                  <a:gd name="connsiteY111" fmla="*/ 638175 h 1797050"/>
                  <a:gd name="connsiteX112" fmla="*/ 1581944 w 2362200"/>
                  <a:gd name="connsiteY112" fmla="*/ 619919 h 1797050"/>
                  <a:gd name="connsiteX113" fmla="*/ 1622425 w 2362200"/>
                  <a:gd name="connsiteY113" fmla="*/ 613569 h 1797050"/>
                  <a:gd name="connsiteX114" fmla="*/ 1623219 w 2362200"/>
                  <a:gd name="connsiteY114" fmla="*/ 587375 h 1797050"/>
                  <a:gd name="connsiteX115" fmla="*/ 1641475 w 2362200"/>
                  <a:gd name="connsiteY115" fmla="*/ 593725 h 1797050"/>
                  <a:gd name="connsiteX116" fmla="*/ 1698625 w 2362200"/>
                  <a:gd name="connsiteY116" fmla="*/ 611981 h 1797050"/>
                  <a:gd name="connsiteX117" fmla="*/ 1704181 w 2362200"/>
                  <a:gd name="connsiteY117" fmla="*/ 575469 h 1797050"/>
                  <a:gd name="connsiteX118" fmla="*/ 1724025 w 2362200"/>
                  <a:gd name="connsiteY118" fmla="*/ 565150 h 1797050"/>
                  <a:gd name="connsiteX119" fmla="*/ 1803400 w 2362200"/>
                  <a:gd name="connsiteY119" fmla="*/ 508000 h 1797050"/>
                  <a:gd name="connsiteX120" fmla="*/ 1885950 w 2362200"/>
                  <a:gd name="connsiteY120" fmla="*/ 485775 h 1797050"/>
                  <a:gd name="connsiteX121" fmla="*/ 1952625 w 2362200"/>
                  <a:gd name="connsiteY121" fmla="*/ 415925 h 1797050"/>
                  <a:gd name="connsiteX122" fmla="*/ 1977231 w 2362200"/>
                  <a:gd name="connsiteY122" fmla="*/ 409575 h 1797050"/>
                  <a:gd name="connsiteX123" fmla="*/ 2006600 w 2362200"/>
                  <a:gd name="connsiteY123" fmla="*/ 396875 h 1797050"/>
                  <a:gd name="connsiteX124" fmla="*/ 2056606 w 2362200"/>
                  <a:gd name="connsiteY124" fmla="*/ 411956 h 1797050"/>
                  <a:gd name="connsiteX125" fmla="*/ 2078038 w 2362200"/>
                  <a:gd name="connsiteY125" fmla="*/ 452437 h 1797050"/>
                  <a:gd name="connsiteX126" fmla="*/ 2133600 w 2362200"/>
                  <a:gd name="connsiteY126" fmla="*/ 504825 h 1797050"/>
                  <a:gd name="connsiteX127" fmla="*/ 2194719 w 2362200"/>
                  <a:gd name="connsiteY127" fmla="*/ 536575 h 1797050"/>
                  <a:gd name="connsiteX128" fmla="*/ 2248694 w 2362200"/>
                  <a:gd name="connsiteY128" fmla="*/ 523081 h 1797050"/>
                  <a:gd name="connsiteX129" fmla="*/ 2270125 w 2362200"/>
                  <a:gd name="connsiteY129" fmla="*/ 533400 h 1797050"/>
                  <a:gd name="connsiteX130" fmla="*/ 2273300 w 2362200"/>
                  <a:gd name="connsiteY130" fmla="*/ 577850 h 1797050"/>
                  <a:gd name="connsiteX131" fmla="*/ 2324100 w 2362200"/>
                  <a:gd name="connsiteY131" fmla="*/ 606425 h 1797050"/>
                  <a:gd name="connsiteX132" fmla="*/ 2362200 w 2362200"/>
                  <a:gd name="connsiteY132" fmla="*/ 644525 h 1797050"/>
                  <a:gd name="connsiteX133" fmla="*/ 2298700 w 2362200"/>
                  <a:gd name="connsiteY133" fmla="*/ 800100 h 1797050"/>
                  <a:gd name="connsiteX134" fmla="*/ 2273300 w 2362200"/>
                  <a:gd name="connsiteY134" fmla="*/ 895350 h 1797050"/>
                  <a:gd name="connsiteX135" fmla="*/ 2247900 w 2362200"/>
                  <a:gd name="connsiteY135" fmla="*/ 949325 h 1797050"/>
                  <a:gd name="connsiteX136" fmla="*/ 2197100 w 2362200"/>
                  <a:gd name="connsiteY136" fmla="*/ 949325 h 1797050"/>
                  <a:gd name="connsiteX137" fmla="*/ 2174875 w 2362200"/>
                  <a:gd name="connsiteY137" fmla="*/ 993775 h 1797050"/>
                  <a:gd name="connsiteX138" fmla="*/ 2174875 w 2362200"/>
                  <a:gd name="connsiteY138" fmla="*/ 993775 h 1797050"/>
                  <a:gd name="connsiteX139" fmla="*/ 2181225 w 2362200"/>
                  <a:gd name="connsiteY139" fmla="*/ 1022350 h 1797050"/>
                  <a:gd name="connsiteX140" fmla="*/ 2146300 w 2362200"/>
                  <a:gd name="connsiteY140" fmla="*/ 1031875 h 1797050"/>
                  <a:gd name="connsiteX141" fmla="*/ 2095500 w 2362200"/>
                  <a:gd name="connsiteY141" fmla="*/ 1019175 h 1797050"/>
                  <a:gd name="connsiteX142" fmla="*/ 2101850 w 2362200"/>
                  <a:gd name="connsiteY142" fmla="*/ 1073150 h 1797050"/>
                  <a:gd name="connsiteX143" fmla="*/ 2114550 w 2362200"/>
                  <a:gd name="connsiteY143" fmla="*/ 1117600 h 1797050"/>
                  <a:gd name="connsiteX144" fmla="*/ 2051050 w 2362200"/>
                  <a:gd name="connsiteY144" fmla="*/ 1152525 h 1797050"/>
                  <a:gd name="connsiteX145" fmla="*/ 2066925 w 2362200"/>
                  <a:gd name="connsiteY145" fmla="*/ 1174750 h 1797050"/>
                  <a:gd name="connsiteX146" fmla="*/ 2047875 w 2362200"/>
                  <a:gd name="connsiteY146" fmla="*/ 1196975 h 1797050"/>
                  <a:gd name="connsiteX147" fmla="*/ 1968500 w 2362200"/>
                  <a:gd name="connsiteY147" fmla="*/ 1171575 h 1797050"/>
                  <a:gd name="connsiteX148" fmla="*/ 1943100 w 2362200"/>
                  <a:gd name="connsiteY148" fmla="*/ 1187450 h 1797050"/>
                  <a:gd name="connsiteX149" fmla="*/ 1908175 w 2362200"/>
                  <a:gd name="connsiteY149" fmla="*/ 1187450 h 1797050"/>
                  <a:gd name="connsiteX150" fmla="*/ 1908175 w 2362200"/>
                  <a:gd name="connsiteY150" fmla="*/ 1247775 h 1797050"/>
                  <a:gd name="connsiteX151" fmla="*/ 1924050 w 2362200"/>
                  <a:gd name="connsiteY151" fmla="*/ 1263650 h 1797050"/>
                  <a:gd name="connsiteX152" fmla="*/ 1933575 w 2362200"/>
                  <a:gd name="connsiteY152" fmla="*/ 1279525 h 1797050"/>
                  <a:gd name="connsiteX153" fmla="*/ 1943100 w 2362200"/>
                  <a:gd name="connsiteY153" fmla="*/ 1279525 h 1797050"/>
                  <a:gd name="connsiteX154" fmla="*/ 1933575 w 2362200"/>
                  <a:gd name="connsiteY154" fmla="*/ 1304925 h 1797050"/>
                  <a:gd name="connsiteX155" fmla="*/ 1952625 w 2362200"/>
                  <a:gd name="connsiteY155" fmla="*/ 1320800 h 1797050"/>
                  <a:gd name="connsiteX156" fmla="*/ 1949450 w 2362200"/>
                  <a:gd name="connsiteY156" fmla="*/ 1336675 h 1797050"/>
                  <a:gd name="connsiteX157" fmla="*/ 1905000 w 2362200"/>
                  <a:gd name="connsiteY157" fmla="*/ 13366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387475 h 1797050"/>
                  <a:gd name="connsiteX160" fmla="*/ 1901825 w 2362200"/>
                  <a:gd name="connsiteY160" fmla="*/ 1406525 h 1797050"/>
                  <a:gd name="connsiteX161" fmla="*/ 1936750 w 2362200"/>
                  <a:gd name="connsiteY161" fmla="*/ 1447800 h 1797050"/>
                  <a:gd name="connsiteX162" fmla="*/ 1990725 w 2362200"/>
                  <a:gd name="connsiteY162" fmla="*/ 1447800 h 1797050"/>
                  <a:gd name="connsiteX163" fmla="*/ 2060575 w 2362200"/>
                  <a:gd name="connsiteY163" fmla="*/ 1476375 h 1797050"/>
                  <a:gd name="connsiteX164" fmla="*/ 2060575 w 2362200"/>
                  <a:gd name="connsiteY164" fmla="*/ 1504950 h 1797050"/>
                  <a:gd name="connsiteX165" fmla="*/ 2035175 w 2362200"/>
                  <a:gd name="connsiteY165" fmla="*/ 1571625 h 1797050"/>
                  <a:gd name="connsiteX166" fmla="*/ 2063750 w 2362200"/>
                  <a:gd name="connsiteY166" fmla="*/ 1587500 h 1797050"/>
                  <a:gd name="connsiteX167" fmla="*/ 2105025 w 2362200"/>
                  <a:gd name="connsiteY167" fmla="*/ 1660525 h 1797050"/>
                  <a:gd name="connsiteX168" fmla="*/ 2054225 w 2362200"/>
                  <a:gd name="connsiteY168" fmla="*/ 1736725 h 1797050"/>
                  <a:gd name="connsiteX169" fmla="*/ 2028825 w 2362200"/>
                  <a:gd name="connsiteY169" fmla="*/ 1730375 h 1797050"/>
                  <a:gd name="connsiteX170" fmla="*/ 2006600 w 2362200"/>
                  <a:gd name="connsiteY170" fmla="*/ 1717675 h 1797050"/>
                  <a:gd name="connsiteX171" fmla="*/ 2000250 w 2362200"/>
                  <a:gd name="connsiteY171" fmla="*/ 1736725 h 1797050"/>
                  <a:gd name="connsiteX172" fmla="*/ 1958975 w 2362200"/>
                  <a:gd name="connsiteY172" fmla="*/ 1746250 h 1797050"/>
                  <a:gd name="connsiteX173" fmla="*/ 1952625 w 2362200"/>
                  <a:gd name="connsiteY173" fmla="*/ 1778000 h 1797050"/>
                  <a:gd name="connsiteX174" fmla="*/ 1901825 w 2362200"/>
                  <a:gd name="connsiteY174" fmla="*/ 1797050 h 1797050"/>
                  <a:gd name="connsiteX175" fmla="*/ 1879600 w 2362200"/>
                  <a:gd name="connsiteY175" fmla="*/ 1758950 h 1797050"/>
                  <a:gd name="connsiteX176" fmla="*/ 1841500 w 2362200"/>
                  <a:gd name="connsiteY176" fmla="*/ 1768475 h 1797050"/>
                  <a:gd name="connsiteX177" fmla="*/ 1844675 w 2362200"/>
                  <a:gd name="connsiteY177" fmla="*/ 1730375 h 1797050"/>
                  <a:gd name="connsiteX178" fmla="*/ 1825625 w 2362200"/>
                  <a:gd name="connsiteY178" fmla="*/ 1704975 h 1797050"/>
                  <a:gd name="connsiteX179" fmla="*/ 1860550 w 2362200"/>
                  <a:gd name="connsiteY179" fmla="*/ 1685925 h 1797050"/>
                  <a:gd name="connsiteX180" fmla="*/ 1803400 w 2362200"/>
                  <a:gd name="connsiteY180" fmla="*/ 1666875 h 1797050"/>
                  <a:gd name="connsiteX181" fmla="*/ 1790700 w 2362200"/>
                  <a:gd name="connsiteY181" fmla="*/ 1692275 h 1797050"/>
                  <a:gd name="connsiteX182" fmla="*/ 1746250 w 2362200"/>
                  <a:gd name="connsiteY182" fmla="*/ 1711325 h 1797050"/>
                  <a:gd name="connsiteX183" fmla="*/ 1739900 w 2362200"/>
                  <a:gd name="connsiteY183" fmla="*/ 1733550 h 1797050"/>
                  <a:gd name="connsiteX184" fmla="*/ 1724025 w 2362200"/>
                  <a:gd name="connsiteY184" fmla="*/ 1739900 h 1797050"/>
                  <a:gd name="connsiteX185" fmla="*/ 1701800 w 2362200"/>
                  <a:gd name="connsiteY185" fmla="*/ 1739900 h 1797050"/>
                  <a:gd name="connsiteX186" fmla="*/ 1714500 w 2362200"/>
                  <a:gd name="connsiteY186" fmla="*/ 1704975 h 1797050"/>
                  <a:gd name="connsiteX187" fmla="*/ 1739900 w 2362200"/>
                  <a:gd name="connsiteY187" fmla="*/ 1679575 h 1797050"/>
                  <a:gd name="connsiteX188" fmla="*/ 1730375 w 2362200"/>
                  <a:gd name="connsiteY188" fmla="*/ 1654175 h 1797050"/>
                  <a:gd name="connsiteX189" fmla="*/ 1708150 w 2362200"/>
                  <a:gd name="connsiteY189" fmla="*/ 1654175 h 1797050"/>
                  <a:gd name="connsiteX190" fmla="*/ 1695450 w 2362200"/>
                  <a:gd name="connsiteY190" fmla="*/ 1679575 h 1797050"/>
                  <a:gd name="connsiteX191" fmla="*/ 1663700 w 2362200"/>
                  <a:gd name="connsiteY191" fmla="*/ 1685925 h 1797050"/>
                  <a:gd name="connsiteX192" fmla="*/ 1628775 w 2362200"/>
                  <a:gd name="connsiteY192" fmla="*/ 1698625 h 1797050"/>
                  <a:gd name="connsiteX193" fmla="*/ 1600200 w 2362200"/>
                  <a:gd name="connsiteY193" fmla="*/ 1670050 h 1797050"/>
                  <a:gd name="connsiteX194" fmla="*/ 1597025 w 2362200"/>
                  <a:gd name="connsiteY194" fmla="*/ 1635125 h 1797050"/>
                  <a:gd name="connsiteX195" fmla="*/ 1568450 w 2362200"/>
                  <a:gd name="connsiteY195" fmla="*/ 1619250 h 1797050"/>
                  <a:gd name="connsiteX196" fmla="*/ 1558925 w 2362200"/>
                  <a:gd name="connsiteY196" fmla="*/ 1584325 h 1797050"/>
                  <a:gd name="connsiteX197" fmla="*/ 1517650 w 2362200"/>
                  <a:gd name="connsiteY197" fmla="*/ 1555750 h 1797050"/>
                  <a:gd name="connsiteX198" fmla="*/ 1498600 w 2362200"/>
                  <a:gd name="connsiteY198" fmla="*/ 1558925 h 1797050"/>
                  <a:gd name="connsiteX199" fmla="*/ 1466850 w 2362200"/>
                  <a:gd name="connsiteY199" fmla="*/ 1603375 h 1797050"/>
                  <a:gd name="connsiteX200" fmla="*/ 1419225 w 2362200"/>
                  <a:gd name="connsiteY200" fmla="*/ 1622425 h 1797050"/>
                  <a:gd name="connsiteX201" fmla="*/ 1393825 w 2362200"/>
                  <a:gd name="connsiteY201" fmla="*/ 1587500 h 1797050"/>
                  <a:gd name="connsiteX202" fmla="*/ 1368425 w 2362200"/>
                  <a:gd name="connsiteY202" fmla="*/ 1587500 h 1797050"/>
                  <a:gd name="connsiteX203" fmla="*/ 1270000 w 2362200"/>
                  <a:gd name="connsiteY203" fmla="*/ 1511300 h 1797050"/>
                  <a:gd name="connsiteX204" fmla="*/ 1276350 w 2362200"/>
                  <a:gd name="connsiteY204" fmla="*/ 1463675 h 1797050"/>
                  <a:gd name="connsiteX205" fmla="*/ 1238250 w 2362200"/>
                  <a:gd name="connsiteY205" fmla="*/ 1457325 h 1797050"/>
                  <a:gd name="connsiteX206" fmla="*/ 1222375 w 2362200"/>
                  <a:gd name="connsiteY206" fmla="*/ 1482725 h 1797050"/>
                  <a:gd name="connsiteX207" fmla="*/ 1187450 w 2362200"/>
                  <a:gd name="connsiteY207" fmla="*/ 1482725 h 1797050"/>
                  <a:gd name="connsiteX208" fmla="*/ 1139825 w 2362200"/>
                  <a:gd name="connsiteY208" fmla="*/ 1460500 h 1797050"/>
                  <a:gd name="connsiteX209" fmla="*/ 1092200 w 2362200"/>
                  <a:gd name="connsiteY209" fmla="*/ 1495425 h 1797050"/>
                  <a:gd name="connsiteX210" fmla="*/ 1098550 w 2362200"/>
                  <a:gd name="connsiteY210" fmla="*/ 1511300 h 1797050"/>
                  <a:gd name="connsiteX211" fmla="*/ 1079500 w 2362200"/>
                  <a:gd name="connsiteY211" fmla="*/ 1530350 h 1797050"/>
                  <a:gd name="connsiteX212" fmla="*/ 1035050 w 2362200"/>
                  <a:gd name="connsiteY212" fmla="*/ 1530350 h 1797050"/>
                  <a:gd name="connsiteX213" fmla="*/ 1006475 w 2362200"/>
                  <a:gd name="connsiteY213" fmla="*/ 1574800 h 1797050"/>
                  <a:gd name="connsiteX214" fmla="*/ 958850 w 2362200"/>
                  <a:gd name="connsiteY214" fmla="*/ 1571625 h 1797050"/>
                  <a:gd name="connsiteX215" fmla="*/ 952500 w 2362200"/>
                  <a:gd name="connsiteY215" fmla="*/ 1587500 h 1797050"/>
                  <a:gd name="connsiteX216" fmla="*/ 965200 w 2362200"/>
                  <a:gd name="connsiteY216" fmla="*/ 1670050 h 1797050"/>
                  <a:gd name="connsiteX217" fmla="*/ 939800 w 2362200"/>
                  <a:gd name="connsiteY217" fmla="*/ 1714500 h 1797050"/>
                  <a:gd name="connsiteX218" fmla="*/ 901700 w 2362200"/>
                  <a:gd name="connsiteY218" fmla="*/ 1720850 h 1797050"/>
                  <a:gd name="connsiteX219" fmla="*/ 898525 w 2362200"/>
                  <a:gd name="connsiteY219" fmla="*/ 1746250 h 1797050"/>
                  <a:gd name="connsiteX220" fmla="*/ 869950 w 2362200"/>
                  <a:gd name="connsiteY220" fmla="*/ 1746250 h 1797050"/>
                  <a:gd name="connsiteX221" fmla="*/ 854075 w 2362200"/>
                  <a:gd name="connsiteY221" fmla="*/ 1758950 h 1797050"/>
                  <a:gd name="connsiteX222" fmla="*/ 847725 w 2362200"/>
                  <a:gd name="connsiteY222" fmla="*/ 1771650 h 1797050"/>
                  <a:gd name="connsiteX223" fmla="*/ 828675 w 2362200"/>
                  <a:gd name="connsiteY223" fmla="*/ 1765300 h 1797050"/>
                  <a:gd name="connsiteX224" fmla="*/ 819150 w 2362200"/>
                  <a:gd name="connsiteY224" fmla="*/ 1752600 h 1797050"/>
                  <a:gd name="connsiteX225" fmla="*/ 790575 w 2362200"/>
                  <a:gd name="connsiteY225" fmla="*/ 1771650 h 1797050"/>
                  <a:gd name="connsiteX226" fmla="*/ 692150 w 2362200"/>
                  <a:gd name="connsiteY226" fmla="*/ 1701800 h 1797050"/>
                  <a:gd name="connsiteX227" fmla="*/ 650875 w 2362200"/>
                  <a:gd name="connsiteY227" fmla="*/ 1720850 h 1797050"/>
                  <a:gd name="connsiteX228" fmla="*/ 615950 w 2362200"/>
                  <a:gd name="connsiteY228" fmla="*/ 1685925 h 1797050"/>
                  <a:gd name="connsiteX229" fmla="*/ 581025 w 2362200"/>
                  <a:gd name="connsiteY229" fmla="*/ 1689100 h 1797050"/>
                  <a:gd name="connsiteX230" fmla="*/ 571500 w 2362200"/>
                  <a:gd name="connsiteY230" fmla="*/ 1609725 h 1797050"/>
                  <a:gd name="connsiteX231" fmla="*/ 523875 w 2362200"/>
                  <a:gd name="connsiteY231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298575 w 2362200"/>
                  <a:gd name="connsiteY101" fmla="*/ 412750 h 1797050"/>
                  <a:gd name="connsiteX102" fmla="*/ 1282700 w 2362200"/>
                  <a:gd name="connsiteY102" fmla="*/ 460375 h 1797050"/>
                  <a:gd name="connsiteX103" fmla="*/ 1336675 w 2362200"/>
                  <a:gd name="connsiteY103" fmla="*/ 504825 h 1797050"/>
                  <a:gd name="connsiteX104" fmla="*/ 1378744 w 2362200"/>
                  <a:gd name="connsiteY104" fmla="*/ 503238 h 1797050"/>
                  <a:gd name="connsiteX105" fmla="*/ 1403350 w 2362200"/>
                  <a:gd name="connsiteY105" fmla="*/ 530225 h 1797050"/>
                  <a:gd name="connsiteX106" fmla="*/ 1434307 w 2362200"/>
                  <a:gd name="connsiteY106" fmla="*/ 526475 h 1797050"/>
                  <a:gd name="connsiteX107" fmla="*/ 1468438 w 2362200"/>
                  <a:gd name="connsiteY107" fmla="*/ 548578 h 1797050"/>
                  <a:gd name="connsiteX108" fmla="*/ 1492250 w 2362200"/>
                  <a:gd name="connsiteY108" fmla="*/ 590550 h 1797050"/>
                  <a:gd name="connsiteX109" fmla="*/ 1480344 w 2362200"/>
                  <a:gd name="connsiteY109" fmla="*/ 612775 h 1797050"/>
                  <a:gd name="connsiteX110" fmla="*/ 1450975 w 2362200"/>
                  <a:gd name="connsiteY110" fmla="*/ 622300 h 1797050"/>
                  <a:gd name="connsiteX111" fmla="*/ 1511300 w 2362200"/>
                  <a:gd name="connsiteY111" fmla="*/ 638175 h 1797050"/>
                  <a:gd name="connsiteX112" fmla="*/ 1581944 w 2362200"/>
                  <a:gd name="connsiteY112" fmla="*/ 619919 h 1797050"/>
                  <a:gd name="connsiteX113" fmla="*/ 1622425 w 2362200"/>
                  <a:gd name="connsiteY113" fmla="*/ 613569 h 1797050"/>
                  <a:gd name="connsiteX114" fmla="*/ 1623219 w 2362200"/>
                  <a:gd name="connsiteY114" fmla="*/ 587375 h 1797050"/>
                  <a:gd name="connsiteX115" fmla="*/ 1641475 w 2362200"/>
                  <a:gd name="connsiteY115" fmla="*/ 593725 h 1797050"/>
                  <a:gd name="connsiteX116" fmla="*/ 1698625 w 2362200"/>
                  <a:gd name="connsiteY116" fmla="*/ 611981 h 1797050"/>
                  <a:gd name="connsiteX117" fmla="*/ 1704181 w 2362200"/>
                  <a:gd name="connsiteY117" fmla="*/ 575469 h 1797050"/>
                  <a:gd name="connsiteX118" fmla="*/ 1724025 w 2362200"/>
                  <a:gd name="connsiteY118" fmla="*/ 565150 h 1797050"/>
                  <a:gd name="connsiteX119" fmla="*/ 1803400 w 2362200"/>
                  <a:gd name="connsiteY119" fmla="*/ 508000 h 1797050"/>
                  <a:gd name="connsiteX120" fmla="*/ 1885950 w 2362200"/>
                  <a:gd name="connsiteY120" fmla="*/ 485775 h 1797050"/>
                  <a:gd name="connsiteX121" fmla="*/ 1952625 w 2362200"/>
                  <a:gd name="connsiteY121" fmla="*/ 415925 h 1797050"/>
                  <a:gd name="connsiteX122" fmla="*/ 1977231 w 2362200"/>
                  <a:gd name="connsiteY122" fmla="*/ 409575 h 1797050"/>
                  <a:gd name="connsiteX123" fmla="*/ 2006600 w 2362200"/>
                  <a:gd name="connsiteY123" fmla="*/ 396875 h 1797050"/>
                  <a:gd name="connsiteX124" fmla="*/ 2056606 w 2362200"/>
                  <a:gd name="connsiteY124" fmla="*/ 411956 h 1797050"/>
                  <a:gd name="connsiteX125" fmla="*/ 2078038 w 2362200"/>
                  <a:gd name="connsiteY125" fmla="*/ 452437 h 1797050"/>
                  <a:gd name="connsiteX126" fmla="*/ 2133600 w 2362200"/>
                  <a:gd name="connsiteY126" fmla="*/ 504825 h 1797050"/>
                  <a:gd name="connsiteX127" fmla="*/ 2194719 w 2362200"/>
                  <a:gd name="connsiteY127" fmla="*/ 536575 h 1797050"/>
                  <a:gd name="connsiteX128" fmla="*/ 2248694 w 2362200"/>
                  <a:gd name="connsiteY128" fmla="*/ 523081 h 1797050"/>
                  <a:gd name="connsiteX129" fmla="*/ 2266156 w 2362200"/>
                  <a:gd name="connsiteY129" fmla="*/ 531019 h 1797050"/>
                  <a:gd name="connsiteX130" fmla="*/ 2273300 w 2362200"/>
                  <a:gd name="connsiteY130" fmla="*/ 577850 h 1797050"/>
                  <a:gd name="connsiteX131" fmla="*/ 2324100 w 2362200"/>
                  <a:gd name="connsiteY131" fmla="*/ 606425 h 1797050"/>
                  <a:gd name="connsiteX132" fmla="*/ 2362200 w 2362200"/>
                  <a:gd name="connsiteY132" fmla="*/ 644525 h 1797050"/>
                  <a:gd name="connsiteX133" fmla="*/ 2298700 w 2362200"/>
                  <a:gd name="connsiteY133" fmla="*/ 800100 h 1797050"/>
                  <a:gd name="connsiteX134" fmla="*/ 2273300 w 2362200"/>
                  <a:gd name="connsiteY134" fmla="*/ 895350 h 1797050"/>
                  <a:gd name="connsiteX135" fmla="*/ 2247900 w 2362200"/>
                  <a:gd name="connsiteY135" fmla="*/ 949325 h 1797050"/>
                  <a:gd name="connsiteX136" fmla="*/ 2197100 w 2362200"/>
                  <a:gd name="connsiteY136" fmla="*/ 949325 h 1797050"/>
                  <a:gd name="connsiteX137" fmla="*/ 2174875 w 2362200"/>
                  <a:gd name="connsiteY137" fmla="*/ 993775 h 1797050"/>
                  <a:gd name="connsiteX138" fmla="*/ 2174875 w 2362200"/>
                  <a:gd name="connsiteY138" fmla="*/ 993775 h 1797050"/>
                  <a:gd name="connsiteX139" fmla="*/ 2181225 w 2362200"/>
                  <a:gd name="connsiteY139" fmla="*/ 1022350 h 1797050"/>
                  <a:gd name="connsiteX140" fmla="*/ 2146300 w 2362200"/>
                  <a:gd name="connsiteY140" fmla="*/ 1031875 h 1797050"/>
                  <a:gd name="connsiteX141" fmla="*/ 2095500 w 2362200"/>
                  <a:gd name="connsiteY141" fmla="*/ 1019175 h 1797050"/>
                  <a:gd name="connsiteX142" fmla="*/ 2101850 w 2362200"/>
                  <a:gd name="connsiteY142" fmla="*/ 1073150 h 1797050"/>
                  <a:gd name="connsiteX143" fmla="*/ 2114550 w 2362200"/>
                  <a:gd name="connsiteY143" fmla="*/ 1117600 h 1797050"/>
                  <a:gd name="connsiteX144" fmla="*/ 2051050 w 2362200"/>
                  <a:gd name="connsiteY144" fmla="*/ 1152525 h 1797050"/>
                  <a:gd name="connsiteX145" fmla="*/ 2066925 w 2362200"/>
                  <a:gd name="connsiteY145" fmla="*/ 1174750 h 1797050"/>
                  <a:gd name="connsiteX146" fmla="*/ 2047875 w 2362200"/>
                  <a:gd name="connsiteY146" fmla="*/ 1196975 h 1797050"/>
                  <a:gd name="connsiteX147" fmla="*/ 1968500 w 2362200"/>
                  <a:gd name="connsiteY147" fmla="*/ 1171575 h 1797050"/>
                  <a:gd name="connsiteX148" fmla="*/ 1943100 w 2362200"/>
                  <a:gd name="connsiteY148" fmla="*/ 1187450 h 1797050"/>
                  <a:gd name="connsiteX149" fmla="*/ 1908175 w 2362200"/>
                  <a:gd name="connsiteY149" fmla="*/ 1187450 h 1797050"/>
                  <a:gd name="connsiteX150" fmla="*/ 1908175 w 2362200"/>
                  <a:gd name="connsiteY150" fmla="*/ 1247775 h 1797050"/>
                  <a:gd name="connsiteX151" fmla="*/ 1924050 w 2362200"/>
                  <a:gd name="connsiteY151" fmla="*/ 1263650 h 1797050"/>
                  <a:gd name="connsiteX152" fmla="*/ 1933575 w 2362200"/>
                  <a:gd name="connsiteY152" fmla="*/ 1279525 h 1797050"/>
                  <a:gd name="connsiteX153" fmla="*/ 1943100 w 2362200"/>
                  <a:gd name="connsiteY153" fmla="*/ 1279525 h 1797050"/>
                  <a:gd name="connsiteX154" fmla="*/ 1933575 w 2362200"/>
                  <a:gd name="connsiteY154" fmla="*/ 1304925 h 1797050"/>
                  <a:gd name="connsiteX155" fmla="*/ 1952625 w 2362200"/>
                  <a:gd name="connsiteY155" fmla="*/ 1320800 h 1797050"/>
                  <a:gd name="connsiteX156" fmla="*/ 1949450 w 2362200"/>
                  <a:gd name="connsiteY156" fmla="*/ 1336675 h 1797050"/>
                  <a:gd name="connsiteX157" fmla="*/ 1905000 w 2362200"/>
                  <a:gd name="connsiteY157" fmla="*/ 13366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387475 h 1797050"/>
                  <a:gd name="connsiteX160" fmla="*/ 1901825 w 2362200"/>
                  <a:gd name="connsiteY160" fmla="*/ 1406525 h 1797050"/>
                  <a:gd name="connsiteX161" fmla="*/ 1936750 w 2362200"/>
                  <a:gd name="connsiteY161" fmla="*/ 1447800 h 1797050"/>
                  <a:gd name="connsiteX162" fmla="*/ 1990725 w 2362200"/>
                  <a:gd name="connsiteY162" fmla="*/ 1447800 h 1797050"/>
                  <a:gd name="connsiteX163" fmla="*/ 2060575 w 2362200"/>
                  <a:gd name="connsiteY163" fmla="*/ 1476375 h 1797050"/>
                  <a:gd name="connsiteX164" fmla="*/ 2060575 w 2362200"/>
                  <a:gd name="connsiteY164" fmla="*/ 1504950 h 1797050"/>
                  <a:gd name="connsiteX165" fmla="*/ 2035175 w 2362200"/>
                  <a:gd name="connsiteY165" fmla="*/ 1571625 h 1797050"/>
                  <a:gd name="connsiteX166" fmla="*/ 2063750 w 2362200"/>
                  <a:gd name="connsiteY166" fmla="*/ 1587500 h 1797050"/>
                  <a:gd name="connsiteX167" fmla="*/ 2105025 w 2362200"/>
                  <a:gd name="connsiteY167" fmla="*/ 1660525 h 1797050"/>
                  <a:gd name="connsiteX168" fmla="*/ 2054225 w 2362200"/>
                  <a:gd name="connsiteY168" fmla="*/ 1736725 h 1797050"/>
                  <a:gd name="connsiteX169" fmla="*/ 2028825 w 2362200"/>
                  <a:gd name="connsiteY169" fmla="*/ 1730375 h 1797050"/>
                  <a:gd name="connsiteX170" fmla="*/ 2006600 w 2362200"/>
                  <a:gd name="connsiteY170" fmla="*/ 1717675 h 1797050"/>
                  <a:gd name="connsiteX171" fmla="*/ 2000250 w 2362200"/>
                  <a:gd name="connsiteY171" fmla="*/ 1736725 h 1797050"/>
                  <a:gd name="connsiteX172" fmla="*/ 1958975 w 2362200"/>
                  <a:gd name="connsiteY172" fmla="*/ 1746250 h 1797050"/>
                  <a:gd name="connsiteX173" fmla="*/ 1952625 w 2362200"/>
                  <a:gd name="connsiteY173" fmla="*/ 1778000 h 1797050"/>
                  <a:gd name="connsiteX174" fmla="*/ 1901825 w 2362200"/>
                  <a:gd name="connsiteY174" fmla="*/ 1797050 h 1797050"/>
                  <a:gd name="connsiteX175" fmla="*/ 1879600 w 2362200"/>
                  <a:gd name="connsiteY175" fmla="*/ 1758950 h 1797050"/>
                  <a:gd name="connsiteX176" fmla="*/ 1841500 w 2362200"/>
                  <a:gd name="connsiteY176" fmla="*/ 1768475 h 1797050"/>
                  <a:gd name="connsiteX177" fmla="*/ 1844675 w 2362200"/>
                  <a:gd name="connsiteY177" fmla="*/ 1730375 h 1797050"/>
                  <a:gd name="connsiteX178" fmla="*/ 1825625 w 2362200"/>
                  <a:gd name="connsiteY178" fmla="*/ 1704975 h 1797050"/>
                  <a:gd name="connsiteX179" fmla="*/ 1860550 w 2362200"/>
                  <a:gd name="connsiteY179" fmla="*/ 1685925 h 1797050"/>
                  <a:gd name="connsiteX180" fmla="*/ 1803400 w 2362200"/>
                  <a:gd name="connsiteY180" fmla="*/ 1666875 h 1797050"/>
                  <a:gd name="connsiteX181" fmla="*/ 1790700 w 2362200"/>
                  <a:gd name="connsiteY181" fmla="*/ 1692275 h 1797050"/>
                  <a:gd name="connsiteX182" fmla="*/ 1746250 w 2362200"/>
                  <a:gd name="connsiteY182" fmla="*/ 1711325 h 1797050"/>
                  <a:gd name="connsiteX183" fmla="*/ 1739900 w 2362200"/>
                  <a:gd name="connsiteY183" fmla="*/ 1733550 h 1797050"/>
                  <a:gd name="connsiteX184" fmla="*/ 1724025 w 2362200"/>
                  <a:gd name="connsiteY184" fmla="*/ 1739900 h 1797050"/>
                  <a:gd name="connsiteX185" fmla="*/ 1701800 w 2362200"/>
                  <a:gd name="connsiteY185" fmla="*/ 1739900 h 1797050"/>
                  <a:gd name="connsiteX186" fmla="*/ 1714500 w 2362200"/>
                  <a:gd name="connsiteY186" fmla="*/ 1704975 h 1797050"/>
                  <a:gd name="connsiteX187" fmla="*/ 1739900 w 2362200"/>
                  <a:gd name="connsiteY187" fmla="*/ 1679575 h 1797050"/>
                  <a:gd name="connsiteX188" fmla="*/ 1730375 w 2362200"/>
                  <a:gd name="connsiteY188" fmla="*/ 1654175 h 1797050"/>
                  <a:gd name="connsiteX189" fmla="*/ 1708150 w 2362200"/>
                  <a:gd name="connsiteY189" fmla="*/ 1654175 h 1797050"/>
                  <a:gd name="connsiteX190" fmla="*/ 1695450 w 2362200"/>
                  <a:gd name="connsiteY190" fmla="*/ 1679575 h 1797050"/>
                  <a:gd name="connsiteX191" fmla="*/ 1663700 w 2362200"/>
                  <a:gd name="connsiteY191" fmla="*/ 1685925 h 1797050"/>
                  <a:gd name="connsiteX192" fmla="*/ 1628775 w 2362200"/>
                  <a:gd name="connsiteY192" fmla="*/ 1698625 h 1797050"/>
                  <a:gd name="connsiteX193" fmla="*/ 1600200 w 2362200"/>
                  <a:gd name="connsiteY193" fmla="*/ 1670050 h 1797050"/>
                  <a:gd name="connsiteX194" fmla="*/ 1597025 w 2362200"/>
                  <a:gd name="connsiteY194" fmla="*/ 1635125 h 1797050"/>
                  <a:gd name="connsiteX195" fmla="*/ 1568450 w 2362200"/>
                  <a:gd name="connsiteY195" fmla="*/ 1619250 h 1797050"/>
                  <a:gd name="connsiteX196" fmla="*/ 1558925 w 2362200"/>
                  <a:gd name="connsiteY196" fmla="*/ 1584325 h 1797050"/>
                  <a:gd name="connsiteX197" fmla="*/ 1517650 w 2362200"/>
                  <a:gd name="connsiteY197" fmla="*/ 1555750 h 1797050"/>
                  <a:gd name="connsiteX198" fmla="*/ 1498600 w 2362200"/>
                  <a:gd name="connsiteY198" fmla="*/ 1558925 h 1797050"/>
                  <a:gd name="connsiteX199" fmla="*/ 1466850 w 2362200"/>
                  <a:gd name="connsiteY199" fmla="*/ 1603375 h 1797050"/>
                  <a:gd name="connsiteX200" fmla="*/ 1419225 w 2362200"/>
                  <a:gd name="connsiteY200" fmla="*/ 1622425 h 1797050"/>
                  <a:gd name="connsiteX201" fmla="*/ 1393825 w 2362200"/>
                  <a:gd name="connsiteY201" fmla="*/ 1587500 h 1797050"/>
                  <a:gd name="connsiteX202" fmla="*/ 1368425 w 2362200"/>
                  <a:gd name="connsiteY202" fmla="*/ 1587500 h 1797050"/>
                  <a:gd name="connsiteX203" fmla="*/ 1270000 w 2362200"/>
                  <a:gd name="connsiteY203" fmla="*/ 1511300 h 1797050"/>
                  <a:gd name="connsiteX204" fmla="*/ 1276350 w 2362200"/>
                  <a:gd name="connsiteY204" fmla="*/ 1463675 h 1797050"/>
                  <a:gd name="connsiteX205" fmla="*/ 1238250 w 2362200"/>
                  <a:gd name="connsiteY205" fmla="*/ 1457325 h 1797050"/>
                  <a:gd name="connsiteX206" fmla="*/ 1222375 w 2362200"/>
                  <a:gd name="connsiteY206" fmla="*/ 1482725 h 1797050"/>
                  <a:gd name="connsiteX207" fmla="*/ 1187450 w 2362200"/>
                  <a:gd name="connsiteY207" fmla="*/ 1482725 h 1797050"/>
                  <a:gd name="connsiteX208" fmla="*/ 1139825 w 2362200"/>
                  <a:gd name="connsiteY208" fmla="*/ 1460500 h 1797050"/>
                  <a:gd name="connsiteX209" fmla="*/ 1092200 w 2362200"/>
                  <a:gd name="connsiteY209" fmla="*/ 1495425 h 1797050"/>
                  <a:gd name="connsiteX210" fmla="*/ 1098550 w 2362200"/>
                  <a:gd name="connsiteY210" fmla="*/ 1511300 h 1797050"/>
                  <a:gd name="connsiteX211" fmla="*/ 1079500 w 2362200"/>
                  <a:gd name="connsiteY211" fmla="*/ 1530350 h 1797050"/>
                  <a:gd name="connsiteX212" fmla="*/ 1035050 w 2362200"/>
                  <a:gd name="connsiteY212" fmla="*/ 1530350 h 1797050"/>
                  <a:gd name="connsiteX213" fmla="*/ 1006475 w 2362200"/>
                  <a:gd name="connsiteY213" fmla="*/ 1574800 h 1797050"/>
                  <a:gd name="connsiteX214" fmla="*/ 958850 w 2362200"/>
                  <a:gd name="connsiteY214" fmla="*/ 1571625 h 1797050"/>
                  <a:gd name="connsiteX215" fmla="*/ 952500 w 2362200"/>
                  <a:gd name="connsiteY215" fmla="*/ 1587500 h 1797050"/>
                  <a:gd name="connsiteX216" fmla="*/ 965200 w 2362200"/>
                  <a:gd name="connsiteY216" fmla="*/ 1670050 h 1797050"/>
                  <a:gd name="connsiteX217" fmla="*/ 939800 w 2362200"/>
                  <a:gd name="connsiteY217" fmla="*/ 1714500 h 1797050"/>
                  <a:gd name="connsiteX218" fmla="*/ 901700 w 2362200"/>
                  <a:gd name="connsiteY218" fmla="*/ 1720850 h 1797050"/>
                  <a:gd name="connsiteX219" fmla="*/ 898525 w 2362200"/>
                  <a:gd name="connsiteY219" fmla="*/ 1746250 h 1797050"/>
                  <a:gd name="connsiteX220" fmla="*/ 869950 w 2362200"/>
                  <a:gd name="connsiteY220" fmla="*/ 1746250 h 1797050"/>
                  <a:gd name="connsiteX221" fmla="*/ 854075 w 2362200"/>
                  <a:gd name="connsiteY221" fmla="*/ 1758950 h 1797050"/>
                  <a:gd name="connsiteX222" fmla="*/ 847725 w 2362200"/>
                  <a:gd name="connsiteY222" fmla="*/ 1771650 h 1797050"/>
                  <a:gd name="connsiteX223" fmla="*/ 828675 w 2362200"/>
                  <a:gd name="connsiteY223" fmla="*/ 1765300 h 1797050"/>
                  <a:gd name="connsiteX224" fmla="*/ 819150 w 2362200"/>
                  <a:gd name="connsiteY224" fmla="*/ 1752600 h 1797050"/>
                  <a:gd name="connsiteX225" fmla="*/ 790575 w 2362200"/>
                  <a:gd name="connsiteY225" fmla="*/ 1771650 h 1797050"/>
                  <a:gd name="connsiteX226" fmla="*/ 692150 w 2362200"/>
                  <a:gd name="connsiteY226" fmla="*/ 1701800 h 1797050"/>
                  <a:gd name="connsiteX227" fmla="*/ 650875 w 2362200"/>
                  <a:gd name="connsiteY227" fmla="*/ 1720850 h 1797050"/>
                  <a:gd name="connsiteX228" fmla="*/ 615950 w 2362200"/>
                  <a:gd name="connsiteY228" fmla="*/ 1685925 h 1797050"/>
                  <a:gd name="connsiteX229" fmla="*/ 581025 w 2362200"/>
                  <a:gd name="connsiteY229" fmla="*/ 1689100 h 1797050"/>
                  <a:gd name="connsiteX230" fmla="*/ 571500 w 2362200"/>
                  <a:gd name="connsiteY230" fmla="*/ 1609725 h 1797050"/>
                  <a:gd name="connsiteX231" fmla="*/ 523875 w 2362200"/>
                  <a:gd name="connsiteY231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298575 w 2362200"/>
                  <a:gd name="connsiteY101" fmla="*/ 412750 h 1797050"/>
                  <a:gd name="connsiteX102" fmla="*/ 1282700 w 2362200"/>
                  <a:gd name="connsiteY102" fmla="*/ 460375 h 1797050"/>
                  <a:gd name="connsiteX103" fmla="*/ 1336675 w 2362200"/>
                  <a:gd name="connsiteY103" fmla="*/ 504825 h 1797050"/>
                  <a:gd name="connsiteX104" fmla="*/ 1378744 w 2362200"/>
                  <a:gd name="connsiteY104" fmla="*/ 503238 h 1797050"/>
                  <a:gd name="connsiteX105" fmla="*/ 1403350 w 2362200"/>
                  <a:gd name="connsiteY105" fmla="*/ 530225 h 1797050"/>
                  <a:gd name="connsiteX106" fmla="*/ 1434307 w 2362200"/>
                  <a:gd name="connsiteY106" fmla="*/ 526475 h 1797050"/>
                  <a:gd name="connsiteX107" fmla="*/ 1468438 w 2362200"/>
                  <a:gd name="connsiteY107" fmla="*/ 548578 h 1797050"/>
                  <a:gd name="connsiteX108" fmla="*/ 1492250 w 2362200"/>
                  <a:gd name="connsiteY108" fmla="*/ 590550 h 1797050"/>
                  <a:gd name="connsiteX109" fmla="*/ 1480344 w 2362200"/>
                  <a:gd name="connsiteY109" fmla="*/ 612775 h 1797050"/>
                  <a:gd name="connsiteX110" fmla="*/ 1450975 w 2362200"/>
                  <a:gd name="connsiteY110" fmla="*/ 622300 h 1797050"/>
                  <a:gd name="connsiteX111" fmla="*/ 1511300 w 2362200"/>
                  <a:gd name="connsiteY111" fmla="*/ 638175 h 1797050"/>
                  <a:gd name="connsiteX112" fmla="*/ 1581944 w 2362200"/>
                  <a:gd name="connsiteY112" fmla="*/ 619919 h 1797050"/>
                  <a:gd name="connsiteX113" fmla="*/ 1622425 w 2362200"/>
                  <a:gd name="connsiteY113" fmla="*/ 613569 h 1797050"/>
                  <a:gd name="connsiteX114" fmla="*/ 1623219 w 2362200"/>
                  <a:gd name="connsiteY114" fmla="*/ 587375 h 1797050"/>
                  <a:gd name="connsiteX115" fmla="*/ 1641475 w 2362200"/>
                  <a:gd name="connsiteY115" fmla="*/ 593725 h 1797050"/>
                  <a:gd name="connsiteX116" fmla="*/ 1698625 w 2362200"/>
                  <a:gd name="connsiteY116" fmla="*/ 611981 h 1797050"/>
                  <a:gd name="connsiteX117" fmla="*/ 1704181 w 2362200"/>
                  <a:gd name="connsiteY117" fmla="*/ 575469 h 1797050"/>
                  <a:gd name="connsiteX118" fmla="*/ 1724025 w 2362200"/>
                  <a:gd name="connsiteY118" fmla="*/ 565150 h 1797050"/>
                  <a:gd name="connsiteX119" fmla="*/ 1803400 w 2362200"/>
                  <a:gd name="connsiteY119" fmla="*/ 508000 h 1797050"/>
                  <a:gd name="connsiteX120" fmla="*/ 1885950 w 2362200"/>
                  <a:gd name="connsiteY120" fmla="*/ 485775 h 1797050"/>
                  <a:gd name="connsiteX121" fmla="*/ 1952625 w 2362200"/>
                  <a:gd name="connsiteY121" fmla="*/ 415925 h 1797050"/>
                  <a:gd name="connsiteX122" fmla="*/ 1977231 w 2362200"/>
                  <a:gd name="connsiteY122" fmla="*/ 409575 h 1797050"/>
                  <a:gd name="connsiteX123" fmla="*/ 2006600 w 2362200"/>
                  <a:gd name="connsiteY123" fmla="*/ 396875 h 1797050"/>
                  <a:gd name="connsiteX124" fmla="*/ 2056606 w 2362200"/>
                  <a:gd name="connsiteY124" fmla="*/ 411956 h 1797050"/>
                  <a:gd name="connsiteX125" fmla="*/ 2078038 w 2362200"/>
                  <a:gd name="connsiteY125" fmla="*/ 452437 h 1797050"/>
                  <a:gd name="connsiteX126" fmla="*/ 2133600 w 2362200"/>
                  <a:gd name="connsiteY126" fmla="*/ 504825 h 1797050"/>
                  <a:gd name="connsiteX127" fmla="*/ 2194719 w 2362200"/>
                  <a:gd name="connsiteY127" fmla="*/ 536575 h 1797050"/>
                  <a:gd name="connsiteX128" fmla="*/ 2248694 w 2362200"/>
                  <a:gd name="connsiteY128" fmla="*/ 523081 h 1797050"/>
                  <a:gd name="connsiteX129" fmla="*/ 2266156 w 2362200"/>
                  <a:gd name="connsiteY129" fmla="*/ 531019 h 1797050"/>
                  <a:gd name="connsiteX130" fmla="*/ 2273300 w 2362200"/>
                  <a:gd name="connsiteY130" fmla="*/ 577850 h 1797050"/>
                  <a:gd name="connsiteX131" fmla="*/ 2324100 w 2362200"/>
                  <a:gd name="connsiteY131" fmla="*/ 606425 h 1797050"/>
                  <a:gd name="connsiteX132" fmla="*/ 2362200 w 2362200"/>
                  <a:gd name="connsiteY132" fmla="*/ 644525 h 1797050"/>
                  <a:gd name="connsiteX133" fmla="*/ 2298700 w 2362200"/>
                  <a:gd name="connsiteY133" fmla="*/ 800100 h 1797050"/>
                  <a:gd name="connsiteX134" fmla="*/ 2273300 w 2362200"/>
                  <a:gd name="connsiteY134" fmla="*/ 895350 h 1797050"/>
                  <a:gd name="connsiteX135" fmla="*/ 2247900 w 2362200"/>
                  <a:gd name="connsiteY135" fmla="*/ 949325 h 1797050"/>
                  <a:gd name="connsiteX136" fmla="*/ 2197100 w 2362200"/>
                  <a:gd name="connsiteY136" fmla="*/ 949325 h 1797050"/>
                  <a:gd name="connsiteX137" fmla="*/ 2174875 w 2362200"/>
                  <a:gd name="connsiteY137" fmla="*/ 993775 h 1797050"/>
                  <a:gd name="connsiteX138" fmla="*/ 2174875 w 2362200"/>
                  <a:gd name="connsiteY138" fmla="*/ 993775 h 1797050"/>
                  <a:gd name="connsiteX139" fmla="*/ 2181225 w 2362200"/>
                  <a:gd name="connsiteY139" fmla="*/ 1022350 h 1797050"/>
                  <a:gd name="connsiteX140" fmla="*/ 2146300 w 2362200"/>
                  <a:gd name="connsiteY140" fmla="*/ 1031875 h 1797050"/>
                  <a:gd name="connsiteX141" fmla="*/ 2095500 w 2362200"/>
                  <a:gd name="connsiteY141" fmla="*/ 1019175 h 1797050"/>
                  <a:gd name="connsiteX142" fmla="*/ 2101850 w 2362200"/>
                  <a:gd name="connsiteY142" fmla="*/ 1073150 h 1797050"/>
                  <a:gd name="connsiteX143" fmla="*/ 2114550 w 2362200"/>
                  <a:gd name="connsiteY143" fmla="*/ 1117600 h 1797050"/>
                  <a:gd name="connsiteX144" fmla="*/ 2051050 w 2362200"/>
                  <a:gd name="connsiteY144" fmla="*/ 1152525 h 1797050"/>
                  <a:gd name="connsiteX145" fmla="*/ 2066925 w 2362200"/>
                  <a:gd name="connsiteY145" fmla="*/ 1174750 h 1797050"/>
                  <a:gd name="connsiteX146" fmla="*/ 2047875 w 2362200"/>
                  <a:gd name="connsiteY146" fmla="*/ 1196975 h 1797050"/>
                  <a:gd name="connsiteX147" fmla="*/ 1968500 w 2362200"/>
                  <a:gd name="connsiteY147" fmla="*/ 1171575 h 1797050"/>
                  <a:gd name="connsiteX148" fmla="*/ 1943100 w 2362200"/>
                  <a:gd name="connsiteY148" fmla="*/ 1187450 h 1797050"/>
                  <a:gd name="connsiteX149" fmla="*/ 1908175 w 2362200"/>
                  <a:gd name="connsiteY149" fmla="*/ 1187450 h 1797050"/>
                  <a:gd name="connsiteX150" fmla="*/ 1908175 w 2362200"/>
                  <a:gd name="connsiteY150" fmla="*/ 1247775 h 1797050"/>
                  <a:gd name="connsiteX151" fmla="*/ 1924050 w 2362200"/>
                  <a:gd name="connsiteY151" fmla="*/ 1263650 h 1797050"/>
                  <a:gd name="connsiteX152" fmla="*/ 1933575 w 2362200"/>
                  <a:gd name="connsiteY152" fmla="*/ 1279525 h 1797050"/>
                  <a:gd name="connsiteX153" fmla="*/ 1943100 w 2362200"/>
                  <a:gd name="connsiteY153" fmla="*/ 1279525 h 1797050"/>
                  <a:gd name="connsiteX154" fmla="*/ 1933575 w 2362200"/>
                  <a:gd name="connsiteY154" fmla="*/ 1304925 h 1797050"/>
                  <a:gd name="connsiteX155" fmla="*/ 1952625 w 2362200"/>
                  <a:gd name="connsiteY155" fmla="*/ 1320800 h 1797050"/>
                  <a:gd name="connsiteX156" fmla="*/ 1949450 w 2362200"/>
                  <a:gd name="connsiteY156" fmla="*/ 1336675 h 1797050"/>
                  <a:gd name="connsiteX157" fmla="*/ 1905000 w 2362200"/>
                  <a:gd name="connsiteY157" fmla="*/ 13366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387475 h 1797050"/>
                  <a:gd name="connsiteX160" fmla="*/ 1901825 w 2362200"/>
                  <a:gd name="connsiteY160" fmla="*/ 1406525 h 1797050"/>
                  <a:gd name="connsiteX161" fmla="*/ 1936750 w 2362200"/>
                  <a:gd name="connsiteY161" fmla="*/ 1447800 h 1797050"/>
                  <a:gd name="connsiteX162" fmla="*/ 1990725 w 2362200"/>
                  <a:gd name="connsiteY162" fmla="*/ 1447800 h 1797050"/>
                  <a:gd name="connsiteX163" fmla="*/ 2060575 w 2362200"/>
                  <a:gd name="connsiteY163" fmla="*/ 1476375 h 1797050"/>
                  <a:gd name="connsiteX164" fmla="*/ 2060575 w 2362200"/>
                  <a:gd name="connsiteY164" fmla="*/ 1504950 h 1797050"/>
                  <a:gd name="connsiteX165" fmla="*/ 2035175 w 2362200"/>
                  <a:gd name="connsiteY165" fmla="*/ 1571625 h 1797050"/>
                  <a:gd name="connsiteX166" fmla="*/ 2063750 w 2362200"/>
                  <a:gd name="connsiteY166" fmla="*/ 1587500 h 1797050"/>
                  <a:gd name="connsiteX167" fmla="*/ 2105025 w 2362200"/>
                  <a:gd name="connsiteY167" fmla="*/ 1660525 h 1797050"/>
                  <a:gd name="connsiteX168" fmla="*/ 2054225 w 2362200"/>
                  <a:gd name="connsiteY168" fmla="*/ 1736725 h 1797050"/>
                  <a:gd name="connsiteX169" fmla="*/ 2028825 w 2362200"/>
                  <a:gd name="connsiteY169" fmla="*/ 1730375 h 1797050"/>
                  <a:gd name="connsiteX170" fmla="*/ 2006600 w 2362200"/>
                  <a:gd name="connsiteY170" fmla="*/ 1717675 h 1797050"/>
                  <a:gd name="connsiteX171" fmla="*/ 2000250 w 2362200"/>
                  <a:gd name="connsiteY171" fmla="*/ 1736725 h 1797050"/>
                  <a:gd name="connsiteX172" fmla="*/ 1958975 w 2362200"/>
                  <a:gd name="connsiteY172" fmla="*/ 1746250 h 1797050"/>
                  <a:gd name="connsiteX173" fmla="*/ 1952625 w 2362200"/>
                  <a:gd name="connsiteY173" fmla="*/ 1778000 h 1797050"/>
                  <a:gd name="connsiteX174" fmla="*/ 1901825 w 2362200"/>
                  <a:gd name="connsiteY174" fmla="*/ 1797050 h 1797050"/>
                  <a:gd name="connsiteX175" fmla="*/ 1879600 w 2362200"/>
                  <a:gd name="connsiteY175" fmla="*/ 1758950 h 1797050"/>
                  <a:gd name="connsiteX176" fmla="*/ 1841500 w 2362200"/>
                  <a:gd name="connsiteY176" fmla="*/ 1768475 h 1797050"/>
                  <a:gd name="connsiteX177" fmla="*/ 1844675 w 2362200"/>
                  <a:gd name="connsiteY177" fmla="*/ 1730375 h 1797050"/>
                  <a:gd name="connsiteX178" fmla="*/ 1825625 w 2362200"/>
                  <a:gd name="connsiteY178" fmla="*/ 1704975 h 1797050"/>
                  <a:gd name="connsiteX179" fmla="*/ 1860550 w 2362200"/>
                  <a:gd name="connsiteY179" fmla="*/ 1685925 h 1797050"/>
                  <a:gd name="connsiteX180" fmla="*/ 1803400 w 2362200"/>
                  <a:gd name="connsiteY180" fmla="*/ 1666875 h 1797050"/>
                  <a:gd name="connsiteX181" fmla="*/ 1790700 w 2362200"/>
                  <a:gd name="connsiteY181" fmla="*/ 1692275 h 1797050"/>
                  <a:gd name="connsiteX182" fmla="*/ 1746250 w 2362200"/>
                  <a:gd name="connsiteY182" fmla="*/ 1711325 h 1797050"/>
                  <a:gd name="connsiteX183" fmla="*/ 1739900 w 2362200"/>
                  <a:gd name="connsiteY183" fmla="*/ 1733550 h 1797050"/>
                  <a:gd name="connsiteX184" fmla="*/ 1724025 w 2362200"/>
                  <a:gd name="connsiteY184" fmla="*/ 1739900 h 1797050"/>
                  <a:gd name="connsiteX185" fmla="*/ 1701800 w 2362200"/>
                  <a:gd name="connsiteY185" fmla="*/ 1739900 h 1797050"/>
                  <a:gd name="connsiteX186" fmla="*/ 1714500 w 2362200"/>
                  <a:gd name="connsiteY186" fmla="*/ 1704975 h 1797050"/>
                  <a:gd name="connsiteX187" fmla="*/ 1739900 w 2362200"/>
                  <a:gd name="connsiteY187" fmla="*/ 1679575 h 1797050"/>
                  <a:gd name="connsiteX188" fmla="*/ 1730375 w 2362200"/>
                  <a:gd name="connsiteY188" fmla="*/ 1654175 h 1797050"/>
                  <a:gd name="connsiteX189" fmla="*/ 1708150 w 2362200"/>
                  <a:gd name="connsiteY189" fmla="*/ 1654175 h 1797050"/>
                  <a:gd name="connsiteX190" fmla="*/ 1695450 w 2362200"/>
                  <a:gd name="connsiteY190" fmla="*/ 1679575 h 1797050"/>
                  <a:gd name="connsiteX191" fmla="*/ 1663700 w 2362200"/>
                  <a:gd name="connsiteY191" fmla="*/ 1685925 h 1797050"/>
                  <a:gd name="connsiteX192" fmla="*/ 1628775 w 2362200"/>
                  <a:gd name="connsiteY192" fmla="*/ 1698625 h 1797050"/>
                  <a:gd name="connsiteX193" fmla="*/ 1600200 w 2362200"/>
                  <a:gd name="connsiteY193" fmla="*/ 1670050 h 1797050"/>
                  <a:gd name="connsiteX194" fmla="*/ 1597025 w 2362200"/>
                  <a:gd name="connsiteY194" fmla="*/ 1635125 h 1797050"/>
                  <a:gd name="connsiteX195" fmla="*/ 1568450 w 2362200"/>
                  <a:gd name="connsiteY195" fmla="*/ 1619250 h 1797050"/>
                  <a:gd name="connsiteX196" fmla="*/ 1558925 w 2362200"/>
                  <a:gd name="connsiteY196" fmla="*/ 1584325 h 1797050"/>
                  <a:gd name="connsiteX197" fmla="*/ 1517650 w 2362200"/>
                  <a:gd name="connsiteY197" fmla="*/ 1555750 h 1797050"/>
                  <a:gd name="connsiteX198" fmla="*/ 1498600 w 2362200"/>
                  <a:gd name="connsiteY198" fmla="*/ 1558925 h 1797050"/>
                  <a:gd name="connsiteX199" fmla="*/ 1466850 w 2362200"/>
                  <a:gd name="connsiteY199" fmla="*/ 1603375 h 1797050"/>
                  <a:gd name="connsiteX200" fmla="*/ 1419225 w 2362200"/>
                  <a:gd name="connsiteY200" fmla="*/ 1622425 h 1797050"/>
                  <a:gd name="connsiteX201" fmla="*/ 1393825 w 2362200"/>
                  <a:gd name="connsiteY201" fmla="*/ 1587500 h 1797050"/>
                  <a:gd name="connsiteX202" fmla="*/ 1368425 w 2362200"/>
                  <a:gd name="connsiteY202" fmla="*/ 1587500 h 1797050"/>
                  <a:gd name="connsiteX203" fmla="*/ 1270000 w 2362200"/>
                  <a:gd name="connsiteY203" fmla="*/ 1511300 h 1797050"/>
                  <a:gd name="connsiteX204" fmla="*/ 1276350 w 2362200"/>
                  <a:gd name="connsiteY204" fmla="*/ 1463675 h 1797050"/>
                  <a:gd name="connsiteX205" fmla="*/ 1238250 w 2362200"/>
                  <a:gd name="connsiteY205" fmla="*/ 1457325 h 1797050"/>
                  <a:gd name="connsiteX206" fmla="*/ 1222375 w 2362200"/>
                  <a:gd name="connsiteY206" fmla="*/ 1482725 h 1797050"/>
                  <a:gd name="connsiteX207" fmla="*/ 1187450 w 2362200"/>
                  <a:gd name="connsiteY207" fmla="*/ 1482725 h 1797050"/>
                  <a:gd name="connsiteX208" fmla="*/ 1139825 w 2362200"/>
                  <a:gd name="connsiteY208" fmla="*/ 1460500 h 1797050"/>
                  <a:gd name="connsiteX209" fmla="*/ 1092200 w 2362200"/>
                  <a:gd name="connsiteY209" fmla="*/ 1495425 h 1797050"/>
                  <a:gd name="connsiteX210" fmla="*/ 1098550 w 2362200"/>
                  <a:gd name="connsiteY210" fmla="*/ 1511300 h 1797050"/>
                  <a:gd name="connsiteX211" fmla="*/ 1079500 w 2362200"/>
                  <a:gd name="connsiteY211" fmla="*/ 1530350 h 1797050"/>
                  <a:gd name="connsiteX212" fmla="*/ 1035050 w 2362200"/>
                  <a:gd name="connsiteY212" fmla="*/ 1530350 h 1797050"/>
                  <a:gd name="connsiteX213" fmla="*/ 1006475 w 2362200"/>
                  <a:gd name="connsiteY213" fmla="*/ 1574800 h 1797050"/>
                  <a:gd name="connsiteX214" fmla="*/ 958850 w 2362200"/>
                  <a:gd name="connsiteY214" fmla="*/ 1571625 h 1797050"/>
                  <a:gd name="connsiteX215" fmla="*/ 952500 w 2362200"/>
                  <a:gd name="connsiteY215" fmla="*/ 1587500 h 1797050"/>
                  <a:gd name="connsiteX216" fmla="*/ 965200 w 2362200"/>
                  <a:gd name="connsiteY216" fmla="*/ 1670050 h 1797050"/>
                  <a:gd name="connsiteX217" fmla="*/ 939800 w 2362200"/>
                  <a:gd name="connsiteY217" fmla="*/ 1714500 h 1797050"/>
                  <a:gd name="connsiteX218" fmla="*/ 901700 w 2362200"/>
                  <a:gd name="connsiteY218" fmla="*/ 1720850 h 1797050"/>
                  <a:gd name="connsiteX219" fmla="*/ 898525 w 2362200"/>
                  <a:gd name="connsiteY219" fmla="*/ 1746250 h 1797050"/>
                  <a:gd name="connsiteX220" fmla="*/ 869950 w 2362200"/>
                  <a:gd name="connsiteY220" fmla="*/ 1746250 h 1797050"/>
                  <a:gd name="connsiteX221" fmla="*/ 854075 w 2362200"/>
                  <a:gd name="connsiteY221" fmla="*/ 1758950 h 1797050"/>
                  <a:gd name="connsiteX222" fmla="*/ 847725 w 2362200"/>
                  <a:gd name="connsiteY222" fmla="*/ 1771650 h 1797050"/>
                  <a:gd name="connsiteX223" fmla="*/ 828675 w 2362200"/>
                  <a:gd name="connsiteY223" fmla="*/ 1765300 h 1797050"/>
                  <a:gd name="connsiteX224" fmla="*/ 819150 w 2362200"/>
                  <a:gd name="connsiteY224" fmla="*/ 1752600 h 1797050"/>
                  <a:gd name="connsiteX225" fmla="*/ 790575 w 2362200"/>
                  <a:gd name="connsiteY225" fmla="*/ 1771650 h 1797050"/>
                  <a:gd name="connsiteX226" fmla="*/ 692150 w 2362200"/>
                  <a:gd name="connsiteY226" fmla="*/ 1701800 h 1797050"/>
                  <a:gd name="connsiteX227" fmla="*/ 650875 w 2362200"/>
                  <a:gd name="connsiteY227" fmla="*/ 1720850 h 1797050"/>
                  <a:gd name="connsiteX228" fmla="*/ 615950 w 2362200"/>
                  <a:gd name="connsiteY228" fmla="*/ 1685925 h 1797050"/>
                  <a:gd name="connsiteX229" fmla="*/ 581025 w 2362200"/>
                  <a:gd name="connsiteY229" fmla="*/ 1689100 h 1797050"/>
                  <a:gd name="connsiteX230" fmla="*/ 571500 w 2362200"/>
                  <a:gd name="connsiteY230" fmla="*/ 1609725 h 1797050"/>
                  <a:gd name="connsiteX231" fmla="*/ 523875 w 2362200"/>
                  <a:gd name="connsiteY231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298575 w 2362200"/>
                  <a:gd name="connsiteY101" fmla="*/ 412750 h 1797050"/>
                  <a:gd name="connsiteX102" fmla="*/ 1282700 w 2362200"/>
                  <a:gd name="connsiteY102" fmla="*/ 460375 h 1797050"/>
                  <a:gd name="connsiteX103" fmla="*/ 1336675 w 2362200"/>
                  <a:gd name="connsiteY103" fmla="*/ 504825 h 1797050"/>
                  <a:gd name="connsiteX104" fmla="*/ 1378744 w 2362200"/>
                  <a:gd name="connsiteY104" fmla="*/ 503238 h 1797050"/>
                  <a:gd name="connsiteX105" fmla="*/ 1403350 w 2362200"/>
                  <a:gd name="connsiteY105" fmla="*/ 530225 h 1797050"/>
                  <a:gd name="connsiteX106" fmla="*/ 1434307 w 2362200"/>
                  <a:gd name="connsiteY106" fmla="*/ 526475 h 1797050"/>
                  <a:gd name="connsiteX107" fmla="*/ 1468438 w 2362200"/>
                  <a:gd name="connsiteY107" fmla="*/ 548578 h 1797050"/>
                  <a:gd name="connsiteX108" fmla="*/ 1492250 w 2362200"/>
                  <a:gd name="connsiteY108" fmla="*/ 590550 h 1797050"/>
                  <a:gd name="connsiteX109" fmla="*/ 1480344 w 2362200"/>
                  <a:gd name="connsiteY109" fmla="*/ 612775 h 1797050"/>
                  <a:gd name="connsiteX110" fmla="*/ 1450975 w 2362200"/>
                  <a:gd name="connsiteY110" fmla="*/ 622300 h 1797050"/>
                  <a:gd name="connsiteX111" fmla="*/ 1511300 w 2362200"/>
                  <a:gd name="connsiteY111" fmla="*/ 638175 h 1797050"/>
                  <a:gd name="connsiteX112" fmla="*/ 1581944 w 2362200"/>
                  <a:gd name="connsiteY112" fmla="*/ 619919 h 1797050"/>
                  <a:gd name="connsiteX113" fmla="*/ 1622425 w 2362200"/>
                  <a:gd name="connsiteY113" fmla="*/ 613569 h 1797050"/>
                  <a:gd name="connsiteX114" fmla="*/ 1623219 w 2362200"/>
                  <a:gd name="connsiteY114" fmla="*/ 587375 h 1797050"/>
                  <a:gd name="connsiteX115" fmla="*/ 1641475 w 2362200"/>
                  <a:gd name="connsiteY115" fmla="*/ 593725 h 1797050"/>
                  <a:gd name="connsiteX116" fmla="*/ 1698625 w 2362200"/>
                  <a:gd name="connsiteY116" fmla="*/ 611981 h 1797050"/>
                  <a:gd name="connsiteX117" fmla="*/ 1704181 w 2362200"/>
                  <a:gd name="connsiteY117" fmla="*/ 575469 h 1797050"/>
                  <a:gd name="connsiteX118" fmla="*/ 1724025 w 2362200"/>
                  <a:gd name="connsiteY118" fmla="*/ 565150 h 1797050"/>
                  <a:gd name="connsiteX119" fmla="*/ 1803400 w 2362200"/>
                  <a:gd name="connsiteY119" fmla="*/ 508000 h 1797050"/>
                  <a:gd name="connsiteX120" fmla="*/ 1885950 w 2362200"/>
                  <a:gd name="connsiteY120" fmla="*/ 485775 h 1797050"/>
                  <a:gd name="connsiteX121" fmla="*/ 1952625 w 2362200"/>
                  <a:gd name="connsiteY121" fmla="*/ 415925 h 1797050"/>
                  <a:gd name="connsiteX122" fmla="*/ 1977231 w 2362200"/>
                  <a:gd name="connsiteY122" fmla="*/ 409575 h 1797050"/>
                  <a:gd name="connsiteX123" fmla="*/ 2006600 w 2362200"/>
                  <a:gd name="connsiteY123" fmla="*/ 396875 h 1797050"/>
                  <a:gd name="connsiteX124" fmla="*/ 2056606 w 2362200"/>
                  <a:gd name="connsiteY124" fmla="*/ 411956 h 1797050"/>
                  <a:gd name="connsiteX125" fmla="*/ 2078038 w 2362200"/>
                  <a:gd name="connsiteY125" fmla="*/ 452437 h 1797050"/>
                  <a:gd name="connsiteX126" fmla="*/ 2133600 w 2362200"/>
                  <a:gd name="connsiteY126" fmla="*/ 504825 h 1797050"/>
                  <a:gd name="connsiteX127" fmla="*/ 2194719 w 2362200"/>
                  <a:gd name="connsiteY127" fmla="*/ 536575 h 1797050"/>
                  <a:gd name="connsiteX128" fmla="*/ 2248694 w 2362200"/>
                  <a:gd name="connsiteY128" fmla="*/ 523081 h 1797050"/>
                  <a:gd name="connsiteX129" fmla="*/ 2266156 w 2362200"/>
                  <a:gd name="connsiteY129" fmla="*/ 531019 h 1797050"/>
                  <a:gd name="connsiteX130" fmla="*/ 2273300 w 2362200"/>
                  <a:gd name="connsiteY130" fmla="*/ 571500 h 1797050"/>
                  <a:gd name="connsiteX131" fmla="*/ 2324100 w 2362200"/>
                  <a:gd name="connsiteY131" fmla="*/ 606425 h 1797050"/>
                  <a:gd name="connsiteX132" fmla="*/ 2362200 w 2362200"/>
                  <a:gd name="connsiteY132" fmla="*/ 644525 h 1797050"/>
                  <a:gd name="connsiteX133" fmla="*/ 2298700 w 2362200"/>
                  <a:gd name="connsiteY133" fmla="*/ 800100 h 1797050"/>
                  <a:gd name="connsiteX134" fmla="*/ 2273300 w 2362200"/>
                  <a:gd name="connsiteY134" fmla="*/ 895350 h 1797050"/>
                  <a:gd name="connsiteX135" fmla="*/ 2247900 w 2362200"/>
                  <a:gd name="connsiteY135" fmla="*/ 949325 h 1797050"/>
                  <a:gd name="connsiteX136" fmla="*/ 2197100 w 2362200"/>
                  <a:gd name="connsiteY136" fmla="*/ 949325 h 1797050"/>
                  <a:gd name="connsiteX137" fmla="*/ 2174875 w 2362200"/>
                  <a:gd name="connsiteY137" fmla="*/ 993775 h 1797050"/>
                  <a:gd name="connsiteX138" fmla="*/ 2174875 w 2362200"/>
                  <a:gd name="connsiteY138" fmla="*/ 993775 h 1797050"/>
                  <a:gd name="connsiteX139" fmla="*/ 2181225 w 2362200"/>
                  <a:gd name="connsiteY139" fmla="*/ 1022350 h 1797050"/>
                  <a:gd name="connsiteX140" fmla="*/ 2146300 w 2362200"/>
                  <a:gd name="connsiteY140" fmla="*/ 1031875 h 1797050"/>
                  <a:gd name="connsiteX141" fmla="*/ 2095500 w 2362200"/>
                  <a:gd name="connsiteY141" fmla="*/ 1019175 h 1797050"/>
                  <a:gd name="connsiteX142" fmla="*/ 2101850 w 2362200"/>
                  <a:gd name="connsiteY142" fmla="*/ 1073150 h 1797050"/>
                  <a:gd name="connsiteX143" fmla="*/ 2114550 w 2362200"/>
                  <a:gd name="connsiteY143" fmla="*/ 1117600 h 1797050"/>
                  <a:gd name="connsiteX144" fmla="*/ 2051050 w 2362200"/>
                  <a:gd name="connsiteY144" fmla="*/ 1152525 h 1797050"/>
                  <a:gd name="connsiteX145" fmla="*/ 2066925 w 2362200"/>
                  <a:gd name="connsiteY145" fmla="*/ 1174750 h 1797050"/>
                  <a:gd name="connsiteX146" fmla="*/ 2047875 w 2362200"/>
                  <a:gd name="connsiteY146" fmla="*/ 1196975 h 1797050"/>
                  <a:gd name="connsiteX147" fmla="*/ 1968500 w 2362200"/>
                  <a:gd name="connsiteY147" fmla="*/ 1171575 h 1797050"/>
                  <a:gd name="connsiteX148" fmla="*/ 1943100 w 2362200"/>
                  <a:gd name="connsiteY148" fmla="*/ 1187450 h 1797050"/>
                  <a:gd name="connsiteX149" fmla="*/ 1908175 w 2362200"/>
                  <a:gd name="connsiteY149" fmla="*/ 1187450 h 1797050"/>
                  <a:gd name="connsiteX150" fmla="*/ 1908175 w 2362200"/>
                  <a:gd name="connsiteY150" fmla="*/ 1247775 h 1797050"/>
                  <a:gd name="connsiteX151" fmla="*/ 1924050 w 2362200"/>
                  <a:gd name="connsiteY151" fmla="*/ 1263650 h 1797050"/>
                  <a:gd name="connsiteX152" fmla="*/ 1933575 w 2362200"/>
                  <a:gd name="connsiteY152" fmla="*/ 1279525 h 1797050"/>
                  <a:gd name="connsiteX153" fmla="*/ 1943100 w 2362200"/>
                  <a:gd name="connsiteY153" fmla="*/ 1279525 h 1797050"/>
                  <a:gd name="connsiteX154" fmla="*/ 1933575 w 2362200"/>
                  <a:gd name="connsiteY154" fmla="*/ 1304925 h 1797050"/>
                  <a:gd name="connsiteX155" fmla="*/ 1952625 w 2362200"/>
                  <a:gd name="connsiteY155" fmla="*/ 1320800 h 1797050"/>
                  <a:gd name="connsiteX156" fmla="*/ 1949450 w 2362200"/>
                  <a:gd name="connsiteY156" fmla="*/ 1336675 h 1797050"/>
                  <a:gd name="connsiteX157" fmla="*/ 1905000 w 2362200"/>
                  <a:gd name="connsiteY157" fmla="*/ 13366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387475 h 1797050"/>
                  <a:gd name="connsiteX160" fmla="*/ 1901825 w 2362200"/>
                  <a:gd name="connsiteY160" fmla="*/ 1406525 h 1797050"/>
                  <a:gd name="connsiteX161" fmla="*/ 1936750 w 2362200"/>
                  <a:gd name="connsiteY161" fmla="*/ 1447800 h 1797050"/>
                  <a:gd name="connsiteX162" fmla="*/ 1990725 w 2362200"/>
                  <a:gd name="connsiteY162" fmla="*/ 1447800 h 1797050"/>
                  <a:gd name="connsiteX163" fmla="*/ 2060575 w 2362200"/>
                  <a:gd name="connsiteY163" fmla="*/ 1476375 h 1797050"/>
                  <a:gd name="connsiteX164" fmla="*/ 2060575 w 2362200"/>
                  <a:gd name="connsiteY164" fmla="*/ 1504950 h 1797050"/>
                  <a:gd name="connsiteX165" fmla="*/ 2035175 w 2362200"/>
                  <a:gd name="connsiteY165" fmla="*/ 1571625 h 1797050"/>
                  <a:gd name="connsiteX166" fmla="*/ 2063750 w 2362200"/>
                  <a:gd name="connsiteY166" fmla="*/ 1587500 h 1797050"/>
                  <a:gd name="connsiteX167" fmla="*/ 2105025 w 2362200"/>
                  <a:gd name="connsiteY167" fmla="*/ 1660525 h 1797050"/>
                  <a:gd name="connsiteX168" fmla="*/ 2054225 w 2362200"/>
                  <a:gd name="connsiteY168" fmla="*/ 1736725 h 1797050"/>
                  <a:gd name="connsiteX169" fmla="*/ 2028825 w 2362200"/>
                  <a:gd name="connsiteY169" fmla="*/ 1730375 h 1797050"/>
                  <a:gd name="connsiteX170" fmla="*/ 2006600 w 2362200"/>
                  <a:gd name="connsiteY170" fmla="*/ 1717675 h 1797050"/>
                  <a:gd name="connsiteX171" fmla="*/ 2000250 w 2362200"/>
                  <a:gd name="connsiteY171" fmla="*/ 1736725 h 1797050"/>
                  <a:gd name="connsiteX172" fmla="*/ 1958975 w 2362200"/>
                  <a:gd name="connsiteY172" fmla="*/ 1746250 h 1797050"/>
                  <a:gd name="connsiteX173" fmla="*/ 1952625 w 2362200"/>
                  <a:gd name="connsiteY173" fmla="*/ 1778000 h 1797050"/>
                  <a:gd name="connsiteX174" fmla="*/ 1901825 w 2362200"/>
                  <a:gd name="connsiteY174" fmla="*/ 1797050 h 1797050"/>
                  <a:gd name="connsiteX175" fmla="*/ 1879600 w 2362200"/>
                  <a:gd name="connsiteY175" fmla="*/ 1758950 h 1797050"/>
                  <a:gd name="connsiteX176" fmla="*/ 1841500 w 2362200"/>
                  <a:gd name="connsiteY176" fmla="*/ 1768475 h 1797050"/>
                  <a:gd name="connsiteX177" fmla="*/ 1844675 w 2362200"/>
                  <a:gd name="connsiteY177" fmla="*/ 1730375 h 1797050"/>
                  <a:gd name="connsiteX178" fmla="*/ 1825625 w 2362200"/>
                  <a:gd name="connsiteY178" fmla="*/ 1704975 h 1797050"/>
                  <a:gd name="connsiteX179" fmla="*/ 1860550 w 2362200"/>
                  <a:gd name="connsiteY179" fmla="*/ 1685925 h 1797050"/>
                  <a:gd name="connsiteX180" fmla="*/ 1803400 w 2362200"/>
                  <a:gd name="connsiteY180" fmla="*/ 1666875 h 1797050"/>
                  <a:gd name="connsiteX181" fmla="*/ 1790700 w 2362200"/>
                  <a:gd name="connsiteY181" fmla="*/ 1692275 h 1797050"/>
                  <a:gd name="connsiteX182" fmla="*/ 1746250 w 2362200"/>
                  <a:gd name="connsiteY182" fmla="*/ 1711325 h 1797050"/>
                  <a:gd name="connsiteX183" fmla="*/ 1739900 w 2362200"/>
                  <a:gd name="connsiteY183" fmla="*/ 1733550 h 1797050"/>
                  <a:gd name="connsiteX184" fmla="*/ 1724025 w 2362200"/>
                  <a:gd name="connsiteY184" fmla="*/ 1739900 h 1797050"/>
                  <a:gd name="connsiteX185" fmla="*/ 1701800 w 2362200"/>
                  <a:gd name="connsiteY185" fmla="*/ 1739900 h 1797050"/>
                  <a:gd name="connsiteX186" fmla="*/ 1714500 w 2362200"/>
                  <a:gd name="connsiteY186" fmla="*/ 1704975 h 1797050"/>
                  <a:gd name="connsiteX187" fmla="*/ 1739900 w 2362200"/>
                  <a:gd name="connsiteY187" fmla="*/ 1679575 h 1797050"/>
                  <a:gd name="connsiteX188" fmla="*/ 1730375 w 2362200"/>
                  <a:gd name="connsiteY188" fmla="*/ 1654175 h 1797050"/>
                  <a:gd name="connsiteX189" fmla="*/ 1708150 w 2362200"/>
                  <a:gd name="connsiteY189" fmla="*/ 1654175 h 1797050"/>
                  <a:gd name="connsiteX190" fmla="*/ 1695450 w 2362200"/>
                  <a:gd name="connsiteY190" fmla="*/ 1679575 h 1797050"/>
                  <a:gd name="connsiteX191" fmla="*/ 1663700 w 2362200"/>
                  <a:gd name="connsiteY191" fmla="*/ 1685925 h 1797050"/>
                  <a:gd name="connsiteX192" fmla="*/ 1628775 w 2362200"/>
                  <a:gd name="connsiteY192" fmla="*/ 1698625 h 1797050"/>
                  <a:gd name="connsiteX193" fmla="*/ 1600200 w 2362200"/>
                  <a:gd name="connsiteY193" fmla="*/ 1670050 h 1797050"/>
                  <a:gd name="connsiteX194" fmla="*/ 1597025 w 2362200"/>
                  <a:gd name="connsiteY194" fmla="*/ 1635125 h 1797050"/>
                  <a:gd name="connsiteX195" fmla="*/ 1568450 w 2362200"/>
                  <a:gd name="connsiteY195" fmla="*/ 1619250 h 1797050"/>
                  <a:gd name="connsiteX196" fmla="*/ 1558925 w 2362200"/>
                  <a:gd name="connsiteY196" fmla="*/ 1584325 h 1797050"/>
                  <a:gd name="connsiteX197" fmla="*/ 1517650 w 2362200"/>
                  <a:gd name="connsiteY197" fmla="*/ 1555750 h 1797050"/>
                  <a:gd name="connsiteX198" fmla="*/ 1498600 w 2362200"/>
                  <a:gd name="connsiteY198" fmla="*/ 1558925 h 1797050"/>
                  <a:gd name="connsiteX199" fmla="*/ 1466850 w 2362200"/>
                  <a:gd name="connsiteY199" fmla="*/ 1603375 h 1797050"/>
                  <a:gd name="connsiteX200" fmla="*/ 1419225 w 2362200"/>
                  <a:gd name="connsiteY200" fmla="*/ 1622425 h 1797050"/>
                  <a:gd name="connsiteX201" fmla="*/ 1393825 w 2362200"/>
                  <a:gd name="connsiteY201" fmla="*/ 1587500 h 1797050"/>
                  <a:gd name="connsiteX202" fmla="*/ 1368425 w 2362200"/>
                  <a:gd name="connsiteY202" fmla="*/ 1587500 h 1797050"/>
                  <a:gd name="connsiteX203" fmla="*/ 1270000 w 2362200"/>
                  <a:gd name="connsiteY203" fmla="*/ 1511300 h 1797050"/>
                  <a:gd name="connsiteX204" fmla="*/ 1276350 w 2362200"/>
                  <a:gd name="connsiteY204" fmla="*/ 1463675 h 1797050"/>
                  <a:gd name="connsiteX205" fmla="*/ 1238250 w 2362200"/>
                  <a:gd name="connsiteY205" fmla="*/ 1457325 h 1797050"/>
                  <a:gd name="connsiteX206" fmla="*/ 1222375 w 2362200"/>
                  <a:gd name="connsiteY206" fmla="*/ 1482725 h 1797050"/>
                  <a:gd name="connsiteX207" fmla="*/ 1187450 w 2362200"/>
                  <a:gd name="connsiteY207" fmla="*/ 1482725 h 1797050"/>
                  <a:gd name="connsiteX208" fmla="*/ 1139825 w 2362200"/>
                  <a:gd name="connsiteY208" fmla="*/ 1460500 h 1797050"/>
                  <a:gd name="connsiteX209" fmla="*/ 1092200 w 2362200"/>
                  <a:gd name="connsiteY209" fmla="*/ 1495425 h 1797050"/>
                  <a:gd name="connsiteX210" fmla="*/ 1098550 w 2362200"/>
                  <a:gd name="connsiteY210" fmla="*/ 1511300 h 1797050"/>
                  <a:gd name="connsiteX211" fmla="*/ 1079500 w 2362200"/>
                  <a:gd name="connsiteY211" fmla="*/ 1530350 h 1797050"/>
                  <a:gd name="connsiteX212" fmla="*/ 1035050 w 2362200"/>
                  <a:gd name="connsiteY212" fmla="*/ 1530350 h 1797050"/>
                  <a:gd name="connsiteX213" fmla="*/ 1006475 w 2362200"/>
                  <a:gd name="connsiteY213" fmla="*/ 1574800 h 1797050"/>
                  <a:gd name="connsiteX214" fmla="*/ 958850 w 2362200"/>
                  <a:gd name="connsiteY214" fmla="*/ 1571625 h 1797050"/>
                  <a:gd name="connsiteX215" fmla="*/ 952500 w 2362200"/>
                  <a:gd name="connsiteY215" fmla="*/ 1587500 h 1797050"/>
                  <a:gd name="connsiteX216" fmla="*/ 965200 w 2362200"/>
                  <a:gd name="connsiteY216" fmla="*/ 1670050 h 1797050"/>
                  <a:gd name="connsiteX217" fmla="*/ 939800 w 2362200"/>
                  <a:gd name="connsiteY217" fmla="*/ 1714500 h 1797050"/>
                  <a:gd name="connsiteX218" fmla="*/ 901700 w 2362200"/>
                  <a:gd name="connsiteY218" fmla="*/ 1720850 h 1797050"/>
                  <a:gd name="connsiteX219" fmla="*/ 898525 w 2362200"/>
                  <a:gd name="connsiteY219" fmla="*/ 1746250 h 1797050"/>
                  <a:gd name="connsiteX220" fmla="*/ 869950 w 2362200"/>
                  <a:gd name="connsiteY220" fmla="*/ 1746250 h 1797050"/>
                  <a:gd name="connsiteX221" fmla="*/ 854075 w 2362200"/>
                  <a:gd name="connsiteY221" fmla="*/ 1758950 h 1797050"/>
                  <a:gd name="connsiteX222" fmla="*/ 847725 w 2362200"/>
                  <a:gd name="connsiteY222" fmla="*/ 1771650 h 1797050"/>
                  <a:gd name="connsiteX223" fmla="*/ 828675 w 2362200"/>
                  <a:gd name="connsiteY223" fmla="*/ 1765300 h 1797050"/>
                  <a:gd name="connsiteX224" fmla="*/ 819150 w 2362200"/>
                  <a:gd name="connsiteY224" fmla="*/ 1752600 h 1797050"/>
                  <a:gd name="connsiteX225" fmla="*/ 790575 w 2362200"/>
                  <a:gd name="connsiteY225" fmla="*/ 1771650 h 1797050"/>
                  <a:gd name="connsiteX226" fmla="*/ 692150 w 2362200"/>
                  <a:gd name="connsiteY226" fmla="*/ 1701800 h 1797050"/>
                  <a:gd name="connsiteX227" fmla="*/ 650875 w 2362200"/>
                  <a:gd name="connsiteY227" fmla="*/ 1720850 h 1797050"/>
                  <a:gd name="connsiteX228" fmla="*/ 615950 w 2362200"/>
                  <a:gd name="connsiteY228" fmla="*/ 1685925 h 1797050"/>
                  <a:gd name="connsiteX229" fmla="*/ 581025 w 2362200"/>
                  <a:gd name="connsiteY229" fmla="*/ 1689100 h 1797050"/>
                  <a:gd name="connsiteX230" fmla="*/ 571500 w 2362200"/>
                  <a:gd name="connsiteY230" fmla="*/ 1609725 h 1797050"/>
                  <a:gd name="connsiteX231" fmla="*/ 523875 w 2362200"/>
                  <a:gd name="connsiteY231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298575 w 2362200"/>
                  <a:gd name="connsiteY101" fmla="*/ 412750 h 1797050"/>
                  <a:gd name="connsiteX102" fmla="*/ 1282700 w 2362200"/>
                  <a:gd name="connsiteY102" fmla="*/ 460375 h 1797050"/>
                  <a:gd name="connsiteX103" fmla="*/ 1336675 w 2362200"/>
                  <a:gd name="connsiteY103" fmla="*/ 504825 h 1797050"/>
                  <a:gd name="connsiteX104" fmla="*/ 1378744 w 2362200"/>
                  <a:gd name="connsiteY104" fmla="*/ 503238 h 1797050"/>
                  <a:gd name="connsiteX105" fmla="*/ 1403350 w 2362200"/>
                  <a:gd name="connsiteY105" fmla="*/ 530225 h 1797050"/>
                  <a:gd name="connsiteX106" fmla="*/ 1434307 w 2362200"/>
                  <a:gd name="connsiteY106" fmla="*/ 526475 h 1797050"/>
                  <a:gd name="connsiteX107" fmla="*/ 1468438 w 2362200"/>
                  <a:gd name="connsiteY107" fmla="*/ 548578 h 1797050"/>
                  <a:gd name="connsiteX108" fmla="*/ 1492250 w 2362200"/>
                  <a:gd name="connsiteY108" fmla="*/ 590550 h 1797050"/>
                  <a:gd name="connsiteX109" fmla="*/ 1480344 w 2362200"/>
                  <a:gd name="connsiteY109" fmla="*/ 612775 h 1797050"/>
                  <a:gd name="connsiteX110" fmla="*/ 1450975 w 2362200"/>
                  <a:gd name="connsiteY110" fmla="*/ 622300 h 1797050"/>
                  <a:gd name="connsiteX111" fmla="*/ 1511300 w 2362200"/>
                  <a:gd name="connsiteY111" fmla="*/ 638175 h 1797050"/>
                  <a:gd name="connsiteX112" fmla="*/ 1581944 w 2362200"/>
                  <a:gd name="connsiteY112" fmla="*/ 619919 h 1797050"/>
                  <a:gd name="connsiteX113" fmla="*/ 1622425 w 2362200"/>
                  <a:gd name="connsiteY113" fmla="*/ 613569 h 1797050"/>
                  <a:gd name="connsiteX114" fmla="*/ 1623219 w 2362200"/>
                  <a:gd name="connsiteY114" fmla="*/ 587375 h 1797050"/>
                  <a:gd name="connsiteX115" fmla="*/ 1641475 w 2362200"/>
                  <a:gd name="connsiteY115" fmla="*/ 593725 h 1797050"/>
                  <a:gd name="connsiteX116" fmla="*/ 1698625 w 2362200"/>
                  <a:gd name="connsiteY116" fmla="*/ 611981 h 1797050"/>
                  <a:gd name="connsiteX117" fmla="*/ 1704181 w 2362200"/>
                  <a:gd name="connsiteY117" fmla="*/ 575469 h 1797050"/>
                  <a:gd name="connsiteX118" fmla="*/ 1724025 w 2362200"/>
                  <a:gd name="connsiteY118" fmla="*/ 565150 h 1797050"/>
                  <a:gd name="connsiteX119" fmla="*/ 1803400 w 2362200"/>
                  <a:gd name="connsiteY119" fmla="*/ 508000 h 1797050"/>
                  <a:gd name="connsiteX120" fmla="*/ 1885950 w 2362200"/>
                  <a:gd name="connsiteY120" fmla="*/ 485775 h 1797050"/>
                  <a:gd name="connsiteX121" fmla="*/ 1952625 w 2362200"/>
                  <a:gd name="connsiteY121" fmla="*/ 415925 h 1797050"/>
                  <a:gd name="connsiteX122" fmla="*/ 1977231 w 2362200"/>
                  <a:gd name="connsiteY122" fmla="*/ 409575 h 1797050"/>
                  <a:gd name="connsiteX123" fmla="*/ 2006600 w 2362200"/>
                  <a:gd name="connsiteY123" fmla="*/ 396875 h 1797050"/>
                  <a:gd name="connsiteX124" fmla="*/ 2056606 w 2362200"/>
                  <a:gd name="connsiteY124" fmla="*/ 411956 h 1797050"/>
                  <a:gd name="connsiteX125" fmla="*/ 2078038 w 2362200"/>
                  <a:gd name="connsiteY125" fmla="*/ 452437 h 1797050"/>
                  <a:gd name="connsiteX126" fmla="*/ 2133600 w 2362200"/>
                  <a:gd name="connsiteY126" fmla="*/ 504825 h 1797050"/>
                  <a:gd name="connsiteX127" fmla="*/ 2194719 w 2362200"/>
                  <a:gd name="connsiteY127" fmla="*/ 536575 h 1797050"/>
                  <a:gd name="connsiteX128" fmla="*/ 2248694 w 2362200"/>
                  <a:gd name="connsiteY128" fmla="*/ 523081 h 1797050"/>
                  <a:gd name="connsiteX129" fmla="*/ 2266156 w 2362200"/>
                  <a:gd name="connsiteY129" fmla="*/ 531019 h 1797050"/>
                  <a:gd name="connsiteX130" fmla="*/ 2274887 w 2362200"/>
                  <a:gd name="connsiteY130" fmla="*/ 573881 h 1797050"/>
                  <a:gd name="connsiteX131" fmla="*/ 2324100 w 2362200"/>
                  <a:gd name="connsiteY131" fmla="*/ 606425 h 1797050"/>
                  <a:gd name="connsiteX132" fmla="*/ 2362200 w 2362200"/>
                  <a:gd name="connsiteY132" fmla="*/ 644525 h 1797050"/>
                  <a:gd name="connsiteX133" fmla="*/ 2298700 w 2362200"/>
                  <a:gd name="connsiteY133" fmla="*/ 800100 h 1797050"/>
                  <a:gd name="connsiteX134" fmla="*/ 2273300 w 2362200"/>
                  <a:gd name="connsiteY134" fmla="*/ 895350 h 1797050"/>
                  <a:gd name="connsiteX135" fmla="*/ 2247900 w 2362200"/>
                  <a:gd name="connsiteY135" fmla="*/ 949325 h 1797050"/>
                  <a:gd name="connsiteX136" fmla="*/ 2197100 w 2362200"/>
                  <a:gd name="connsiteY136" fmla="*/ 949325 h 1797050"/>
                  <a:gd name="connsiteX137" fmla="*/ 2174875 w 2362200"/>
                  <a:gd name="connsiteY137" fmla="*/ 993775 h 1797050"/>
                  <a:gd name="connsiteX138" fmla="*/ 2174875 w 2362200"/>
                  <a:gd name="connsiteY138" fmla="*/ 993775 h 1797050"/>
                  <a:gd name="connsiteX139" fmla="*/ 2181225 w 2362200"/>
                  <a:gd name="connsiteY139" fmla="*/ 1022350 h 1797050"/>
                  <a:gd name="connsiteX140" fmla="*/ 2146300 w 2362200"/>
                  <a:gd name="connsiteY140" fmla="*/ 1031875 h 1797050"/>
                  <a:gd name="connsiteX141" fmla="*/ 2095500 w 2362200"/>
                  <a:gd name="connsiteY141" fmla="*/ 1019175 h 1797050"/>
                  <a:gd name="connsiteX142" fmla="*/ 2101850 w 2362200"/>
                  <a:gd name="connsiteY142" fmla="*/ 1073150 h 1797050"/>
                  <a:gd name="connsiteX143" fmla="*/ 2114550 w 2362200"/>
                  <a:gd name="connsiteY143" fmla="*/ 1117600 h 1797050"/>
                  <a:gd name="connsiteX144" fmla="*/ 2051050 w 2362200"/>
                  <a:gd name="connsiteY144" fmla="*/ 1152525 h 1797050"/>
                  <a:gd name="connsiteX145" fmla="*/ 2066925 w 2362200"/>
                  <a:gd name="connsiteY145" fmla="*/ 1174750 h 1797050"/>
                  <a:gd name="connsiteX146" fmla="*/ 2047875 w 2362200"/>
                  <a:gd name="connsiteY146" fmla="*/ 1196975 h 1797050"/>
                  <a:gd name="connsiteX147" fmla="*/ 1968500 w 2362200"/>
                  <a:gd name="connsiteY147" fmla="*/ 1171575 h 1797050"/>
                  <a:gd name="connsiteX148" fmla="*/ 1943100 w 2362200"/>
                  <a:gd name="connsiteY148" fmla="*/ 1187450 h 1797050"/>
                  <a:gd name="connsiteX149" fmla="*/ 1908175 w 2362200"/>
                  <a:gd name="connsiteY149" fmla="*/ 1187450 h 1797050"/>
                  <a:gd name="connsiteX150" fmla="*/ 1908175 w 2362200"/>
                  <a:gd name="connsiteY150" fmla="*/ 1247775 h 1797050"/>
                  <a:gd name="connsiteX151" fmla="*/ 1924050 w 2362200"/>
                  <a:gd name="connsiteY151" fmla="*/ 1263650 h 1797050"/>
                  <a:gd name="connsiteX152" fmla="*/ 1933575 w 2362200"/>
                  <a:gd name="connsiteY152" fmla="*/ 1279525 h 1797050"/>
                  <a:gd name="connsiteX153" fmla="*/ 1943100 w 2362200"/>
                  <a:gd name="connsiteY153" fmla="*/ 1279525 h 1797050"/>
                  <a:gd name="connsiteX154" fmla="*/ 1933575 w 2362200"/>
                  <a:gd name="connsiteY154" fmla="*/ 1304925 h 1797050"/>
                  <a:gd name="connsiteX155" fmla="*/ 1952625 w 2362200"/>
                  <a:gd name="connsiteY155" fmla="*/ 1320800 h 1797050"/>
                  <a:gd name="connsiteX156" fmla="*/ 1949450 w 2362200"/>
                  <a:gd name="connsiteY156" fmla="*/ 1336675 h 1797050"/>
                  <a:gd name="connsiteX157" fmla="*/ 1905000 w 2362200"/>
                  <a:gd name="connsiteY157" fmla="*/ 13366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387475 h 1797050"/>
                  <a:gd name="connsiteX160" fmla="*/ 1901825 w 2362200"/>
                  <a:gd name="connsiteY160" fmla="*/ 1406525 h 1797050"/>
                  <a:gd name="connsiteX161" fmla="*/ 1936750 w 2362200"/>
                  <a:gd name="connsiteY161" fmla="*/ 1447800 h 1797050"/>
                  <a:gd name="connsiteX162" fmla="*/ 1990725 w 2362200"/>
                  <a:gd name="connsiteY162" fmla="*/ 1447800 h 1797050"/>
                  <a:gd name="connsiteX163" fmla="*/ 2060575 w 2362200"/>
                  <a:gd name="connsiteY163" fmla="*/ 1476375 h 1797050"/>
                  <a:gd name="connsiteX164" fmla="*/ 2060575 w 2362200"/>
                  <a:gd name="connsiteY164" fmla="*/ 1504950 h 1797050"/>
                  <a:gd name="connsiteX165" fmla="*/ 2035175 w 2362200"/>
                  <a:gd name="connsiteY165" fmla="*/ 1571625 h 1797050"/>
                  <a:gd name="connsiteX166" fmla="*/ 2063750 w 2362200"/>
                  <a:gd name="connsiteY166" fmla="*/ 1587500 h 1797050"/>
                  <a:gd name="connsiteX167" fmla="*/ 2105025 w 2362200"/>
                  <a:gd name="connsiteY167" fmla="*/ 1660525 h 1797050"/>
                  <a:gd name="connsiteX168" fmla="*/ 2054225 w 2362200"/>
                  <a:gd name="connsiteY168" fmla="*/ 1736725 h 1797050"/>
                  <a:gd name="connsiteX169" fmla="*/ 2028825 w 2362200"/>
                  <a:gd name="connsiteY169" fmla="*/ 1730375 h 1797050"/>
                  <a:gd name="connsiteX170" fmla="*/ 2006600 w 2362200"/>
                  <a:gd name="connsiteY170" fmla="*/ 1717675 h 1797050"/>
                  <a:gd name="connsiteX171" fmla="*/ 2000250 w 2362200"/>
                  <a:gd name="connsiteY171" fmla="*/ 1736725 h 1797050"/>
                  <a:gd name="connsiteX172" fmla="*/ 1958975 w 2362200"/>
                  <a:gd name="connsiteY172" fmla="*/ 1746250 h 1797050"/>
                  <a:gd name="connsiteX173" fmla="*/ 1952625 w 2362200"/>
                  <a:gd name="connsiteY173" fmla="*/ 1778000 h 1797050"/>
                  <a:gd name="connsiteX174" fmla="*/ 1901825 w 2362200"/>
                  <a:gd name="connsiteY174" fmla="*/ 1797050 h 1797050"/>
                  <a:gd name="connsiteX175" fmla="*/ 1879600 w 2362200"/>
                  <a:gd name="connsiteY175" fmla="*/ 1758950 h 1797050"/>
                  <a:gd name="connsiteX176" fmla="*/ 1841500 w 2362200"/>
                  <a:gd name="connsiteY176" fmla="*/ 1768475 h 1797050"/>
                  <a:gd name="connsiteX177" fmla="*/ 1844675 w 2362200"/>
                  <a:gd name="connsiteY177" fmla="*/ 1730375 h 1797050"/>
                  <a:gd name="connsiteX178" fmla="*/ 1825625 w 2362200"/>
                  <a:gd name="connsiteY178" fmla="*/ 1704975 h 1797050"/>
                  <a:gd name="connsiteX179" fmla="*/ 1860550 w 2362200"/>
                  <a:gd name="connsiteY179" fmla="*/ 1685925 h 1797050"/>
                  <a:gd name="connsiteX180" fmla="*/ 1803400 w 2362200"/>
                  <a:gd name="connsiteY180" fmla="*/ 1666875 h 1797050"/>
                  <a:gd name="connsiteX181" fmla="*/ 1790700 w 2362200"/>
                  <a:gd name="connsiteY181" fmla="*/ 1692275 h 1797050"/>
                  <a:gd name="connsiteX182" fmla="*/ 1746250 w 2362200"/>
                  <a:gd name="connsiteY182" fmla="*/ 1711325 h 1797050"/>
                  <a:gd name="connsiteX183" fmla="*/ 1739900 w 2362200"/>
                  <a:gd name="connsiteY183" fmla="*/ 1733550 h 1797050"/>
                  <a:gd name="connsiteX184" fmla="*/ 1724025 w 2362200"/>
                  <a:gd name="connsiteY184" fmla="*/ 1739900 h 1797050"/>
                  <a:gd name="connsiteX185" fmla="*/ 1701800 w 2362200"/>
                  <a:gd name="connsiteY185" fmla="*/ 1739900 h 1797050"/>
                  <a:gd name="connsiteX186" fmla="*/ 1714500 w 2362200"/>
                  <a:gd name="connsiteY186" fmla="*/ 1704975 h 1797050"/>
                  <a:gd name="connsiteX187" fmla="*/ 1739900 w 2362200"/>
                  <a:gd name="connsiteY187" fmla="*/ 1679575 h 1797050"/>
                  <a:gd name="connsiteX188" fmla="*/ 1730375 w 2362200"/>
                  <a:gd name="connsiteY188" fmla="*/ 1654175 h 1797050"/>
                  <a:gd name="connsiteX189" fmla="*/ 1708150 w 2362200"/>
                  <a:gd name="connsiteY189" fmla="*/ 1654175 h 1797050"/>
                  <a:gd name="connsiteX190" fmla="*/ 1695450 w 2362200"/>
                  <a:gd name="connsiteY190" fmla="*/ 1679575 h 1797050"/>
                  <a:gd name="connsiteX191" fmla="*/ 1663700 w 2362200"/>
                  <a:gd name="connsiteY191" fmla="*/ 1685925 h 1797050"/>
                  <a:gd name="connsiteX192" fmla="*/ 1628775 w 2362200"/>
                  <a:gd name="connsiteY192" fmla="*/ 1698625 h 1797050"/>
                  <a:gd name="connsiteX193" fmla="*/ 1600200 w 2362200"/>
                  <a:gd name="connsiteY193" fmla="*/ 1670050 h 1797050"/>
                  <a:gd name="connsiteX194" fmla="*/ 1597025 w 2362200"/>
                  <a:gd name="connsiteY194" fmla="*/ 1635125 h 1797050"/>
                  <a:gd name="connsiteX195" fmla="*/ 1568450 w 2362200"/>
                  <a:gd name="connsiteY195" fmla="*/ 1619250 h 1797050"/>
                  <a:gd name="connsiteX196" fmla="*/ 1558925 w 2362200"/>
                  <a:gd name="connsiteY196" fmla="*/ 1584325 h 1797050"/>
                  <a:gd name="connsiteX197" fmla="*/ 1517650 w 2362200"/>
                  <a:gd name="connsiteY197" fmla="*/ 1555750 h 1797050"/>
                  <a:gd name="connsiteX198" fmla="*/ 1498600 w 2362200"/>
                  <a:gd name="connsiteY198" fmla="*/ 1558925 h 1797050"/>
                  <a:gd name="connsiteX199" fmla="*/ 1466850 w 2362200"/>
                  <a:gd name="connsiteY199" fmla="*/ 1603375 h 1797050"/>
                  <a:gd name="connsiteX200" fmla="*/ 1419225 w 2362200"/>
                  <a:gd name="connsiteY200" fmla="*/ 1622425 h 1797050"/>
                  <a:gd name="connsiteX201" fmla="*/ 1393825 w 2362200"/>
                  <a:gd name="connsiteY201" fmla="*/ 1587500 h 1797050"/>
                  <a:gd name="connsiteX202" fmla="*/ 1368425 w 2362200"/>
                  <a:gd name="connsiteY202" fmla="*/ 1587500 h 1797050"/>
                  <a:gd name="connsiteX203" fmla="*/ 1270000 w 2362200"/>
                  <a:gd name="connsiteY203" fmla="*/ 1511300 h 1797050"/>
                  <a:gd name="connsiteX204" fmla="*/ 1276350 w 2362200"/>
                  <a:gd name="connsiteY204" fmla="*/ 1463675 h 1797050"/>
                  <a:gd name="connsiteX205" fmla="*/ 1238250 w 2362200"/>
                  <a:gd name="connsiteY205" fmla="*/ 1457325 h 1797050"/>
                  <a:gd name="connsiteX206" fmla="*/ 1222375 w 2362200"/>
                  <a:gd name="connsiteY206" fmla="*/ 1482725 h 1797050"/>
                  <a:gd name="connsiteX207" fmla="*/ 1187450 w 2362200"/>
                  <a:gd name="connsiteY207" fmla="*/ 1482725 h 1797050"/>
                  <a:gd name="connsiteX208" fmla="*/ 1139825 w 2362200"/>
                  <a:gd name="connsiteY208" fmla="*/ 1460500 h 1797050"/>
                  <a:gd name="connsiteX209" fmla="*/ 1092200 w 2362200"/>
                  <a:gd name="connsiteY209" fmla="*/ 1495425 h 1797050"/>
                  <a:gd name="connsiteX210" fmla="*/ 1098550 w 2362200"/>
                  <a:gd name="connsiteY210" fmla="*/ 1511300 h 1797050"/>
                  <a:gd name="connsiteX211" fmla="*/ 1079500 w 2362200"/>
                  <a:gd name="connsiteY211" fmla="*/ 1530350 h 1797050"/>
                  <a:gd name="connsiteX212" fmla="*/ 1035050 w 2362200"/>
                  <a:gd name="connsiteY212" fmla="*/ 1530350 h 1797050"/>
                  <a:gd name="connsiteX213" fmla="*/ 1006475 w 2362200"/>
                  <a:gd name="connsiteY213" fmla="*/ 1574800 h 1797050"/>
                  <a:gd name="connsiteX214" fmla="*/ 958850 w 2362200"/>
                  <a:gd name="connsiteY214" fmla="*/ 1571625 h 1797050"/>
                  <a:gd name="connsiteX215" fmla="*/ 952500 w 2362200"/>
                  <a:gd name="connsiteY215" fmla="*/ 1587500 h 1797050"/>
                  <a:gd name="connsiteX216" fmla="*/ 965200 w 2362200"/>
                  <a:gd name="connsiteY216" fmla="*/ 1670050 h 1797050"/>
                  <a:gd name="connsiteX217" fmla="*/ 939800 w 2362200"/>
                  <a:gd name="connsiteY217" fmla="*/ 1714500 h 1797050"/>
                  <a:gd name="connsiteX218" fmla="*/ 901700 w 2362200"/>
                  <a:gd name="connsiteY218" fmla="*/ 1720850 h 1797050"/>
                  <a:gd name="connsiteX219" fmla="*/ 898525 w 2362200"/>
                  <a:gd name="connsiteY219" fmla="*/ 1746250 h 1797050"/>
                  <a:gd name="connsiteX220" fmla="*/ 869950 w 2362200"/>
                  <a:gd name="connsiteY220" fmla="*/ 1746250 h 1797050"/>
                  <a:gd name="connsiteX221" fmla="*/ 854075 w 2362200"/>
                  <a:gd name="connsiteY221" fmla="*/ 1758950 h 1797050"/>
                  <a:gd name="connsiteX222" fmla="*/ 847725 w 2362200"/>
                  <a:gd name="connsiteY222" fmla="*/ 1771650 h 1797050"/>
                  <a:gd name="connsiteX223" fmla="*/ 828675 w 2362200"/>
                  <a:gd name="connsiteY223" fmla="*/ 1765300 h 1797050"/>
                  <a:gd name="connsiteX224" fmla="*/ 819150 w 2362200"/>
                  <a:gd name="connsiteY224" fmla="*/ 1752600 h 1797050"/>
                  <a:gd name="connsiteX225" fmla="*/ 790575 w 2362200"/>
                  <a:gd name="connsiteY225" fmla="*/ 1771650 h 1797050"/>
                  <a:gd name="connsiteX226" fmla="*/ 692150 w 2362200"/>
                  <a:gd name="connsiteY226" fmla="*/ 1701800 h 1797050"/>
                  <a:gd name="connsiteX227" fmla="*/ 650875 w 2362200"/>
                  <a:gd name="connsiteY227" fmla="*/ 1720850 h 1797050"/>
                  <a:gd name="connsiteX228" fmla="*/ 615950 w 2362200"/>
                  <a:gd name="connsiteY228" fmla="*/ 1685925 h 1797050"/>
                  <a:gd name="connsiteX229" fmla="*/ 581025 w 2362200"/>
                  <a:gd name="connsiteY229" fmla="*/ 1689100 h 1797050"/>
                  <a:gd name="connsiteX230" fmla="*/ 571500 w 2362200"/>
                  <a:gd name="connsiteY230" fmla="*/ 1609725 h 1797050"/>
                  <a:gd name="connsiteX231" fmla="*/ 523875 w 2362200"/>
                  <a:gd name="connsiteY231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298575 w 2362200"/>
                  <a:gd name="connsiteY101" fmla="*/ 412750 h 1797050"/>
                  <a:gd name="connsiteX102" fmla="*/ 1282700 w 2362200"/>
                  <a:gd name="connsiteY102" fmla="*/ 460375 h 1797050"/>
                  <a:gd name="connsiteX103" fmla="*/ 1336675 w 2362200"/>
                  <a:gd name="connsiteY103" fmla="*/ 504825 h 1797050"/>
                  <a:gd name="connsiteX104" fmla="*/ 1378744 w 2362200"/>
                  <a:gd name="connsiteY104" fmla="*/ 503238 h 1797050"/>
                  <a:gd name="connsiteX105" fmla="*/ 1403350 w 2362200"/>
                  <a:gd name="connsiteY105" fmla="*/ 530225 h 1797050"/>
                  <a:gd name="connsiteX106" fmla="*/ 1434307 w 2362200"/>
                  <a:gd name="connsiteY106" fmla="*/ 526475 h 1797050"/>
                  <a:gd name="connsiteX107" fmla="*/ 1468438 w 2362200"/>
                  <a:gd name="connsiteY107" fmla="*/ 548578 h 1797050"/>
                  <a:gd name="connsiteX108" fmla="*/ 1492250 w 2362200"/>
                  <a:gd name="connsiteY108" fmla="*/ 590550 h 1797050"/>
                  <a:gd name="connsiteX109" fmla="*/ 1480344 w 2362200"/>
                  <a:gd name="connsiteY109" fmla="*/ 612775 h 1797050"/>
                  <a:gd name="connsiteX110" fmla="*/ 1450975 w 2362200"/>
                  <a:gd name="connsiteY110" fmla="*/ 622300 h 1797050"/>
                  <a:gd name="connsiteX111" fmla="*/ 1511300 w 2362200"/>
                  <a:gd name="connsiteY111" fmla="*/ 638175 h 1797050"/>
                  <a:gd name="connsiteX112" fmla="*/ 1581944 w 2362200"/>
                  <a:gd name="connsiteY112" fmla="*/ 619919 h 1797050"/>
                  <a:gd name="connsiteX113" fmla="*/ 1622425 w 2362200"/>
                  <a:gd name="connsiteY113" fmla="*/ 613569 h 1797050"/>
                  <a:gd name="connsiteX114" fmla="*/ 1623219 w 2362200"/>
                  <a:gd name="connsiteY114" fmla="*/ 587375 h 1797050"/>
                  <a:gd name="connsiteX115" fmla="*/ 1641475 w 2362200"/>
                  <a:gd name="connsiteY115" fmla="*/ 593725 h 1797050"/>
                  <a:gd name="connsiteX116" fmla="*/ 1698625 w 2362200"/>
                  <a:gd name="connsiteY116" fmla="*/ 611981 h 1797050"/>
                  <a:gd name="connsiteX117" fmla="*/ 1704181 w 2362200"/>
                  <a:gd name="connsiteY117" fmla="*/ 575469 h 1797050"/>
                  <a:gd name="connsiteX118" fmla="*/ 1724025 w 2362200"/>
                  <a:gd name="connsiteY118" fmla="*/ 565150 h 1797050"/>
                  <a:gd name="connsiteX119" fmla="*/ 1803400 w 2362200"/>
                  <a:gd name="connsiteY119" fmla="*/ 508000 h 1797050"/>
                  <a:gd name="connsiteX120" fmla="*/ 1885950 w 2362200"/>
                  <a:gd name="connsiteY120" fmla="*/ 485775 h 1797050"/>
                  <a:gd name="connsiteX121" fmla="*/ 1952625 w 2362200"/>
                  <a:gd name="connsiteY121" fmla="*/ 415925 h 1797050"/>
                  <a:gd name="connsiteX122" fmla="*/ 1977231 w 2362200"/>
                  <a:gd name="connsiteY122" fmla="*/ 409575 h 1797050"/>
                  <a:gd name="connsiteX123" fmla="*/ 2006600 w 2362200"/>
                  <a:gd name="connsiteY123" fmla="*/ 396875 h 1797050"/>
                  <a:gd name="connsiteX124" fmla="*/ 2056606 w 2362200"/>
                  <a:gd name="connsiteY124" fmla="*/ 411956 h 1797050"/>
                  <a:gd name="connsiteX125" fmla="*/ 2078038 w 2362200"/>
                  <a:gd name="connsiteY125" fmla="*/ 452437 h 1797050"/>
                  <a:gd name="connsiteX126" fmla="*/ 2133600 w 2362200"/>
                  <a:gd name="connsiteY126" fmla="*/ 504825 h 1797050"/>
                  <a:gd name="connsiteX127" fmla="*/ 2194719 w 2362200"/>
                  <a:gd name="connsiteY127" fmla="*/ 536575 h 1797050"/>
                  <a:gd name="connsiteX128" fmla="*/ 2248694 w 2362200"/>
                  <a:gd name="connsiteY128" fmla="*/ 523081 h 1797050"/>
                  <a:gd name="connsiteX129" fmla="*/ 2266156 w 2362200"/>
                  <a:gd name="connsiteY129" fmla="*/ 531019 h 1797050"/>
                  <a:gd name="connsiteX130" fmla="*/ 2274887 w 2362200"/>
                  <a:gd name="connsiteY130" fmla="*/ 573881 h 1797050"/>
                  <a:gd name="connsiteX131" fmla="*/ 2324100 w 2362200"/>
                  <a:gd name="connsiteY131" fmla="*/ 606425 h 1797050"/>
                  <a:gd name="connsiteX132" fmla="*/ 2362200 w 2362200"/>
                  <a:gd name="connsiteY132" fmla="*/ 644525 h 1797050"/>
                  <a:gd name="connsiteX133" fmla="*/ 2273300 w 2362200"/>
                  <a:gd name="connsiteY133" fmla="*/ 895350 h 1797050"/>
                  <a:gd name="connsiteX134" fmla="*/ 2247900 w 2362200"/>
                  <a:gd name="connsiteY134" fmla="*/ 949325 h 1797050"/>
                  <a:gd name="connsiteX135" fmla="*/ 2197100 w 2362200"/>
                  <a:gd name="connsiteY135" fmla="*/ 949325 h 1797050"/>
                  <a:gd name="connsiteX136" fmla="*/ 2174875 w 2362200"/>
                  <a:gd name="connsiteY136" fmla="*/ 993775 h 1797050"/>
                  <a:gd name="connsiteX137" fmla="*/ 2174875 w 2362200"/>
                  <a:gd name="connsiteY137" fmla="*/ 993775 h 1797050"/>
                  <a:gd name="connsiteX138" fmla="*/ 2181225 w 2362200"/>
                  <a:gd name="connsiteY138" fmla="*/ 1022350 h 1797050"/>
                  <a:gd name="connsiteX139" fmla="*/ 2146300 w 2362200"/>
                  <a:gd name="connsiteY139" fmla="*/ 1031875 h 1797050"/>
                  <a:gd name="connsiteX140" fmla="*/ 2095500 w 2362200"/>
                  <a:gd name="connsiteY140" fmla="*/ 1019175 h 1797050"/>
                  <a:gd name="connsiteX141" fmla="*/ 2101850 w 2362200"/>
                  <a:gd name="connsiteY141" fmla="*/ 1073150 h 1797050"/>
                  <a:gd name="connsiteX142" fmla="*/ 2114550 w 2362200"/>
                  <a:gd name="connsiteY142" fmla="*/ 1117600 h 1797050"/>
                  <a:gd name="connsiteX143" fmla="*/ 2051050 w 2362200"/>
                  <a:gd name="connsiteY143" fmla="*/ 1152525 h 1797050"/>
                  <a:gd name="connsiteX144" fmla="*/ 2066925 w 2362200"/>
                  <a:gd name="connsiteY144" fmla="*/ 1174750 h 1797050"/>
                  <a:gd name="connsiteX145" fmla="*/ 2047875 w 2362200"/>
                  <a:gd name="connsiteY145" fmla="*/ 1196975 h 1797050"/>
                  <a:gd name="connsiteX146" fmla="*/ 1968500 w 2362200"/>
                  <a:gd name="connsiteY146" fmla="*/ 1171575 h 1797050"/>
                  <a:gd name="connsiteX147" fmla="*/ 1943100 w 2362200"/>
                  <a:gd name="connsiteY147" fmla="*/ 1187450 h 1797050"/>
                  <a:gd name="connsiteX148" fmla="*/ 1908175 w 2362200"/>
                  <a:gd name="connsiteY148" fmla="*/ 1187450 h 1797050"/>
                  <a:gd name="connsiteX149" fmla="*/ 1908175 w 2362200"/>
                  <a:gd name="connsiteY149" fmla="*/ 1247775 h 1797050"/>
                  <a:gd name="connsiteX150" fmla="*/ 1924050 w 2362200"/>
                  <a:gd name="connsiteY150" fmla="*/ 1263650 h 1797050"/>
                  <a:gd name="connsiteX151" fmla="*/ 1933575 w 2362200"/>
                  <a:gd name="connsiteY151" fmla="*/ 1279525 h 1797050"/>
                  <a:gd name="connsiteX152" fmla="*/ 1943100 w 2362200"/>
                  <a:gd name="connsiteY152" fmla="*/ 1279525 h 1797050"/>
                  <a:gd name="connsiteX153" fmla="*/ 1933575 w 2362200"/>
                  <a:gd name="connsiteY153" fmla="*/ 1304925 h 1797050"/>
                  <a:gd name="connsiteX154" fmla="*/ 1952625 w 2362200"/>
                  <a:gd name="connsiteY154" fmla="*/ 1320800 h 1797050"/>
                  <a:gd name="connsiteX155" fmla="*/ 1949450 w 2362200"/>
                  <a:gd name="connsiteY155" fmla="*/ 1336675 h 1797050"/>
                  <a:gd name="connsiteX156" fmla="*/ 1905000 w 2362200"/>
                  <a:gd name="connsiteY156" fmla="*/ 13366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406525 h 1797050"/>
                  <a:gd name="connsiteX160" fmla="*/ 1936750 w 2362200"/>
                  <a:gd name="connsiteY160" fmla="*/ 1447800 h 1797050"/>
                  <a:gd name="connsiteX161" fmla="*/ 1990725 w 2362200"/>
                  <a:gd name="connsiteY161" fmla="*/ 1447800 h 1797050"/>
                  <a:gd name="connsiteX162" fmla="*/ 2060575 w 2362200"/>
                  <a:gd name="connsiteY162" fmla="*/ 1476375 h 1797050"/>
                  <a:gd name="connsiteX163" fmla="*/ 2060575 w 2362200"/>
                  <a:gd name="connsiteY163" fmla="*/ 1504950 h 1797050"/>
                  <a:gd name="connsiteX164" fmla="*/ 2035175 w 2362200"/>
                  <a:gd name="connsiteY164" fmla="*/ 1571625 h 1797050"/>
                  <a:gd name="connsiteX165" fmla="*/ 2063750 w 2362200"/>
                  <a:gd name="connsiteY165" fmla="*/ 1587500 h 1797050"/>
                  <a:gd name="connsiteX166" fmla="*/ 2105025 w 2362200"/>
                  <a:gd name="connsiteY166" fmla="*/ 1660525 h 1797050"/>
                  <a:gd name="connsiteX167" fmla="*/ 2054225 w 2362200"/>
                  <a:gd name="connsiteY167" fmla="*/ 1736725 h 1797050"/>
                  <a:gd name="connsiteX168" fmla="*/ 2028825 w 2362200"/>
                  <a:gd name="connsiteY168" fmla="*/ 1730375 h 1797050"/>
                  <a:gd name="connsiteX169" fmla="*/ 2006600 w 2362200"/>
                  <a:gd name="connsiteY169" fmla="*/ 1717675 h 1797050"/>
                  <a:gd name="connsiteX170" fmla="*/ 2000250 w 2362200"/>
                  <a:gd name="connsiteY170" fmla="*/ 1736725 h 1797050"/>
                  <a:gd name="connsiteX171" fmla="*/ 1958975 w 2362200"/>
                  <a:gd name="connsiteY171" fmla="*/ 1746250 h 1797050"/>
                  <a:gd name="connsiteX172" fmla="*/ 1952625 w 2362200"/>
                  <a:gd name="connsiteY172" fmla="*/ 1778000 h 1797050"/>
                  <a:gd name="connsiteX173" fmla="*/ 1901825 w 2362200"/>
                  <a:gd name="connsiteY173" fmla="*/ 1797050 h 1797050"/>
                  <a:gd name="connsiteX174" fmla="*/ 1879600 w 2362200"/>
                  <a:gd name="connsiteY174" fmla="*/ 1758950 h 1797050"/>
                  <a:gd name="connsiteX175" fmla="*/ 1841500 w 2362200"/>
                  <a:gd name="connsiteY175" fmla="*/ 1768475 h 1797050"/>
                  <a:gd name="connsiteX176" fmla="*/ 1844675 w 2362200"/>
                  <a:gd name="connsiteY176" fmla="*/ 1730375 h 1797050"/>
                  <a:gd name="connsiteX177" fmla="*/ 1825625 w 2362200"/>
                  <a:gd name="connsiteY177" fmla="*/ 1704975 h 1797050"/>
                  <a:gd name="connsiteX178" fmla="*/ 1860550 w 2362200"/>
                  <a:gd name="connsiteY178" fmla="*/ 1685925 h 1797050"/>
                  <a:gd name="connsiteX179" fmla="*/ 1803400 w 2362200"/>
                  <a:gd name="connsiteY179" fmla="*/ 1666875 h 1797050"/>
                  <a:gd name="connsiteX180" fmla="*/ 1790700 w 2362200"/>
                  <a:gd name="connsiteY180" fmla="*/ 1692275 h 1797050"/>
                  <a:gd name="connsiteX181" fmla="*/ 1746250 w 2362200"/>
                  <a:gd name="connsiteY181" fmla="*/ 1711325 h 1797050"/>
                  <a:gd name="connsiteX182" fmla="*/ 1739900 w 2362200"/>
                  <a:gd name="connsiteY182" fmla="*/ 1733550 h 1797050"/>
                  <a:gd name="connsiteX183" fmla="*/ 1724025 w 2362200"/>
                  <a:gd name="connsiteY183" fmla="*/ 1739900 h 1797050"/>
                  <a:gd name="connsiteX184" fmla="*/ 1701800 w 2362200"/>
                  <a:gd name="connsiteY184" fmla="*/ 1739900 h 1797050"/>
                  <a:gd name="connsiteX185" fmla="*/ 1714500 w 2362200"/>
                  <a:gd name="connsiteY185" fmla="*/ 1704975 h 1797050"/>
                  <a:gd name="connsiteX186" fmla="*/ 1739900 w 2362200"/>
                  <a:gd name="connsiteY186" fmla="*/ 1679575 h 1797050"/>
                  <a:gd name="connsiteX187" fmla="*/ 1730375 w 2362200"/>
                  <a:gd name="connsiteY187" fmla="*/ 1654175 h 1797050"/>
                  <a:gd name="connsiteX188" fmla="*/ 1708150 w 2362200"/>
                  <a:gd name="connsiteY188" fmla="*/ 1654175 h 1797050"/>
                  <a:gd name="connsiteX189" fmla="*/ 1695450 w 2362200"/>
                  <a:gd name="connsiteY189" fmla="*/ 1679575 h 1797050"/>
                  <a:gd name="connsiteX190" fmla="*/ 1663700 w 2362200"/>
                  <a:gd name="connsiteY190" fmla="*/ 1685925 h 1797050"/>
                  <a:gd name="connsiteX191" fmla="*/ 1628775 w 2362200"/>
                  <a:gd name="connsiteY191" fmla="*/ 1698625 h 1797050"/>
                  <a:gd name="connsiteX192" fmla="*/ 1600200 w 2362200"/>
                  <a:gd name="connsiteY192" fmla="*/ 1670050 h 1797050"/>
                  <a:gd name="connsiteX193" fmla="*/ 1597025 w 2362200"/>
                  <a:gd name="connsiteY193" fmla="*/ 1635125 h 1797050"/>
                  <a:gd name="connsiteX194" fmla="*/ 1568450 w 2362200"/>
                  <a:gd name="connsiteY194" fmla="*/ 1619250 h 1797050"/>
                  <a:gd name="connsiteX195" fmla="*/ 1558925 w 2362200"/>
                  <a:gd name="connsiteY195" fmla="*/ 1584325 h 1797050"/>
                  <a:gd name="connsiteX196" fmla="*/ 1517650 w 2362200"/>
                  <a:gd name="connsiteY196" fmla="*/ 1555750 h 1797050"/>
                  <a:gd name="connsiteX197" fmla="*/ 1498600 w 2362200"/>
                  <a:gd name="connsiteY197" fmla="*/ 1558925 h 1797050"/>
                  <a:gd name="connsiteX198" fmla="*/ 1466850 w 2362200"/>
                  <a:gd name="connsiteY198" fmla="*/ 1603375 h 1797050"/>
                  <a:gd name="connsiteX199" fmla="*/ 1419225 w 2362200"/>
                  <a:gd name="connsiteY199" fmla="*/ 1622425 h 1797050"/>
                  <a:gd name="connsiteX200" fmla="*/ 1393825 w 2362200"/>
                  <a:gd name="connsiteY200" fmla="*/ 1587500 h 1797050"/>
                  <a:gd name="connsiteX201" fmla="*/ 1368425 w 2362200"/>
                  <a:gd name="connsiteY201" fmla="*/ 1587500 h 1797050"/>
                  <a:gd name="connsiteX202" fmla="*/ 1270000 w 2362200"/>
                  <a:gd name="connsiteY202" fmla="*/ 1511300 h 1797050"/>
                  <a:gd name="connsiteX203" fmla="*/ 1276350 w 2362200"/>
                  <a:gd name="connsiteY203" fmla="*/ 1463675 h 1797050"/>
                  <a:gd name="connsiteX204" fmla="*/ 1238250 w 2362200"/>
                  <a:gd name="connsiteY204" fmla="*/ 1457325 h 1797050"/>
                  <a:gd name="connsiteX205" fmla="*/ 1222375 w 2362200"/>
                  <a:gd name="connsiteY205" fmla="*/ 1482725 h 1797050"/>
                  <a:gd name="connsiteX206" fmla="*/ 1187450 w 2362200"/>
                  <a:gd name="connsiteY206" fmla="*/ 1482725 h 1797050"/>
                  <a:gd name="connsiteX207" fmla="*/ 1139825 w 2362200"/>
                  <a:gd name="connsiteY207" fmla="*/ 1460500 h 1797050"/>
                  <a:gd name="connsiteX208" fmla="*/ 1092200 w 2362200"/>
                  <a:gd name="connsiteY208" fmla="*/ 1495425 h 1797050"/>
                  <a:gd name="connsiteX209" fmla="*/ 1098550 w 2362200"/>
                  <a:gd name="connsiteY209" fmla="*/ 1511300 h 1797050"/>
                  <a:gd name="connsiteX210" fmla="*/ 1079500 w 2362200"/>
                  <a:gd name="connsiteY210" fmla="*/ 1530350 h 1797050"/>
                  <a:gd name="connsiteX211" fmla="*/ 1035050 w 2362200"/>
                  <a:gd name="connsiteY211" fmla="*/ 1530350 h 1797050"/>
                  <a:gd name="connsiteX212" fmla="*/ 1006475 w 2362200"/>
                  <a:gd name="connsiteY212" fmla="*/ 1574800 h 1797050"/>
                  <a:gd name="connsiteX213" fmla="*/ 958850 w 2362200"/>
                  <a:gd name="connsiteY213" fmla="*/ 1571625 h 1797050"/>
                  <a:gd name="connsiteX214" fmla="*/ 952500 w 2362200"/>
                  <a:gd name="connsiteY214" fmla="*/ 1587500 h 1797050"/>
                  <a:gd name="connsiteX215" fmla="*/ 965200 w 2362200"/>
                  <a:gd name="connsiteY215" fmla="*/ 1670050 h 1797050"/>
                  <a:gd name="connsiteX216" fmla="*/ 939800 w 2362200"/>
                  <a:gd name="connsiteY216" fmla="*/ 1714500 h 1797050"/>
                  <a:gd name="connsiteX217" fmla="*/ 901700 w 2362200"/>
                  <a:gd name="connsiteY217" fmla="*/ 1720850 h 1797050"/>
                  <a:gd name="connsiteX218" fmla="*/ 898525 w 2362200"/>
                  <a:gd name="connsiteY218" fmla="*/ 1746250 h 1797050"/>
                  <a:gd name="connsiteX219" fmla="*/ 869950 w 2362200"/>
                  <a:gd name="connsiteY219" fmla="*/ 1746250 h 1797050"/>
                  <a:gd name="connsiteX220" fmla="*/ 854075 w 2362200"/>
                  <a:gd name="connsiteY220" fmla="*/ 1758950 h 1797050"/>
                  <a:gd name="connsiteX221" fmla="*/ 847725 w 2362200"/>
                  <a:gd name="connsiteY221" fmla="*/ 1771650 h 1797050"/>
                  <a:gd name="connsiteX222" fmla="*/ 828675 w 2362200"/>
                  <a:gd name="connsiteY222" fmla="*/ 1765300 h 1797050"/>
                  <a:gd name="connsiteX223" fmla="*/ 819150 w 2362200"/>
                  <a:gd name="connsiteY223" fmla="*/ 1752600 h 1797050"/>
                  <a:gd name="connsiteX224" fmla="*/ 790575 w 2362200"/>
                  <a:gd name="connsiteY224" fmla="*/ 1771650 h 1797050"/>
                  <a:gd name="connsiteX225" fmla="*/ 692150 w 2362200"/>
                  <a:gd name="connsiteY225" fmla="*/ 1701800 h 1797050"/>
                  <a:gd name="connsiteX226" fmla="*/ 650875 w 2362200"/>
                  <a:gd name="connsiteY226" fmla="*/ 1720850 h 1797050"/>
                  <a:gd name="connsiteX227" fmla="*/ 615950 w 2362200"/>
                  <a:gd name="connsiteY227" fmla="*/ 1685925 h 1797050"/>
                  <a:gd name="connsiteX228" fmla="*/ 581025 w 2362200"/>
                  <a:gd name="connsiteY228" fmla="*/ 1689100 h 1797050"/>
                  <a:gd name="connsiteX229" fmla="*/ 571500 w 2362200"/>
                  <a:gd name="connsiteY229" fmla="*/ 1609725 h 1797050"/>
                  <a:gd name="connsiteX230" fmla="*/ 523875 w 2362200"/>
                  <a:gd name="connsiteY230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298575 w 2362200"/>
                  <a:gd name="connsiteY101" fmla="*/ 412750 h 1797050"/>
                  <a:gd name="connsiteX102" fmla="*/ 1282700 w 2362200"/>
                  <a:gd name="connsiteY102" fmla="*/ 460375 h 1797050"/>
                  <a:gd name="connsiteX103" fmla="*/ 1336675 w 2362200"/>
                  <a:gd name="connsiteY103" fmla="*/ 504825 h 1797050"/>
                  <a:gd name="connsiteX104" fmla="*/ 1378744 w 2362200"/>
                  <a:gd name="connsiteY104" fmla="*/ 503238 h 1797050"/>
                  <a:gd name="connsiteX105" fmla="*/ 1403350 w 2362200"/>
                  <a:gd name="connsiteY105" fmla="*/ 530225 h 1797050"/>
                  <a:gd name="connsiteX106" fmla="*/ 1434307 w 2362200"/>
                  <a:gd name="connsiteY106" fmla="*/ 526475 h 1797050"/>
                  <a:gd name="connsiteX107" fmla="*/ 1468438 w 2362200"/>
                  <a:gd name="connsiteY107" fmla="*/ 548578 h 1797050"/>
                  <a:gd name="connsiteX108" fmla="*/ 1492250 w 2362200"/>
                  <a:gd name="connsiteY108" fmla="*/ 590550 h 1797050"/>
                  <a:gd name="connsiteX109" fmla="*/ 1480344 w 2362200"/>
                  <a:gd name="connsiteY109" fmla="*/ 612775 h 1797050"/>
                  <a:gd name="connsiteX110" fmla="*/ 1450975 w 2362200"/>
                  <a:gd name="connsiteY110" fmla="*/ 622300 h 1797050"/>
                  <a:gd name="connsiteX111" fmla="*/ 1511300 w 2362200"/>
                  <a:gd name="connsiteY111" fmla="*/ 638175 h 1797050"/>
                  <a:gd name="connsiteX112" fmla="*/ 1581944 w 2362200"/>
                  <a:gd name="connsiteY112" fmla="*/ 619919 h 1797050"/>
                  <a:gd name="connsiteX113" fmla="*/ 1622425 w 2362200"/>
                  <a:gd name="connsiteY113" fmla="*/ 613569 h 1797050"/>
                  <a:gd name="connsiteX114" fmla="*/ 1623219 w 2362200"/>
                  <a:gd name="connsiteY114" fmla="*/ 587375 h 1797050"/>
                  <a:gd name="connsiteX115" fmla="*/ 1641475 w 2362200"/>
                  <a:gd name="connsiteY115" fmla="*/ 593725 h 1797050"/>
                  <a:gd name="connsiteX116" fmla="*/ 1698625 w 2362200"/>
                  <a:gd name="connsiteY116" fmla="*/ 611981 h 1797050"/>
                  <a:gd name="connsiteX117" fmla="*/ 1704181 w 2362200"/>
                  <a:gd name="connsiteY117" fmla="*/ 575469 h 1797050"/>
                  <a:gd name="connsiteX118" fmla="*/ 1724025 w 2362200"/>
                  <a:gd name="connsiteY118" fmla="*/ 565150 h 1797050"/>
                  <a:gd name="connsiteX119" fmla="*/ 1803400 w 2362200"/>
                  <a:gd name="connsiteY119" fmla="*/ 508000 h 1797050"/>
                  <a:gd name="connsiteX120" fmla="*/ 1885950 w 2362200"/>
                  <a:gd name="connsiteY120" fmla="*/ 485775 h 1797050"/>
                  <a:gd name="connsiteX121" fmla="*/ 1952625 w 2362200"/>
                  <a:gd name="connsiteY121" fmla="*/ 415925 h 1797050"/>
                  <a:gd name="connsiteX122" fmla="*/ 1977231 w 2362200"/>
                  <a:gd name="connsiteY122" fmla="*/ 409575 h 1797050"/>
                  <a:gd name="connsiteX123" fmla="*/ 2006600 w 2362200"/>
                  <a:gd name="connsiteY123" fmla="*/ 396875 h 1797050"/>
                  <a:gd name="connsiteX124" fmla="*/ 2056606 w 2362200"/>
                  <a:gd name="connsiteY124" fmla="*/ 411956 h 1797050"/>
                  <a:gd name="connsiteX125" fmla="*/ 2078038 w 2362200"/>
                  <a:gd name="connsiteY125" fmla="*/ 452437 h 1797050"/>
                  <a:gd name="connsiteX126" fmla="*/ 2133600 w 2362200"/>
                  <a:gd name="connsiteY126" fmla="*/ 504825 h 1797050"/>
                  <a:gd name="connsiteX127" fmla="*/ 2194719 w 2362200"/>
                  <a:gd name="connsiteY127" fmla="*/ 536575 h 1797050"/>
                  <a:gd name="connsiteX128" fmla="*/ 2248694 w 2362200"/>
                  <a:gd name="connsiteY128" fmla="*/ 523081 h 1797050"/>
                  <a:gd name="connsiteX129" fmla="*/ 2266156 w 2362200"/>
                  <a:gd name="connsiteY129" fmla="*/ 531019 h 1797050"/>
                  <a:gd name="connsiteX130" fmla="*/ 2274887 w 2362200"/>
                  <a:gd name="connsiteY130" fmla="*/ 573881 h 1797050"/>
                  <a:gd name="connsiteX131" fmla="*/ 2324100 w 2362200"/>
                  <a:gd name="connsiteY131" fmla="*/ 606425 h 1797050"/>
                  <a:gd name="connsiteX132" fmla="*/ 2362200 w 2362200"/>
                  <a:gd name="connsiteY132" fmla="*/ 644525 h 1797050"/>
                  <a:gd name="connsiteX133" fmla="*/ 2318001 w 2362200"/>
                  <a:gd name="connsiteY133" fmla="*/ 773331 h 1797050"/>
                  <a:gd name="connsiteX134" fmla="*/ 2273300 w 2362200"/>
                  <a:gd name="connsiteY134" fmla="*/ 895350 h 1797050"/>
                  <a:gd name="connsiteX135" fmla="*/ 2247900 w 2362200"/>
                  <a:gd name="connsiteY135" fmla="*/ 949325 h 1797050"/>
                  <a:gd name="connsiteX136" fmla="*/ 2197100 w 2362200"/>
                  <a:gd name="connsiteY136" fmla="*/ 949325 h 1797050"/>
                  <a:gd name="connsiteX137" fmla="*/ 2174875 w 2362200"/>
                  <a:gd name="connsiteY137" fmla="*/ 993775 h 1797050"/>
                  <a:gd name="connsiteX138" fmla="*/ 2174875 w 2362200"/>
                  <a:gd name="connsiteY138" fmla="*/ 993775 h 1797050"/>
                  <a:gd name="connsiteX139" fmla="*/ 2181225 w 2362200"/>
                  <a:gd name="connsiteY139" fmla="*/ 1022350 h 1797050"/>
                  <a:gd name="connsiteX140" fmla="*/ 2146300 w 2362200"/>
                  <a:gd name="connsiteY140" fmla="*/ 1031875 h 1797050"/>
                  <a:gd name="connsiteX141" fmla="*/ 2095500 w 2362200"/>
                  <a:gd name="connsiteY141" fmla="*/ 1019175 h 1797050"/>
                  <a:gd name="connsiteX142" fmla="*/ 2101850 w 2362200"/>
                  <a:gd name="connsiteY142" fmla="*/ 1073150 h 1797050"/>
                  <a:gd name="connsiteX143" fmla="*/ 2114550 w 2362200"/>
                  <a:gd name="connsiteY143" fmla="*/ 1117600 h 1797050"/>
                  <a:gd name="connsiteX144" fmla="*/ 2051050 w 2362200"/>
                  <a:gd name="connsiteY144" fmla="*/ 1152525 h 1797050"/>
                  <a:gd name="connsiteX145" fmla="*/ 2066925 w 2362200"/>
                  <a:gd name="connsiteY145" fmla="*/ 1174750 h 1797050"/>
                  <a:gd name="connsiteX146" fmla="*/ 2047875 w 2362200"/>
                  <a:gd name="connsiteY146" fmla="*/ 1196975 h 1797050"/>
                  <a:gd name="connsiteX147" fmla="*/ 1968500 w 2362200"/>
                  <a:gd name="connsiteY147" fmla="*/ 1171575 h 1797050"/>
                  <a:gd name="connsiteX148" fmla="*/ 1943100 w 2362200"/>
                  <a:gd name="connsiteY148" fmla="*/ 1187450 h 1797050"/>
                  <a:gd name="connsiteX149" fmla="*/ 1908175 w 2362200"/>
                  <a:gd name="connsiteY149" fmla="*/ 1187450 h 1797050"/>
                  <a:gd name="connsiteX150" fmla="*/ 1908175 w 2362200"/>
                  <a:gd name="connsiteY150" fmla="*/ 1247775 h 1797050"/>
                  <a:gd name="connsiteX151" fmla="*/ 1924050 w 2362200"/>
                  <a:gd name="connsiteY151" fmla="*/ 1263650 h 1797050"/>
                  <a:gd name="connsiteX152" fmla="*/ 1933575 w 2362200"/>
                  <a:gd name="connsiteY152" fmla="*/ 1279525 h 1797050"/>
                  <a:gd name="connsiteX153" fmla="*/ 1943100 w 2362200"/>
                  <a:gd name="connsiteY153" fmla="*/ 1279525 h 1797050"/>
                  <a:gd name="connsiteX154" fmla="*/ 1933575 w 2362200"/>
                  <a:gd name="connsiteY154" fmla="*/ 1304925 h 1797050"/>
                  <a:gd name="connsiteX155" fmla="*/ 1952625 w 2362200"/>
                  <a:gd name="connsiteY155" fmla="*/ 1320800 h 1797050"/>
                  <a:gd name="connsiteX156" fmla="*/ 1949450 w 2362200"/>
                  <a:gd name="connsiteY156" fmla="*/ 1336675 h 1797050"/>
                  <a:gd name="connsiteX157" fmla="*/ 1905000 w 2362200"/>
                  <a:gd name="connsiteY157" fmla="*/ 13366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387475 h 1797050"/>
                  <a:gd name="connsiteX160" fmla="*/ 1901825 w 2362200"/>
                  <a:gd name="connsiteY160" fmla="*/ 1406525 h 1797050"/>
                  <a:gd name="connsiteX161" fmla="*/ 1936750 w 2362200"/>
                  <a:gd name="connsiteY161" fmla="*/ 1447800 h 1797050"/>
                  <a:gd name="connsiteX162" fmla="*/ 1990725 w 2362200"/>
                  <a:gd name="connsiteY162" fmla="*/ 1447800 h 1797050"/>
                  <a:gd name="connsiteX163" fmla="*/ 2060575 w 2362200"/>
                  <a:gd name="connsiteY163" fmla="*/ 1476375 h 1797050"/>
                  <a:gd name="connsiteX164" fmla="*/ 2060575 w 2362200"/>
                  <a:gd name="connsiteY164" fmla="*/ 1504950 h 1797050"/>
                  <a:gd name="connsiteX165" fmla="*/ 2035175 w 2362200"/>
                  <a:gd name="connsiteY165" fmla="*/ 1571625 h 1797050"/>
                  <a:gd name="connsiteX166" fmla="*/ 2063750 w 2362200"/>
                  <a:gd name="connsiteY166" fmla="*/ 1587500 h 1797050"/>
                  <a:gd name="connsiteX167" fmla="*/ 2105025 w 2362200"/>
                  <a:gd name="connsiteY167" fmla="*/ 1660525 h 1797050"/>
                  <a:gd name="connsiteX168" fmla="*/ 2054225 w 2362200"/>
                  <a:gd name="connsiteY168" fmla="*/ 1736725 h 1797050"/>
                  <a:gd name="connsiteX169" fmla="*/ 2028825 w 2362200"/>
                  <a:gd name="connsiteY169" fmla="*/ 1730375 h 1797050"/>
                  <a:gd name="connsiteX170" fmla="*/ 2006600 w 2362200"/>
                  <a:gd name="connsiteY170" fmla="*/ 1717675 h 1797050"/>
                  <a:gd name="connsiteX171" fmla="*/ 2000250 w 2362200"/>
                  <a:gd name="connsiteY171" fmla="*/ 1736725 h 1797050"/>
                  <a:gd name="connsiteX172" fmla="*/ 1958975 w 2362200"/>
                  <a:gd name="connsiteY172" fmla="*/ 1746250 h 1797050"/>
                  <a:gd name="connsiteX173" fmla="*/ 1952625 w 2362200"/>
                  <a:gd name="connsiteY173" fmla="*/ 1778000 h 1797050"/>
                  <a:gd name="connsiteX174" fmla="*/ 1901825 w 2362200"/>
                  <a:gd name="connsiteY174" fmla="*/ 1797050 h 1797050"/>
                  <a:gd name="connsiteX175" fmla="*/ 1879600 w 2362200"/>
                  <a:gd name="connsiteY175" fmla="*/ 1758950 h 1797050"/>
                  <a:gd name="connsiteX176" fmla="*/ 1841500 w 2362200"/>
                  <a:gd name="connsiteY176" fmla="*/ 1768475 h 1797050"/>
                  <a:gd name="connsiteX177" fmla="*/ 1844675 w 2362200"/>
                  <a:gd name="connsiteY177" fmla="*/ 1730375 h 1797050"/>
                  <a:gd name="connsiteX178" fmla="*/ 1825625 w 2362200"/>
                  <a:gd name="connsiteY178" fmla="*/ 1704975 h 1797050"/>
                  <a:gd name="connsiteX179" fmla="*/ 1860550 w 2362200"/>
                  <a:gd name="connsiteY179" fmla="*/ 1685925 h 1797050"/>
                  <a:gd name="connsiteX180" fmla="*/ 1803400 w 2362200"/>
                  <a:gd name="connsiteY180" fmla="*/ 1666875 h 1797050"/>
                  <a:gd name="connsiteX181" fmla="*/ 1790700 w 2362200"/>
                  <a:gd name="connsiteY181" fmla="*/ 1692275 h 1797050"/>
                  <a:gd name="connsiteX182" fmla="*/ 1746250 w 2362200"/>
                  <a:gd name="connsiteY182" fmla="*/ 1711325 h 1797050"/>
                  <a:gd name="connsiteX183" fmla="*/ 1739900 w 2362200"/>
                  <a:gd name="connsiteY183" fmla="*/ 1733550 h 1797050"/>
                  <a:gd name="connsiteX184" fmla="*/ 1724025 w 2362200"/>
                  <a:gd name="connsiteY184" fmla="*/ 1739900 h 1797050"/>
                  <a:gd name="connsiteX185" fmla="*/ 1701800 w 2362200"/>
                  <a:gd name="connsiteY185" fmla="*/ 1739900 h 1797050"/>
                  <a:gd name="connsiteX186" fmla="*/ 1714500 w 2362200"/>
                  <a:gd name="connsiteY186" fmla="*/ 1704975 h 1797050"/>
                  <a:gd name="connsiteX187" fmla="*/ 1739900 w 2362200"/>
                  <a:gd name="connsiteY187" fmla="*/ 1679575 h 1797050"/>
                  <a:gd name="connsiteX188" fmla="*/ 1730375 w 2362200"/>
                  <a:gd name="connsiteY188" fmla="*/ 1654175 h 1797050"/>
                  <a:gd name="connsiteX189" fmla="*/ 1708150 w 2362200"/>
                  <a:gd name="connsiteY189" fmla="*/ 1654175 h 1797050"/>
                  <a:gd name="connsiteX190" fmla="*/ 1695450 w 2362200"/>
                  <a:gd name="connsiteY190" fmla="*/ 1679575 h 1797050"/>
                  <a:gd name="connsiteX191" fmla="*/ 1663700 w 2362200"/>
                  <a:gd name="connsiteY191" fmla="*/ 1685925 h 1797050"/>
                  <a:gd name="connsiteX192" fmla="*/ 1628775 w 2362200"/>
                  <a:gd name="connsiteY192" fmla="*/ 1698625 h 1797050"/>
                  <a:gd name="connsiteX193" fmla="*/ 1600200 w 2362200"/>
                  <a:gd name="connsiteY193" fmla="*/ 1670050 h 1797050"/>
                  <a:gd name="connsiteX194" fmla="*/ 1597025 w 2362200"/>
                  <a:gd name="connsiteY194" fmla="*/ 1635125 h 1797050"/>
                  <a:gd name="connsiteX195" fmla="*/ 1568450 w 2362200"/>
                  <a:gd name="connsiteY195" fmla="*/ 1619250 h 1797050"/>
                  <a:gd name="connsiteX196" fmla="*/ 1558925 w 2362200"/>
                  <a:gd name="connsiteY196" fmla="*/ 1584325 h 1797050"/>
                  <a:gd name="connsiteX197" fmla="*/ 1517650 w 2362200"/>
                  <a:gd name="connsiteY197" fmla="*/ 1555750 h 1797050"/>
                  <a:gd name="connsiteX198" fmla="*/ 1498600 w 2362200"/>
                  <a:gd name="connsiteY198" fmla="*/ 1558925 h 1797050"/>
                  <a:gd name="connsiteX199" fmla="*/ 1466850 w 2362200"/>
                  <a:gd name="connsiteY199" fmla="*/ 1603375 h 1797050"/>
                  <a:gd name="connsiteX200" fmla="*/ 1419225 w 2362200"/>
                  <a:gd name="connsiteY200" fmla="*/ 1622425 h 1797050"/>
                  <a:gd name="connsiteX201" fmla="*/ 1393825 w 2362200"/>
                  <a:gd name="connsiteY201" fmla="*/ 1587500 h 1797050"/>
                  <a:gd name="connsiteX202" fmla="*/ 1368425 w 2362200"/>
                  <a:gd name="connsiteY202" fmla="*/ 1587500 h 1797050"/>
                  <a:gd name="connsiteX203" fmla="*/ 1270000 w 2362200"/>
                  <a:gd name="connsiteY203" fmla="*/ 1511300 h 1797050"/>
                  <a:gd name="connsiteX204" fmla="*/ 1276350 w 2362200"/>
                  <a:gd name="connsiteY204" fmla="*/ 1463675 h 1797050"/>
                  <a:gd name="connsiteX205" fmla="*/ 1238250 w 2362200"/>
                  <a:gd name="connsiteY205" fmla="*/ 1457325 h 1797050"/>
                  <a:gd name="connsiteX206" fmla="*/ 1222375 w 2362200"/>
                  <a:gd name="connsiteY206" fmla="*/ 1482725 h 1797050"/>
                  <a:gd name="connsiteX207" fmla="*/ 1187450 w 2362200"/>
                  <a:gd name="connsiteY207" fmla="*/ 1482725 h 1797050"/>
                  <a:gd name="connsiteX208" fmla="*/ 1139825 w 2362200"/>
                  <a:gd name="connsiteY208" fmla="*/ 1460500 h 1797050"/>
                  <a:gd name="connsiteX209" fmla="*/ 1092200 w 2362200"/>
                  <a:gd name="connsiteY209" fmla="*/ 1495425 h 1797050"/>
                  <a:gd name="connsiteX210" fmla="*/ 1098550 w 2362200"/>
                  <a:gd name="connsiteY210" fmla="*/ 1511300 h 1797050"/>
                  <a:gd name="connsiteX211" fmla="*/ 1079500 w 2362200"/>
                  <a:gd name="connsiteY211" fmla="*/ 1530350 h 1797050"/>
                  <a:gd name="connsiteX212" fmla="*/ 1035050 w 2362200"/>
                  <a:gd name="connsiteY212" fmla="*/ 1530350 h 1797050"/>
                  <a:gd name="connsiteX213" fmla="*/ 1006475 w 2362200"/>
                  <a:gd name="connsiteY213" fmla="*/ 1574800 h 1797050"/>
                  <a:gd name="connsiteX214" fmla="*/ 958850 w 2362200"/>
                  <a:gd name="connsiteY214" fmla="*/ 1571625 h 1797050"/>
                  <a:gd name="connsiteX215" fmla="*/ 952500 w 2362200"/>
                  <a:gd name="connsiteY215" fmla="*/ 1587500 h 1797050"/>
                  <a:gd name="connsiteX216" fmla="*/ 965200 w 2362200"/>
                  <a:gd name="connsiteY216" fmla="*/ 1670050 h 1797050"/>
                  <a:gd name="connsiteX217" fmla="*/ 939800 w 2362200"/>
                  <a:gd name="connsiteY217" fmla="*/ 1714500 h 1797050"/>
                  <a:gd name="connsiteX218" fmla="*/ 901700 w 2362200"/>
                  <a:gd name="connsiteY218" fmla="*/ 1720850 h 1797050"/>
                  <a:gd name="connsiteX219" fmla="*/ 898525 w 2362200"/>
                  <a:gd name="connsiteY219" fmla="*/ 1746250 h 1797050"/>
                  <a:gd name="connsiteX220" fmla="*/ 869950 w 2362200"/>
                  <a:gd name="connsiteY220" fmla="*/ 1746250 h 1797050"/>
                  <a:gd name="connsiteX221" fmla="*/ 854075 w 2362200"/>
                  <a:gd name="connsiteY221" fmla="*/ 1758950 h 1797050"/>
                  <a:gd name="connsiteX222" fmla="*/ 847725 w 2362200"/>
                  <a:gd name="connsiteY222" fmla="*/ 1771650 h 1797050"/>
                  <a:gd name="connsiteX223" fmla="*/ 828675 w 2362200"/>
                  <a:gd name="connsiteY223" fmla="*/ 1765300 h 1797050"/>
                  <a:gd name="connsiteX224" fmla="*/ 819150 w 2362200"/>
                  <a:gd name="connsiteY224" fmla="*/ 1752600 h 1797050"/>
                  <a:gd name="connsiteX225" fmla="*/ 790575 w 2362200"/>
                  <a:gd name="connsiteY225" fmla="*/ 1771650 h 1797050"/>
                  <a:gd name="connsiteX226" fmla="*/ 692150 w 2362200"/>
                  <a:gd name="connsiteY226" fmla="*/ 1701800 h 1797050"/>
                  <a:gd name="connsiteX227" fmla="*/ 650875 w 2362200"/>
                  <a:gd name="connsiteY227" fmla="*/ 1720850 h 1797050"/>
                  <a:gd name="connsiteX228" fmla="*/ 615950 w 2362200"/>
                  <a:gd name="connsiteY228" fmla="*/ 1685925 h 1797050"/>
                  <a:gd name="connsiteX229" fmla="*/ 581025 w 2362200"/>
                  <a:gd name="connsiteY229" fmla="*/ 1689100 h 1797050"/>
                  <a:gd name="connsiteX230" fmla="*/ 571500 w 2362200"/>
                  <a:gd name="connsiteY230" fmla="*/ 1609725 h 1797050"/>
                  <a:gd name="connsiteX231" fmla="*/ 523875 w 2362200"/>
                  <a:gd name="connsiteY231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298575 w 2362200"/>
                  <a:gd name="connsiteY101" fmla="*/ 412750 h 1797050"/>
                  <a:gd name="connsiteX102" fmla="*/ 1282700 w 2362200"/>
                  <a:gd name="connsiteY102" fmla="*/ 460375 h 1797050"/>
                  <a:gd name="connsiteX103" fmla="*/ 1336675 w 2362200"/>
                  <a:gd name="connsiteY103" fmla="*/ 504825 h 1797050"/>
                  <a:gd name="connsiteX104" fmla="*/ 1378744 w 2362200"/>
                  <a:gd name="connsiteY104" fmla="*/ 503238 h 1797050"/>
                  <a:gd name="connsiteX105" fmla="*/ 1403350 w 2362200"/>
                  <a:gd name="connsiteY105" fmla="*/ 530225 h 1797050"/>
                  <a:gd name="connsiteX106" fmla="*/ 1434307 w 2362200"/>
                  <a:gd name="connsiteY106" fmla="*/ 526475 h 1797050"/>
                  <a:gd name="connsiteX107" fmla="*/ 1468438 w 2362200"/>
                  <a:gd name="connsiteY107" fmla="*/ 548578 h 1797050"/>
                  <a:gd name="connsiteX108" fmla="*/ 1492250 w 2362200"/>
                  <a:gd name="connsiteY108" fmla="*/ 590550 h 1797050"/>
                  <a:gd name="connsiteX109" fmla="*/ 1480344 w 2362200"/>
                  <a:gd name="connsiteY109" fmla="*/ 612775 h 1797050"/>
                  <a:gd name="connsiteX110" fmla="*/ 1450975 w 2362200"/>
                  <a:gd name="connsiteY110" fmla="*/ 622300 h 1797050"/>
                  <a:gd name="connsiteX111" fmla="*/ 1511300 w 2362200"/>
                  <a:gd name="connsiteY111" fmla="*/ 638175 h 1797050"/>
                  <a:gd name="connsiteX112" fmla="*/ 1581944 w 2362200"/>
                  <a:gd name="connsiteY112" fmla="*/ 619919 h 1797050"/>
                  <a:gd name="connsiteX113" fmla="*/ 1622425 w 2362200"/>
                  <a:gd name="connsiteY113" fmla="*/ 613569 h 1797050"/>
                  <a:gd name="connsiteX114" fmla="*/ 1623219 w 2362200"/>
                  <a:gd name="connsiteY114" fmla="*/ 587375 h 1797050"/>
                  <a:gd name="connsiteX115" fmla="*/ 1641475 w 2362200"/>
                  <a:gd name="connsiteY115" fmla="*/ 593725 h 1797050"/>
                  <a:gd name="connsiteX116" fmla="*/ 1698625 w 2362200"/>
                  <a:gd name="connsiteY116" fmla="*/ 611981 h 1797050"/>
                  <a:gd name="connsiteX117" fmla="*/ 1704181 w 2362200"/>
                  <a:gd name="connsiteY117" fmla="*/ 575469 h 1797050"/>
                  <a:gd name="connsiteX118" fmla="*/ 1724025 w 2362200"/>
                  <a:gd name="connsiteY118" fmla="*/ 565150 h 1797050"/>
                  <a:gd name="connsiteX119" fmla="*/ 1803400 w 2362200"/>
                  <a:gd name="connsiteY119" fmla="*/ 508000 h 1797050"/>
                  <a:gd name="connsiteX120" fmla="*/ 1885950 w 2362200"/>
                  <a:gd name="connsiteY120" fmla="*/ 485775 h 1797050"/>
                  <a:gd name="connsiteX121" fmla="*/ 1952625 w 2362200"/>
                  <a:gd name="connsiteY121" fmla="*/ 415925 h 1797050"/>
                  <a:gd name="connsiteX122" fmla="*/ 1977231 w 2362200"/>
                  <a:gd name="connsiteY122" fmla="*/ 409575 h 1797050"/>
                  <a:gd name="connsiteX123" fmla="*/ 2006600 w 2362200"/>
                  <a:gd name="connsiteY123" fmla="*/ 396875 h 1797050"/>
                  <a:gd name="connsiteX124" fmla="*/ 2056606 w 2362200"/>
                  <a:gd name="connsiteY124" fmla="*/ 411956 h 1797050"/>
                  <a:gd name="connsiteX125" fmla="*/ 2078038 w 2362200"/>
                  <a:gd name="connsiteY125" fmla="*/ 452437 h 1797050"/>
                  <a:gd name="connsiteX126" fmla="*/ 2133600 w 2362200"/>
                  <a:gd name="connsiteY126" fmla="*/ 504825 h 1797050"/>
                  <a:gd name="connsiteX127" fmla="*/ 2194719 w 2362200"/>
                  <a:gd name="connsiteY127" fmla="*/ 536575 h 1797050"/>
                  <a:gd name="connsiteX128" fmla="*/ 2248694 w 2362200"/>
                  <a:gd name="connsiteY128" fmla="*/ 523081 h 1797050"/>
                  <a:gd name="connsiteX129" fmla="*/ 2266156 w 2362200"/>
                  <a:gd name="connsiteY129" fmla="*/ 531019 h 1797050"/>
                  <a:gd name="connsiteX130" fmla="*/ 2274887 w 2362200"/>
                  <a:gd name="connsiteY130" fmla="*/ 573881 h 1797050"/>
                  <a:gd name="connsiteX131" fmla="*/ 2324100 w 2362200"/>
                  <a:gd name="connsiteY131" fmla="*/ 606425 h 1797050"/>
                  <a:gd name="connsiteX132" fmla="*/ 2362200 w 2362200"/>
                  <a:gd name="connsiteY132" fmla="*/ 644525 h 1797050"/>
                  <a:gd name="connsiteX133" fmla="*/ 2310857 w 2362200"/>
                  <a:gd name="connsiteY133" fmla="*/ 772537 h 1797050"/>
                  <a:gd name="connsiteX134" fmla="*/ 2273300 w 2362200"/>
                  <a:gd name="connsiteY134" fmla="*/ 895350 h 1797050"/>
                  <a:gd name="connsiteX135" fmla="*/ 2247900 w 2362200"/>
                  <a:gd name="connsiteY135" fmla="*/ 949325 h 1797050"/>
                  <a:gd name="connsiteX136" fmla="*/ 2197100 w 2362200"/>
                  <a:gd name="connsiteY136" fmla="*/ 949325 h 1797050"/>
                  <a:gd name="connsiteX137" fmla="*/ 2174875 w 2362200"/>
                  <a:gd name="connsiteY137" fmla="*/ 993775 h 1797050"/>
                  <a:gd name="connsiteX138" fmla="*/ 2174875 w 2362200"/>
                  <a:gd name="connsiteY138" fmla="*/ 993775 h 1797050"/>
                  <a:gd name="connsiteX139" fmla="*/ 2181225 w 2362200"/>
                  <a:gd name="connsiteY139" fmla="*/ 1022350 h 1797050"/>
                  <a:gd name="connsiteX140" fmla="*/ 2146300 w 2362200"/>
                  <a:gd name="connsiteY140" fmla="*/ 1031875 h 1797050"/>
                  <a:gd name="connsiteX141" fmla="*/ 2095500 w 2362200"/>
                  <a:gd name="connsiteY141" fmla="*/ 1019175 h 1797050"/>
                  <a:gd name="connsiteX142" fmla="*/ 2101850 w 2362200"/>
                  <a:gd name="connsiteY142" fmla="*/ 1073150 h 1797050"/>
                  <a:gd name="connsiteX143" fmla="*/ 2114550 w 2362200"/>
                  <a:gd name="connsiteY143" fmla="*/ 1117600 h 1797050"/>
                  <a:gd name="connsiteX144" fmla="*/ 2051050 w 2362200"/>
                  <a:gd name="connsiteY144" fmla="*/ 1152525 h 1797050"/>
                  <a:gd name="connsiteX145" fmla="*/ 2066925 w 2362200"/>
                  <a:gd name="connsiteY145" fmla="*/ 1174750 h 1797050"/>
                  <a:gd name="connsiteX146" fmla="*/ 2047875 w 2362200"/>
                  <a:gd name="connsiteY146" fmla="*/ 1196975 h 1797050"/>
                  <a:gd name="connsiteX147" fmla="*/ 1968500 w 2362200"/>
                  <a:gd name="connsiteY147" fmla="*/ 1171575 h 1797050"/>
                  <a:gd name="connsiteX148" fmla="*/ 1943100 w 2362200"/>
                  <a:gd name="connsiteY148" fmla="*/ 1187450 h 1797050"/>
                  <a:gd name="connsiteX149" fmla="*/ 1908175 w 2362200"/>
                  <a:gd name="connsiteY149" fmla="*/ 1187450 h 1797050"/>
                  <a:gd name="connsiteX150" fmla="*/ 1908175 w 2362200"/>
                  <a:gd name="connsiteY150" fmla="*/ 1247775 h 1797050"/>
                  <a:gd name="connsiteX151" fmla="*/ 1924050 w 2362200"/>
                  <a:gd name="connsiteY151" fmla="*/ 1263650 h 1797050"/>
                  <a:gd name="connsiteX152" fmla="*/ 1933575 w 2362200"/>
                  <a:gd name="connsiteY152" fmla="*/ 1279525 h 1797050"/>
                  <a:gd name="connsiteX153" fmla="*/ 1943100 w 2362200"/>
                  <a:gd name="connsiteY153" fmla="*/ 1279525 h 1797050"/>
                  <a:gd name="connsiteX154" fmla="*/ 1933575 w 2362200"/>
                  <a:gd name="connsiteY154" fmla="*/ 1304925 h 1797050"/>
                  <a:gd name="connsiteX155" fmla="*/ 1952625 w 2362200"/>
                  <a:gd name="connsiteY155" fmla="*/ 1320800 h 1797050"/>
                  <a:gd name="connsiteX156" fmla="*/ 1949450 w 2362200"/>
                  <a:gd name="connsiteY156" fmla="*/ 1336675 h 1797050"/>
                  <a:gd name="connsiteX157" fmla="*/ 1905000 w 2362200"/>
                  <a:gd name="connsiteY157" fmla="*/ 13366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387475 h 1797050"/>
                  <a:gd name="connsiteX160" fmla="*/ 1901825 w 2362200"/>
                  <a:gd name="connsiteY160" fmla="*/ 1406525 h 1797050"/>
                  <a:gd name="connsiteX161" fmla="*/ 1936750 w 2362200"/>
                  <a:gd name="connsiteY161" fmla="*/ 1447800 h 1797050"/>
                  <a:gd name="connsiteX162" fmla="*/ 1990725 w 2362200"/>
                  <a:gd name="connsiteY162" fmla="*/ 1447800 h 1797050"/>
                  <a:gd name="connsiteX163" fmla="*/ 2060575 w 2362200"/>
                  <a:gd name="connsiteY163" fmla="*/ 1476375 h 1797050"/>
                  <a:gd name="connsiteX164" fmla="*/ 2060575 w 2362200"/>
                  <a:gd name="connsiteY164" fmla="*/ 1504950 h 1797050"/>
                  <a:gd name="connsiteX165" fmla="*/ 2035175 w 2362200"/>
                  <a:gd name="connsiteY165" fmla="*/ 1571625 h 1797050"/>
                  <a:gd name="connsiteX166" fmla="*/ 2063750 w 2362200"/>
                  <a:gd name="connsiteY166" fmla="*/ 1587500 h 1797050"/>
                  <a:gd name="connsiteX167" fmla="*/ 2105025 w 2362200"/>
                  <a:gd name="connsiteY167" fmla="*/ 1660525 h 1797050"/>
                  <a:gd name="connsiteX168" fmla="*/ 2054225 w 2362200"/>
                  <a:gd name="connsiteY168" fmla="*/ 1736725 h 1797050"/>
                  <a:gd name="connsiteX169" fmla="*/ 2028825 w 2362200"/>
                  <a:gd name="connsiteY169" fmla="*/ 1730375 h 1797050"/>
                  <a:gd name="connsiteX170" fmla="*/ 2006600 w 2362200"/>
                  <a:gd name="connsiteY170" fmla="*/ 1717675 h 1797050"/>
                  <a:gd name="connsiteX171" fmla="*/ 2000250 w 2362200"/>
                  <a:gd name="connsiteY171" fmla="*/ 1736725 h 1797050"/>
                  <a:gd name="connsiteX172" fmla="*/ 1958975 w 2362200"/>
                  <a:gd name="connsiteY172" fmla="*/ 1746250 h 1797050"/>
                  <a:gd name="connsiteX173" fmla="*/ 1952625 w 2362200"/>
                  <a:gd name="connsiteY173" fmla="*/ 1778000 h 1797050"/>
                  <a:gd name="connsiteX174" fmla="*/ 1901825 w 2362200"/>
                  <a:gd name="connsiteY174" fmla="*/ 1797050 h 1797050"/>
                  <a:gd name="connsiteX175" fmla="*/ 1879600 w 2362200"/>
                  <a:gd name="connsiteY175" fmla="*/ 1758950 h 1797050"/>
                  <a:gd name="connsiteX176" fmla="*/ 1841500 w 2362200"/>
                  <a:gd name="connsiteY176" fmla="*/ 1768475 h 1797050"/>
                  <a:gd name="connsiteX177" fmla="*/ 1844675 w 2362200"/>
                  <a:gd name="connsiteY177" fmla="*/ 1730375 h 1797050"/>
                  <a:gd name="connsiteX178" fmla="*/ 1825625 w 2362200"/>
                  <a:gd name="connsiteY178" fmla="*/ 1704975 h 1797050"/>
                  <a:gd name="connsiteX179" fmla="*/ 1860550 w 2362200"/>
                  <a:gd name="connsiteY179" fmla="*/ 1685925 h 1797050"/>
                  <a:gd name="connsiteX180" fmla="*/ 1803400 w 2362200"/>
                  <a:gd name="connsiteY180" fmla="*/ 1666875 h 1797050"/>
                  <a:gd name="connsiteX181" fmla="*/ 1790700 w 2362200"/>
                  <a:gd name="connsiteY181" fmla="*/ 1692275 h 1797050"/>
                  <a:gd name="connsiteX182" fmla="*/ 1746250 w 2362200"/>
                  <a:gd name="connsiteY182" fmla="*/ 1711325 h 1797050"/>
                  <a:gd name="connsiteX183" fmla="*/ 1739900 w 2362200"/>
                  <a:gd name="connsiteY183" fmla="*/ 1733550 h 1797050"/>
                  <a:gd name="connsiteX184" fmla="*/ 1724025 w 2362200"/>
                  <a:gd name="connsiteY184" fmla="*/ 1739900 h 1797050"/>
                  <a:gd name="connsiteX185" fmla="*/ 1701800 w 2362200"/>
                  <a:gd name="connsiteY185" fmla="*/ 1739900 h 1797050"/>
                  <a:gd name="connsiteX186" fmla="*/ 1714500 w 2362200"/>
                  <a:gd name="connsiteY186" fmla="*/ 1704975 h 1797050"/>
                  <a:gd name="connsiteX187" fmla="*/ 1739900 w 2362200"/>
                  <a:gd name="connsiteY187" fmla="*/ 1679575 h 1797050"/>
                  <a:gd name="connsiteX188" fmla="*/ 1730375 w 2362200"/>
                  <a:gd name="connsiteY188" fmla="*/ 1654175 h 1797050"/>
                  <a:gd name="connsiteX189" fmla="*/ 1708150 w 2362200"/>
                  <a:gd name="connsiteY189" fmla="*/ 1654175 h 1797050"/>
                  <a:gd name="connsiteX190" fmla="*/ 1695450 w 2362200"/>
                  <a:gd name="connsiteY190" fmla="*/ 1679575 h 1797050"/>
                  <a:gd name="connsiteX191" fmla="*/ 1663700 w 2362200"/>
                  <a:gd name="connsiteY191" fmla="*/ 1685925 h 1797050"/>
                  <a:gd name="connsiteX192" fmla="*/ 1628775 w 2362200"/>
                  <a:gd name="connsiteY192" fmla="*/ 1698625 h 1797050"/>
                  <a:gd name="connsiteX193" fmla="*/ 1600200 w 2362200"/>
                  <a:gd name="connsiteY193" fmla="*/ 1670050 h 1797050"/>
                  <a:gd name="connsiteX194" fmla="*/ 1597025 w 2362200"/>
                  <a:gd name="connsiteY194" fmla="*/ 1635125 h 1797050"/>
                  <a:gd name="connsiteX195" fmla="*/ 1568450 w 2362200"/>
                  <a:gd name="connsiteY195" fmla="*/ 1619250 h 1797050"/>
                  <a:gd name="connsiteX196" fmla="*/ 1558925 w 2362200"/>
                  <a:gd name="connsiteY196" fmla="*/ 1584325 h 1797050"/>
                  <a:gd name="connsiteX197" fmla="*/ 1517650 w 2362200"/>
                  <a:gd name="connsiteY197" fmla="*/ 1555750 h 1797050"/>
                  <a:gd name="connsiteX198" fmla="*/ 1498600 w 2362200"/>
                  <a:gd name="connsiteY198" fmla="*/ 1558925 h 1797050"/>
                  <a:gd name="connsiteX199" fmla="*/ 1466850 w 2362200"/>
                  <a:gd name="connsiteY199" fmla="*/ 1603375 h 1797050"/>
                  <a:gd name="connsiteX200" fmla="*/ 1419225 w 2362200"/>
                  <a:gd name="connsiteY200" fmla="*/ 1622425 h 1797050"/>
                  <a:gd name="connsiteX201" fmla="*/ 1393825 w 2362200"/>
                  <a:gd name="connsiteY201" fmla="*/ 1587500 h 1797050"/>
                  <a:gd name="connsiteX202" fmla="*/ 1368425 w 2362200"/>
                  <a:gd name="connsiteY202" fmla="*/ 1587500 h 1797050"/>
                  <a:gd name="connsiteX203" fmla="*/ 1270000 w 2362200"/>
                  <a:gd name="connsiteY203" fmla="*/ 1511300 h 1797050"/>
                  <a:gd name="connsiteX204" fmla="*/ 1276350 w 2362200"/>
                  <a:gd name="connsiteY204" fmla="*/ 1463675 h 1797050"/>
                  <a:gd name="connsiteX205" fmla="*/ 1238250 w 2362200"/>
                  <a:gd name="connsiteY205" fmla="*/ 1457325 h 1797050"/>
                  <a:gd name="connsiteX206" fmla="*/ 1222375 w 2362200"/>
                  <a:gd name="connsiteY206" fmla="*/ 1482725 h 1797050"/>
                  <a:gd name="connsiteX207" fmla="*/ 1187450 w 2362200"/>
                  <a:gd name="connsiteY207" fmla="*/ 1482725 h 1797050"/>
                  <a:gd name="connsiteX208" fmla="*/ 1139825 w 2362200"/>
                  <a:gd name="connsiteY208" fmla="*/ 1460500 h 1797050"/>
                  <a:gd name="connsiteX209" fmla="*/ 1092200 w 2362200"/>
                  <a:gd name="connsiteY209" fmla="*/ 1495425 h 1797050"/>
                  <a:gd name="connsiteX210" fmla="*/ 1098550 w 2362200"/>
                  <a:gd name="connsiteY210" fmla="*/ 1511300 h 1797050"/>
                  <a:gd name="connsiteX211" fmla="*/ 1079500 w 2362200"/>
                  <a:gd name="connsiteY211" fmla="*/ 1530350 h 1797050"/>
                  <a:gd name="connsiteX212" fmla="*/ 1035050 w 2362200"/>
                  <a:gd name="connsiteY212" fmla="*/ 1530350 h 1797050"/>
                  <a:gd name="connsiteX213" fmla="*/ 1006475 w 2362200"/>
                  <a:gd name="connsiteY213" fmla="*/ 1574800 h 1797050"/>
                  <a:gd name="connsiteX214" fmla="*/ 958850 w 2362200"/>
                  <a:gd name="connsiteY214" fmla="*/ 1571625 h 1797050"/>
                  <a:gd name="connsiteX215" fmla="*/ 952500 w 2362200"/>
                  <a:gd name="connsiteY215" fmla="*/ 1587500 h 1797050"/>
                  <a:gd name="connsiteX216" fmla="*/ 965200 w 2362200"/>
                  <a:gd name="connsiteY216" fmla="*/ 1670050 h 1797050"/>
                  <a:gd name="connsiteX217" fmla="*/ 939800 w 2362200"/>
                  <a:gd name="connsiteY217" fmla="*/ 1714500 h 1797050"/>
                  <a:gd name="connsiteX218" fmla="*/ 901700 w 2362200"/>
                  <a:gd name="connsiteY218" fmla="*/ 1720850 h 1797050"/>
                  <a:gd name="connsiteX219" fmla="*/ 898525 w 2362200"/>
                  <a:gd name="connsiteY219" fmla="*/ 1746250 h 1797050"/>
                  <a:gd name="connsiteX220" fmla="*/ 869950 w 2362200"/>
                  <a:gd name="connsiteY220" fmla="*/ 1746250 h 1797050"/>
                  <a:gd name="connsiteX221" fmla="*/ 854075 w 2362200"/>
                  <a:gd name="connsiteY221" fmla="*/ 1758950 h 1797050"/>
                  <a:gd name="connsiteX222" fmla="*/ 847725 w 2362200"/>
                  <a:gd name="connsiteY222" fmla="*/ 1771650 h 1797050"/>
                  <a:gd name="connsiteX223" fmla="*/ 828675 w 2362200"/>
                  <a:gd name="connsiteY223" fmla="*/ 1765300 h 1797050"/>
                  <a:gd name="connsiteX224" fmla="*/ 819150 w 2362200"/>
                  <a:gd name="connsiteY224" fmla="*/ 1752600 h 1797050"/>
                  <a:gd name="connsiteX225" fmla="*/ 790575 w 2362200"/>
                  <a:gd name="connsiteY225" fmla="*/ 1771650 h 1797050"/>
                  <a:gd name="connsiteX226" fmla="*/ 692150 w 2362200"/>
                  <a:gd name="connsiteY226" fmla="*/ 1701800 h 1797050"/>
                  <a:gd name="connsiteX227" fmla="*/ 650875 w 2362200"/>
                  <a:gd name="connsiteY227" fmla="*/ 1720850 h 1797050"/>
                  <a:gd name="connsiteX228" fmla="*/ 615950 w 2362200"/>
                  <a:gd name="connsiteY228" fmla="*/ 1685925 h 1797050"/>
                  <a:gd name="connsiteX229" fmla="*/ 581025 w 2362200"/>
                  <a:gd name="connsiteY229" fmla="*/ 1689100 h 1797050"/>
                  <a:gd name="connsiteX230" fmla="*/ 571500 w 2362200"/>
                  <a:gd name="connsiteY230" fmla="*/ 1609725 h 1797050"/>
                  <a:gd name="connsiteX231" fmla="*/ 523875 w 2362200"/>
                  <a:gd name="connsiteY231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298575 w 2362200"/>
                  <a:gd name="connsiteY101" fmla="*/ 412750 h 1797050"/>
                  <a:gd name="connsiteX102" fmla="*/ 1282700 w 2362200"/>
                  <a:gd name="connsiteY102" fmla="*/ 460375 h 1797050"/>
                  <a:gd name="connsiteX103" fmla="*/ 1336675 w 2362200"/>
                  <a:gd name="connsiteY103" fmla="*/ 504825 h 1797050"/>
                  <a:gd name="connsiteX104" fmla="*/ 1378744 w 2362200"/>
                  <a:gd name="connsiteY104" fmla="*/ 503238 h 1797050"/>
                  <a:gd name="connsiteX105" fmla="*/ 1403350 w 2362200"/>
                  <a:gd name="connsiteY105" fmla="*/ 530225 h 1797050"/>
                  <a:gd name="connsiteX106" fmla="*/ 1434307 w 2362200"/>
                  <a:gd name="connsiteY106" fmla="*/ 526475 h 1797050"/>
                  <a:gd name="connsiteX107" fmla="*/ 1468438 w 2362200"/>
                  <a:gd name="connsiteY107" fmla="*/ 548578 h 1797050"/>
                  <a:gd name="connsiteX108" fmla="*/ 1492250 w 2362200"/>
                  <a:gd name="connsiteY108" fmla="*/ 590550 h 1797050"/>
                  <a:gd name="connsiteX109" fmla="*/ 1480344 w 2362200"/>
                  <a:gd name="connsiteY109" fmla="*/ 612775 h 1797050"/>
                  <a:gd name="connsiteX110" fmla="*/ 1450975 w 2362200"/>
                  <a:gd name="connsiteY110" fmla="*/ 622300 h 1797050"/>
                  <a:gd name="connsiteX111" fmla="*/ 1511300 w 2362200"/>
                  <a:gd name="connsiteY111" fmla="*/ 638175 h 1797050"/>
                  <a:gd name="connsiteX112" fmla="*/ 1581944 w 2362200"/>
                  <a:gd name="connsiteY112" fmla="*/ 619919 h 1797050"/>
                  <a:gd name="connsiteX113" fmla="*/ 1622425 w 2362200"/>
                  <a:gd name="connsiteY113" fmla="*/ 613569 h 1797050"/>
                  <a:gd name="connsiteX114" fmla="*/ 1623219 w 2362200"/>
                  <a:gd name="connsiteY114" fmla="*/ 587375 h 1797050"/>
                  <a:gd name="connsiteX115" fmla="*/ 1641475 w 2362200"/>
                  <a:gd name="connsiteY115" fmla="*/ 593725 h 1797050"/>
                  <a:gd name="connsiteX116" fmla="*/ 1698625 w 2362200"/>
                  <a:gd name="connsiteY116" fmla="*/ 611981 h 1797050"/>
                  <a:gd name="connsiteX117" fmla="*/ 1704181 w 2362200"/>
                  <a:gd name="connsiteY117" fmla="*/ 575469 h 1797050"/>
                  <a:gd name="connsiteX118" fmla="*/ 1724025 w 2362200"/>
                  <a:gd name="connsiteY118" fmla="*/ 565150 h 1797050"/>
                  <a:gd name="connsiteX119" fmla="*/ 1803400 w 2362200"/>
                  <a:gd name="connsiteY119" fmla="*/ 508000 h 1797050"/>
                  <a:gd name="connsiteX120" fmla="*/ 1885950 w 2362200"/>
                  <a:gd name="connsiteY120" fmla="*/ 485775 h 1797050"/>
                  <a:gd name="connsiteX121" fmla="*/ 1952625 w 2362200"/>
                  <a:gd name="connsiteY121" fmla="*/ 415925 h 1797050"/>
                  <a:gd name="connsiteX122" fmla="*/ 1977231 w 2362200"/>
                  <a:gd name="connsiteY122" fmla="*/ 409575 h 1797050"/>
                  <a:gd name="connsiteX123" fmla="*/ 2006600 w 2362200"/>
                  <a:gd name="connsiteY123" fmla="*/ 396875 h 1797050"/>
                  <a:gd name="connsiteX124" fmla="*/ 2056606 w 2362200"/>
                  <a:gd name="connsiteY124" fmla="*/ 411956 h 1797050"/>
                  <a:gd name="connsiteX125" fmla="*/ 2078038 w 2362200"/>
                  <a:gd name="connsiteY125" fmla="*/ 452437 h 1797050"/>
                  <a:gd name="connsiteX126" fmla="*/ 2133600 w 2362200"/>
                  <a:gd name="connsiteY126" fmla="*/ 504825 h 1797050"/>
                  <a:gd name="connsiteX127" fmla="*/ 2194719 w 2362200"/>
                  <a:gd name="connsiteY127" fmla="*/ 536575 h 1797050"/>
                  <a:gd name="connsiteX128" fmla="*/ 2248694 w 2362200"/>
                  <a:gd name="connsiteY128" fmla="*/ 523081 h 1797050"/>
                  <a:gd name="connsiteX129" fmla="*/ 2266156 w 2362200"/>
                  <a:gd name="connsiteY129" fmla="*/ 531019 h 1797050"/>
                  <a:gd name="connsiteX130" fmla="*/ 2274887 w 2362200"/>
                  <a:gd name="connsiteY130" fmla="*/ 573881 h 1797050"/>
                  <a:gd name="connsiteX131" fmla="*/ 2324100 w 2362200"/>
                  <a:gd name="connsiteY131" fmla="*/ 606425 h 1797050"/>
                  <a:gd name="connsiteX132" fmla="*/ 2362200 w 2362200"/>
                  <a:gd name="connsiteY132" fmla="*/ 644525 h 1797050"/>
                  <a:gd name="connsiteX133" fmla="*/ 2310857 w 2362200"/>
                  <a:gd name="connsiteY133" fmla="*/ 772537 h 1797050"/>
                  <a:gd name="connsiteX134" fmla="*/ 2273300 w 2362200"/>
                  <a:gd name="connsiteY134" fmla="*/ 895350 h 1797050"/>
                  <a:gd name="connsiteX135" fmla="*/ 2247900 w 2362200"/>
                  <a:gd name="connsiteY135" fmla="*/ 949325 h 1797050"/>
                  <a:gd name="connsiteX136" fmla="*/ 2197100 w 2362200"/>
                  <a:gd name="connsiteY136" fmla="*/ 949325 h 1797050"/>
                  <a:gd name="connsiteX137" fmla="*/ 2174875 w 2362200"/>
                  <a:gd name="connsiteY137" fmla="*/ 993775 h 1797050"/>
                  <a:gd name="connsiteX138" fmla="*/ 2174875 w 2362200"/>
                  <a:gd name="connsiteY138" fmla="*/ 993775 h 1797050"/>
                  <a:gd name="connsiteX139" fmla="*/ 2181225 w 2362200"/>
                  <a:gd name="connsiteY139" fmla="*/ 1022350 h 1797050"/>
                  <a:gd name="connsiteX140" fmla="*/ 2146300 w 2362200"/>
                  <a:gd name="connsiteY140" fmla="*/ 1031875 h 1797050"/>
                  <a:gd name="connsiteX141" fmla="*/ 2095500 w 2362200"/>
                  <a:gd name="connsiteY141" fmla="*/ 1019175 h 1797050"/>
                  <a:gd name="connsiteX142" fmla="*/ 2101850 w 2362200"/>
                  <a:gd name="connsiteY142" fmla="*/ 1073150 h 1797050"/>
                  <a:gd name="connsiteX143" fmla="*/ 2114550 w 2362200"/>
                  <a:gd name="connsiteY143" fmla="*/ 1117600 h 1797050"/>
                  <a:gd name="connsiteX144" fmla="*/ 2051050 w 2362200"/>
                  <a:gd name="connsiteY144" fmla="*/ 1152525 h 1797050"/>
                  <a:gd name="connsiteX145" fmla="*/ 2066925 w 2362200"/>
                  <a:gd name="connsiteY145" fmla="*/ 1174750 h 1797050"/>
                  <a:gd name="connsiteX146" fmla="*/ 2047875 w 2362200"/>
                  <a:gd name="connsiteY146" fmla="*/ 1196975 h 1797050"/>
                  <a:gd name="connsiteX147" fmla="*/ 1968500 w 2362200"/>
                  <a:gd name="connsiteY147" fmla="*/ 1171575 h 1797050"/>
                  <a:gd name="connsiteX148" fmla="*/ 1943100 w 2362200"/>
                  <a:gd name="connsiteY148" fmla="*/ 1187450 h 1797050"/>
                  <a:gd name="connsiteX149" fmla="*/ 1908175 w 2362200"/>
                  <a:gd name="connsiteY149" fmla="*/ 1187450 h 1797050"/>
                  <a:gd name="connsiteX150" fmla="*/ 1908175 w 2362200"/>
                  <a:gd name="connsiteY150" fmla="*/ 1247775 h 1797050"/>
                  <a:gd name="connsiteX151" fmla="*/ 1924050 w 2362200"/>
                  <a:gd name="connsiteY151" fmla="*/ 1263650 h 1797050"/>
                  <a:gd name="connsiteX152" fmla="*/ 1933575 w 2362200"/>
                  <a:gd name="connsiteY152" fmla="*/ 1279525 h 1797050"/>
                  <a:gd name="connsiteX153" fmla="*/ 1943100 w 2362200"/>
                  <a:gd name="connsiteY153" fmla="*/ 1279525 h 1797050"/>
                  <a:gd name="connsiteX154" fmla="*/ 1933575 w 2362200"/>
                  <a:gd name="connsiteY154" fmla="*/ 1304925 h 1797050"/>
                  <a:gd name="connsiteX155" fmla="*/ 1952625 w 2362200"/>
                  <a:gd name="connsiteY155" fmla="*/ 1320800 h 1797050"/>
                  <a:gd name="connsiteX156" fmla="*/ 1949450 w 2362200"/>
                  <a:gd name="connsiteY156" fmla="*/ 1336675 h 1797050"/>
                  <a:gd name="connsiteX157" fmla="*/ 1905000 w 2362200"/>
                  <a:gd name="connsiteY157" fmla="*/ 13366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387475 h 1797050"/>
                  <a:gd name="connsiteX160" fmla="*/ 1901825 w 2362200"/>
                  <a:gd name="connsiteY160" fmla="*/ 1406525 h 1797050"/>
                  <a:gd name="connsiteX161" fmla="*/ 1936750 w 2362200"/>
                  <a:gd name="connsiteY161" fmla="*/ 1447800 h 1797050"/>
                  <a:gd name="connsiteX162" fmla="*/ 1990725 w 2362200"/>
                  <a:gd name="connsiteY162" fmla="*/ 1447800 h 1797050"/>
                  <a:gd name="connsiteX163" fmla="*/ 2060575 w 2362200"/>
                  <a:gd name="connsiteY163" fmla="*/ 1476375 h 1797050"/>
                  <a:gd name="connsiteX164" fmla="*/ 2060575 w 2362200"/>
                  <a:gd name="connsiteY164" fmla="*/ 1504950 h 1797050"/>
                  <a:gd name="connsiteX165" fmla="*/ 2035175 w 2362200"/>
                  <a:gd name="connsiteY165" fmla="*/ 1571625 h 1797050"/>
                  <a:gd name="connsiteX166" fmla="*/ 2063750 w 2362200"/>
                  <a:gd name="connsiteY166" fmla="*/ 1587500 h 1797050"/>
                  <a:gd name="connsiteX167" fmla="*/ 2105025 w 2362200"/>
                  <a:gd name="connsiteY167" fmla="*/ 1660525 h 1797050"/>
                  <a:gd name="connsiteX168" fmla="*/ 2054225 w 2362200"/>
                  <a:gd name="connsiteY168" fmla="*/ 1736725 h 1797050"/>
                  <a:gd name="connsiteX169" fmla="*/ 2028825 w 2362200"/>
                  <a:gd name="connsiteY169" fmla="*/ 1730375 h 1797050"/>
                  <a:gd name="connsiteX170" fmla="*/ 2006600 w 2362200"/>
                  <a:gd name="connsiteY170" fmla="*/ 1717675 h 1797050"/>
                  <a:gd name="connsiteX171" fmla="*/ 2000250 w 2362200"/>
                  <a:gd name="connsiteY171" fmla="*/ 1736725 h 1797050"/>
                  <a:gd name="connsiteX172" fmla="*/ 1958975 w 2362200"/>
                  <a:gd name="connsiteY172" fmla="*/ 1746250 h 1797050"/>
                  <a:gd name="connsiteX173" fmla="*/ 1952625 w 2362200"/>
                  <a:gd name="connsiteY173" fmla="*/ 1778000 h 1797050"/>
                  <a:gd name="connsiteX174" fmla="*/ 1901825 w 2362200"/>
                  <a:gd name="connsiteY174" fmla="*/ 1797050 h 1797050"/>
                  <a:gd name="connsiteX175" fmla="*/ 1879600 w 2362200"/>
                  <a:gd name="connsiteY175" fmla="*/ 1758950 h 1797050"/>
                  <a:gd name="connsiteX176" fmla="*/ 1841500 w 2362200"/>
                  <a:gd name="connsiteY176" fmla="*/ 1768475 h 1797050"/>
                  <a:gd name="connsiteX177" fmla="*/ 1844675 w 2362200"/>
                  <a:gd name="connsiteY177" fmla="*/ 1730375 h 1797050"/>
                  <a:gd name="connsiteX178" fmla="*/ 1825625 w 2362200"/>
                  <a:gd name="connsiteY178" fmla="*/ 1704975 h 1797050"/>
                  <a:gd name="connsiteX179" fmla="*/ 1860550 w 2362200"/>
                  <a:gd name="connsiteY179" fmla="*/ 1685925 h 1797050"/>
                  <a:gd name="connsiteX180" fmla="*/ 1803400 w 2362200"/>
                  <a:gd name="connsiteY180" fmla="*/ 1666875 h 1797050"/>
                  <a:gd name="connsiteX181" fmla="*/ 1790700 w 2362200"/>
                  <a:gd name="connsiteY181" fmla="*/ 1692275 h 1797050"/>
                  <a:gd name="connsiteX182" fmla="*/ 1746250 w 2362200"/>
                  <a:gd name="connsiteY182" fmla="*/ 1711325 h 1797050"/>
                  <a:gd name="connsiteX183" fmla="*/ 1739900 w 2362200"/>
                  <a:gd name="connsiteY183" fmla="*/ 1733550 h 1797050"/>
                  <a:gd name="connsiteX184" fmla="*/ 1724025 w 2362200"/>
                  <a:gd name="connsiteY184" fmla="*/ 1739900 h 1797050"/>
                  <a:gd name="connsiteX185" fmla="*/ 1701800 w 2362200"/>
                  <a:gd name="connsiteY185" fmla="*/ 1739900 h 1797050"/>
                  <a:gd name="connsiteX186" fmla="*/ 1714500 w 2362200"/>
                  <a:gd name="connsiteY186" fmla="*/ 1704975 h 1797050"/>
                  <a:gd name="connsiteX187" fmla="*/ 1739900 w 2362200"/>
                  <a:gd name="connsiteY187" fmla="*/ 1679575 h 1797050"/>
                  <a:gd name="connsiteX188" fmla="*/ 1730375 w 2362200"/>
                  <a:gd name="connsiteY188" fmla="*/ 1654175 h 1797050"/>
                  <a:gd name="connsiteX189" fmla="*/ 1708150 w 2362200"/>
                  <a:gd name="connsiteY189" fmla="*/ 1654175 h 1797050"/>
                  <a:gd name="connsiteX190" fmla="*/ 1695450 w 2362200"/>
                  <a:gd name="connsiteY190" fmla="*/ 1679575 h 1797050"/>
                  <a:gd name="connsiteX191" fmla="*/ 1663700 w 2362200"/>
                  <a:gd name="connsiteY191" fmla="*/ 1685925 h 1797050"/>
                  <a:gd name="connsiteX192" fmla="*/ 1628775 w 2362200"/>
                  <a:gd name="connsiteY192" fmla="*/ 1698625 h 1797050"/>
                  <a:gd name="connsiteX193" fmla="*/ 1600200 w 2362200"/>
                  <a:gd name="connsiteY193" fmla="*/ 1670050 h 1797050"/>
                  <a:gd name="connsiteX194" fmla="*/ 1597025 w 2362200"/>
                  <a:gd name="connsiteY194" fmla="*/ 1635125 h 1797050"/>
                  <a:gd name="connsiteX195" fmla="*/ 1568450 w 2362200"/>
                  <a:gd name="connsiteY195" fmla="*/ 1619250 h 1797050"/>
                  <a:gd name="connsiteX196" fmla="*/ 1558925 w 2362200"/>
                  <a:gd name="connsiteY196" fmla="*/ 1584325 h 1797050"/>
                  <a:gd name="connsiteX197" fmla="*/ 1517650 w 2362200"/>
                  <a:gd name="connsiteY197" fmla="*/ 1555750 h 1797050"/>
                  <a:gd name="connsiteX198" fmla="*/ 1498600 w 2362200"/>
                  <a:gd name="connsiteY198" fmla="*/ 1558925 h 1797050"/>
                  <a:gd name="connsiteX199" fmla="*/ 1466850 w 2362200"/>
                  <a:gd name="connsiteY199" fmla="*/ 1603375 h 1797050"/>
                  <a:gd name="connsiteX200" fmla="*/ 1419225 w 2362200"/>
                  <a:gd name="connsiteY200" fmla="*/ 1622425 h 1797050"/>
                  <a:gd name="connsiteX201" fmla="*/ 1393825 w 2362200"/>
                  <a:gd name="connsiteY201" fmla="*/ 1587500 h 1797050"/>
                  <a:gd name="connsiteX202" fmla="*/ 1368425 w 2362200"/>
                  <a:gd name="connsiteY202" fmla="*/ 1587500 h 1797050"/>
                  <a:gd name="connsiteX203" fmla="*/ 1270000 w 2362200"/>
                  <a:gd name="connsiteY203" fmla="*/ 1511300 h 1797050"/>
                  <a:gd name="connsiteX204" fmla="*/ 1276350 w 2362200"/>
                  <a:gd name="connsiteY204" fmla="*/ 1463675 h 1797050"/>
                  <a:gd name="connsiteX205" fmla="*/ 1238250 w 2362200"/>
                  <a:gd name="connsiteY205" fmla="*/ 1457325 h 1797050"/>
                  <a:gd name="connsiteX206" fmla="*/ 1222375 w 2362200"/>
                  <a:gd name="connsiteY206" fmla="*/ 1482725 h 1797050"/>
                  <a:gd name="connsiteX207" fmla="*/ 1187450 w 2362200"/>
                  <a:gd name="connsiteY207" fmla="*/ 1482725 h 1797050"/>
                  <a:gd name="connsiteX208" fmla="*/ 1139825 w 2362200"/>
                  <a:gd name="connsiteY208" fmla="*/ 1460500 h 1797050"/>
                  <a:gd name="connsiteX209" fmla="*/ 1092200 w 2362200"/>
                  <a:gd name="connsiteY209" fmla="*/ 1495425 h 1797050"/>
                  <a:gd name="connsiteX210" fmla="*/ 1098550 w 2362200"/>
                  <a:gd name="connsiteY210" fmla="*/ 1511300 h 1797050"/>
                  <a:gd name="connsiteX211" fmla="*/ 1079500 w 2362200"/>
                  <a:gd name="connsiteY211" fmla="*/ 1530350 h 1797050"/>
                  <a:gd name="connsiteX212" fmla="*/ 1035050 w 2362200"/>
                  <a:gd name="connsiteY212" fmla="*/ 1530350 h 1797050"/>
                  <a:gd name="connsiteX213" fmla="*/ 1006475 w 2362200"/>
                  <a:gd name="connsiteY213" fmla="*/ 1574800 h 1797050"/>
                  <a:gd name="connsiteX214" fmla="*/ 958850 w 2362200"/>
                  <a:gd name="connsiteY214" fmla="*/ 1571625 h 1797050"/>
                  <a:gd name="connsiteX215" fmla="*/ 952500 w 2362200"/>
                  <a:gd name="connsiteY215" fmla="*/ 1587500 h 1797050"/>
                  <a:gd name="connsiteX216" fmla="*/ 965200 w 2362200"/>
                  <a:gd name="connsiteY216" fmla="*/ 1670050 h 1797050"/>
                  <a:gd name="connsiteX217" fmla="*/ 939800 w 2362200"/>
                  <a:gd name="connsiteY217" fmla="*/ 1714500 h 1797050"/>
                  <a:gd name="connsiteX218" fmla="*/ 901700 w 2362200"/>
                  <a:gd name="connsiteY218" fmla="*/ 1720850 h 1797050"/>
                  <a:gd name="connsiteX219" fmla="*/ 898525 w 2362200"/>
                  <a:gd name="connsiteY219" fmla="*/ 1746250 h 1797050"/>
                  <a:gd name="connsiteX220" fmla="*/ 869950 w 2362200"/>
                  <a:gd name="connsiteY220" fmla="*/ 1746250 h 1797050"/>
                  <a:gd name="connsiteX221" fmla="*/ 854075 w 2362200"/>
                  <a:gd name="connsiteY221" fmla="*/ 1758950 h 1797050"/>
                  <a:gd name="connsiteX222" fmla="*/ 847725 w 2362200"/>
                  <a:gd name="connsiteY222" fmla="*/ 1771650 h 1797050"/>
                  <a:gd name="connsiteX223" fmla="*/ 828675 w 2362200"/>
                  <a:gd name="connsiteY223" fmla="*/ 1765300 h 1797050"/>
                  <a:gd name="connsiteX224" fmla="*/ 819150 w 2362200"/>
                  <a:gd name="connsiteY224" fmla="*/ 1752600 h 1797050"/>
                  <a:gd name="connsiteX225" fmla="*/ 790575 w 2362200"/>
                  <a:gd name="connsiteY225" fmla="*/ 1771650 h 1797050"/>
                  <a:gd name="connsiteX226" fmla="*/ 692150 w 2362200"/>
                  <a:gd name="connsiteY226" fmla="*/ 1701800 h 1797050"/>
                  <a:gd name="connsiteX227" fmla="*/ 650875 w 2362200"/>
                  <a:gd name="connsiteY227" fmla="*/ 1720850 h 1797050"/>
                  <a:gd name="connsiteX228" fmla="*/ 615950 w 2362200"/>
                  <a:gd name="connsiteY228" fmla="*/ 1685925 h 1797050"/>
                  <a:gd name="connsiteX229" fmla="*/ 581025 w 2362200"/>
                  <a:gd name="connsiteY229" fmla="*/ 1689100 h 1797050"/>
                  <a:gd name="connsiteX230" fmla="*/ 571500 w 2362200"/>
                  <a:gd name="connsiteY230" fmla="*/ 1609725 h 1797050"/>
                  <a:gd name="connsiteX231" fmla="*/ 523875 w 2362200"/>
                  <a:gd name="connsiteY231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355725 w 2362200"/>
                  <a:gd name="connsiteY101" fmla="*/ 414867 h 1797050"/>
                  <a:gd name="connsiteX102" fmla="*/ 1282700 w 2362200"/>
                  <a:gd name="connsiteY102" fmla="*/ 460375 h 1797050"/>
                  <a:gd name="connsiteX103" fmla="*/ 1336675 w 2362200"/>
                  <a:gd name="connsiteY103" fmla="*/ 504825 h 1797050"/>
                  <a:gd name="connsiteX104" fmla="*/ 1378744 w 2362200"/>
                  <a:gd name="connsiteY104" fmla="*/ 503238 h 1797050"/>
                  <a:gd name="connsiteX105" fmla="*/ 1403350 w 2362200"/>
                  <a:gd name="connsiteY105" fmla="*/ 530225 h 1797050"/>
                  <a:gd name="connsiteX106" fmla="*/ 1434307 w 2362200"/>
                  <a:gd name="connsiteY106" fmla="*/ 526475 h 1797050"/>
                  <a:gd name="connsiteX107" fmla="*/ 1468438 w 2362200"/>
                  <a:gd name="connsiteY107" fmla="*/ 548578 h 1797050"/>
                  <a:gd name="connsiteX108" fmla="*/ 1492250 w 2362200"/>
                  <a:gd name="connsiteY108" fmla="*/ 590550 h 1797050"/>
                  <a:gd name="connsiteX109" fmla="*/ 1480344 w 2362200"/>
                  <a:gd name="connsiteY109" fmla="*/ 612775 h 1797050"/>
                  <a:gd name="connsiteX110" fmla="*/ 1450975 w 2362200"/>
                  <a:gd name="connsiteY110" fmla="*/ 622300 h 1797050"/>
                  <a:gd name="connsiteX111" fmla="*/ 1511300 w 2362200"/>
                  <a:gd name="connsiteY111" fmla="*/ 638175 h 1797050"/>
                  <a:gd name="connsiteX112" fmla="*/ 1581944 w 2362200"/>
                  <a:gd name="connsiteY112" fmla="*/ 619919 h 1797050"/>
                  <a:gd name="connsiteX113" fmla="*/ 1622425 w 2362200"/>
                  <a:gd name="connsiteY113" fmla="*/ 613569 h 1797050"/>
                  <a:gd name="connsiteX114" fmla="*/ 1623219 w 2362200"/>
                  <a:gd name="connsiteY114" fmla="*/ 587375 h 1797050"/>
                  <a:gd name="connsiteX115" fmla="*/ 1641475 w 2362200"/>
                  <a:gd name="connsiteY115" fmla="*/ 593725 h 1797050"/>
                  <a:gd name="connsiteX116" fmla="*/ 1698625 w 2362200"/>
                  <a:gd name="connsiteY116" fmla="*/ 611981 h 1797050"/>
                  <a:gd name="connsiteX117" fmla="*/ 1704181 w 2362200"/>
                  <a:gd name="connsiteY117" fmla="*/ 575469 h 1797050"/>
                  <a:gd name="connsiteX118" fmla="*/ 1724025 w 2362200"/>
                  <a:gd name="connsiteY118" fmla="*/ 565150 h 1797050"/>
                  <a:gd name="connsiteX119" fmla="*/ 1803400 w 2362200"/>
                  <a:gd name="connsiteY119" fmla="*/ 508000 h 1797050"/>
                  <a:gd name="connsiteX120" fmla="*/ 1885950 w 2362200"/>
                  <a:gd name="connsiteY120" fmla="*/ 485775 h 1797050"/>
                  <a:gd name="connsiteX121" fmla="*/ 1952625 w 2362200"/>
                  <a:gd name="connsiteY121" fmla="*/ 415925 h 1797050"/>
                  <a:gd name="connsiteX122" fmla="*/ 1977231 w 2362200"/>
                  <a:gd name="connsiteY122" fmla="*/ 409575 h 1797050"/>
                  <a:gd name="connsiteX123" fmla="*/ 2006600 w 2362200"/>
                  <a:gd name="connsiteY123" fmla="*/ 396875 h 1797050"/>
                  <a:gd name="connsiteX124" fmla="*/ 2056606 w 2362200"/>
                  <a:gd name="connsiteY124" fmla="*/ 411956 h 1797050"/>
                  <a:gd name="connsiteX125" fmla="*/ 2078038 w 2362200"/>
                  <a:gd name="connsiteY125" fmla="*/ 452437 h 1797050"/>
                  <a:gd name="connsiteX126" fmla="*/ 2133600 w 2362200"/>
                  <a:gd name="connsiteY126" fmla="*/ 504825 h 1797050"/>
                  <a:gd name="connsiteX127" fmla="*/ 2194719 w 2362200"/>
                  <a:gd name="connsiteY127" fmla="*/ 536575 h 1797050"/>
                  <a:gd name="connsiteX128" fmla="*/ 2248694 w 2362200"/>
                  <a:gd name="connsiteY128" fmla="*/ 523081 h 1797050"/>
                  <a:gd name="connsiteX129" fmla="*/ 2266156 w 2362200"/>
                  <a:gd name="connsiteY129" fmla="*/ 531019 h 1797050"/>
                  <a:gd name="connsiteX130" fmla="*/ 2274887 w 2362200"/>
                  <a:gd name="connsiteY130" fmla="*/ 573881 h 1797050"/>
                  <a:gd name="connsiteX131" fmla="*/ 2324100 w 2362200"/>
                  <a:gd name="connsiteY131" fmla="*/ 606425 h 1797050"/>
                  <a:gd name="connsiteX132" fmla="*/ 2362200 w 2362200"/>
                  <a:gd name="connsiteY132" fmla="*/ 644525 h 1797050"/>
                  <a:gd name="connsiteX133" fmla="*/ 2310857 w 2362200"/>
                  <a:gd name="connsiteY133" fmla="*/ 772537 h 1797050"/>
                  <a:gd name="connsiteX134" fmla="*/ 2273300 w 2362200"/>
                  <a:gd name="connsiteY134" fmla="*/ 895350 h 1797050"/>
                  <a:gd name="connsiteX135" fmla="*/ 2247900 w 2362200"/>
                  <a:gd name="connsiteY135" fmla="*/ 949325 h 1797050"/>
                  <a:gd name="connsiteX136" fmla="*/ 2197100 w 2362200"/>
                  <a:gd name="connsiteY136" fmla="*/ 949325 h 1797050"/>
                  <a:gd name="connsiteX137" fmla="*/ 2174875 w 2362200"/>
                  <a:gd name="connsiteY137" fmla="*/ 993775 h 1797050"/>
                  <a:gd name="connsiteX138" fmla="*/ 2174875 w 2362200"/>
                  <a:gd name="connsiteY138" fmla="*/ 993775 h 1797050"/>
                  <a:gd name="connsiteX139" fmla="*/ 2181225 w 2362200"/>
                  <a:gd name="connsiteY139" fmla="*/ 1022350 h 1797050"/>
                  <a:gd name="connsiteX140" fmla="*/ 2146300 w 2362200"/>
                  <a:gd name="connsiteY140" fmla="*/ 1031875 h 1797050"/>
                  <a:gd name="connsiteX141" fmla="*/ 2095500 w 2362200"/>
                  <a:gd name="connsiteY141" fmla="*/ 1019175 h 1797050"/>
                  <a:gd name="connsiteX142" fmla="*/ 2101850 w 2362200"/>
                  <a:gd name="connsiteY142" fmla="*/ 1073150 h 1797050"/>
                  <a:gd name="connsiteX143" fmla="*/ 2114550 w 2362200"/>
                  <a:gd name="connsiteY143" fmla="*/ 1117600 h 1797050"/>
                  <a:gd name="connsiteX144" fmla="*/ 2051050 w 2362200"/>
                  <a:gd name="connsiteY144" fmla="*/ 1152525 h 1797050"/>
                  <a:gd name="connsiteX145" fmla="*/ 2066925 w 2362200"/>
                  <a:gd name="connsiteY145" fmla="*/ 1174750 h 1797050"/>
                  <a:gd name="connsiteX146" fmla="*/ 2047875 w 2362200"/>
                  <a:gd name="connsiteY146" fmla="*/ 1196975 h 1797050"/>
                  <a:gd name="connsiteX147" fmla="*/ 1968500 w 2362200"/>
                  <a:gd name="connsiteY147" fmla="*/ 1171575 h 1797050"/>
                  <a:gd name="connsiteX148" fmla="*/ 1943100 w 2362200"/>
                  <a:gd name="connsiteY148" fmla="*/ 1187450 h 1797050"/>
                  <a:gd name="connsiteX149" fmla="*/ 1908175 w 2362200"/>
                  <a:gd name="connsiteY149" fmla="*/ 1187450 h 1797050"/>
                  <a:gd name="connsiteX150" fmla="*/ 1908175 w 2362200"/>
                  <a:gd name="connsiteY150" fmla="*/ 1247775 h 1797050"/>
                  <a:gd name="connsiteX151" fmla="*/ 1924050 w 2362200"/>
                  <a:gd name="connsiteY151" fmla="*/ 1263650 h 1797050"/>
                  <a:gd name="connsiteX152" fmla="*/ 1933575 w 2362200"/>
                  <a:gd name="connsiteY152" fmla="*/ 1279525 h 1797050"/>
                  <a:gd name="connsiteX153" fmla="*/ 1943100 w 2362200"/>
                  <a:gd name="connsiteY153" fmla="*/ 1279525 h 1797050"/>
                  <a:gd name="connsiteX154" fmla="*/ 1933575 w 2362200"/>
                  <a:gd name="connsiteY154" fmla="*/ 1304925 h 1797050"/>
                  <a:gd name="connsiteX155" fmla="*/ 1952625 w 2362200"/>
                  <a:gd name="connsiteY155" fmla="*/ 1320800 h 1797050"/>
                  <a:gd name="connsiteX156" fmla="*/ 1949450 w 2362200"/>
                  <a:gd name="connsiteY156" fmla="*/ 1336675 h 1797050"/>
                  <a:gd name="connsiteX157" fmla="*/ 1905000 w 2362200"/>
                  <a:gd name="connsiteY157" fmla="*/ 13366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387475 h 1797050"/>
                  <a:gd name="connsiteX160" fmla="*/ 1901825 w 2362200"/>
                  <a:gd name="connsiteY160" fmla="*/ 1406525 h 1797050"/>
                  <a:gd name="connsiteX161" fmla="*/ 1936750 w 2362200"/>
                  <a:gd name="connsiteY161" fmla="*/ 1447800 h 1797050"/>
                  <a:gd name="connsiteX162" fmla="*/ 1990725 w 2362200"/>
                  <a:gd name="connsiteY162" fmla="*/ 1447800 h 1797050"/>
                  <a:gd name="connsiteX163" fmla="*/ 2060575 w 2362200"/>
                  <a:gd name="connsiteY163" fmla="*/ 1476375 h 1797050"/>
                  <a:gd name="connsiteX164" fmla="*/ 2060575 w 2362200"/>
                  <a:gd name="connsiteY164" fmla="*/ 1504950 h 1797050"/>
                  <a:gd name="connsiteX165" fmla="*/ 2035175 w 2362200"/>
                  <a:gd name="connsiteY165" fmla="*/ 1571625 h 1797050"/>
                  <a:gd name="connsiteX166" fmla="*/ 2063750 w 2362200"/>
                  <a:gd name="connsiteY166" fmla="*/ 1587500 h 1797050"/>
                  <a:gd name="connsiteX167" fmla="*/ 2105025 w 2362200"/>
                  <a:gd name="connsiteY167" fmla="*/ 1660525 h 1797050"/>
                  <a:gd name="connsiteX168" fmla="*/ 2054225 w 2362200"/>
                  <a:gd name="connsiteY168" fmla="*/ 1736725 h 1797050"/>
                  <a:gd name="connsiteX169" fmla="*/ 2028825 w 2362200"/>
                  <a:gd name="connsiteY169" fmla="*/ 1730375 h 1797050"/>
                  <a:gd name="connsiteX170" fmla="*/ 2006600 w 2362200"/>
                  <a:gd name="connsiteY170" fmla="*/ 1717675 h 1797050"/>
                  <a:gd name="connsiteX171" fmla="*/ 2000250 w 2362200"/>
                  <a:gd name="connsiteY171" fmla="*/ 1736725 h 1797050"/>
                  <a:gd name="connsiteX172" fmla="*/ 1958975 w 2362200"/>
                  <a:gd name="connsiteY172" fmla="*/ 1746250 h 1797050"/>
                  <a:gd name="connsiteX173" fmla="*/ 1952625 w 2362200"/>
                  <a:gd name="connsiteY173" fmla="*/ 1778000 h 1797050"/>
                  <a:gd name="connsiteX174" fmla="*/ 1901825 w 2362200"/>
                  <a:gd name="connsiteY174" fmla="*/ 1797050 h 1797050"/>
                  <a:gd name="connsiteX175" fmla="*/ 1879600 w 2362200"/>
                  <a:gd name="connsiteY175" fmla="*/ 1758950 h 1797050"/>
                  <a:gd name="connsiteX176" fmla="*/ 1841500 w 2362200"/>
                  <a:gd name="connsiteY176" fmla="*/ 1768475 h 1797050"/>
                  <a:gd name="connsiteX177" fmla="*/ 1844675 w 2362200"/>
                  <a:gd name="connsiteY177" fmla="*/ 1730375 h 1797050"/>
                  <a:gd name="connsiteX178" fmla="*/ 1825625 w 2362200"/>
                  <a:gd name="connsiteY178" fmla="*/ 1704975 h 1797050"/>
                  <a:gd name="connsiteX179" fmla="*/ 1860550 w 2362200"/>
                  <a:gd name="connsiteY179" fmla="*/ 1685925 h 1797050"/>
                  <a:gd name="connsiteX180" fmla="*/ 1803400 w 2362200"/>
                  <a:gd name="connsiteY180" fmla="*/ 1666875 h 1797050"/>
                  <a:gd name="connsiteX181" fmla="*/ 1790700 w 2362200"/>
                  <a:gd name="connsiteY181" fmla="*/ 1692275 h 1797050"/>
                  <a:gd name="connsiteX182" fmla="*/ 1746250 w 2362200"/>
                  <a:gd name="connsiteY182" fmla="*/ 1711325 h 1797050"/>
                  <a:gd name="connsiteX183" fmla="*/ 1739900 w 2362200"/>
                  <a:gd name="connsiteY183" fmla="*/ 1733550 h 1797050"/>
                  <a:gd name="connsiteX184" fmla="*/ 1724025 w 2362200"/>
                  <a:gd name="connsiteY184" fmla="*/ 1739900 h 1797050"/>
                  <a:gd name="connsiteX185" fmla="*/ 1701800 w 2362200"/>
                  <a:gd name="connsiteY185" fmla="*/ 1739900 h 1797050"/>
                  <a:gd name="connsiteX186" fmla="*/ 1714500 w 2362200"/>
                  <a:gd name="connsiteY186" fmla="*/ 1704975 h 1797050"/>
                  <a:gd name="connsiteX187" fmla="*/ 1739900 w 2362200"/>
                  <a:gd name="connsiteY187" fmla="*/ 1679575 h 1797050"/>
                  <a:gd name="connsiteX188" fmla="*/ 1730375 w 2362200"/>
                  <a:gd name="connsiteY188" fmla="*/ 1654175 h 1797050"/>
                  <a:gd name="connsiteX189" fmla="*/ 1708150 w 2362200"/>
                  <a:gd name="connsiteY189" fmla="*/ 1654175 h 1797050"/>
                  <a:gd name="connsiteX190" fmla="*/ 1695450 w 2362200"/>
                  <a:gd name="connsiteY190" fmla="*/ 1679575 h 1797050"/>
                  <a:gd name="connsiteX191" fmla="*/ 1663700 w 2362200"/>
                  <a:gd name="connsiteY191" fmla="*/ 1685925 h 1797050"/>
                  <a:gd name="connsiteX192" fmla="*/ 1628775 w 2362200"/>
                  <a:gd name="connsiteY192" fmla="*/ 1698625 h 1797050"/>
                  <a:gd name="connsiteX193" fmla="*/ 1600200 w 2362200"/>
                  <a:gd name="connsiteY193" fmla="*/ 1670050 h 1797050"/>
                  <a:gd name="connsiteX194" fmla="*/ 1597025 w 2362200"/>
                  <a:gd name="connsiteY194" fmla="*/ 1635125 h 1797050"/>
                  <a:gd name="connsiteX195" fmla="*/ 1568450 w 2362200"/>
                  <a:gd name="connsiteY195" fmla="*/ 1619250 h 1797050"/>
                  <a:gd name="connsiteX196" fmla="*/ 1558925 w 2362200"/>
                  <a:gd name="connsiteY196" fmla="*/ 1584325 h 1797050"/>
                  <a:gd name="connsiteX197" fmla="*/ 1517650 w 2362200"/>
                  <a:gd name="connsiteY197" fmla="*/ 1555750 h 1797050"/>
                  <a:gd name="connsiteX198" fmla="*/ 1498600 w 2362200"/>
                  <a:gd name="connsiteY198" fmla="*/ 1558925 h 1797050"/>
                  <a:gd name="connsiteX199" fmla="*/ 1466850 w 2362200"/>
                  <a:gd name="connsiteY199" fmla="*/ 1603375 h 1797050"/>
                  <a:gd name="connsiteX200" fmla="*/ 1419225 w 2362200"/>
                  <a:gd name="connsiteY200" fmla="*/ 1622425 h 1797050"/>
                  <a:gd name="connsiteX201" fmla="*/ 1393825 w 2362200"/>
                  <a:gd name="connsiteY201" fmla="*/ 1587500 h 1797050"/>
                  <a:gd name="connsiteX202" fmla="*/ 1368425 w 2362200"/>
                  <a:gd name="connsiteY202" fmla="*/ 1587500 h 1797050"/>
                  <a:gd name="connsiteX203" fmla="*/ 1270000 w 2362200"/>
                  <a:gd name="connsiteY203" fmla="*/ 1511300 h 1797050"/>
                  <a:gd name="connsiteX204" fmla="*/ 1276350 w 2362200"/>
                  <a:gd name="connsiteY204" fmla="*/ 1463675 h 1797050"/>
                  <a:gd name="connsiteX205" fmla="*/ 1238250 w 2362200"/>
                  <a:gd name="connsiteY205" fmla="*/ 1457325 h 1797050"/>
                  <a:gd name="connsiteX206" fmla="*/ 1222375 w 2362200"/>
                  <a:gd name="connsiteY206" fmla="*/ 1482725 h 1797050"/>
                  <a:gd name="connsiteX207" fmla="*/ 1187450 w 2362200"/>
                  <a:gd name="connsiteY207" fmla="*/ 1482725 h 1797050"/>
                  <a:gd name="connsiteX208" fmla="*/ 1139825 w 2362200"/>
                  <a:gd name="connsiteY208" fmla="*/ 1460500 h 1797050"/>
                  <a:gd name="connsiteX209" fmla="*/ 1092200 w 2362200"/>
                  <a:gd name="connsiteY209" fmla="*/ 1495425 h 1797050"/>
                  <a:gd name="connsiteX210" fmla="*/ 1098550 w 2362200"/>
                  <a:gd name="connsiteY210" fmla="*/ 1511300 h 1797050"/>
                  <a:gd name="connsiteX211" fmla="*/ 1079500 w 2362200"/>
                  <a:gd name="connsiteY211" fmla="*/ 1530350 h 1797050"/>
                  <a:gd name="connsiteX212" fmla="*/ 1035050 w 2362200"/>
                  <a:gd name="connsiteY212" fmla="*/ 1530350 h 1797050"/>
                  <a:gd name="connsiteX213" fmla="*/ 1006475 w 2362200"/>
                  <a:gd name="connsiteY213" fmla="*/ 1574800 h 1797050"/>
                  <a:gd name="connsiteX214" fmla="*/ 958850 w 2362200"/>
                  <a:gd name="connsiteY214" fmla="*/ 1571625 h 1797050"/>
                  <a:gd name="connsiteX215" fmla="*/ 952500 w 2362200"/>
                  <a:gd name="connsiteY215" fmla="*/ 1587500 h 1797050"/>
                  <a:gd name="connsiteX216" fmla="*/ 965200 w 2362200"/>
                  <a:gd name="connsiteY216" fmla="*/ 1670050 h 1797050"/>
                  <a:gd name="connsiteX217" fmla="*/ 939800 w 2362200"/>
                  <a:gd name="connsiteY217" fmla="*/ 1714500 h 1797050"/>
                  <a:gd name="connsiteX218" fmla="*/ 901700 w 2362200"/>
                  <a:gd name="connsiteY218" fmla="*/ 1720850 h 1797050"/>
                  <a:gd name="connsiteX219" fmla="*/ 898525 w 2362200"/>
                  <a:gd name="connsiteY219" fmla="*/ 1746250 h 1797050"/>
                  <a:gd name="connsiteX220" fmla="*/ 869950 w 2362200"/>
                  <a:gd name="connsiteY220" fmla="*/ 1746250 h 1797050"/>
                  <a:gd name="connsiteX221" fmla="*/ 854075 w 2362200"/>
                  <a:gd name="connsiteY221" fmla="*/ 1758950 h 1797050"/>
                  <a:gd name="connsiteX222" fmla="*/ 847725 w 2362200"/>
                  <a:gd name="connsiteY222" fmla="*/ 1771650 h 1797050"/>
                  <a:gd name="connsiteX223" fmla="*/ 828675 w 2362200"/>
                  <a:gd name="connsiteY223" fmla="*/ 1765300 h 1797050"/>
                  <a:gd name="connsiteX224" fmla="*/ 819150 w 2362200"/>
                  <a:gd name="connsiteY224" fmla="*/ 1752600 h 1797050"/>
                  <a:gd name="connsiteX225" fmla="*/ 790575 w 2362200"/>
                  <a:gd name="connsiteY225" fmla="*/ 1771650 h 1797050"/>
                  <a:gd name="connsiteX226" fmla="*/ 692150 w 2362200"/>
                  <a:gd name="connsiteY226" fmla="*/ 1701800 h 1797050"/>
                  <a:gd name="connsiteX227" fmla="*/ 650875 w 2362200"/>
                  <a:gd name="connsiteY227" fmla="*/ 1720850 h 1797050"/>
                  <a:gd name="connsiteX228" fmla="*/ 615950 w 2362200"/>
                  <a:gd name="connsiteY228" fmla="*/ 1685925 h 1797050"/>
                  <a:gd name="connsiteX229" fmla="*/ 581025 w 2362200"/>
                  <a:gd name="connsiteY229" fmla="*/ 1689100 h 1797050"/>
                  <a:gd name="connsiteX230" fmla="*/ 571500 w 2362200"/>
                  <a:gd name="connsiteY230" fmla="*/ 1609725 h 1797050"/>
                  <a:gd name="connsiteX231" fmla="*/ 523875 w 2362200"/>
                  <a:gd name="connsiteY231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295400 w 2362200"/>
                  <a:gd name="connsiteY100" fmla="*/ 412750 h 1797050"/>
                  <a:gd name="connsiteX101" fmla="*/ 1282700 w 2362200"/>
                  <a:gd name="connsiteY101" fmla="*/ 460375 h 1797050"/>
                  <a:gd name="connsiteX102" fmla="*/ 1336675 w 2362200"/>
                  <a:gd name="connsiteY102" fmla="*/ 504825 h 1797050"/>
                  <a:gd name="connsiteX103" fmla="*/ 1378744 w 2362200"/>
                  <a:gd name="connsiteY103" fmla="*/ 503238 h 1797050"/>
                  <a:gd name="connsiteX104" fmla="*/ 1403350 w 2362200"/>
                  <a:gd name="connsiteY104" fmla="*/ 530225 h 1797050"/>
                  <a:gd name="connsiteX105" fmla="*/ 1434307 w 2362200"/>
                  <a:gd name="connsiteY105" fmla="*/ 526475 h 1797050"/>
                  <a:gd name="connsiteX106" fmla="*/ 1468438 w 2362200"/>
                  <a:gd name="connsiteY106" fmla="*/ 548578 h 1797050"/>
                  <a:gd name="connsiteX107" fmla="*/ 1492250 w 2362200"/>
                  <a:gd name="connsiteY107" fmla="*/ 590550 h 1797050"/>
                  <a:gd name="connsiteX108" fmla="*/ 1480344 w 2362200"/>
                  <a:gd name="connsiteY108" fmla="*/ 612775 h 1797050"/>
                  <a:gd name="connsiteX109" fmla="*/ 1450975 w 2362200"/>
                  <a:gd name="connsiteY109" fmla="*/ 622300 h 1797050"/>
                  <a:gd name="connsiteX110" fmla="*/ 1511300 w 2362200"/>
                  <a:gd name="connsiteY110" fmla="*/ 638175 h 1797050"/>
                  <a:gd name="connsiteX111" fmla="*/ 1581944 w 2362200"/>
                  <a:gd name="connsiteY111" fmla="*/ 619919 h 1797050"/>
                  <a:gd name="connsiteX112" fmla="*/ 1622425 w 2362200"/>
                  <a:gd name="connsiteY112" fmla="*/ 613569 h 1797050"/>
                  <a:gd name="connsiteX113" fmla="*/ 1623219 w 2362200"/>
                  <a:gd name="connsiteY113" fmla="*/ 587375 h 1797050"/>
                  <a:gd name="connsiteX114" fmla="*/ 1641475 w 2362200"/>
                  <a:gd name="connsiteY114" fmla="*/ 593725 h 1797050"/>
                  <a:gd name="connsiteX115" fmla="*/ 1698625 w 2362200"/>
                  <a:gd name="connsiteY115" fmla="*/ 611981 h 1797050"/>
                  <a:gd name="connsiteX116" fmla="*/ 1704181 w 2362200"/>
                  <a:gd name="connsiteY116" fmla="*/ 575469 h 1797050"/>
                  <a:gd name="connsiteX117" fmla="*/ 1724025 w 2362200"/>
                  <a:gd name="connsiteY117" fmla="*/ 565150 h 1797050"/>
                  <a:gd name="connsiteX118" fmla="*/ 1803400 w 2362200"/>
                  <a:gd name="connsiteY118" fmla="*/ 508000 h 1797050"/>
                  <a:gd name="connsiteX119" fmla="*/ 1885950 w 2362200"/>
                  <a:gd name="connsiteY119" fmla="*/ 485775 h 1797050"/>
                  <a:gd name="connsiteX120" fmla="*/ 1952625 w 2362200"/>
                  <a:gd name="connsiteY120" fmla="*/ 415925 h 1797050"/>
                  <a:gd name="connsiteX121" fmla="*/ 1977231 w 2362200"/>
                  <a:gd name="connsiteY121" fmla="*/ 409575 h 1797050"/>
                  <a:gd name="connsiteX122" fmla="*/ 2006600 w 2362200"/>
                  <a:gd name="connsiteY122" fmla="*/ 396875 h 1797050"/>
                  <a:gd name="connsiteX123" fmla="*/ 2056606 w 2362200"/>
                  <a:gd name="connsiteY123" fmla="*/ 411956 h 1797050"/>
                  <a:gd name="connsiteX124" fmla="*/ 2078038 w 2362200"/>
                  <a:gd name="connsiteY124" fmla="*/ 452437 h 1797050"/>
                  <a:gd name="connsiteX125" fmla="*/ 2133600 w 2362200"/>
                  <a:gd name="connsiteY125" fmla="*/ 504825 h 1797050"/>
                  <a:gd name="connsiteX126" fmla="*/ 2194719 w 2362200"/>
                  <a:gd name="connsiteY126" fmla="*/ 536575 h 1797050"/>
                  <a:gd name="connsiteX127" fmla="*/ 2248694 w 2362200"/>
                  <a:gd name="connsiteY127" fmla="*/ 523081 h 1797050"/>
                  <a:gd name="connsiteX128" fmla="*/ 2266156 w 2362200"/>
                  <a:gd name="connsiteY128" fmla="*/ 531019 h 1797050"/>
                  <a:gd name="connsiteX129" fmla="*/ 2274887 w 2362200"/>
                  <a:gd name="connsiteY129" fmla="*/ 573881 h 1797050"/>
                  <a:gd name="connsiteX130" fmla="*/ 2324100 w 2362200"/>
                  <a:gd name="connsiteY130" fmla="*/ 606425 h 1797050"/>
                  <a:gd name="connsiteX131" fmla="*/ 2362200 w 2362200"/>
                  <a:gd name="connsiteY131" fmla="*/ 644525 h 1797050"/>
                  <a:gd name="connsiteX132" fmla="*/ 2310857 w 2362200"/>
                  <a:gd name="connsiteY132" fmla="*/ 772537 h 1797050"/>
                  <a:gd name="connsiteX133" fmla="*/ 2273300 w 2362200"/>
                  <a:gd name="connsiteY133" fmla="*/ 895350 h 1797050"/>
                  <a:gd name="connsiteX134" fmla="*/ 2247900 w 2362200"/>
                  <a:gd name="connsiteY134" fmla="*/ 949325 h 1797050"/>
                  <a:gd name="connsiteX135" fmla="*/ 2197100 w 2362200"/>
                  <a:gd name="connsiteY135" fmla="*/ 949325 h 1797050"/>
                  <a:gd name="connsiteX136" fmla="*/ 2174875 w 2362200"/>
                  <a:gd name="connsiteY136" fmla="*/ 993775 h 1797050"/>
                  <a:gd name="connsiteX137" fmla="*/ 2174875 w 2362200"/>
                  <a:gd name="connsiteY137" fmla="*/ 993775 h 1797050"/>
                  <a:gd name="connsiteX138" fmla="*/ 2181225 w 2362200"/>
                  <a:gd name="connsiteY138" fmla="*/ 1022350 h 1797050"/>
                  <a:gd name="connsiteX139" fmla="*/ 2146300 w 2362200"/>
                  <a:gd name="connsiteY139" fmla="*/ 1031875 h 1797050"/>
                  <a:gd name="connsiteX140" fmla="*/ 2095500 w 2362200"/>
                  <a:gd name="connsiteY140" fmla="*/ 1019175 h 1797050"/>
                  <a:gd name="connsiteX141" fmla="*/ 2101850 w 2362200"/>
                  <a:gd name="connsiteY141" fmla="*/ 1073150 h 1797050"/>
                  <a:gd name="connsiteX142" fmla="*/ 2114550 w 2362200"/>
                  <a:gd name="connsiteY142" fmla="*/ 1117600 h 1797050"/>
                  <a:gd name="connsiteX143" fmla="*/ 2051050 w 2362200"/>
                  <a:gd name="connsiteY143" fmla="*/ 1152525 h 1797050"/>
                  <a:gd name="connsiteX144" fmla="*/ 2066925 w 2362200"/>
                  <a:gd name="connsiteY144" fmla="*/ 1174750 h 1797050"/>
                  <a:gd name="connsiteX145" fmla="*/ 2047875 w 2362200"/>
                  <a:gd name="connsiteY145" fmla="*/ 1196975 h 1797050"/>
                  <a:gd name="connsiteX146" fmla="*/ 1968500 w 2362200"/>
                  <a:gd name="connsiteY146" fmla="*/ 1171575 h 1797050"/>
                  <a:gd name="connsiteX147" fmla="*/ 1943100 w 2362200"/>
                  <a:gd name="connsiteY147" fmla="*/ 1187450 h 1797050"/>
                  <a:gd name="connsiteX148" fmla="*/ 1908175 w 2362200"/>
                  <a:gd name="connsiteY148" fmla="*/ 1187450 h 1797050"/>
                  <a:gd name="connsiteX149" fmla="*/ 1908175 w 2362200"/>
                  <a:gd name="connsiteY149" fmla="*/ 1247775 h 1797050"/>
                  <a:gd name="connsiteX150" fmla="*/ 1924050 w 2362200"/>
                  <a:gd name="connsiteY150" fmla="*/ 1263650 h 1797050"/>
                  <a:gd name="connsiteX151" fmla="*/ 1933575 w 2362200"/>
                  <a:gd name="connsiteY151" fmla="*/ 1279525 h 1797050"/>
                  <a:gd name="connsiteX152" fmla="*/ 1943100 w 2362200"/>
                  <a:gd name="connsiteY152" fmla="*/ 1279525 h 1797050"/>
                  <a:gd name="connsiteX153" fmla="*/ 1933575 w 2362200"/>
                  <a:gd name="connsiteY153" fmla="*/ 1304925 h 1797050"/>
                  <a:gd name="connsiteX154" fmla="*/ 1952625 w 2362200"/>
                  <a:gd name="connsiteY154" fmla="*/ 1320800 h 1797050"/>
                  <a:gd name="connsiteX155" fmla="*/ 1949450 w 2362200"/>
                  <a:gd name="connsiteY155" fmla="*/ 1336675 h 1797050"/>
                  <a:gd name="connsiteX156" fmla="*/ 1905000 w 2362200"/>
                  <a:gd name="connsiteY156" fmla="*/ 13366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406525 h 1797050"/>
                  <a:gd name="connsiteX160" fmla="*/ 1936750 w 2362200"/>
                  <a:gd name="connsiteY160" fmla="*/ 1447800 h 1797050"/>
                  <a:gd name="connsiteX161" fmla="*/ 1990725 w 2362200"/>
                  <a:gd name="connsiteY161" fmla="*/ 1447800 h 1797050"/>
                  <a:gd name="connsiteX162" fmla="*/ 2060575 w 2362200"/>
                  <a:gd name="connsiteY162" fmla="*/ 1476375 h 1797050"/>
                  <a:gd name="connsiteX163" fmla="*/ 2060575 w 2362200"/>
                  <a:gd name="connsiteY163" fmla="*/ 1504950 h 1797050"/>
                  <a:gd name="connsiteX164" fmla="*/ 2035175 w 2362200"/>
                  <a:gd name="connsiteY164" fmla="*/ 1571625 h 1797050"/>
                  <a:gd name="connsiteX165" fmla="*/ 2063750 w 2362200"/>
                  <a:gd name="connsiteY165" fmla="*/ 1587500 h 1797050"/>
                  <a:gd name="connsiteX166" fmla="*/ 2105025 w 2362200"/>
                  <a:gd name="connsiteY166" fmla="*/ 1660525 h 1797050"/>
                  <a:gd name="connsiteX167" fmla="*/ 2054225 w 2362200"/>
                  <a:gd name="connsiteY167" fmla="*/ 1736725 h 1797050"/>
                  <a:gd name="connsiteX168" fmla="*/ 2028825 w 2362200"/>
                  <a:gd name="connsiteY168" fmla="*/ 1730375 h 1797050"/>
                  <a:gd name="connsiteX169" fmla="*/ 2006600 w 2362200"/>
                  <a:gd name="connsiteY169" fmla="*/ 1717675 h 1797050"/>
                  <a:gd name="connsiteX170" fmla="*/ 2000250 w 2362200"/>
                  <a:gd name="connsiteY170" fmla="*/ 1736725 h 1797050"/>
                  <a:gd name="connsiteX171" fmla="*/ 1958975 w 2362200"/>
                  <a:gd name="connsiteY171" fmla="*/ 1746250 h 1797050"/>
                  <a:gd name="connsiteX172" fmla="*/ 1952625 w 2362200"/>
                  <a:gd name="connsiteY172" fmla="*/ 1778000 h 1797050"/>
                  <a:gd name="connsiteX173" fmla="*/ 1901825 w 2362200"/>
                  <a:gd name="connsiteY173" fmla="*/ 1797050 h 1797050"/>
                  <a:gd name="connsiteX174" fmla="*/ 1879600 w 2362200"/>
                  <a:gd name="connsiteY174" fmla="*/ 1758950 h 1797050"/>
                  <a:gd name="connsiteX175" fmla="*/ 1841500 w 2362200"/>
                  <a:gd name="connsiteY175" fmla="*/ 1768475 h 1797050"/>
                  <a:gd name="connsiteX176" fmla="*/ 1844675 w 2362200"/>
                  <a:gd name="connsiteY176" fmla="*/ 1730375 h 1797050"/>
                  <a:gd name="connsiteX177" fmla="*/ 1825625 w 2362200"/>
                  <a:gd name="connsiteY177" fmla="*/ 1704975 h 1797050"/>
                  <a:gd name="connsiteX178" fmla="*/ 1860550 w 2362200"/>
                  <a:gd name="connsiteY178" fmla="*/ 1685925 h 1797050"/>
                  <a:gd name="connsiteX179" fmla="*/ 1803400 w 2362200"/>
                  <a:gd name="connsiteY179" fmla="*/ 1666875 h 1797050"/>
                  <a:gd name="connsiteX180" fmla="*/ 1790700 w 2362200"/>
                  <a:gd name="connsiteY180" fmla="*/ 1692275 h 1797050"/>
                  <a:gd name="connsiteX181" fmla="*/ 1746250 w 2362200"/>
                  <a:gd name="connsiteY181" fmla="*/ 1711325 h 1797050"/>
                  <a:gd name="connsiteX182" fmla="*/ 1739900 w 2362200"/>
                  <a:gd name="connsiteY182" fmla="*/ 1733550 h 1797050"/>
                  <a:gd name="connsiteX183" fmla="*/ 1724025 w 2362200"/>
                  <a:gd name="connsiteY183" fmla="*/ 1739900 h 1797050"/>
                  <a:gd name="connsiteX184" fmla="*/ 1701800 w 2362200"/>
                  <a:gd name="connsiteY184" fmla="*/ 1739900 h 1797050"/>
                  <a:gd name="connsiteX185" fmla="*/ 1714500 w 2362200"/>
                  <a:gd name="connsiteY185" fmla="*/ 1704975 h 1797050"/>
                  <a:gd name="connsiteX186" fmla="*/ 1739900 w 2362200"/>
                  <a:gd name="connsiteY186" fmla="*/ 1679575 h 1797050"/>
                  <a:gd name="connsiteX187" fmla="*/ 1730375 w 2362200"/>
                  <a:gd name="connsiteY187" fmla="*/ 1654175 h 1797050"/>
                  <a:gd name="connsiteX188" fmla="*/ 1708150 w 2362200"/>
                  <a:gd name="connsiteY188" fmla="*/ 1654175 h 1797050"/>
                  <a:gd name="connsiteX189" fmla="*/ 1695450 w 2362200"/>
                  <a:gd name="connsiteY189" fmla="*/ 1679575 h 1797050"/>
                  <a:gd name="connsiteX190" fmla="*/ 1663700 w 2362200"/>
                  <a:gd name="connsiteY190" fmla="*/ 1685925 h 1797050"/>
                  <a:gd name="connsiteX191" fmla="*/ 1628775 w 2362200"/>
                  <a:gd name="connsiteY191" fmla="*/ 1698625 h 1797050"/>
                  <a:gd name="connsiteX192" fmla="*/ 1600200 w 2362200"/>
                  <a:gd name="connsiteY192" fmla="*/ 1670050 h 1797050"/>
                  <a:gd name="connsiteX193" fmla="*/ 1597025 w 2362200"/>
                  <a:gd name="connsiteY193" fmla="*/ 1635125 h 1797050"/>
                  <a:gd name="connsiteX194" fmla="*/ 1568450 w 2362200"/>
                  <a:gd name="connsiteY194" fmla="*/ 1619250 h 1797050"/>
                  <a:gd name="connsiteX195" fmla="*/ 1558925 w 2362200"/>
                  <a:gd name="connsiteY195" fmla="*/ 1584325 h 1797050"/>
                  <a:gd name="connsiteX196" fmla="*/ 1517650 w 2362200"/>
                  <a:gd name="connsiteY196" fmla="*/ 1555750 h 1797050"/>
                  <a:gd name="connsiteX197" fmla="*/ 1498600 w 2362200"/>
                  <a:gd name="connsiteY197" fmla="*/ 1558925 h 1797050"/>
                  <a:gd name="connsiteX198" fmla="*/ 1466850 w 2362200"/>
                  <a:gd name="connsiteY198" fmla="*/ 1603375 h 1797050"/>
                  <a:gd name="connsiteX199" fmla="*/ 1419225 w 2362200"/>
                  <a:gd name="connsiteY199" fmla="*/ 1622425 h 1797050"/>
                  <a:gd name="connsiteX200" fmla="*/ 1393825 w 2362200"/>
                  <a:gd name="connsiteY200" fmla="*/ 1587500 h 1797050"/>
                  <a:gd name="connsiteX201" fmla="*/ 1368425 w 2362200"/>
                  <a:gd name="connsiteY201" fmla="*/ 1587500 h 1797050"/>
                  <a:gd name="connsiteX202" fmla="*/ 1270000 w 2362200"/>
                  <a:gd name="connsiteY202" fmla="*/ 1511300 h 1797050"/>
                  <a:gd name="connsiteX203" fmla="*/ 1276350 w 2362200"/>
                  <a:gd name="connsiteY203" fmla="*/ 1463675 h 1797050"/>
                  <a:gd name="connsiteX204" fmla="*/ 1238250 w 2362200"/>
                  <a:gd name="connsiteY204" fmla="*/ 1457325 h 1797050"/>
                  <a:gd name="connsiteX205" fmla="*/ 1222375 w 2362200"/>
                  <a:gd name="connsiteY205" fmla="*/ 1482725 h 1797050"/>
                  <a:gd name="connsiteX206" fmla="*/ 1187450 w 2362200"/>
                  <a:gd name="connsiteY206" fmla="*/ 1482725 h 1797050"/>
                  <a:gd name="connsiteX207" fmla="*/ 1139825 w 2362200"/>
                  <a:gd name="connsiteY207" fmla="*/ 1460500 h 1797050"/>
                  <a:gd name="connsiteX208" fmla="*/ 1092200 w 2362200"/>
                  <a:gd name="connsiteY208" fmla="*/ 1495425 h 1797050"/>
                  <a:gd name="connsiteX209" fmla="*/ 1098550 w 2362200"/>
                  <a:gd name="connsiteY209" fmla="*/ 1511300 h 1797050"/>
                  <a:gd name="connsiteX210" fmla="*/ 1079500 w 2362200"/>
                  <a:gd name="connsiteY210" fmla="*/ 1530350 h 1797050"/>
                  <a:gd name="connsiteX211" fmla="*/ 1035050 w 2362200"/>
                  <a:gd name="connsiteY211" fmla="*/ 1530350 h 1797050"/>
                  <a:gd name="connsiteX212" fmla="*/ 1006475 w 2362200"/>
                  <a:gd name="connsiteY212" fmla="*/ 1574800 h 1797050"/>
                  <a:gd name="connsiteX213" fmla="*/ 958850 w 2362200"/>
                  <a:gd name="connsiteY213" fmla="*/ 1571625 h 1797050"/>
                  <a:gd name="connsiteX214" fmla="*/ 952500 w 2362200"/>
                  <a:gd name="connsiteY214" fmla="*/ 1587500 h 1797050"/>
                  <a:gd name="connsiteX215" fmla="*/ 965200 w 2362200"/>
                  <a:gd name="connsiteY215" fmla="*/ 1670050 h 1797050"/>
                  <a:gd name="connsiteX216" fmla="*/ 939800 w 2362200"/>
                  <a:gd name="connsiteY216" fmla="*/ 1714500 h 1797050"/>
                  <a:gd name="connsiteX217" fmla="*/ 901700 w 2362200"/>
                  <a:gd name="connsiteY217" fmla="*/ 1720850 h 1797050"/>
                  <a:gd name="connsiteX218" fmla="*/ 898525 w 2362200"/>
                  <a:gd name="connsiteY218" fmla="*/ 1746250 h 1797050"/>
                  <a:gd name="connsiteX219" fmla="*/ 869950 w 2362200"/>
                  <a:gd name="connsiteY219" fmla="*/ 1746250 h 1797050"/>
                  <a:gd name="connsiteX220" fmla="*/ 854075 w 2362200"/>
                  <a:gd name="connsiteY220" fmla="*/ 1758950 h 1797050"/>
                  <a:gd name="connsiteX221" fmla="*/ 847725 w 2362200"/>
                  <a:gd name="connsiteY221" fmla="*/ 1771650 h 1797050"/>
                  <a:gd name="connsiteX222" fmla="*/ 828675 w 2362200"/>
                  <a:gd name="connsiteY222" fmla="*/ 1765300 h 1797050"/>
                  <a:gd name="connsiteX223" fmla="*/ 819150 w 2362200"/>
                  <a:gd name="connsiteY223" fmla="*/ 1752600 h 1797050"/>
                  <a:gd name="connsiteX224" fmla="*/ 790575 w 2362200"/>
                  <a:gd name="connsiteY224" fmla="*/ 1771650 h 1797050"/>
                  <a:gd name="connsiteX225" fmla="*/ 692150 w 2362200"/>
                  <a:gd name="connsiteY225" fmla="*/ 1701800 h 1797050"/>
                  <a:gd name="connsiteX226" fmla="*/ 650875 w 2362200"/>
                  <a:gd name="connsiteY226" fmla="*/ 1720850 h 1797050"/>
                  <a:gd name="connsiteX227" fmla="*/ 615950 w 2362200"/>
                  <a:gd name="connsiteY227" fmla="*/ 1685925 h 1797050"/>
                  <a:gd name="connsiteX228" fmla="*/ 581025 w 2362200"/>
                  <a:gd name="connsiteY228" fmla="*/ 1689100 h 1797050"/>
                  <a:gd name="connsiteX229" fmla="*/ 571500 w 2362200"/>
                  <a:gd name="connsiteY229" fmla="*/ 1609725 h 1797050"/>
                  <a:gd name="connsiteX230" fmla="*/ 523875 w 2362200"/>
                  <a:gd name="connsiteY230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5225 w 2362200"/>
                  <a:gd name="connsiteY96" fmla="*/ 285750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301750 w 2362200"/>
                  <a:gd name="connsiteY100" fmla="*/ 416983 h 1797050"/>
                  <a:gd name="connsiteX101" fmla="*/ 1282700 w 2362200"/>
                  <a:gd name="connsiteY101" fmla="*/ 460375 h 1797050"/>
                  <a:gd name="connsiteX102" fmla="*/ 1336675 w 2362200"/>
                  <a:gd name="connsiteY102" fmla="*/ 504825 h 1797050"/>
                  <a:gd name="connsiteX103" fmla="*/ 1378744 w 2362200"/>
                  <a:gd name="connsiteY103" fmla="*/ 503238 h 1797050"/>
                  <a:gd name="connsiteX104" fmla="*/ 1403350 w 2362200"/>
                  <a:gd name="connsiteY104" fmla="*/ 530225 h 1797050"/>
                  <a:gd name="connsiteX105" fmla="*/ 1434307 w 2362200"/>
                  <a:gd name="connsiteY105" fmla="*/ 526475 h 1797050"/>
                  <a:gd name="connsiteX106" fmla="*/ 1468438 w 2362200"/>
                  <a:gd name="connsiteY106" fmla="*/ 548578 h 1797050"/>
                  <a:gd name="connsiteX107" fmla="*/ 1492250 w 2362200"/>
                  <a:gd name="connsiteY107" fmla="*/ 590550 h 1797050"/>
                  <a:gd name="connsiteX108" fmla="*/ 1480344 w 2362200"/>
                  <a:gd name="connsiteY108" fmla="*/ 612775 h 1797050"/>
                  <a:gd name="connsiteX109" fmla="*/ 1450975 w 2362200"/>
                  <a:gd name="connsiteY109" fmla="*/ 622300 h 1797050"/>
                  <a:gd name="connsiteX110" fmla="*/ 1511300 w 2362200"/>
                  <a:gd name="connsiteY110" fmla="*/ 638175 h 1797050"/>
                  <a:gd name="connsiteX111" fmla="*/ 1581944 w 2362200"/>
                  <a:gd name="connsiteY111" fmla="*/ 619919 h 1797050"/>
                  <a:gd name="connsiteX112" fmla="*/ 1622425 w 2362200"/>
                  <a:gd name="connsiteY112" fmla="*/ 613569 h 1797050"/>
                  <a:gd name="connsiteX113" fmla="*/ 1623219 w 2362200"/>
                  <a:gd name="connsiteY113" fmla="*/ 587375 h 1797050"/>
                  <a:gd name="connsiteX114" fmla="*/ 1641475 w 2362200"/>
                  <a:gd name="connsiteY114" fmla="*/ 593725 h 1797050"/>
                  <a:gd name="connsiteX115" fmla="*/ 1698625 w 2362200"/>
                  <a:gd name="connsiteY115" fmla="*/ 611981 h 1797050"/>
                  <a:gd name="connsiteX116" fmla="*/ 1704181 w 2362200"/>
                  <a:gd name="connsiteY116" fmla="*/ 575469 h 1797050"/>
                  <a:gd name="connsiteX117" fmla="*/ 1724025 w 2362200"/>
                  <a:gd name="connsiteY117" fmla="*/ 565150 h 1797050"/>
                  <a:gd name="connsiteX118" fmla="*/ 1803400 w 2362200"/>
                  <a:gd name="connsiteY118" fmla="*/ 508000 h 1797050"/>
                  <a:gd name="connsiteX119" fmla="*/ 1885950 w 2362200"/>
                  <a:gd name="connsiteY119" fmla="*/ 485775 h 1797050"/>
                  <a:gd name="connsiteX120" fmla="*/ 1952625 w 2362200"/>
                  <a:gd name="connsiteY120" fmla="*/ 415925 h 1797050"/>
                  <a:gd name="connsiteX121" fmla="*/ 1977231 w 2362200"/>
                  <a:gd name="connsiteY121" fmla="*/ 409575 h 1797050"/>
                  <a:gd name="connsiteX122" fmla="*/ 2006600 w 2362200"/>
                  <a:gd name="connsiteY122" fmla="*/ 396875 h 1797050"/>
                  <a:gd name="connsiteX123" fmla="*/ 2056606 w 2362200"/>
                  <a:gd name="connsiteY123" fmla="*/ 411956 h 1797050"/>
                  <a:gd name="connsiteX124" fmla="*/ 2078038 w 2362200"/>
                  <a:gd name="connsiteY124" fmla="*/ 452437 h 1797050"/>
                  <a:gd name="connsiteX125" fmla="*/ 2133600 w 2362200"/>
                  <a:gd name="connsiteY125" fmla="*/ 504825 h 1797050"/>
                  <a:gd name="connsiteX126" fmla="*/ 2194719 w 2362200"/>
                  <a:gd name="connsiteY126" fmla="*/ 536575 h 1797050"/>
                  <a:gd name="connsiteX127" fmla="*/ 2248694 w 2362200"/>
                  <a:gd name="connsiteY127" fmla="*/ 523081 h 1797050"/>
                  <a:gd name="connsiteX128" fmla="*/ 2266156 w 2362200"/>
                  <a:gd name="connsiteY128" fmla="*/ 531019 h 1797050"/>
                  <a:gd name="connsiteX129" fmla="*/ 2274887 w 2362200"/>
                  <a:gd name="connsiteY129" fmla="*/ 573881 h 1797050"/>
                  <a:gd name="connsiteX130" fmla="*/ 2324100 w 2362200"/>
                  <a:gd name="connsiteY130" fmla="*/ 606425 h 1797050"/>
                  <a:gd name="connsiteX131" fmla="*/ 2362200 w 2362200"/>
                  <a:gd name="connsiteY131" fmla="*/ 644525 h 1797050"/>
                  <a:gd name="connsiteX132" fmla="*/ 2310857 w 2362200"/>
                  <a:gd name="connsiteY132" fmla="*/ 772537 h 1797050"/>
                  <a:gd name="connsiteX133" fmla="*/ 2273300 w 2362200"/>
                  <a:gd name="connsiteY133" fmla="*/ 895350 h 1797050"/>
                  <a:gd name="connsiteX134" fmla="*/ 2247900 w 2362200"/>
                  <a:gd name="connsiteY134" fmla="*/ 949325 h 1797050"/>
                  <a:gd name="connsiteX135" fmla="*/ 2197100 w 2362200"/>
                  <a:gd name="connsiteY135" fmla="*/ 949325 h 1797050"/>
                  <a:gd name="connsiteX136" fmla="*/ 2174875 w 2362200"/>
                  <a:gd name="connsiteY136" fmla="*/ 993775 h 1797050"/>
                  <a:gd name="connsiteX137" fmla="*/ 2174875 w 2362200"/>
                  <a:gd name="connsiteY137" fmla="*/ 993775 h 1797050"/>
                  <a:gd name="connsiteX138" fmla="*/ 2181225 w 2362200"/>
                  <a:gd name="connsiteY138" fmla="*/ 1022350 h 1797050"/>
                  <a:gd name="connsiteX139" fmla="*/ 2146300 w 2362200"/>
                  <a:gd name="connsiteY139" fmla="*/ 1031875 h 1797050"/>
                  <a:gd name="connsiteX140" fmla="*/ 2095500 w 2362200"/>
                  <a:gd name="connsiteY140" fmla="*/ 1019175 h 1797050"/>
                  <a:gd name="connsiteX141" fmla="*/ 2101850 w 2362200"/>
                  <a:gd name="connsiteY141" fmla="*/ 1073150 h 1797050"/>
                  <a:gd name="connsiteX142" fmla="*/ 2114550 w 2362200"/>
                  <a:gd name="connsiteY142" fmla="*/ 1117600 h 1797050"/>
                  <a:gd name="connsiteX143" fmla="*/ 2051050 w 2362200"/>
                  <a:gd name="connsiteY143" fmla="*/ 1152525 h 1797050"/>
                  <a:gd name="connsiteX144" fmla="*/ 2066925 w 2362200"/>
                  <a:gd name="connsiteY144" fmla="*/ 1174750 h 1797050"/>
                  <a:gd name="connsiteX145" fmla="*/ 2047875 w 2362200"/>
                  <a:gd name="connsiteY145" fmla="*/ 1196975 h 1797050"/>
                  <a:gd name="connsiteX146" fmla="*/ 1968500 w 2362200"/>
                  <a:gd name="connsiteY146" fmla="*/ 1171575 h 1797050"/>
                  <a:gd name="connsiteX147" fmla="*/ 1943100 w 2362200"/>
                  <a:gd name="connsiteY147" fmla="*/ 1187450 h 1797050"/>
                  <a:gd name="connsiteX148" fmla="*/ 1908175 w 2362200"/>
                  <a:gd name="connsiteY148" fmla="*/ 1187450 h 1797050"/>
                  <a:gd name="connsiteX149" fmla="*/ 1908175 w 2362200"/>
                  <a:gd name="connsiteY149" fmla="*/ 1247775 h 1797050"/>
                  <a:gd name="connsiteX150" fmla="*/ 1924050 w 2362200"/>
                  <a:gd name="connsiteY150" fmla="*/ 1263650 h 1797050"/>
                  <a:gd name="connsiteX151" fmla="*/ 1933575 w 2362200"/>
                  <a:gd name="connsiteY151" fmla="*/ 1279525 h 1797050"/>
                  <a:gd name="connsiteX152" fmla="*/ 1943100 w 2362200"/>
                  <a:gd name="connsiteY152" fmla="*/ 1279525 h 1797050"/>
                  <a:gd name="connsiteX153" fmla="*/ 1933575 w 2362200"/>
                  <a:gd name="connsiteY153" fmla="*/ 1304925 h 1797050"/>
                  <a:gd name="connsiteX154" fmla="*/ 1952625 w 2362200"/>
                  <a:gd name="connsiteY154" fmla="*/ 1320800 h 1797050"/>
                  <a:gd name="connsiteX155" fmla="*/ 1949450 w 2362200"/>
                  <a:gd name="connsiteY155" fmla="*/ 1336675 h 1797050"/>
                  <a:gd name="connsiteX156" fmla="*/ 1905000 w 2362200"/>
                  <a:gd name="connsiteY156" fmla="*/ 13366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406525 h 1797050"/>
                  <a:gd name="connsiteX160" fmla="*/ 1936750 w 2362200"/>
                  <a:gd name="connsiteY160" fmla="*/ 1447800 h 1797050"/>
                  <a:gd name="connsiteX161" fmla="*/ 1990725 w 2362200"/>
                  <a:gd name="connsiteY161" fmla="*/ 1447800 h 1797050"/>
                  <a:gd name="connsiteX162" fmla="*/ 2060575 w 2362200"/>
                  <a:gd name="connsiteY162" fmla="*/ 1476375 h 1797050"/>
                  <a:gd name="connsiteX163" fmla="*/ 2060575 w 2362200"/>
                  <a:gd name="connsiteY163" fmla="*/ 1504950 h 1797050"/>
                  <a:gd name="connsiteX164" fmla="*/ 2035175 w 2362200"/>
                  <a:gd name="connsiteY164" fmla="*/ 1571625 h 1797050"/>
                  <a:gd name="connsiteX165" fmla="*/ 2063750 w 2362200"/>
                  <a:gd name="connsiteY165" fmla="*/ 1587500 h 1797050"/>
                  <a:gd name="connsiteX166" fmla="*/ 2105025 w 2362200"/>
                  <a:gd name="connsiteY166" fmla="*/ 1660525 h 1797050"/>
                  <a:gd name="connsiteX167" fmla="*/ 2054225 w 2362200"/>
                  <a:gd name="connsiteY167" fmla="*/ 1736725 h 1797050"/>
                  <a:gd name="connsiteX168" fmla="*/ 2028825 w 2362200"/>
                  <a:gd name="connsiteY168" fmla="*/ 1730375 h 1797050"/>
                  <a:gd name="connsiteX169" fmla="*/ 2006600 w 2362200"/>
                  <a:gd name="connsiteY169" fmla="*/ 1717675 h 1797050"/>
                  <a:gd name="connsiteX170" fmla="*/ 2000250 w 2362200"/>
                  <a:gd name="connsiteY170" fmla="*/ 1736725 h 1797050"/>
                  <a:gd name="connsiteX171" fmla="*/ 1958975 w 2362200"/>
                  <a:gd name="connsiteY171" fmla="*/ 1746250 h 1797050"/>
                  <a:gd name="connsiteX172" fmla="*/ 1952625 w 2362200"/>
                  <a:gd name="connsiteY172" fmla="*/ 1778000 h 1797050"/>
                  <a:gd name="connsiteX173" fmla="*/ 1901825 w 2362200"/>
                  <a:gd name="connsiteY173" fmla="*/ 1797050 h 1797050"/>
                  <a:gd name="connsiteX174" fmla="*/ 1879600 w 2362200"/>
                  <a:gd name="connsiteY174" fmla="*/ 1758950 h 1797050"/>
                  <a:gd name="connsiteX175" fmla="*/ 1841500 w 2362200"/>
                  <a:gd name="connsiteY175" fmla="*/ 1768475 h 1797050"/>
                  <a:gd name="connsiteX176" fmla="*/ 1844675 w 2362200"/>
                  <a:gd name="connsiteY176" fmla="*/ 1730375 h 1797050"/>
                  <a:gd name="connsiteX177" fmla="*/ 1825625 w 2362200"/>
                  <a:gd name="connsiteY177" fmla="*/ 1704975 h 1797050"/>
                  <a:gd name="connsiteX178" fmla="*/ 1860550 w 2362200"/>
                  <a:gd name="connsiteY178" fmla="*/ 1685925 h 1797050"/>
                  <a:gd name="connsiteX179" fmla="*/ 1803400 w 2362200"/>
                  <a:gd name="connsiteY179" fmla="*/ 1666875 h 1797050"/>
                  <a:gd name="connsiteX180" fmla="*/ 1790700 w 2362200"/>
                  <a:gd name="connsiteY180" fmla="*/ 1692275 h 1797050"/>
                  <a:gd name="connsiteX181" fmla="*/ 1746250 w 2362200"/>
                  <a:gd name="connsiteY181" fmla="*/ 1711325 h 1797050"/>
                  <a:gd name="connsiteX182" fmla="*/ 1739900 w 2362200"/>
                  <a:gd name="connsiteY182" fmla="*/ 1733550 h 1797050"/>
                  <a:gd name="connsiteX183" fmla="*/ 1724025 w 2362200"/>
                  <a:gd name="connsiteY183" fmla="*/ 1739900 h 1797050"/>
                  <a:gd name="connsiteX184" fmla="*/ 1701800 w 2362200"/>
                  <a:gd name="connsiteY184" fmla="*/ 1739900 h 1797050"/>
                  <a:gd name="connsiteX185" fmla="*/ 1714500 w 2362200"/>
                  <a:gd name="connsiteY185" fmla="*/ 1704975 h 1797050"/>
                  <a:gd name="connsiteX186" fmla="*/ 1739900 w 2362200"/>
                  <a:gd name="connsiteY186" fmla="*/ 1679575 h 1797050"/>
                  <a:gd name="connsiteX187" fmla="*/ 1730375 w 2362200"/>
                  <a:gd name="connsiteY187" fmla="*/ 1654175 h 1797050"/>
                  <a:gd name="connsiteX188" fmla="*/ 1708150 w 2362200"/>
                  <a:gd name="connsiteY188" fmla="*/ 1654175 h 1797050"/>
                  <a:gd name="connsiteX189" fmla="*/ 1695450 w 2362200"/>
                  <a:gd name="connsiteY189" fmla="*/ 1679575 h 1797050"/>
                  <a:gd name="connsiteX190" fmla="*/ 1663700 w 2362200"/>
                  <a:gd name="connsiteY190" fmla="*/ 1685925 h 1797050"/>
                  <a:gd name="connsiteX191" fmla="*/ 1628775 w 2362200"/>
                  <a:gd name="connsiteY191" fmla="*/ 1698625 h 1797050"/>
                  <a:gd name="connsiteX192" fmla="*/ 1600200 w 2362200"/>
                  <a:gd name="connsiteY192" fmla="*/ 1670050 h 1797050"/>
                  <a:gd name="connsiteX193" fmla="*/ 1597025 w 2362200"/>
                  <a:gd name="connsiteY193" fmla="*/ 1635125 h 1797050"/>
                  <a:gd name="connsiteX194" fmla="*/ 1568450 w 2362200"/>
                  <a:gd name="connsiteY194" fmla="*/ 1619250 h 1797050"/>
                  <a:gd name="connsiteX195" fmla="*/ 1558925 w 2362200"/>
                  <a:gd name="connsiteY195" fmla="*/ 1584325 h 1797050"/>
                  <a:gd name="connsiteX196" fmla="*/ 1517650 w 2362200"/>
                  <a:gd name="connsiteY196" fmla="*/ 1555750 h 1797050"/>
                  <a:gd name="connsiteX197" fmla="*/ 1498600 w 2362200"/>
                  <a:gd name="connsiteY197" fmla="*/ 1558925 h 1797050"/>
                  <a:gd name="connsiteX198" fmla="*/ 1466850 w 2362200"/>
                  <a:gd name="connsiteY198" fmla="*/ 1603375 h 1797050"/>
                  <a:gd name="connsiteX199" fmla="*/ 1419225 w 2362200"/>
                  <a:gd name="connsiteY199" fmla="*/ 1622425 h 1797050"/>
                  <a:gd name="connsiteX200" fmla="*/ 1393825 w 2362200"/>
                  <a:gd name="connsiteY200" fmla="*/ 1587500 h 1797050"/>
                  <a:gd name="connsiteX201" fmla="*/ 1368425 w 2362200"/>
                  <a:gd name="connsiteY201" fmla="*/ 1587500 h 1797050"/>
                  <a:gd name="connsiteX202" fmla="*/ 1270000 w 2362200"/>
                  <a:gd name="connsiteY202" fmla="*/ 1511300 h 1797050"/>
                  <a:gd name="connsiteX203" fmla="*/ 1276350 w 2362200"/>
                  <a:gd name="connsiteY203" fmla="*/ 1463675 h 1797050"/>
                  <a:gd name="connsiteX204" fmla="*/ 1238250 w 2362200"/>
                  <a:gd name="connsiteY204" fmla="*/ 1457325 h 1797050"/>
                  <a:gd name="connsiteX205" fmla="*/ 1222375 w 2362200"/>
                  <a:gd name="connsiteY205" fmla="*/ 1482725 h 1797050"/>
                  <a:gd name="connsiteX206" fmla="*/ 1187450 w 2362200"/>
                  <a:gd name="connsiteY206" fmla="*/ 1482725 h 1797050"/>
                  <a:gd name="connsiteX207" fmla="*/ 1139825 w 2362200"/>
                  <a:gd name="connsiteY207" fmla="*/ 1460500 h 1797050"/>
                  <a:gd name="connsiteX208" fmla="*/ 1092200 w 2362200"/>
                  <a:gd name="connsiteY208" fmla="*/ 1495425 h 1797050"/>
                  <a:gd name="connsiteX209" fmla="*/ 1098550 w 2362200"/>
                  <a:gd name="connsiteY209" fmla="*/ 1511300 h 1797050"/>
                  <a:gd name="connsiteX210" fmla="*/ 1079500 w 2362200"/>
                  <a:gd name="connsiteY210" fmla="*/ 1530350 h 1797050"/>
                  <a:gd name="connsiteX211" fmla="*/ 1035050 w 2362200"/>
                  <a:gd name="connsiteY211" fmla="*/ 1530350 h 1797050"/>
                  <a:gd name="connsiteX212" fmla="*/ 1006475 w 2362200"/>
                  <a:gd name="connsiteY212" fmla="*/ 1574800 h 1797050"/>
                  <a:gd name="connsiteX213" fmla="*/ 958850 w 2362200"/>
                  <a:gd name="connsiteY213" fmla="*/ 1571625 h 1797050"/>
                  <a:gd name="connsiteX214" fmla="*/ 952500 w 2362200"/>
                  <a:gd name="connsiteY214" fmla="*/ 1587500 h 1797050"/>
                  <a:gd name="connsiteX215" fmla="*/ 965200 w 2362200"/>
                  <a:gd name="connsiteY215" fmla="*/ 1670050 h 1797050"/>
                  <a:gd name="connsiteX216" fmla="*/ 939800 w 2362200"/>
                  <a:gd name="connsiteY216" fmla="*/ 1714500 h 1797050"/>
                  <a:gd name="connsiteX217" fmla="*/ 901700 w 2362200"/>
                  <a:gd name="connsiteY217" fmla="*/ 1720850 h 1797050"/>
                  <a:gd name="connsiteX218" fmla="*/ 898525 w 2362200"/>
                  <a:gd name="connsiteY218" fmla="*/ 1746250 h 1797050"/>
                  <a:gd name="connsiteX219" fmla="*/ 869950 w 2362200"/>
                  <a:gd name="connsiteY219" fmla="*/ 1746250 h 1797050"/>
                  <a:gd name="connsiteX220" fmla="*/ 854075 w 2362200"/>
                  <a:gd name="connsiteY220" fmla="*/ 1758950 h 1797050"/>
                  <a:gd name="connsiteX221" fmla="*/ 847725 w 2362200"/>
                  <a:gd name="connsiteY221" fmla="*/ 1771650 h 1797050"/>
                  <a:gd name="connsiteX222" fmla="*/ 828675 w 2362200"/>
                  <a:gd name="connsiteY222" fmla="*/ 1765300 h 1797050"/>
                  <a:gd name="connsiteX223" fmla="*/ 819150 w 2362200"/>
                  <a:gd name="connsiteY223" fmla="*/ 1752600 h 1797050"/>
                  <a:gd name="connsiteX224" fmla="*/ 790575 w 2362200"/>
                  <a:gd name="connsiteY224" fmla="*/ 1771650 h 1797050"/>
                  <a:gd name="connsiteX225" fmla="*/ 692150 w 2362200"/>
                  <a:gd name="connsiteY225" fmla="*/ 1701800 h 1797050"/>
                  <a:gd name="connsiteX226" fmla="*/ 650875 w 2362200"/>
                  <a:gd name="connsiteY226" fmla="*/ 1720850 h 1797050"/>
                  <a:gd name="connsiteX227" fmla="*/ 615950 w 2362200"/>
                  <a:gd name="connsiteY227" fmla="*/ 1685925 h 1797050"/>
                  <a:gd name="connsiteX228" fmla="*/ 581025 w 2362200"/>
                  <a:gd name="connsiteY228" fmla="*/ 1689100 h 1797050"/>
                  <a:gd name="connsiteX229" fmla="*/ 571500 w 2362200"/>
                  <a:gd name="connsiteY229" fmla="*/ 1609725 h 1797050"/>
                  <a:gd name="connsiteX230" fmla="*/ 523875 w 2362200"/>
                  <a:gd name="connsiteY230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7125 w 2362200"/>
                  <a:gd name="connsiteY95" fmla="*/ 285750 h 1797050"/>
                  <a:gd name="connsiteX96" fmla="*/ 1169458 w 2362200"/>
                  <a:gd name="connsiteY96" fmla="*/ 281517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301750 w 2362200"/>
                  <a:gd name="connsiteY100" fmla="*/ 416983 h 1797050"/>
                  <a:gd name="connsiteX101" fmla="*/ 1282700 w 2362200"/>
                  <a:gd name="connsiteY101" fmla="*/ 460375 h 1797050"/>
                  <a:gd name="connsiteX102" fmla="*/ 1336675 w 2362200"/>
                  <a:gd name="connsiteY102" fmla="*/ 504825 h 1797050"/>
                  <a:gd name="connsiteX103" fmla="*/ 1378744 w 2362200"/>
                  <a:gd name="connsiteY103" fmla="*/ 503238 h 1797050"/>
                  <a:gd name="connsiteX104" fmla="*/ 1403350 w 2362200"/>
                  <a:gd name="connsiteY104" fmla="*/ 530225 h 1797050"/>
                  <a:gd name="connsiteX105" fmla="*/ 1434307 w 2362200"/>
                  <a:gd name="connsiteY105" fmla="*/ 526475 h 1797050"/>
                  <a:gd name="connsiteX106" fmla="*/ 1468438 w 2362200"/>
                  <a:gd name="connsiteY106" fmla="*/ 548578 h 1797050"/>
                  <a:gd name="connsiteX107" fmla="*/ 1492250 w 2362200"/>
                  <a:gd name="connsiteY107" fmla="*/ 590550 h 1797050"/>
                  <a:gd name="connsiteX108" fmla="*/ 1480344 w 2362200"/>
                  <a:gd name="connsiteY108" fmla="*/ 612775 h 1797050"/>
                  <a:gd name="connsiteX109" fmla="*/ 1450975 w 2362200"/>
                  <a:gd name="connsiteY109" fmla="*/ 622300 h 1797050"/>
                  <a:gd name="connsiteX110" fmla="*/ 1511300 w 2362200"/>
                  <a:gd name="connsiteY110" fmla="*/ 638175 h 1797050"/>
                  <a:gd name="connsiteX111" fmla="*/ 1581944 w 2362200"/>
                  <a:gd name="connsiteY111" fmla="*/ 619919 h 1797050"/>
                  <a:gd name="connsiteX112" fmla="*/ 1622425 w 2362200"/>
                  <a:gd name="connsiteY112" fmla="*/ 613569 h 1797050"/>
                  <a:gd name="connsiteX113" fmla="*/ 1623219 w 2362200"/>
                  <a:gd name="connsiteY113" fmla="*/ 587375 h 1797050"/>
                  <a:gd name="connsiteX114" fmla="*/ 1641475 w 2362200"/>
                  <a:gd name="connsiteY114" fmla="*/ 593725 h 1797050"/>
                  <a:gd name="connsiteX115" fmla="*/ 1698625 w 2362200"/>
                  <a:gd name="connsiteY115" fmla="*/ 611981 h 1797050"/>
                  <a:gd name="connsiteX116" fmla="*/ 1704181 w 2362200"/>
                  <a:gd name="connsiteY116" fmla="*/ 575469 h 1797050"/>
                  <a:gd name="connsiteX117" fmla="*/ 1724025 w 2362200"/>
                  <a:gd name="connsiteY117" fmla="*/ 565150 h 1797050"/>
                  <a:gd name="connsiteX118" fmla="*/ 1803400 w 2362200"/>
                  <a:gd name="connsiteY118" fmla="*/ 508000 h 1797050"/>
                  <a:gd name="connsiteX119" fmla="*/ 1885950 w 2362200"/>
                  <a:gd name="connsiteY119" fmla="*/ 485775 h 1797050"/>
                  <a:gd name="connsiteX120" fmla="*/ 1952625 w 2362200"/>
                  <a:gd name="connsiteY120" fmla="*/ 415925 h 1797050"/>
                  <a:gd name="connsiteX121" fmla="*/ 1977231 w 2362200"/>
                  <a:gd name="connsiteY121" fmla="*/ 409575 h 1797050"/>
                  <a:gd name="connsiteX122" fmla="*/ 2006600 w 2362200"/>
                  <a:gd name="connsiteY122" fmla="*/ 396875 h 1797050"/>
                  <a:gd name="connsiteX123" fmla="*/ 2056606 w 2362200"/>
                  <a:gd name="connsiteY123" fmla="*/ 411956 h 1797050"/>
                  <a:gd name="connsiteX124" fmla="*/ 2078038 w 2362200"/>
                  <a:gd name="connsiteY124" fmla="*/ 452437 h 1797050"/>
                  <a:gd name="connsiteX125" fmla="*/ 2133600 w 2362200"/>
                  <a:gd name="connsiteY125" fmla="*/ 504825 h 1797050"/>
                  <a:gd name="connsiteX126" fmla="*/ 2194719 w 2362200"/>
                  <a:gd name="connsiteY126" fmla="*/ 536575 h 1797050"/>
                  <a:gd name="connsiteX127" fmla="*/ 2248694 w 2362200"/>
                  <a:gd name="connsiteY127" fmla="*/ 523081 h 1797050"/>
                  <a:gd name="connsiteX128" fmla="*/ 2266156 w 2362200"/>
                  <a:gd name="connsiteY128" fmla="*/ 531019 h 1797050"/>
                  <a:gd name="connsiteX129" fmla="*/ 2274887 w 2362200"/>
                  <a:gd name="connsiteY129" fmla="*/ 573881 h 1797050"/>
                  <a:gd name="connsiteX130" fmla="*/ 2324100 w 2362200"/>
                  <a:gd name="connsiteY130" fmla="*/ 606425 h 1797050"/>
                  <a:gd name="connsiteX131" fmla="*/ 2362200 w 2362200"/>
                  <a:gd name="connsiteY131" fmla="*/ 644525 h 1797050"/>
                  <a:gd name="connsiteX132" fmla="*/ 2310857 w 2362200"/>
                  <a:gd name="connsiteY132" fmla="*/ 772537 h 1797050"/>
                  <a:gd name="connsiteX133" fmla="*/ 2273300 w 2362200"/>
                  <a:gd name="connsiteY133" fmla="*/ 895350 h 1797050"/>
                  <a:gd name="connsiteX134" fmla="*/ 2247900 w 2362200"/>
                  <a:gd name="connsiteY134" fmla="*/ 949325 h 1797050"/>
                  <a:gd name="connsiteX135" fmla="*/ 2197100 w 2362200"/>
                  <a:gd name="connsiteY135" fmla="*/ 949325 h 1797050"/>
                  <a:gd name="connsiteX136" fmla="*/ 2174875 w 2362200"/>
                  <a:gd name="connsiteY136" fmla="*/ 993775 h 1797050"/>
                  <a:gd name="connsiteX137" fmla="*/ 2174875 w 2362200"/>
                  <a:gd name="connsiteY137" fmla="*/ 993775 h 1797050"/>
                  <a:gd name="connsiteX138" fmla="*/ 2181225 w 2362200"/>
                  <a:gd name="connsiteY138" fmla="*/ 1022350 h 1797050"/>
                  <a:gd name="connsiteX139" fmla="*/ 2146300 w 2362200"/>
                  <a:gd name="connsiteY139" fmla="*/ 1031875 h 1797050"/>
                  <a:gd name="connsiteX140" fmla="*/ 2095500 w 2362200"/>
                  <a:gd name="connsiteY140" fmla="*/ 1019175 h 1797050"/>
                  <a:gd name="connsiteX141" fmla="*/ 2101850 w 2362200"/>
                  <a:gd name="connsiteY141" fmla="*/ 1073150 h 1797050"/>
                  <a:gd name="connsiteX142" fmla="*/ 2114550 w 2362200"/>
                  <a:gd name="connsiteY142" fmla="*/ 1117600 h 1797050"/>
                  <a:gd name="connsiteX143" fmla="*/ 2051050 w 2362200"/>
                  <a:gd name="connsiteY143" fmla="*/ 1152525 h 1797050"/>
                  <a:gd name="connsiteX144" fmla="*/ 2066925 w 2362200"/>
                  <a:gd name="connsiteY144" fmla="*/ 1174750 h 1797050"/>
                  <a:gd name="connsiteX145" fmla="*/ 2047875 w 2362200"/>
                  <a:gd name="connsiteY145" fmla="*/ 1196975 h 1797050"/>
                  <a:gd name="connsiteX146" fmla="*/ 1968500 w 2362200"/>
                  <a:gd name="connsiteY146" fmla="*/ 1171575 h 1797050"/>
                  <a:gd name="connsiteX147" fmla="*/ 1943100 w 2362200"/>
                  <a:gd name="connsiteY147" fmla="*/ 1187450 h 1797050"/>
                  <a:gd name="connsiteX148" fmla="*/ 1908175 w 2362200"/>
                  <a:gd name="connsiteY148" fmla="*/ 1187450 h 1797050"/>
                  <a:gd name="connsiteX149" fmla="*/ 1908175 w 2362200"/>
                  <a:gd name="connsiteY149" fmla="*/ 1247775 h 1797050"/>
                  <a:gd name="connsiteX150" fmla="*/ 1924050 w 2362200"/>
                  <a:gd name="connsiteY150" fmla="*/ 1263650 h 1797050"/>
                  <a:gd name="connsiteX151" fmla="*/ 1933575 w 2362200"/>
                  <a:gd name="connsiteY151" fmla="*/ 1279525 h 1797050"/>
                  <a:gd name="connsiteX152" fmla="*/ 1943100 w 2362200"/>
                  <a:gd name="connsiteY152" fmla="*/ 1279525 h 1797050"/>
                  <a:gd name="connsiteX153" fmla="*/ 1933575 w 2362200"/>
                  <a:gd name="connsiteY153" fmla="*/ 1304925 h 1797050"/>
                  <a:gd name="connsiteX154" fmla="*/ 1952625 w 2362200"/>
                  <a:gd name="connsiteY154" fmla="*/ 1320800 h 1797050"/>
                  <a:gd name="connsiteX155" fmla="*/ 1949450 w 2362200"/>
                  <a:gd name="connsiteY155" fmla="*/ 1336675 h 1797050"/>
                  <a:gd name="connsiteX156" fmla="*/ 1905000 w 2362200"/>
                  <a:gd name="connsiteY156" fmla="*/ 13366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406525 h 1797050"/>
                  <a:gd name="connsiteX160" fmla="*/ 1936750 w 2362200"/>
                  <a:gd name="connsiteY160" fmla="*/ 1447800 h 1797050"/>
                  <a:gd name="connsiteX161" fmla="*/ 1990725 w 2362200"/>
                  <a:gd name="connsiteY161" fmla="*/ 1447800 h 1797050"/>
                  <a:gd name="connsiteX162" fmla="*/ 2060575 w 2362200"/>
                  <a:gd name="connsiteY162" fmla="*/ 1476375 h 1797050"/>
                  <a:gd name="connsiteX163" fmla="*/ 2060575 w 2362200"/>
                  <a:gd name="connsiteY163" fmla="*/ 1504950 h 1797050"/>
                  <a:gd name="connsiteX164" fmla="*/ 2035175 w 2362200"/>
                  <a:gd name="connsiteY164" fmla="*/ 1571625 h 1797050"/>
                  <a:gd name="connsiteX165" fmla="*/ 2063750 w 2362200"/>
                  <a:gd name="connsiteY165" fmla="*/ 1587500 h 1797050"/>
                  <a:gd name="connsiteX166" fmla="*/ 2105025 w 2362200"/>
                  <a:gd name="connsiteY166" fmla="*/ 1660525 h 1797050"/>
                  <a:gd name="connsiteX167" fmla="*/ 2054225 w 2362200"/>
                  <a:gd name="connsiteY167" fmla="*/ 1736725 h 1797050"/>
                  <a:gd name="connsiteX168" fmla="*/ 2028825 w 2362200"/>
                  <a:gd name="connsiteY168" fmla="*/ 1730375 h 1797050"/>
                  <a:gd name="connsiteX169" fmla="*/ 2006600 w 2362200"/>
                  <a:gd name="connsiteY169" fmla="*/ 1717675 h 1797050"/>
                  <a:gd name="connsiteX170" fmla="*/ 2000250 w 2362200"/>
                  <a:gd name="connsiteY170" fmla="*/ 1736725 h 1797050"/>
                  <a:gd name="connsiteX171" fmla="*/ 1958975 w 2362200"/>
                  <a:gd name="connsiteY171" fmla="*/ 1746250 h 1797050"/>
                  <a:gd name="connsiteX172" fmla="*/ 1952625 w 2362200"/>
                  <a:gd name="connsiteY172" fmla="*/ 1778000 h 1797050"/>
                  <a:gd name="connsiteX173" fmla="*/ 1901825 w 2362200"/>
                  <a:gd name="connsiteY173" fmla="*/ 1797050 h 1797050"/>
                  <a:gd name="connsiteX174" fmla="*/ 1879600 w 2362200"/>
                  <a:gd name="connsiteY174" fmla="*/ 1758950 h 1797050"/>
                  <a:gd name="connsiteX175" fmla="*/ 1841500 w 2362200"/>
                  <a:gd name="connsiteY175" fmla="*/ 1768475 h 1797050"/>
                  <a:gd name="connsiteX176" fmla="*/ 1844675 w 2362200"/>
                  <a:gd name="connsiteY176" fmla="*/ 1730375 h 1797050"/>
                  <a:gd name="connsiteX177" fmla="*/ 1825625 w 2362200"/>
                  <a:gd name="connsiteY177" fmla="*/ 1704975 h 1797050"/>
                  <a:gd name="connsiteX178" fmla="*/ 1860550 w 2362200"/>
                  <a:gd name="connsiteY178" fmla="*/ 1685925 h 1797050"/>
                  <a:gd name="connsiteX179" fmla="*/ 1803400 w 2362200"/>
                  <a:gd name="connsiteY179" fmla="*/ 1666875 h 1797050"/>
                  <a:gd name="connsiteX180" fmla="*/ 1790700 w 2362200"/>
                  <a:gd name="connsiteY180" fmla="*/ 1692275 h 1797050"/>
                  <a:gd name="connsiteX181" fmla="*/ 1746250 w 2362200"/>
                  <a:gd name="connsiteY181" fmla="*/ 1711325 h 1797050"/>
                  <a:gd name="connsiteX182" fmla="*/ 1739900 w 2362200"/>
                  <a:gd name="connsiteY182" fmla="*/ 1733550 h 1797050"/>
                  <a:gd name="connsiteX183" fmla="*/ 1724025 w 2362200"/>
                  <a:gd name="connsiteY183" fmla="*/ 1739900 h 1797050"/>
                  <a:gd name="connsiteX184" fmla="*/ 1701800 w 2362200"/>
                  <a:gd name="connsiteY184" fmla="*/ 1739900 h 1797050"/>
                  <a:gd name="connsiteX185" fmla="*/ 1714500 w 2362200"/>
                  <a:gd name="connsiteY185" fmla="*/ 1704975 h 1797050"/>
                  <a:gd name="connsiteX186" fmla="*/ 1739900 w 2362200"/>
                  <a:gd name="connsiteY186" fmla="*/ 1679575 h 1797050"/>
                  <a:gd name="connsiteX187" fmla="*/ 1730375 w 2362200"/>
                  <a:gd name="connsiteY187" fmla="*/ 1654175 h 1797050"/>
                  <a:gd name="connsiteX188" fmla="*/ 1708150 w 2362200"/>
                  <a:gd name="connsiteY188" fmla="*/ 1654175 h 1797050"/>
                  <a:gd name="connsiteX189" fmla="*/ 1695450 w 2362200"/>
                  <a:gd name="connsiteY189" fmla="*/ 1679575 h 1797050"/>
                  <a:gd name="connsiteX190" fmla="*/ 1663700 w 2362200"/>
                  <a:gd name="connsiteY190" fmla="*/ 1685925 h 1797050"/>
                  <a:gd name="connsiteX191" fmla="*/ 1628775 w 2362200"/>
                  <a:gd name="connsiteY191" fmla="*/ 1698625 h 1797050"/>
                  <a:gd name="connsiteX192" fmla="*/ 1600200 w 2362200"/>
                  <a:gd name="connsiteY192" fmla="*/ 1670050 h 1797050"/>
                  <a:gd name="connsiteX193" fmla="*/ 1597025 w 2362200"/>
                  <a:gd name="connsiteY193" fmla="*/ 1635125 h 1797050"/>
                  <a:gd name="connsiteX194" fmla="*/ 1568450 w 2362200"/>
                  <a:gd name="connsiteY194" fmla="*/ 1619250 h 1797050"/>
                  <a:gd name="connsiteX195" fmla="*/ 1558925 w 2362200"/>
                  <a:gd name="connsiteY195" fmla="*/ 1584325 h 1797050"/>
                  <a:gd name="connsiteX196" fmla="*/ 1517650 w 2362200"/>
                  <a:gd name="connsiteY196" fmla="*/ 1555750 h 1797050"/>
                  <a:gd name="connsiteX197" fmla="*/ 1498600 w 2362200"/>
                  <a:gd name="connsiteY197" fmla="*/ 1558925 h 1797050"/>
                  <a:gd name="connsiteX198" fmla="*/ 1466850 w 2362200"/>
                  <a:gd name="connsiteY198" fmla="*/ 1603375 h 1797050"/>
                  <a:gd name="connsiteX199" fmla="*/ 1419225 w 2362200"/>
                  <a:gd name="connsiteY199" fmla="*/ 1622425 h 1797050"/>
                  <a:gd name="connsiteX200" fmla="*/ 1393825 w 2362200"/>
                  <a:gd name="connsiteY200" fmla="*/ 1587500 h 1797050"/>
                  <a:gd name="connsiteX201" fmla="*/ 1368425 w 2362200"/>
                  <a:gd name="connsiteY201" fmla="*/ 1587500 h 1797050"/>
                  <a:gd name="connsiteX202" fmla="*/ 1270000 w 2362200"/>
                  <a:gd name="connsiteY202" fmla="*/ 1511300 h 1797050"/>
                  <a:gd name="connsiteX203" fmla="*/ 1276350 w 2362200"/>
                  <a:gd name="connsiteY203" fmla="*/ 1463675 h 1797050"/>
                  <a:gd name="connsiteX204" fmla="*/ 1238250 w 2362200"/>
                  <a:gd name="connsiteY204" fmla="*/ 1457325 h 1797050"/>
                  <a:gd name="connsiteX205" fmla="*/ 1222375 w 2362200"/>
                  <a:gd name="connsiteY205" fmla="*/ 1482725 h 1797050"/>
                  <a:gd name="connsiteX206" fmla="*/ 1187450 w 2362200"/>
                  <a:gd name="connsiteY206" fmla="*/ 1482725 h 1797050"/>
                  <a:gd name="connsiteX207" fmla="*/ 1139825 w 2362200"/>
                  <a:gd name="connsiteY207" fmla="*/ 1460500 h 1797050"/>
                  <a:gd name="connsiteX208" fmla="*/ 1092200 w 2362200"/>
                  <a:gd name="connsiteY208" fmla="*/ 1495425 h 1797050"/>
                  <a:gd name="connsiteX209" fmla="*/ 1098550 w 2362200"/>
                  <a:gd name="connsiteY209" fmla="*/ 1511300 h 1797050"/>
                  <a:gd name="connsiteX210" fmla="*/ 1079500 w 2362200"/>
                  <a:gd name="connsiteY210" fmla="*/ 1530350 h 1797050"/>
                  <a:gd name="connsiteX211" fmla="*/ 1035050 w 2362200"/>
                  <a:gd name="connsiteY211" fmla="*/ 1530350 h 1797050"/>
                  <a:gd name="connsiteX212" fmla="*/ 1006475 w 2362200"/>
                  <a:gd name="connsiteY212" fmla="*/ 1574800 h 1797050"/>
                  <a:gd name="connsiteX213" fmla="*/ 958850 w 2362200"/>
                  <a:gd name="connsiteY213" fmla="*/ 1571625 h 1797050"/>
                  <a:gd name="connsiteX214" fmla="*/ 952500 w 2362200"/>
                  <a:gd name="connsiteY214" fmla="*/ 1587500 h 1797050"/>
                  <a:gd name="connsiteX215" fmla="*/ 965200 w 2362200"/>
                  <a:gd name="connsiteY215" fmla="*/ 1670050 h 1797050"/>
                  <a:gd name="connsiteX216" fmla="*/ 939800 w 2362200"/>
                  <a:gd name="connsiteY216" fmla="*/ 1714500 h 1797050"/>
                  <a:gd name="connsiteX217" fmla="*/ 901700 w 2362200"/>
                  <a:gd name="connsiteY217" fmla="*/ 1720850 h 1797050"/>
                  <a:gd name="connsiteX218" fmla="*/ 898525 w 2362200"/>
                  <a:gd name="connsiteY218" fmla="*/ 1746250 h 1797050"/>
                  <a:gd name="connsiteX219" fmla="*/ 869950 w 2362200"/>
                  <a:gd name="connsiteY219" fmla="*/ 1746250 h 1797050"/>
                  <a:gd name="connsiteX220" fmla="*/ 854075 w 2362200"/>
                  <a:gd name="connsiteY220" fmla="*/ 1758950 h 1797050"/>
                  <a:gd name="connsiteX221" fmla="*/ 847725 w 2362200"/>
                  <a:gd name="connsiteY221" fmla="*/ 1771650 h 1797050"/>
                  <a:gd name="connsiteX222" fmla="*/ 828675 w 2362200"/>
                  <a:gd name="connsiteY222" fmla="*/ 1765300 h 1797050"/>
                  <a:gd name="connsiteX223" fmla="*/ 819150 w 2362200"/>
                  <a:gd name="connsiteY223" fmla="*/ 1752600 h 1797050"/>
                  <a:gd name="connsiteX224" fmla="*/ 790575 w 2362200"/>
                  <a:gd name="connsiteY224" fmla="*/ 1771650 h 1797050"/>
                  <a:gd name="connsiteX225" fmla="*/ 692150 w 2362200"/>
                  <a:gd name="connsiteY225" fmla="*/ 1701800 h 1797050"/>
                  <a:gd name="connsiteX226" fmla="*/ 650875 w 2362200"/>
                  <a:gd name="connsiteY226" fmla="*/ 1720850 h 1797050"/>
                  <a:gd name="connsiteX227" fmla="*/ 615950 w 2362200"/>
                  <a:gd name="connsiteY227" fmla="*/ 1685925 h 1797050"/>
                  <a:gd name="connsiteX228" fmla="*/ 581025 w 2362200"/>
                  <a:gd name="connsiteY228" fmla="*/ 1689100 h 1797050"/>
                  <a:gd name="connsiteX229" fmla="*/ 571500 w 2362200"/>
                  <a:gd name="connsiteY229" fmla="*/ 1609725 h 1797050"/>
                  <a:gd name="connsiteX230" fmla="*/ 523875 w 2362200"/>
                  <a:gd name="connsiteY230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9242 w 2362200"/>
                  <a:gd name="connsiteY95" fmla="*/ 282575 h 1797050"/>
                  <a:gd name="connsiteX96" fmla="*/ 1169458 w 2362200"/>
                  <a:gd name="connsiteY96" fmla="*/ 281517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301750 w 2362200"/>
                  <a:gd name="connsiteY100" fmla="*/ 416983 h 1797050"/>
                  <a:gd name="connsiteX101" fmla="*/ 1282700 w 2362200"/>
                  <a:gd name="connsiteY101" fmla="*/ 460375 h 1797050"/>
                  <a:gd name="connsiteX102" fmla="*/ 1336675 w 2362200"/>
                  <a:gd name="connsiteY102" fmla="*/ 504825 h 1797050"/>
                  <a:gd name="connsiteX103" fmla="*/ 1378744 w 2362200"/>
                  <a:gd name="connsiteY103" fmla="*/ 503238 h 1797050"/>
                  <a:gd name="connsiteX104" fmla="*/ 1403350 w 2362200"/>
                  <a:gd name="connsiteY104" fmla="*/ 530225 h 1797050"/>
                  <a:gd name="connsiteX105" fmla="*/ 1434307 w 2362200"/>
                  <a:gd name="connsiteY105" fmla="*/ 526475 h 1797050"/>
                  <a:gd name="connsiteX106" fmla="*/ 1468438 w 2362200"/>
                  <a:gd name="connsiteY106" fmla="*/ 548578 h 1797050"/>
                  <a:gd name="connsiteX107" fmla="*/ 1492250 w 2362200"/>
                  <a:gd name="connsiteY107" fmla="*/ 590550 h 1797050"/>
                  <a:gd name="connsiteX108" fmla="*/ 1480344 w 2362200"/>
                  <a:gd name="connsiteY108" fmla="*/ 612775 h 1797050"/>
                  <a:gd name="connsiteX109" fmla="*/ 1450975 w 2362200"/>
                  <a:gd name="connsiteY109" fmla="*/ 622300 h 1797050"/>
                  <a:gd name="connsiteX110" fmla="*/ 1511300 w 2362200"/>
                  <a:gd name="connsiteY110" fmla="*/ 638175 h 1797050"/>
                  <a:gd name="connsiteX111" fmla="*/ 1581944 w 2362200"/>
                  <a:gd name="connsiteY111" fmla="*/ 619919 h 1797050"/>
                  <a:gd name="connsiteX112" fmla="*/ 1622425 w 2362200"/>
                  <a:gd name="connsiteY112" fmla="*/ 613569 h 1797050"/>
                  <a:gd name="connsiteX113" fmla="*/ 1623219 w 2362200"/>
                  <a:gd name="connsiteY113" fmla="*/ 587375 h 1797050"/>
                  <a:gd name="connsiteX114" fmla="*/ 1641475 w 2362200"/>
                  <a:gd name="connsiteY114" fmla="*/ 593725 h 1797050"/>
                  <a:gd name="connsiteX115" fmla="*/ 1698625 w 2362200"/>
                  <a:gd name="connsiteY115" fmla="*/ 611981 h 1797050"/>
                  <a:gd name="connsiteX116" fmla="*/ 1704181 w 2362200"/>
                  <a:gd name="connsiteY116" fmla="*/ 575469 h 1797050"/>
                  <a:gd name="connsiteX117" fmla="*/ 1724025 w 2362200"/>
                  <a:gd name="connsiteY117" fmla="*/ 565150 h 1797050"/>
                  <a:gd name="connsiteX118" fmla="*/ 1803400 w 2362200"/>
                  <a:gd name="connsiteY118" fmla="*/ 508000 h 1797050"/>
                  <a:gd name="connsiteX119" fmla="*/ 1885950 w 2362200"/>
                  <a:gd name="connsiteY119" fmla="*/ 485775 h 1797050"/>
                  <a:gd name="connsiteX120" fmla="*/ 1952625 w 2362200"/>
                  <a:gd name="connsiteY120" fmla="*/ 415925 h 1797050"/>
                  <a:gd name="connsiteX121" fmla="*/ 1977231 w 2362200"/>
                  <a:gd name="connsiteY121" fmla="*/ 409575 h 1797050"/>
                  <a:gd name="connsiteX122" fmla="*/ 2006600 w 2362200"/>
                  <a:gd name="connsiteY122" fmla="*/ 396875 h 1797050"/>
                  <a:gd name="connsiteX123" fmla="*/ 2056606 w 2362200"/>
                  <a:gd name="connsiteY123" fmla="*/ 411956 h 1797050"/>
                  <a:gd name="connsiteX124" fmla="*/ 2078038 w 2362200"/>
                  <a:gd name="connsiteY124" fmla="*/ 452437 h 1797050"/>
                  <a:gd name="connsiteX125" fmla="*/ 2133600 w 2362200"/>
                  <a:gd name="connsiteY125" fmla="*/ 504825 h 1797050"/>
                  <a:gd name="connsiteX126" fmla="*/ 2194719 w 2362200"/>
                  <a:gd name="connsiteY126" fmla="*/ 536575 h 1797050"/>
                  <a:gd name="connsiteX127" fmla="*/ 2248694 w 2362200"/>
                  <a:gd name="connsiteY127" fmla="*/ 523081 h 1797050"/>
                  <a:gd name="connsiteX128" fmla="*/ 2266156 w 2362200"/>
                  <a:gd name="connsiteY128" fmla="*/ 531019 h 1797050"/>
                  <a:gd name="connsiteX129" fmla="*/ 2274887 w 2362200"/>
                  <a:gd name="connsiteY129" fmla="*/ 573881 h 1797050"/>
                  <a:gd name="connsiteX130" fmla="*/ 2324100 w 2362200"/>
                  <a:gd name="connsiteY130" fmla="*/ 606425 h 1797050"/>
                  <a:gd name="connsiteX131" fmla="*/ 2362200 w 2362200"/>
                  <a:gd name="connsiteY131" fmla="*/ 644525 h 1797050"/>
                  <a:gd name="connsiteX132" fmla="*/ 2310857 w 2362200"/>
                  <a:gd name="connsiteY132" fmla="*/ 772537 h 1797050"/>
                  <a:gd name="connsiteX133" fmla="*/ 2273300 w 2362200"/>
                  <a:gd name="connsiteY133" fmla="*/ 895350 h 1797050"/>
                  <a:gd name="connsiteX134" fmla="*/ 2247900 w 2362200"/>
                  <a:gd name="connsiteY134" fmla="*/ 949325 h 1797050"/>
                  <a:gd name="connsiteX135" fmla="*/ 2197100 w 2362200"/>
                  <a:gd name="connsiteY135" fmla="*/ 949325 h 1797050"/>
                  <a:gd name="connsiteX136" fmla="*/ 2174875 w 2362200"/>
                  <a:gd name="connsiteY136" fmla="*/ 993775 h 1797050"/>
                  <a:gd name="connsiteX137" fmla="*/ 2174875 w 2362200"/>
                  <a:gd name="connsiteY137" fmla="*/ 993775 h 1797050"/>
                  <a:gd name="connsiteX138" fmla="*/ 2181225 w 2362200"/>
                  <a:gd name="connsiteY138" fmla="*/ 1022350 h 1797050"/>
                  <a:gd name="connsiteX139" fmla="*/ 2146300 w 2362200"/>
                  <a:gd name="connsiteY139" fmla="*/ 1031875 h 1797050"/>
                  <a:gd name="connsiteX140" fmla="*/ 2095500 w 2362200"/>
                  <a:gd name="connsiteY140" fmla="*/ 1019175 h 1797050"/>
                  <a:gd name="connsiteX141" fmla="*/ 2101850 w 2362200"/>
                  <a:gd name="connsiteY141" fmla="*/ 1073150 h 1797050"/>
                  <a:gd name="connsiteX142" fmla="*/ 2114550 w 2362200"/>
                  <a:gd name="connsiteY142" fmla="*/ 1117600 h 1797050"/>
                  <a:gd name="connsiteX143" fmla="*/ 2051050 w 2362200"/>
                  <a:gd name="connsiteY143" fmla="*/ 1152525 h 1797050"/>
                  <a:gd name="connsiteX144" fmla="*/ 2066925 w 2362200"/>
                  <a:gd name="connsiteY144" fmla="*/ 1174750 h 1797050"/>
                  <a:gd name="connsiteX145" fmla="*/ 2047875 w 2362200"/>
                  <a:gd name="connsiteY145" fmla="*/ 1196975 h 1797050"/>
                  <a:gd name="connsiteX146" fmla="*/ 1968500 w 2362200"/>
                  <a:gd name="connsiteY146" fmla="*/ 1171575 h 1797050"/>
                  <a:gd name="connsiteX147" fmla="*/ 1943100 w 2362200"/>
                  <a:gd name="connsiteY147" fmla="*/ 1187450 h 1797050"/>
                  <a:gd name="connsiteX148" fmla="*/ 1908175 w 2362200"/>
                  <a:gd name="connsiteY148" fmla="*/ 1187450 h 1797050"/>
                  <a:gd name="connsiteX149" fmla="*/ 1908175 w 2362200"/>
                  <a:gd name="connsiteY149" fmla="*/ 1247775 h 1797050"/>
                  <a:gd name="connsiteX150" fmla="*/ 1924050 w 2362200"/>
                  <a:gd name="connsiteY150" fmla="*/ 1263650 h 1797050"/>
                  <a:gd name="connsiteX151" fmla="*/ 1933575 w 2362200"/>
                  <a:gd name="connsiteY151" fmla="*/ 1279525 h 1797050"/>
                  <a:gd name="connsiteX152" fmla="*/ 1943100 w 2362200"/>
                  <a:gd name="connsiteY152" fmla="*/ 1279525 h 1797050"/>
                  <a:gd name="connsiteX153" fmla="*/ 1933575 w 2362200"/>
                  <a:gd name="connsiteY153" fmla="*/ 1304925 h 1797050"/>
                  <a:gd name="connsiteX154" fmla="*/ 1952625 w 2362200"/>
                  <a:gd name="connsiteY154" fmla="*/ 1320800 h 1797050"/>
                  <a:gd name="connsiteX155" fmla="*/ 1949450 w 2362200"/>
                  <a:gd name="connsiteY155" fmla="*/ 1336675 h 1797050"/>
                  <a:gd name="connsiteX156" fmla="*/ 1905000 w 2362200"/>
                  <a:gd name="connsiteY156" fmla="*/ 13366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406525 h 1797050"/>
                  <a:gd name="connsiteX160" fmla="*/ 1936750 w 2362200"/>
                  <a:gd name="connsiteY160" fmla="*/ 1447800 h 1797050"/>
                  <a:gd name="connsiteX161" fmla="*/ 1990725 w 2362200"/>
                  <a:gd name="connsiteY161" fmla="*/ 1447800 h 1797050"/>
                  <a:gd name="connsiteX162" fmla="*/ 2060575 w 2362200"/>
                  <a:gd name="connsiteY162" fmla="*/ 1476375 h 1797050"/>
                  <a:gd name="connsiteX163" fmla="*/ 2060575 w 2362200"/>
                  <a:gd name="connsiteY163" fmla="*/ 1504950 h 1797050"/>
                  <a:gd name="connsiteX164" fmla="*/ 2035175 w 2362200"/>
                  <a:gd name="connsiteY164" fmla="*/ 1571625 h 1797050"/>
                  <a:gd name="connsiteX165" fmla="*/ 2063750 w 2362200"/>
                  <a:gd name="connsiteY165" fmla="*/ 1587500 h 1797050"/>
                  <a:gd name="connsiteX166" fmla="*/ 2105025 w 2362200"/>
                  <a:gd name="connsiteY166" fmla="*/ 1660525 h 1797050"/>
                  <a:gd name="connsiteX167" fmla="*/ 2054225 w 2362200"/>
                  <a:gd name="connsiteY167" fmla="*/ 1736725 h 1797050"/>
                  <a:gd name="connsiteX168" fmla="*/ 2028825 w 2362200"/>
                  <a:gd name="connsiteY168" fmla="*/ 1730375 h 1797050"/>
                  <a:gd name="connsiteX169" fmla="*/ 2006600 w 2362200"/>
                  <a:gd name="connsiteY169" fmla="*/ 1717675 h 1797050"/>
                  <a:gd name="connsiteX170" fmla="*/ 2000250 w 2362200"/>
                  <a:gd name="connsiteY170" fmla="*/ 1736725 h 1797050"/>
                  <a:gd name="connsiteX171" fmla="*/ 1958975 w 2362200"/>
                  <a:gd name="connsiteY171" fmla="*/ 1746250 h 1797050"/>
                  <a:gd name="connsiteX172" fmla="*/ 1952625 w 2362200"/>
                  <a:gd name="connsiteY172" fmla="*/ 1778000 h 1797050"/>
                  <a:gd name="connsiteX173" fmla="*/ 1901825 w 2362200"/>
                  <a:gd name="connsiteY173" fmla="*/ 1797050 h 1797050"/>
                  <a:gd name="connsiteX174" fmla="*/ 1879600 w 2362200"/>
                  <a:gd name="connsiteY174" fmla="*/ 1758950 h 1797050"/>
                  <a:gd name="connsiteX175" fmla="*/ 1841500 w 2362200"/>
                  <a:gd name="connsiteY175" fmla="*/ 1768475 h 1797050"/>
                  <a:gd name="connsiteX176" fmla="*/ 1844675 w 2362200"/>
                  <a:gd name="connsiteY176" fmla="*/ 1730375 h 1797050"/>
                  <a:gd name="connsiteX177" fmla="*/ 1825625 w 2362200"/>
                  <a:gd name="connsiteY177" fmla="*/ 1704975 h 1797050"/>
                  <a:gd name="connsiteX178" fmla="*/ 1860550 w 2362200"/>
                  <a:gd name="connsiteY178" fmla="*/ 1685925 h 1797050"/>
                  <a:gd name="connsiteX179" fmla="*/ 1803400 w 2362200"/>
                  <a:gd name="connsiteY179" fmla="*/ 1666875 h 1797050"/>
                  <a:gd name="connsiteX180" fmla="*/ 1790700 w 2362200"/>
                  <a:gd name="connsiteY180" fmla="*/ 1692275 h 1797050"/>
                  <a:gd name="connsiteX181" fmla="*/ 1746250 w 2362200"/>
                  <a:gd name="connsiteY181" fmla="*/ 1711325 h 1797050"/>
                  <a:gd name="connsiteX182" fmla="*/ 1739900 w 2362200"/>
                  <a:gd name="connsiteY182" fmla="*/ 1733550 h 1797050"/>
                  <a:gd name="connsiteX183" fmla="*/ 1724025 w 2362200"/>
                  <a:gd name="connsiteY183" fmla="*/ 1739900 h 1797050"/>
                  <a:gd name="connsiteX184" fmla="*/ 1701800 w 2362200"/>
                  <a:gd name="connsiteY184" fmla="*/ 1739900 h 1797050"/>
                  <a:gd name="connsiteX185" fmla="*/ 1714500 w 2362200"/>
                  <a:gd name="connsiteY185" fmla="*/ 1704975 h 1797050"/>
                  <a:gd name="connsiteX186" fmla="*/ 1739900 w 2362200"/>
                  <a:gd name="connsiteY186" fmla="*/ 1679575 h 1797050"/>
                  <a:gd name="connsiteX187" fmla="*/ 1730375 w 2362200"/>
                  <a:gd name="connsiteY187" fmla="*/ 1654175 h 1797050"/>
                  <a:gd name="connsiteX188" fmla="*/ 1708150 w 2362200"/>
                  <a:gd name="connsiteY188" fmla="*/ 1654175 h 1797050"/>
                  <a:gd name="connsiteX189" fmla="*/ 1695450 w 2362200"/>
                  <a:gd name="connsiteY189" fmla="*/ 1679575 h 1797050"/>
                  <a:gd name="connsiteX190" fmla="*/ 1663700 w 2362200"/>
                  <a:gd name="connsiteY190" fmla="*/ 1685925 h 1797050"/>
                  <a:gd name="connsiteX191" fmla="*/ 1628775 w 2362200"/>
                  <a:gd name="connsiteY191" fmla="*/ 1698625 h 1797050"/>
                  <a:gd name="connsiteX192" fmla="*/ 1600200 w 2362200"/>
                  <a:gd name="connsiteY192" fmla="*/ 1670050 h 1797050"/>
                  <a:gd name="connsiteX193" fmla="*/ 1597025 w 2362200"/>
                  <a:gd name="connsiteY193" fmla="*/ 1635125 h 1797050"/>
                  <a:gd name="connsiteX194" fmla="*/ 1568450 w 2362200"/>
                  <a:gd name="connsiteY194" fmla="*/ 1619250 h 1797050"/>
                  <a:gd name="connsiteX195" fmla="*/ 1558925 w 2362200"/>
                  <a:gd name="connsiteY195" fmla="*/ 1584325 h 1797050"/>
                  <a:gd name="connsiteX196" fmla="*/ 1517650 w 2362200"/>
                  <a:gd name="connsiteY196" fmla="*/ 1555750 h 1797050"/>
                  <a:gd name="connsiteX197" fmla="*/ 1498600 w 2362200"/>
                  <a:gd name="connsiteY197" fmla="*/ 1558925 h 1797050"/>
                  <a:gd name="connsiteX198" fmla="*/ 1466850 w 2362200"/>
                  <a:gd name="connsiteY198" fmla="*/ 1603375 h 1797050"/>
                  <a:gd name="connsiteX199" fmla="*/ 1419225 w 2362200"/>
                  <a:gd name="connsiteY199" fmla="*/ 1622425 h 1797050"/>
                  <a:gd name="connsiteX200" fmla="*/ 1393825 w 2362200"/>
                  <a:gd name="connsiteY200" fmla="*/ 1587500 h 1797050"/>
                  <a:gd name="connsiteX201" fmla="*/ 1368425 w 2362200"/>
                  <a:gd name="connsiteY201" fmla="*/ 1587500 h 1797050"/>
                  <a:gd name="connsiteX202" fmla="*/ 1270000 w 2362200"/>
                  <a:gd name="connsiteY202" fmla="*/ 1511300 h 1797050"/>
                  <a:gd name="connsiteX203" fmla="*/ 1276350 w 2362200"/>
                  <a:gd name="connsiteY203" fmla="*/ 1463675 h 1797050"/>
                  <a:gd name="connsiteX204" fmla="*/ 1238250 w 2362200"/>
                  <a:gd name="connsiteY204" fmla="*/ 1457325 h 1797050"/>
                  <a:gd name="connsiteX205" fmla="*/ 1222375 w 2362200"/>
                  <a:gd name="connsiteY205" fmla="*/ 1482725 h 1797050"/>
                  <a:gd name="connsiteX206" fmla="*/ 1187450 w 2362200"/>
                  <a:gd name="connsiteY206" fmla="*/ 1482725 h 1797050"/>
                  <a:gd name="connsiteX207" fmla="*/ 1139825 w 2362200"/>
                  <a:gd name="connsiteY207" fmla="*/ 1460500 h 1797050"/>
                  <a:gd name="connsiteX208" fmla="*/ 1092200 w 2362200"/>
                  <a:gd name="connsiteY208" fmla="*/ 1495425 h 1797050"/>
                  <a:gd name="connsiteX209" fmla="*/ 1098550 w 2362200"/>
                  <a:gd name="connsiteY209" fmla="*/ 1511300 h 1797050"/>
                  <a:gd name="connsiteX210" fmla="*/ 1079500 w 2362200"/>
                  <a:gd name="connsiteY210" fmla="*/ 1530350 h 1797050"/>
                  <a:gd name="connsiteX211" fmla="*/ 1035050 w 2362200"/>
                  <a:gd name="connsiteY211" fmla="*/ 1530350 h 1797050"/>
                  <a:gd name="connsiteX212" fmla="*/ 1006475 w 2362200"/>
                  <a:gd name="connsiteY212" fmla="*/ 1574800 h 1797050"/>
                  <a:gd name="connsiteX213" fmla="*/ 958850 w 2362200"/>
                  <a:gd name="connsiteY213" fmla="*/ 1571625 h 1797050"/>
                  <a:gd name="connsiteX214" fmla="*/ 952500 w 2362200"/>
                  <a:gd name="connsiteY214" fmla="*/ 1587500 h 1797050"/>
                  <a:gd name="connsiteX215" fmla="*/ 965200 w 2362200"/>
                  <a:gd name="connsiteY215" fmla="*/ 1670050 h 1797050"/>
                  <a:gd name="connsiteX216" fmla="*/ 939800 w 2362200"/>
                  <a:gd name="connsiteY216" fmla="*/ 1714500 h 1797050"/>
                  <a:gd name="connsiteX217" fmla="*/ 901700 w 2362200"/>
                  <a:gd name="connsiteY217" fmla="*/ 1720850 h 1797050"/>
                  <a:gd name="connsiteX218" fmla="*/ 898525 w 2362200"/>
                  <a:gd name="connsiteY218" fmla="*/ 1746250 h 1797050"/>
                  <a:gd name="connsiteX219" fmla="*/ 869950 w 2362200"/>
                  <a:gd name="connsiteY219" fmla="*/ 1746250 h 1797050"/>
                  <a:gd name="connsiteX220" fmla="*/ 854075 w 2362200"/>
                  <a:gd name="connsiteY220" fmla="*/ 1758950 h 1797050"/>
                  <a:gd name="connsiteX221" fmla="*/ 847725 w 2362200"/>
                  <a:gd name="connsiteY221" fmla="*/ 1771650 h 1797050"/>
                  <a:gd name="connsiteX222" fmla="*/ 828675 w 2362200"/>
                  <a:gd name="connsiteY222" fmla="*/ 1765300 h 1797050"/>
                  <a:gd name="connsiteX223" fmla="*/ 819150 w 2362200"/>
                  <a:gd name="connsiteY223" fmla="*/ 1752600 h 1797050"/>
                  <a:gd name="connsiteX224" fmla="*/ 790575 w 2362200"/>
                  <a:gd name="connsiteY224" fmla="*/ 1771650 h 1797050"/>
                  <a:gd name="connsiteX225" fmla="*/ 692150 w 2362200"/>
                  <a:gd name="connsiteY225" fmla="*/ 1701800 h 1797050"/>
                  <a:gd name="connsiteX226" fmla="*/ 650875 w 2362200"/>
                  <a:gd name="connsiteY226" fmla="*/ 1720850 h 1797050"/>
                  <a:gd name="connsiteX227" fmla="*/ 615950 w 2362200"/>
                  <a:gd name="connsiteY227" fmla="*/ 1685925 h 1797050"/>
                  <a:gd name="connsiteX228" fmla="*/ 581025 w 2362200"/>
                  <a:gd name="connsiteY228" fmla="*/ 1689100 h 1797050"/>
                  <a:gd name="connsiteX229" fmla="*/ 571500 w 2362200"/>
                  <a:gd name="connsiteY229" fmla="*/ 1609725 h 1797050"/>
                  <a:gd name="connsiteX230" fmla="*/ 523875 w 2362200"/>
                  <a:gd name="connsiteY230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3775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9242 w 2362200"/>
                  <a:gd name="connsiteY95" fmla="*/ 283633 h 1797050"/>
                  <a:gd name="connsiteX96" fmla="*/ 1169458 w 2362200"/>
                  <a:gd name="connsiteY96" fmla="*/ 281517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301750 w 2362200"/>
                  <a:gd name="connsiteY100" fmla="*/ 416983 h 1797050"/>
                  <a:gd name="connsiteX101" fmla="*/ 1282700 w 2362200"/>
                  <a:gd name="connsiteY101" fmla="*/ 460375 h 1797050"/>
                  <a:gd name="connsiteX102" fmla="*/ 1336675 w 2362200"/>
                  <a:gd name="connsiteY102" fmla="*/ 504825 h 1797050"/>
                  <a:gd name="connsiteX103" fmla="*/ 1378744 w 2362200"/>
                  <a:gd name="connsiteY103" fmla="*/ 503238 h 1797050"/>
                  <a:gd name="connsiteX104" fmla="*/ 1403350 w 2362200"/>
                  <a:gd name="connsiteY104" fmla="*/ 530225 h 1797050"/>
                  <a:gd name="connsiteX105" fmla="*/ 1434307 w 2362200"/>
                  <a:gd name="connsiteY105" fmla="*/ 526475 h 1797050"/>
                  <a:gd name="connsiteX106" fmla="*/ 1468438 w 2362200"/>
                  <a:gd name="connsiteY106" fmla="*/ 548578 h 1797050"/>
                  <a:gd name="connsiteX107" fmla="*/ 1492250 w 2362200"/>
                  <a:gd name="connsiteY107" fmla="*/ 590550 h 1797050"/>
                  <a:gd name="connsiteX108" fmla="*/ 1480344 w 2362200"/>
                  <a:gd name="connsiteY108" fmla="*/ 612775 h 1797050"/>
                  <a:gd name="connsiteX109" fmla="*/ 1450975 w 2362200"/>
                  <a:gd name="connsiteY109" fmla="*/ 622300 h 1797050"/>
                  <a:gd name="connsiteX110" fmla="*/ 1511300 w 2362200"/>
                  <a:gd name="connsiteY110" fmla="*/ 638175 h 1797050"/>
                  <a:gd name="connsiteX111" fmla="*/ 1581944 w 2362200"/>
                  <a:gd name="connsiteY111" fmla="*/ 619919 h 1797050"/>
                  <a:gd name="connsiteX112" fmla="*/ 1622425 w 2362200"/>
                  <a:gd name="connsiteY112" fmla="*/ 613569 h 1797050"/>
                  <a:gd name="connsiteX113" fmla="*/ 1623219 w 2362200"/>
                  <a:gd name="connsiteY113" fmla="*/ 587375 h 1797050"/>
                  <a:gd name="connsiteX114" fmla="*/ 1641475 w 2362200"/>
                  <a:gd name="connsiteY114" fmla="*/ 593725 h 1797050"/>
                  <a:gd name="connsiteX115" fmla="*/ 1698625 w 2362200"/>
                  <a:gd name="connsiteY115" fmla="*/ 611981 h 1797050"/>
                  <a:gd name="connsiteX116" fmla="*/ 1704181 w 2362200"/>
                  <a:gd name="connsiteY116" fmla="*/ 575469 h 1797050"/>
                  <a:gd name="connsiteX117" fmla="*/ 1724025 w 2362200"/>
                  <a:gd name="connsiteY117" fmla="*/ 565150 h 1797050"/>
                  <a:gd name="connsiteX118" fmla="*/ 1803400 w 2362200"/>
                  <a:gd name="connsiteY118" fmla="*/ 508000 h 1797050"/>
                  <a:gd name="connsiteX119" fmla="*/ 1885950 w 2362200"/>
                  <a:gd name="connsiteY119" fmla="*/ 485775 h 1797050"/>
                  <a:gd name="connsiteX120" fmla="*/ 1952625 w 2362200"/>
                  <a:gd name="connsiteY120" fmla="*/ 415925 h 1797050"/>
                  <a:gd name="connsiteX121" fmla="*/ 1977231 w 2362200"/>
                  <a:gd name="connsiteY121" fmla="*/ 409575 h 1797050"/>
                  <a:gd name="connsiteX122" fmla="*/ 2006600 w 2362200"/>
                  <a:gd name="connsiteY122" fmla="*/ 396875 h 1797050"/>
                  <a:gd name="connsiteX123" fmla="*/ 2056606 w 2362200"/>
                  <a:gd name="connsiteY123" fmla="*/ 411956 h 1797050"/>
                  <a:gd name="connsiteX124" fmla="*/ 2078038 w 2362200"/>
                  <a:gd name="connsiteY124" fmla="*/ 452437 h 1797050"/>
                  <a:gd name="connsiteX125" fmla="*/ 2133600 w 2362200"/>
                  <a:gd name="connsiteY125" fmla="*/ 504825 h 1797050"/>
                  <a:gd name="connsiteX126" fmla="*/ 2194719 w 2362200"/>
                  <a:gd name="connsiteY126" fmla="*/ 536575 h 1797050"/>
                  <a:gd name="connsiteX127" fmla="*/ 2248694 w 2362200"/>
                  <a:gd name="connsiteY127" fmla="*/ 523081 h 1797050"/>
                  <a:gd name="connsiteX128" fmla="*/ 2266156 w 2362200"/>
                  <a:gd name="connsiteY128" fmla="*/ 531019 h 1797050"/>
                  <a:gd name="connsiteX129" fmla="*/ 2274887 w 2362200"/>
                  <a:gd name="connsiteY129" fmla="*/ 573881 h 1797050"/>
                  <a:gd name="connsiteX130" fmla="*/ 2324100 w 2362200"/>
                  <a:gd name="connsiteY130" fmla="*/ 606425 h 1797050"/>
                  <a:gd name="connsiteX131" fmla="*/ 2362200 w 2362200"/>
                  <a:gd name="connsiteY131" fmla="*/ 644525 h 1797050"/>
                  <a:gd name="connsiteX132" fmla="*/ 2310857 w 2362200"/>
                  <a:gd name="connsiteY132" fmla="*/ 772537 h 1797050"/>
                  <a:gd name="connsiteX133" fmla="*/ 2273300 w 2362200"/>
                  <a:gd name="connsiteY133" fmla="*/ 895350 h 1797050"/>
                  <a:gd name="connsiteX134" fmla="*/ 2247900 w 2362200"/>
                  <a:gd name="connsiteY134" fmla="*/ 949325 h 1797050"/>
                  <a:gd name="connsiteX135" fmla="*/ 2197100 w 2362200"/>
                  <a:gd name="connsiteY135" fmla="*/ 949325 h 1797050"/>
                  <a:gd name="connsiteX136" fmla="*/ 2174875 w 2362200"/>
                  <a:gd name="connsiteY136" fmla="*/ 993775 h 1797050"/>
                  <a:gd name="connsiteX137" fmla="*/ 2174875 w 2362200"/>
                  <a:gd name="connsiteY137" fmla="*/ 993775 h 1797050"/>
                  <a:gd name="connsiteX138" fmla="*/ 2181225 w 2362200"/>
                  <a:gd name="connsiteY138" fmla="*/ 1022350 h 1797050"/>
                  <a:gd name="connsiteX139" fmla="*/ 2146300 w 2362200"/>
                  <a:gd name="connsiteY139" fmla="*/ 1031875 h 1797050"/>
                  <a:gd name="connsiteX140" fmla="*/ 2095500 w 2362200"/>
                  <a:gd name="connsiteY140" fmla="*/ 1019175 h 1797050"/>
                  <a:gd name="connsiteX141" fmla="*/ 2101850 w 2362200"/>
                  <a:gd name="connsiteY141" fmla="*/ 1073150 h 1797050"/>
                  <a:gd name="connsiteX142" fmla="*/ 2114550 w 2362200"/>
                  <a:gd name="connsiteY142" fmla="*/ 1117600 h 1797050"/>
                  <a:gd name="connsiteX143" fmla="*/ 2051050 w 2362200"/>
                  <a:gd name="connsiteY143" fmla="*/ 1152525 h 1797050"/>
                  <a:gd name="connsiteX144" fmla="*/ 2066925 w 2362200"/>
                  <a:gd name="connsiteY144" fmla="*/ 1174750 h 1797050"/>
                  <a:gd name="connsiteX145" fmla="*/ 2047875 w 2362200"/>
                  <a:gd name="connsiteY145" fmla="*/ 1196975 h 1797050"/>
                  <a:gd name="connsiteX146" fmla="*/ 1968500 w 2362200"/>
                  <a:gd name="connsiteY146" fmla="*/ 1171575 h 1797050"/>
                  <a:gd name="connsiteX147" fmla="*/ 1943100 w 2362200"/>
                  <a:gd name="connsiteY147" fmla="*/ 1187450 h 1797050"/>
                  <a:gd name="connsiteX148" fmla="*/ 1908175 w 2362200"/>
                  <a:gd name="connsiteY148" fmla="*/ 1187450 h 1797050"/>
                  <a:gd name="connsiteX149" fmla="*/ 1908175 w 2362200"/>
                  <a:gd name="connsiteY149" fmla="*/ 1247775 h 1797050"/>
                  <a:gd name="connsiteX150" fmla="*/ 1924050 w 2362200"/>
                  <a:gd name="connsiteY150" fmla="*/ 1263650 h 1797050"/>
                  <a:gd name="connsiteX151" fmla="*/ 1933575 w 2362200"/>
                  <a:gd name="connsiteY151" fmla="*/ 1279525 h 1797050"/>
                  <a:gd name="connsiteX152" fmla="*/ 1943100 w 2362200"/>
                  <a:gd name="connsiteY152" fmla="*/ 1279525 h 1797050"/>
                  <a:gd name="connsiteX153" fmla="*/ 1933575 w 2362200"/>
                  <a:gd name="connsiteY153" fmla="*/ 1304925 h 1797050"/>
                  <a:gd name="connsiteX154" fmla="*/ 1952625 w 2362200"/>
                  <a:gd name="connsiteY154" fmla="*/ 1320800 h 1797050"/>
                  <a:gd name="connsiteX155" fmla="*/ 1949450 w 2362200"/>
                  <a:gd name="connsiteY155" fmla="*/ 1336675 h 1797050"/>
                  <a:gd name="connsiteX156" fmla="*/ 1905000 w 2362200"/>
                  <a:gd name="connsiteY156" fmla="*/ 13366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406525 h 1797050"/>
                  <a:gd name="connsiteX160" fmla="*/ 1936750 w 2362200"/>
                  <a:gd name="connsiteY160" fmla="*/ 1447800 h 1797050"/>
                  <a:gd name="connsiteX161" fmla="*/ 1990725 w 2362200"/>
                  <a:gd name="connsiteY161" fmla="*/ 1447800 h 1797050"/>
                  <a:gd name="connsiteX162" fmla="*/ 2060575 w 2362200"/>
                  <a:gd name="connsiteY162" fmla="*/ 1476375 h 1797050"/>
                  <a:gd name="connsiteX163" fmla="*/ 2060575 w 2362200"/>
                  <a:gd name="connsiteY163" fmla="*/ 1504950 h 1797050"/>
                  <a:gd name="connsiteX164" fmla="*/ 2035175 w 2362200"/>
                  <a:gd name="connsiteY164" fmla="*/ 1571625 h 1797050"/>
                  <a:gd name="connsiteX165" fmla="*/ 2063750 w 2362200"/>
                  <a:gd name="connsiteY165" fmla="*/ 1587500 h 1797050"/>
                  <a:gd name="connsiteX166" fmla="*/ 2105025 w 2362200"/>
                  <a:gd name="connsiteY166" fmla="*/ 1660525 h 1797050"/>
                  <a:gd name="connsiteX167" fmla="*/ 2054225 w 2362200"/>
                  <a:gd name="connsiteY167" fmla="*/ 1736725 h 1797050"/>
                  <a:gd name="connsiteX168" fmla="*/ 2028825 w 2362200"/>
                  <a:gd name="connsiteY168" fmla="*/ 1730375 h 1797050"/>
                  <a:gd name="connsiteX169" fmla="*/ 2006600 w 2362200"/>
                  <a:gd name="connsiteY169" fmla="*/ 1717675 h 1797050"/>
                  <a:gd name="connsiteX170" fmla="*/ 2000250 w 2362200"/>
                  <a:gd name="connsiteY170" fmla="*/ 1736725 h 1797050"/>
                  <a:gd name="connsiteX171" fmla="*/ 1958975 w 2362200"/>
                  <a:gd name="connsiteY171" fmla="*/ 1746250 h 1797050"/>
                  <a:gd name="connsiteX172" fmla="*/ 1952625 w 2362200"/>
                  <a:gd name="connsiteY172" fmla="*/ 1778000 h 1797050"/>
                  <a:gd name="connsiteX173" fmla="*/ 1901825 w 2362200"/>
                  <a:gd name="connsiteY173" fmla="*/ 1797050 h 1797050"/>
                  <a:gd name="connsiteX174" fmla="*/ 1879600 w 2362200"/>
                  <a:gd name="connsiteY174" fmla="*/ 1758950 h 1797050"/>
                  <a:gd name="connsiteX175" fmla="*/ 1841500 w 2362200"/>
                  <a:gd name="connsiteY175" fmla="*/ 1768475 h 1797050"/>
                  <a:gd name="connsiteX176" fmla="*/ 1844675 w 2362200"/>
                  <a:gd name="connsiteY176" fmla="*/ 1730375 h 1797050"/>
                  <a:gd name="connsiteX177" fmla="*/ 1825625 w 2362200"/>
                  <a:gd name="connsiteY177" fmla="*/ 1704975 h 1797050"/>
                  <a:gd name="connsiteX178" fmla="*/ 1860550 w 2362200"/>
                  <a:gd name="connsiteY178" fmla="*/ 1685925 h 1797050"/>
                  <a:gd name="connsiteX179" fmla="*/ 1803400 w 2362200"/>
                  <a:gd name="connsiteY179" fmla="*/ 1666875 h 1797050"/>
                  <a:gd name="connsiteX180" fmla="*/ 1790700 w 2362200"/>
                  <a:gd name="connsiteY180" fmla="*/ 1692275 h 1797050"/>
                  <a:gd name="connsiteX181" fmla="*/ 1746250 w 2362200"/>
                  <a:gd name="connsiteY181" fmla="*/ 1711325 h 1797050"/>
                  <a:gd name="connsiteX182" fmla="*/ 1739900 w 2362200"/>
                  <a:gd name="connsiteY182" fmla="*/ 1733550 h 1797050"/>
                  <a:gd name="connsiteX183" fmla="*/ 1724025 w 2362200"/>
                  <a:gd name="connsiteY183" fmla="*/ 1739900 h 1797050"/>
                  <a:gd name="connsiteX184" fmla="*/ 1701800 w 2362200"/>
                  <a:gd name="connsiteY184" fmla="*/ 1739900 h 1797050"/>
                  <a:gd name="connsiteX185" fmla="*/ 1714500 w 2362200"/>
                  <a:gd name="connsiteY185" fmla="*/ 1704975 h 1797050"/>
                  <a:gd name="connsiteX186" fmla="*/ 1739900 w 2362200"/>
                  <a:gd name="connsiteY186" fmla="*/ 1679575 h 1797050"/>
                  <a:gd name="connsiteX187" fmla="*/ 1730375 w 2362200"/>
                  <a:gd name="connsiteY187" fmla="*/ 1654175 h 1797050"/>
                  <a:gd name="connsiteX188" fmla="*/ 1708150 w 2362200"/>
                  <a:gd name="connsiteY188" fmla="*/ 1654175 h 1797050"/>
                  <a:gd name="connsiteX189" fmla="*/ 1695450 w 2362200"/>
                  <a:gd name="connsiteY189" fmla="*/ 1679575 h 1797050"/>
                  <a:gd name="connsiteX190" fmla="*/ 1663700 w 2362200"/>
                  <a:gd name="connsiteY190" fmla="*/ 1685925 h 1797050"/>
                  <a:gd name="connsiteX191" fmla="*/ 1628775 w 2362200"/>
                  <a:gd name="connsiteY191" fmla="*/ 1698625 h 1797050"/>
                  <a:gd name="connsiteX192" fmla="*/ 1600200 w 2362200"/>
                  <a:gd name="connsiteY192" fmla="*/ 1670050 h 1797050"/>
                  <a:gd name="connsiteX193" fmla="*/ 1597025 w 2362200"/>
                  <a:gd name="connsiteY193" fmla="*/ 1635125 h 1797050"/>
                  <a:gd name="connsiteX194" fmla="*/ 1568450 w 2362200"/>
                  <a:gd name="connsiteY194" fmla="*/ 1619250 h 1797050"/>
                  <a:gd name="connsiteX195" fmla="*/ 1558925 w 2362200"/>
                  <a:gd name="connsiteY195" fmla="*/ 1584325 h 1797050"/>
                  <a:gd name="connsiteX196" fmla="*/ 1517650 w 2362200"/>
                  <a:gd name="connsiteY196" fmla="*/ 1555750 h 1797050"/>
                  <a:gd name="connsiteX197" fmla="*/ 1498600 w 2362200"/>
                  <a:gd name="connsiteY197" fmla="*/ 1558925 h 1797050"/>
                  <a:gd name="connsiteX198" fmla="*/ 1466850 w 2362200"/>
                  <a:gd name="connsiteY198" fmla="*/ 1603375 h 1797050"/>
                  <a:gd name="connsiteX199" fmla="*/ 1419225 w 2362200"/>
                  <a:gd name="connsiteY199" fmla="*/ 1622425 h 1797050"/>
                  <a:gd name="connsiteX200" fmla="*/ 1393825 w 2362200"/>
                  <a:gd name="connsiteY200" fmla="*/ 1587500 h 1797050"/>
                  <a:gd name="connsiteX201" fmla="*/ 1368425 w 2362200"/>
                  <a:gd name="connsiteY201" fmla="*/ 1587500 h 1797050"/>
                  <a:gd name="connsiteX202" fmla="*/ 1270000 w 2362200"/>
                  <a:gd name="connsiteY202" fmla="*/ 1511300 h 1797050"/>
                  <a:gd name="connsiteX203" fmla="*/ 1276350 w 2362200"/>
                  <a:gd name="connsiteY203" fmla="*/ 1463675 h 1797050"/>
                  <a:gd name="connsiteX204" fmla="*/ 1238250 w 2362200"/>
                  <a:gd name="connsiteY204" fmla="*/ 1457325 h 1797050"/>
                  <a:gd name="connsiteX205" fmla="*/ 1222375 w 2362200"/>
                  <a:gd name="connsiteY205" fmla="*/ 1482725 h 1797050"/>
                  <a:gd name="connsiteX206" fmla="*/ 1187450 w 2362200"/>
                  <a:gd name="connsiteY206" fmla="*/ 1482725 h 1797050"/>
                  <a:gd name="connsiteX207" fmla="*/ 1139825 w 2362200"/>
                  <a:gd name="connsiteY207" fmla="*/ 1460500 h 1797050"/>
                  <a:gd name="connsiteX208" fmla="*/ 1092200 w 2362200"/>
                  <a:gd name="connsiteY208" fmla="*/ 1495425 h 1797050"/>
                  <a:gd name="connsiteX209" fmla="*/ 1098550 w 2362200"/>
                  <a:gd name="connsiteY209" fmla="*/ 1511300 h 1797050"/>
                  <a:gd name="connsiteX210" fmla="*/ 1079500 w 2362200"/>
                  <a:gd name="connsiteY210" fmla="*/ 1530350 h 1797050"/>
                  <a:gd name="connsiteX211" fmla="*/ 1035050 w 2362200"/>
                  <a:gd name="connsiteY211" fmla="*/ 1530350 h 1797050"/>
                  <a:gd name="connsiteX212" fmla="*/ 1006475 w 2362200"/>
                  <a:gd name="connsiteY212" fmla="*/ 1574800 h 1797050"/>
                  <a:gd name="connsiteX213" fmla="*/ 958850 w 2362200"/>
                  <a:gd name="connsiteY213" fmla="*/ 1571625 h 1797050"/>
                  <a:gd name="connsiteX214" fmla="*/ 952500 w 2362200"/>
                  <a:gd name="connsiteY214" fmla="*/ 1587500 h 1797050"/>
                  <a:gd name="connsiteX215" fmla="*/ 965200 w 2362200"/>
                  <a:gd name="connsiteY215" fmla="*/ 1670050 h 1797050"/>
                  <a:gd name="connsiteX216" fmla="*/ 939800 w 2362200"/>
                  <a:gd name="connsiteY216" fmla="*/ 1714500 h 1797050"/>
                  <a:gd name="connsiteX217" fmla="*/ 901700 w 2362200"/>
                  <a:gd name="connsiteY217" fmla="*/ 1720850 h 1797050"/>
                  <a:gd name="connsiteX218" fmla="*/ 898525 w 2362200"/>
                  <a:gd name="connsiteY218" fmla="*/ 1746250 h 1797050"/>
                  <a:gd name="connsiteX219" fmla="*/ 869950 w 2362200"/>
                  <a:gd name="connsiteY219" fmla="*/ 1746250 h 1797050"/>
                  <a:gd name="connsiteX220" fmla="*/ 854075 w 2362200"/>
                  <a:gd name="connsiteY220" fmla="*/ 1758950 h 1797050"/>
                  <a:gd name="connsiteX221" fmla="*/ 847725 w 2362200"/>
                  <a:gd name="connsiteY221" fmla="*/ 1771650 h 1797050"/>
                  <a:gd name="connsiteX222" fmla="*/ 828675 w 2362200"/>
                  <a:gd name="connsiteY222" fmla="*/ 1765300 h 1797050"/>
                  <a:gd name="connsiteX223" fmla="*/ 819150 w 2362200"/>
                  <a:gd name="connsiteY223" fmla="*/ 1752600 h 1797050"/>
                  <a:gd name="connsiteX224" fmla="*/ 790575 w 2362200"/>
                  <a:gd name="connsiteY224" fmla="*/ 1771650 h 1797050"/>
                  <a:gd name="connsiteX225" fmla="*/ 692150 w 2362200"/>
                  <a:gd name="connsiteY225" fmla="*/ 1701800 h 1797050"/>
                  <a:gd name="connsiteX226" fmla="*/ 650875 w 2362200"/>
                  <a:gd name="connsiteY226" fmla="*/ 1720850 h 1797050"/>
                  <a:gd name="connsiteX227" fmla="*/ 615950 w 2362200"/>
                  <a:gd name="connsiteY227" fmla="*/ 1685925 h 1797050"/>
                  <a:gd name="connsiteX228" fmla="*/ 581025 w 2362200"/>
                  <a:gd name="connsiteY228" fmla="*/ 1689100 h 1797050"/>
                  <a:gd name="connsiteX229" fmla="*/ 571500 w 2362200"/>
                  <a:gd name="connsiteY229" fmla="*/ 1609725 h 1797050"/>
                  <a:gd name="connsiteX230" fmla="*/ 523875 w 2362200"/>
                  <a:gd name="connsiteY230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6950 w 2362200"/>
                  <a:gd name="connsiteY92" fmla="*/ 203200 h 1797050"/>
                  <a:gd name="connsiteX93" fmla="*/ 1038225 w 2362200"/>
                  <a:gd name="connsiteY93" fmla="*/ 231775 h 1797050"/>
                  <a:gd name="connsiteX94" fmla="*/ 1069975 w 2362200"/>
                  <a:gd name="connsiteY94" fmla="*/ 228600 h 1797050"/>
                  <a:gd name="connsiteX95" fmla="*/ 1129242 w 2362200"/>
                  <a:gd name="connsiteY95" fmla="*/ 283633 h 1797050"/>
                  <a:gd name="connsiteX96" fmla="*/ 1169458 w 2362200"/>
                  <a:gd name="connsiteY96" fmla="*/ 281517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301750 w 2362200"/>
                  <a:gd name="connsiteY100" fmla="*/ 416983 h 1797050"/>
                  <a:gd name="connsiteX101" fmla="*/ 1282700 w 2362200"/>
                  <a:gd name="connsiteY101" fmla="*/ 460375 h 1797050"/>
                  <a:gd name="connsiteX102" fmla="*/ 1336675 w 2362200"/>
                  <a:gd name="connsiteY102" fmla="*/ 504825 h 1797050"/>
                  <a:gd name="connsiteX103" fmla="*/ 1378744 w 2362200"/>
                  <a:gd name="connsiteY103" fmla="*/ 503238 h 1797050"/>
                  <a:gd name="connsiteX104" fmla="*/ 1403350 w 2362200"/>
                  <a:gd name="connsiteY104" fmla="*/ 530225 h 1797050"/>
                  <a:gd name="connsiteX105" fmla="*/ 1434307 w 2362200"/>
                  <a:gd name="connsiteY105" fmla="*/ 526475 h 1797050"/>
                  <a:gd name="connsiteX106" fmla="*/ 1468438 w 2362200"/>
                  <a:gd name="connsiteY106" fmla="*/ 548578 h 1797050"/>
                  <a:gd name="connsiteX107" fmla="*/ 1492250 w 2362200"/>
                  <a:gd name="connsiteY107" fmla="*/ 590550 h 1797050"/>
                  <a:gd name="connsiteX108" fmla="*/ 1480344 w 2362200"/>
                  <a:gd name="connsiteY108" fmla="*/ 612775 h 1797050"/>
                  <a:gd name="connsiteX109" fmla="*/ 1450975 w 2362200"/>
                  <a:gd name="connsiteY109" fmla="*/ 622300 h 1797050"/>
                  <a:gd name="connsiteX110" fmla="*/ 1511300 w 2362200"/>
                  <a:gd name="connsiteY110" fmla="*/ 638175 h 1797050"/>
                  <a:gd name="connsiteX111" fmla="*/ 1581944 w 2362200"/>
                  <a:gd name="connsiteY111" fmla="*/ 619919 h 1797050"/>
                  <a:gd name="connsiteX112" fmla="*/ 1622425 w 2362200"/>
                  <a:gd name="connsiteY112" fmla="*/ 613569 h 1797050"/>
                  <a:gd name="connsiteX113" fmla="*/ 1623219 w 2362200"/>
                  <a:gd name="connsiteY113" fmla="*/ 587375 h 1797050"/>
                  <a:gd name="connsiteX114" fmla="*/ 1641475 w 2362200"/>
                  <a:gd name="connsiteY114" fmla="*/ 593725 h 1797050"/>
                  <a:gd name="connsiteX115" fmla="*/ 1698625 w 2362200"/>
                  <a:gd name="connsiteY115" fmla="*/ 611981 h 1797050"/>
                  <a:gd name="connsiteX116" fmla="*/ 1704181 w 2362200"/>
                  <a:gd name="connsiteY116" fmla="*/ 575469 h 1797050"/>
                  <a:gd name="connsiteX117" fmla="*/ 1724025 w 2362200"/>
                  <a:gd name="connsiteY117" fmla="*/ 565150 h 1797050"/>
                  <a:gd name="connsiteX118" fmla="*/ 1803400 w 2362200"/>
                  <a:gd name="connsiteY118" fmla="*/ 508000 h 1797050"/>
                  <a:gd name="connsiteX119" fmla="*/ 1885950 w 2362200"/>
                  <a:gd name="connsiteY119" fmla="*/ 485775 h 1797050"/>
                  <a:gd name="connsiteX120" fmla="*/ 1952625 w 2362200"/>
                  <a:gd name="connsiteY120" fmla="*/ 415925 h 1797050"/>
                  <a:gd name="connsiteX121" fmla="*/ 1977231 w 2362200"/>
                  <a:gd name="connsiteY121" fmla="*/ 409575 h 1797050"/>
                  <a:gd name="connsiteX122" fmla="*/ 2006600 w 2362200"/>
                  <a:gd name="connsiteY122" fmla="*/ 396875 h 1797050"/>
                  <a:gd name="connsiteX123" fmla="*/ 2056606 w 2362200"/>
                  <a:gd name="connsiteY123" fmla="*/ 411956 h 1797050"/>
                  <a:gd name="connsiteX124" fmla="*/ 2078038 w 2362200"/>
                  <a:gd name="connsiteY124" fmla="*/ 452437 h 1797050"/>
                  <a:gd name="connsiteX125" fmla="*/ 2133600 w 2362200"/>
                  <a:gd name="connsiteY125" fmla="*/ 504825 h 1797050"/>
                  <a:gd name="connsiteX126" fmla="*/ 2194719 w 2362200"/>
                  <a:gd name="connsiteY126" fmla="*/ 536575 h 1797050"/>
                  <a:gd name="connsiteX127" fmla="*/ 2248694 w 2362200"/>
                  <a:gd name="connsiteY127" fmla="*/ 523081 h 1797050"/>
                  <a:gd name="connsiteX128" fmla="*/ 2266156 w 2362200"/>
                  <a:gd name="connsiteY128" fmla="*/ 531019 h 1797050"/>
                  <a:gd name="connsiteX129" fmla="*/ 2274887 w 2362200"/>
                  <a:gd name="connsiteY129" fmla="*/ 573881 h 1797050"/>
                  <a:gd name="connsiteX130" fmla="*/ 2324100 w 2362200"/>
                  <a:gd name="connsiteY130" fmla="*/ 606425 h 1797050"/>
                  <a:gd name="connsiteX131" fmla="*/ 2362200 w 2362200"/>
                  <a:gd name="connsiteY131" fmla="*/ 644525 h 1797050"/>
                  <a:gd name="connsiteX132" fmla="*/ 2310857 w 2362200"/>
                  <a:gd name="connsiteY132" fmla="*/ 772537 h 1797050"/>
                  <a:gd name="connsiteX133" fmla="*/ 2273300 w 2362200"/>
                  <a:gd name="connsiteY133" fmla="*/ 895350 h 1797050"/>
                  <a:gd name="connsiteX134" fmla="*/ 2247900 w 2362200"/>
                  <a:gd name="connsiteY134" fmla="*/ 949325 h 1797050"/>
                  <a:gd name="connsiteX135" fmla="*/ 2197100 w 2362200"/>
                  <a:gd name="connsiteY135" fmla="*/ 949325 h 1797050"/>
                  <a:gd name="connsiteX136" fmla="*/ 2174875 w 2362200"/>
                  <a:gd name="connsiteY136" fmla="*/ 993775 h 1797050"/>
                  <a:gd name="connsiteX137" fmla="*/ 2174875 w 2362200"/>
                  <a:gd name="connsiteY137" fmla="*/ 993775 h 1797050"/>
                  <a:gd name="connsiteX138" fmla="*/ 2181225 w 2362200"/>
                  <a:gd name="connsiteY138" fmla="*/ 1022350 h 1797050"/>
                  <a:gd name="connsiteX139" fmla="*/ 2146300 w 2362200"/>
                  <a:gd name="connsiteY139" fmla="*/ 1031875 h 1797050"/>
                  <a:gd name="connsiteX140" fmla="*/ 2095500 w 2362200"/>
                  <a:gd name="connsiteY140" fmla="*/ 1019175 h 1797050"/>
                  <a:gd name="connsiteX141" fmla="*/ 2101850 w 2362200"/>
                  <a:gd name="connsiteY141" fmla="*/ 1073150 h 1797050"/>
                  <a:gd name="connsiteX142" fmla="*/ 2114550 w 2362200"/>
                  <a:gd name="connsiteY142" fmla="*/ 1117600 h 1797050"/>
                  <a:gd name="connsiteX143" fmla="*/ 2051050 w 2362200"/>
                  <a:gd name="connsiteY143" fmla="*/ 1152525 h 1797050"/>
                  <a:gd name="connsiteX144" fmla="*/ 2066925 w 2362200"/>
                  <a:gd name="connsiteY144" fmla="*/ 1174750 h 1797050"/>
                  <a:gd name="connsiteX145" fmla="*/ 2047875 w 2362200"/>
                  <a:gd name="connsiteY145" fmla="*/ 1196975 h 1797050"/>
                  <a:gd name="connsiteX146" fmla="*/ 1968500 w 2362200"/>
                  <a:gd name="connsiteY146" fmla="*/ 1171575 h 1797050"/>
                  <a:gd name="connsiteX147" fmla="*/ 1943100 w 2362200"/>
                  <a:gd name="connsiteY147" fmla="*/ 1187450 h 1797050"/>
                  <a:gd name="connsiteX148" fmla="*/ 1908175 w 2362200"/>
                  <a:gd name="connsiteY148" fmla="*/ 1187450 h 1797050"/>
                  <a:gd name="connsiteX149" fmla="*/ 1908175 w 2362200"/>
                  <a:gd name="connsiteY149" fmla="*/ 1247775 h 1797050"/>
                  <a:gd name="connsiteX150" fmla="*/ 1924050 w 2362200"/>
                  <a:gd name="connsiteY150" fmla="*/ 1263650 h 1797050"/>
                  <a:gd name="connsiteX151" fmla="*/ 1933575 w 2362200"/>
                  <a:gd name="connsiteY151" fmla="*/ 1279525 h 1797050"/>
                  <a:gd name="connsiteX152" fmla="*/ 1943100 w 2362200"/>
                  <a:gd name="connsiteY152" fmla="*/ 1279525 h 1797050"/>
                  <a:gd name="connsiteX153" fmla="*/ 1933575 w 2362200"/>
                  <a:gd name="connsiteY153" fmla="*/ 1304925 h 1797050"/>
                  <a:gd name="connsiteX154" fmla="*/ 1952625 w 2362200"/>
                  <a:gd name="connsiteY154" fmla="*/ 1320800 h 1797050"/>
                  <a:gd name="connsiteX155" fmla="*/ 1949450 w 2362200"/>
                  <a:gd name="connsiteY155" fmla="*/ 1336675 h 1797050"/>
                  <a:gd name="connsiteX156" fmla="*/ 1905000 w 2362200"/>
                  <a:gd name="connsiteY156" fmla="*/ 13366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406525 h 1797050"/>
                  <a:gd name="connsiteX160" fmla="*/ 1936750 w 2362200"/>
                  <a:gd name="connsiteY160" fmla="*/ 1447800 h 1797050"/>
                  <a:gd name="connsiteX161" fmla="*/ 1990725 w 2362200"/>
                  <a:gd name="connsiteY161" fmla="*/ 1447800 h 1797050"/>
                  <a:gd name="connsiteX162" fmla="*/ 2060575 w 2362200"/>
                  <a:gd name="connsiteY162" fmla="*/ 1476375 h 1797050"/>
                  <a:gd name="connsiteX163" fmla="*/ 2060575 w 2362200"/>
                  <a:gd name="connsiteY163" fmla="*/ 1504950 h 1797050"/>
                  <a:gd name="connsiteX164" fmla="*/ 2035175 w 2362200"/>
                  <a:gd name="connsiteY164" fmla="*/ 1571625 h 1797050"/>
                  <a:gd name="connsiteX165" fmla="*/ 2063750 w 2362200"/>
                  <a:gd name="connsiteY165" fmla="*/ 1587500 h 1797050"/>
                  <a:gd name="connsiteX166" fmla="*/ 2105025 w 2362200"/>
                  <a:gd name="connsiteY166" fmla="*/ 1660525 h 1797050"/>
                  <a:gd name="connsiteX167" fmla="*/ 2054225 w 2362200"/>
                  <a:gd name="connsiteY167" fmla="*/ 1736725 h 1797050"/>
                  <a:gd name="connsiteX168" fmla="*/ 2028825 w 2362200"/>
                  <a:gd name="connsiteY168" fmla="*/ 1730375 h 1797050"/>
                  <a:gd name="connsiteX169" fmla="*/ 2006600 w 2362200"/>
                  <a:gd name="connsiteY169" fmla="*/ 1717675 h 1797050"/>
                  <a:gd name="connsiteX170" fmla="*/ 2000250 w 2362200"/>
                  <a:gd name="connsiteY170" fmla="*/ 1736725 h 1797050"/>
                  <a:gd name="connsiteX171" fmla="*/ 1958975 w 2362200"/>
                  <a:gd name="connsiteY171" fmla="*/ 1746250 h 1797050"/>
                  <a:gd name="connsiteX172" fmla="*/ 1952625 w 2362200"/>
                  <a:gd name="connsiteY172" fmla="*/ 1778000 h 1797050"/>
                  <a:gd name="connsiteX173" fmla="*/ 1901825 w 2362200"/>
                  <a:gd name="connsiteY173" fmla="*/ 1797050 h 1797050"/>
                  <a:gd name="connsiteX174" fmla="*/ 1879600 w 2362200"/>
                  <a:gd name="connsiteY174" fmla="*/ 1758950 h 1797050"/>
                  <a:gd name="connsiteX175" fmla="*/ 1841500 w 2362200"/>
                  <a:gd name="connsiteY175" fmla="*/ 1768475 h 1797050"/>
                  <a:gd name="connsiteX176" fmla="*/ 1844675 w 2362200"/>
                  <a:gd name="connsiteY176" fmla="*/ 1730375 h 1797050"/>
                  <a:gd name="connsiteX177" fmla="*/ 1825625 w 2362200"/>
                  <a:gd name="connsiteY177" fmla="*/ 1704975 h 1797050"/>
                  <a:gd name="connsiteX178" fmla="*/ 1860550 w 2362200"/>
                  <a:gd name="connsiteY178" fmla="*/ 1685925 h 1797050"/>
                  <a:gd name="connsiteX179" fmla="*/ 1803400 w 2362200"/>
                  <a:gd name="connsiteY179" fmla="*/ 1666875 h 1797050"/>
                  <a:gd name="connsiteX180" fmla="*/ 1790700 w 2362200"/>
                  <a:gd name="connsiteY180" fmla="*/ 1692275 h 1797050"/>
                  <a:gd name="connsiteX181" fmla="*/ 1746250 w 2362200"/>
                  <a:gd name="connsiteY181" fmla="*/ 1711325 h 1797050"/>
                  <a:gd name="connsiteX182" fmla="*/ 1739900 w 2362200"/>
                  <a:gd name="connsiteY182" fmla="*/ 1733550 h 1797050"/>
                  <a:gd name="connsiteX183" fmla="*/ 1724025 w 2362200"/>
                  <a:gd name="connsiteY183" fmla="*/ 1739900 h 1797050"/>
                  <a:gd name="connsiteX184" fmla="*/ 1701800 w 2362200"/>
                  <a:gd name="connsiteY184" fmla="*/ 1739900 h 1797050"/>
                  <a:gd name="connsiteX185" fmla="*/ 1714500 w 2362200"/>
                  <a:gd name="connsiteY185" fmla="*/ 1704975 h 1797050"/>
                  <a:gd name="connsiteX186" fmla="*/ 1739900 w 2362200"/>
                  <a:gd name="connsiteY186" fmla="*/ 1679575 h 1797050"/>
                  <a:gd name="connsiteX187" fmla="*/ 1730375 w 2362200"/>
                  <a:gd name="connsiteY187" fmla="*/ 1654175 h 1797050"/>
                  <a:gd name="connsiteX188" fmla="*/ 1708150 w 2362200"/>
                  <a:gd name="connsiteY188" fmla="*/ 1654175 h 1797050"/>
                  <a:gd name="connsiteX189" fmla="*/ 1695450 w 2362200"/>
                  <a:gd name="connsiteY189" fmla="*/ 1679575 h 1797050"/>
                  <a:gd name="connsiteX190" fmla="*/ 1663700 w 2362200"/>
                  <a:gd name="connsiteY190" fmla="*/ 1685925 h 1797050"/>
                  <a:gd name="connsiteX191" fmla="*/ 1628775 w 2362200"/>
                  <a:gd name="connsiteY191" fmla="*/ 1698625 h 1797050"/>
                  <a:gd name="connsiteX192" fmla="*/ 1600200 w 2362200"/>
                  <a:gd name="connsiteY192" fmla="*/ 1670050 h 1797050"/>
                  <a:gd name="connsiteX193" fmla="*/ 1597025 w 2362200"/>
                  <a:gd name="connsiteY193" fmla="*/ 1635125 h 1797050"/>
                  <a:gd name="connsiteX194" fmla="*/ 1568450 w 2362200"/>
                  <a:gd name="connsiteY194" fmla="*/ 1619250 h 1797050"/>
                  <a:gd name="connsiteX195" fmla="*/ 1558925 w 2362200"/>
                  <a:gd name="connsiteY195" fmla="*/ 1584325 h 1797050"/>
                  <a:gd name="connsiteX196" fmla="*/ 1517650 w 2362200"/>
                  <a:gd name="connsiteY196" fmla="*/ 1555750 h 1797050"/>
                  <a:gd name="connsiteX197" fmla="*/ 1498600 w 2362200"/>
                  <a:gd name="connsiteY197" fmla="*/ 1558925 h 1797050"/>
                  <a:gd name="connsiteX198" fmla="*/ 1466850 w 2362200"/>
                  <a:gd name="connsiteY198" fmla="*/ 1603375 h 1797050"/>
                  <a:gd name="connsiteX199" fmla="*/ 1419225 w 2362200"/>
                  <a:gd name="connsiteY199" fmla="*/ 1622425 h 1797050"/>
                  <a:gd name="connsiteX200" fmla="*/ 1393825 w 2362200"/>
                  <a:gd name="connsiteY200" fmla="*/ 1587500 h 1797050"/>
                  <a:gd name="connsiteX201" fmla="*/ 1368425 w 2362200"/>
                  <a:gd name="connsiteY201" fmla="*/ 1587500 h 1797050"/>
                  <a:gd name="connsiteX202" fmla="*/ 1270000 w 2362200"/>
                  <a:gd name="connsiteY202" fmla="*/ 1511300 h 1797050"/>
                  <a:gd name="connsiteX203" fmla="*/ 1276350 w 2362200"/>
                  <a:gd name="connsiteY203" fmla="*/ 1463675 h 1797050"/>
                  <a:gd name="connsiteX204" fmla="*/ 1238250 w 2362200"/>
                  <a:gd name="connsiteY204" fmla="*/ 1457325 h 1797050"/>
                  <a:gd name="connsiteX205" fmla="*/ 1222375 w 2362200"/>
                  <a:gd name="connsiteY205" fmla="*/ 1482725 h 1797050"/>
                  <a:gd name="connsiteX206" fmla="*/ 1187450 w 2362200"/>
                  <a:gd name="connsiteY206" fmla="*/ 1482725 h 1797050"/>
                  <a:gd name="connsiteX207" fmla="*/ 1139825 w 2362200"/>
                  <a:gd name="connsiteY207" fmla="*/ 1460500 h 1797050"/>
                  <a:gd name="connsiteX208" fmla="*/ 1092200 w 2362200"/>
                  <a:gd name="connsiteY208" fmla="*/ 1495425 h 1797050"/>
                  <a:gd name="connsiteX209" fmla="*/ 1098550 w 2362200"/>
                  <a:gd name="connsiteY209" fmla="*/ 1511300 h 1797050"/>
                  <a:gd name="connsiteX210" fmla="*/ 1079500 w 2362200"/>
                  <a:gd name="connsiteY210" fmla="*/ 1530350 h 1797050"/>
                  <a:gd name="connsiteX211" fmla="*/ 1035050 w 2362200"/>
                  <a:gd name="connsiteY211" fmla="*/ 1530350 h 1797050"/>
                  <a:gd name="connsiteX212" fmla="*/ 1006475 w 2362200"/>
                  <a:gd name="connsiteY212" fmla="*/ 1574800 h 1797050"/>
                  <a:gd name="connsiteX213" fmla="*/ 958850 w 2362200"/>
                  <a:gd name="connsiteY213" fmla="*/ 1571625 h 1797050"/>
                  <a:gd name="connsiteX214" fmla="*/ 952500 w 2362200"/>
                  <a:gd name="connsiteY214" fmla="*/ 1587500 h 1797050"/>
                  <a:gd name="connsiteX215" fmla="*/ 965200 w 2362200"/>
                  <a:gd name="connsiteY215" fmla="*/ 1670050 h 1797050"/>
                  <a:gd name="connsiteX216" fmla="*/ 939800 w 2362200"/>
                  <a:gd name="connsiteY216" fmla="*/ 1714500 h 1797050"/>
                  <a:gd name="connsiteX217" fmla="*/ 901700 w 2362200"/>
                  <a:gd name="connsiteY217" fmla="*/ 1720850 h 1797050"/>
                  <a:gd name="connsiteX218" fmla="*/ 898525 w 2362200"/>
                  <a:gd name="connsiteY218" fmla="*/ 1746250 h 1797050"/>
                  <a:gd name="connsiteX219" fmla="*/ 869950 w 2362200"/>
                  <a:gd name="connsiteY219" fmla="*/ 1746250 h 1797050"/>
                  <a:gd name="connsiteX220" fmla="*/ 854075 w 2362200"/>
                  <a:gd name="connsiteY220" fmla="*/ 1758950 h 1797050"/>
                  <a:gd name="connsiteX221" fmla="*/ 847725 w 2362200"/>
                  <a:gd name="connsiteY221" fmla="*/ 1771650 h 1797050"/>
                  <a:gd name="connsiteX222" fmla="*/ 828675 w 2362200"/>
                  <a:gd name="connsiteY222" fmla="*/ 1765300 h 1797050"/>
                  <a:gd name="connsiteX223" fmla="*/ 819150 w 2362200"/>
                  <a:gd name="connsiteY223" fmla="*/ 1752600 h 1797050"/>
                  <a:gd name="connsiteX224" fmla="*/ 790575 w 2362200"/>
                  <a:gd name="connsiteY224" fmla="*/ 1771650 h 1797050"/>
                  <a:gd name="connsiteX225" fmla="*/ 692150 w 2362200"/>
                  <a:gd name="connsiteY225" fmla="*/ 1701800 h 1797050"/>
                  <a:gd name="connsiteX226" fmla="*/ 650875 w 2362200"/>
                  <a:gd name="connsiteY226" fmla="*/ 1720850 h 1797050"/>
                  <a:gd name="connsiteX227" fmla="*/ 615950 w 2362200"/>
                  <a:gd name="connsiteY227" fmla="*/ 1685925 h 1797050"/>
                  <a:gd name="connsiteX228" fmla="*/ 581025 w 2362200"/>
                  <a:gd name="connsiteY228" fmla="*/ 1689100 h 1797050"/>
                  <a:gd name="connsiteX229" fmla="*/ 571500 w 2362200"/>
                  <a:gd name="connsiteY229" fmla="*/ 1609725 h 1797050"/>
                  <a:gd name="connsiteX230" fmla="*/ 523875 w 2362200"/>
                  <a:gd name="connsiteY230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6950 w 2362200"/>
                  <a:gd name="connsiteY92" fmla="*/ 203200 h 1797050"/>
                  <a:gd name="connsiteX93" fmla="*/ 1038225 w 2362200"/>
                  <a:gd name="connsiteY93" fmla="*/ 230981 h 1797050"/>
                  <a:gd name="connsiteX94" fmla="*/ 1069975 w 2362200"/>
                  <a:gd name="connsiteY94" fmla="*/ 228600 h 1797050"/>
                  <a:gd name="connsiteX95" fmla="*/ 1129242 w 2362200"/>
                  <a:gd name="connsiteY95" fmla="*/ 283633 h 1797050"/>
                  <a:gd name="connsiteX96" fmla="*/ 1169458 w 2362200"/>
                  <a:gd name="connsiteY96" fmla="*/ 281517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301750 w 2362200"/>
                  <a:gd name="connsiteY100" fmla="*/ 416983 h 1797050"/>
                  <a:gd name="connsiteX101" fmla="*/ 1282700 w 2362200"/>
                  <a:gd name="connsiteY101" fmla="*/ 460375 h 1797050"/>
                  <a:gd name="connsiteX102" fmla="*/ 1336675 w 2362200"/>
                  <a:gd name="connsiteY102" fmla="*/ 504825 h 1797050"/>
                  <a:gd name="connsiteX103" fmla="*/ 1378744 w 2362200"/>
                  <a:gd name="connsiteY103" fmla="*/ 503238 h 1797050"/>
                  <a:gd name="connsiteX104" fmla="*/ 1403350 w 2362200"/>
                  <a:gd name="connsiteY104" fmla="*/ 530225 h 1797050"/>
                  <a:gd name="connsiteX105" fmla="*/ 1434307 w 2362200"/>
                  <a:gd name="connsiteY105" fmla="*/ 526475 h 1797050"/>
                  <a:gd name="connsiteX106" fmla="*/ 1468438 w 2362200"/>
                  <a:gd name="connsiteY106" fmla="*/ 548578 h 1797050"/>
                  <a:gd name="connsiteX107" fmla="*/ 1492250 w 2362200"/>
                  <a:gd name="connsiteY107" fmla="*/ 590550 h 1797050"/>
                  <a:gd name="connsiteX108" fmla="*/ 1480344 w 2362200"/>
                  <a:gd name="connsiteY108" fmla="*/ 612775 h 1797050"/>
                  <a:gd name="connsiteX109" fmla="*/ 1450975 w 2362200"/>
                  <a:gd name="connsiteY109" fmla="*/ 622300 h 1797050"/>
                  <a:gd name="connsiteX110" fmla="*/ 1511300 w 2362200"/>
                  <a:gd name="connsiteY110" fmla="*/ 638175 h 1797050"/>
                  <a:gd name="connsiteX111" fmla="*/ 1581944 w 2362200"/>
                  <a:gd name="connsiteY111" fmla="*/ 619919 h 1797050"/>
                  <a:gd name="connsiteX112" fmla="*/ 1622425 w 2362200"/>
                  <a:gd name="connsiteY112" fmla="*/ 613569 h 1797050"/>
                  <a:gd name="connsiteX113" fmla="*/ 1623219 w 2362200"/>
                  <a:gd name="connsiteY113" fmla="*/ 587375 h 1797050"/>
                  <a:gd name="connsiteX114" fmla="*/ 1641475 w 2362200"/>
                  <a:gd name="connsiteY114" fmla="*/ 593725 h 1797050"/>
                  <a:gd name="connsiteX115" fmla="*/ 1698625 w 2362200"/>
                  <a:gd name="connsiteY115" fmla="*/ 611981 h 1797050"/>
                  <a:gd name="connsiteX116" fmla="*/ 1704181 w 2362200"/>
                  <a:gd name="connsiteY116" fmla="*/ 575469 h 1797050"/>
                  <a:gd name="connsiteX117" fmla="*/ 1724025 w 2362200"/>
                  <a:gd name="connsiteY117" fmla="*/ 565150 h 1797050"/>
                  <a:gd name="connsiteX118" fmla="*/ 1803400 w 2362200"/>
                  <a:gd name="connsiteY118" fmla="*/ 508000 h 1797050"/>
                  <a:gd name="connsiteX119" fmla="*/ 1885950 w 2362200"/>
                  <a:gd name="connsiteY119" fmla="*/ 485775 h 1797050"/>
                  <a:gd name="connsiteX120" fmla="*/ 1952625 w 2362200"/>
                  <a:gd name="connsiteY120" fmla="*/ 415925 h 1797050"/>
                  <a:gd name="connsiteX121" fmla="*/ 1977231 w 2362200"/>
                  <a:gd name="connsiteY121" fmla="*/ 409575 h 1797050"/>
                  <a:gd name="connsiteX122" fmla="*/ 2006600 w 2362200"/>
                  <a:gd name="connsiteY122" fmla="*/ 396875 h 1797050"/>
                  <a:gd name="connsiteX123" fmla="*/ 2056606 w 2362200"/>
                  <a:gd name="connsiteY123" fmla="*/ 411956 h 1797050"/>
                  <a:gd name="connsiteX124" fmla="*/ 2078038 w 2362200"/>
                  <a:gd name="connsiteY124" fmla="*/ 452437 h 1797050"/>
                  <a:gd name="connsiteX125" fmla="*/ 2133600 w 2362200"/>
                  <a:gd name="connsiteY125" fmla="*/ 504825 h 1797050"/>
                  <a:gd name="connsiteX126" fmla="*/ 2194719 w 2362200"/>
                  <a:gd name="connsiteY126" fmla="*/ 536575 h 1797050"/>
                  <a:gd name="connsiteX127" fmla="*/ 2248694 w 2362200"/>
                  <a:gd name="connsiteY127" fmla="*/ 523081 h 1797050"/>
                  <a:gd name="connsiteX128" fmla="*/ 2266156 w 2362200"/>
                  <a:gd name="connsiteY128" fmla="*/ 531019 h 1797050"/>
                  <a:gd name="connsiteX129" fmla="*/ 2274887 w 2362200"/>
                  <a:gd name="connsiteY129" fmla="*/ 573881 h 1797050"/>
                  <a:gd name="connsiteX130" fmla="*/ 2324100 w 2362200"/>
                  <a:gd name="connsiteY130" fmla="*/ 606425 h 1797050"/>
                  <a:gd name="connsiteX131" fmla="*/ 2362200 w 2362200"/>
                  <a:gd name="connsiteY131" fmla="*/ 644525 h 1797050"/>
                  <a:gd name="connsiteX132" fmla="*/ 2310857 w 2362200"/>
                  <a:gd name="connsiteY132" fmla="*/ 772537 h 1797050"/>
                  <a:gd name="connsiteX133" fmla="*/ 2273300 w 2362200"/>
                  <a:gd name="connsiteY133" fmla="*/ 895350 h 1797050"/>
                  <a:gd name="connsiteX134" fmla="*/ 2247900 w 2362200"/>
                  <a:gd name="connsiteY134" fmla="*/ 949325 h 1797050"/>
                  <a:gd name="connsiteX135" fmla="*/ 2197100 w 2362200"/>
                  <a:gd name="connsiteY135" fmla="*/ 949325 h 1797050"/>
                  <a:gd name="connsiteX136" fmla="*/ 2174875 w 2362200"/>
                  <a:gd name="connsiteY136" fmla="*/ 993775 h 1797050"/>
                  <a:gd name="connsiteX137" fmla="*/ 2174875 w 2362200"/>
                  <a:gd name="connsiteY137" fmla="*/ 993775 h 1797050"/>
                  <a:gd name="connsiteX138" fmla="*/ 2181225 w 2362200"/>
                  <a:gd name="connsiteY138" fmla="*/ 1022350 h 1797050"/>
                  <a:gd name="connsiteX139" fmla="*/ 2146300 w 2362200"/>
                  <a:gd name="connsiteY139" fmla="*/ 1031875 h 1797050"/>
                  <a:gd name="connsiteX140" fmla="*/ 2095500 w 2362200"/>
                  <a:gd name="connsiteY140" fmla="*/ 1019175 h 1797050"/>
                  <a:gd name="connsiteX141" fmla="*/ 2101850 w 2362200"/>
                  <a:gd name="connsiteY141" fmla="*/ 1073150 h 1797050"/>
                  <a:gd name="connsiteX142" fmla="*/ 2114550 w 2362200"/>
                  <a:gd name="connsiteY142" fmla="*/ 1117600 h 1797050"/>
                  <a:gd name="connsiteX143" fmla="*/ 2051050 w 2362200"/>
                  <a:gd name="connsiteY143" fmla="*/ 1152525 h 1797050"/>
                  <a:gd name="connsiteX144" fmla="*/ 2066925 w 2362200"/>
                  <a:gd name="connsiteY144" fmla="*/ 1174750 h 1797050"/>
                  <a:gd name="connsiteX145" fmla="*/ 2047875 w 2362200"/>
                  <a:gd name="connsiteY145" fmla="*/ 1196975 h 1797050"/>
                  <a:gd name="connsiteX146" fmla="*/ 1968500 w 2362200"/>
                  <a:gd name="connsiteY146" fmla="*/ 1171575 h 1797050"/>
                  <a:gd name="connsiteX147" fmla="*/ 1943100 w 2362200"/>
                  <a:gd name="connsiteY147" fmla="*/ 1187450 h 1797050"/>
                  <a:gd name="connsiteX148" fmla="*/ 1908175 w 2362200"/>
                  <a:gd name="connsiteY148" fmla="*/ 1187450 h 1797050"/>
                  <a:gd name="connsiteX149" fmla="*/ 1908175 w 2362200"/>
                  <a:gd name="connsiteY149" fmla="*/ 1247775 h 1797050"/>
                  <a:gd name="connsiteX150" fmla="*/ 1924050 w 2362200"/>
                  <a:gd name="connsiteY150" fmla="*/ 1263650 h 1797050"/>
                  <a:gd name="connsiteX151" fmla="*/ 1933575 w 2362200"/>
                  <a:gd name="connsiteY151" fmla="*/ 1279525 h 1797050"/>
                  <a:gd name="connsiteX152" fmla="*/ 1943100 w 2362200"/>
                  <a:gd name="connsiteY152" fmla="*/ 1279525 h 1797050"/>
                  <a:gd name="connsiteX153" fmla="*/ 1933575 w 2362200"/>
                  <a:gd name="connsiteY153" fmla="*/ 1304925 h 1797050"/>
                  <a:gd name="connsiteX154" fmla="*/ 1952625 w 2362200"/>
                  <a:gd name="connsiteY154" fmla="*/ 1320800 h 1797050"/>
                  <a:gd name="connsiteX155" fmla="*/ 1949450 w 2362200"/>
                  <a:gd name="connsiteY155" fmla="*/ 1336675 h 1797050"/>
                  <a:gd name="connsiteX156" fmla="*/ 1905000 w 2362200"/>
                  <a:gd name="connsiteY156" fmla="*/ 13366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406525 h 1797050"/>
                  <a:gd name="connsiteX160" fmla="*/ 1936750 w 2362200"/>
                  <a:gd name="connsiteY160" fmla="*/ 1447800 h 1797050"/>
                  <a:gd name="connsiteX161" fmla="*/ 1990725 w 2362200"/>
                  <a:gd name="connsiteY161" fmla="*/ 1447800 h 1797050"/>
                  <a:gd name="connsiteX162" fmla="*/ 2060575 w 2362200"/>
                  <a:gd name="connsiteY162" fmla="*/ 1476375 h 1797050"/>
                  <a:gd name="connsiteX163" fmla="*/ 2060575 w 2362200"/>
                  <a:gd name="connsiteY163" fmla="*/ 1504950 h 1797050"/>
                  <a:gd name="connsiteX164" fmla="*/ 2035175 w 2362200"/>
                  <a:gd name="connsiteY164" fmla="*/ 1571625 h 1797050"/>
                  <a:gd name="connsiteX165" fmla="*/ 2063750 w 2362200"/>
                  <a:gd name="connsiteY165" fmla="*/ 1587500 h 1797050"/>
                  <a:gd name="connsiteX166" fmla="*/ 2105025 w 2362200"/>
                  <a:gd name="connsiteY166" fmla="*/ 1660525 h 1797050"/>
                  <a:gd name="connsiteX167" fmla="*/ 2054225 w 2362200"/>
                  <a:gd name="connsiteY167" fmla="*/ 1736725 h 1797050"/>
                  <a:gd name="connsiteX168" fmla="*/ 2028825 w 2362200"/>
                  <a:gd name="connsiteY168" fmla="*/ 1730375 h 1797050"/>
                  <a:gd name="connsiteX169" fmla="*/ 2006600 w 2362200"/>
                  <a:gd name="connsiteY169" fmla="*/ 1717675 h 1797050"/>
                  <a:gd name="connsiteX170" fmla="*/ 2000250 w 2362200"/>
                  <a:gd name="connsiteY170" fmla="*/ 1736725 h 1797050"/>
                  <a:gd name="connsiteX171" fmla="*/ 1958975 w 2362200"/>
                  <a:gd name="connsiteY171" fmla="*/ 1746250 h 1797050"/>
                  <a:gd name="connsiteX172" fmla="*/ 1952625 w 2362200"/>
                  <a:gd name="connsiteY172" fmla="*/ 1778000 h 1797050"/>
                  <a:gd name="connsiteX173" fmla="*/ 1901825 w 2362200"/>
                  <a:gd name="connsiteY173" fmla="*/ 1797050 h 1797050"/>
                  <a:gd name="connsiteX174" fmla="*/ 1879600 w 2362200"/>
                  <a:gd name="connsiteY174" fmla="*/ 1758950 h 1797050"/>
                  <a:gd name="connsiteX175" fmla="*/ 1841500 w 2362200"/>
                  <a:gd name="connsiteY175" fmla="*/ 1768475 h 1797050"/>
                  <a:gd name="connsiteX176" fmla="*/ 1844675 w 2362200"/>
                  <a:gd name="connsiteY176" fmla="*/ 1730375 h 1797050"/>
                  <a:gd name="connsiteX177" fmla="*/ 1825625 w 2362200"/>
                  <a:gd name="connsiteY177" fmla="*/ 1704975 h 1797050"/>
                  <a:gd name="connsiteX178" fmla="*/ 1860550 w 2362200"/>
                  <a:gd name="connsiteY178" fmla="*/ 1685925 h 1797050"/>
                  <a:gd name="connsiteX179" fmla="*/ 1803400 w 2362200"/>
                  <a:gd name="connsiteY179" fmla="*/ 1666875 h 1797050"/>
                  <a:gd name="connsiteX180" fmla="*/ 1790700 w 2362200"/>
                  <a:gd name="connsiteY180" fmla="*/ 1692275 h 1797050"/>
                  <a:gd name="connsiteX181" fmla="*/ 1746250 w 2362200"/>
                  <a:gd name="connsiteY181" fmla="*/ 1711325 h 1797050"/>
                  <a:gd name="connsiteX182" fmla="*/ 1739900 w 2362200"/>
                  <a:gd name="connsiteY182" fmla="*/ 1733550 h 1797050"/>
                  <a:gd name="connsiteX183" fmla="*/ 1724025 w 2362200"/>
                  <a:gd name="connsiteY183" fmla="*/ 1739900 h 1797050"/>
                  <a:gd name="connsiteX184" fmla="*/ 1701800 w 2362200"/>
                  <a:gd name="connsiteY184" fmla="*/ 1739900 h 1797050"/>
                  <a:gd name="connsiteX185" fmla="*/ 1714500 w 2362200"/>
                  <a:gd name="connsiteY185" fmla="*/ 1704975 h 1797050"/>
                  <a:gd name="connsiteX186" fmla="*/ 1739900 w 2362200"/>
                  <a:gd name="connsiteY186" fmla="*/ 1679575 h 1797050"/>
                  <a:gd name="connsiteX187" fmla="*/ 1730375 w 2362200"/>
                  <a:gd name="connsiteY187" fmla="*/ 1654175 h 1797050"/>
                  <a:gd name="connsiteX188" fmla="*/ 1708150 w 2362200"/>
                  <a:gd name="connsiteY188" fmla="*/ 1654175 h 1797050"/>
                  <a:gd name="connsiteX189" fmla="*/ 1695450 w 2362200"/>
                  <a:gd name="connsiteY189" fmla="*/ 1679575 h 1797050"/>
                  <a:gd name="connsiteX190" fmla="*/ 1663700 w 2362200"/>
                  <a:gd name="connsiteY190" fmla="*/ 1685925 h 1797050"/>
                  <a:gd name="connsiteX191" fmla="*/ 1628775 w 2362200"/>
                  <a:gd name="connsiteY191" fmla="*/ 1698625 h 1797050"/>
                  <a:gd name="connsiteX192" fmla="*/ 1600200 w 2362200"/>
                  <a:gd name="connsiteY192" fmla="*/ 1670050 h 1797050"/>
                  <a:gd name="connsiteX193" fmla="*/ 1597025 w 2362200"/>
                  <a:gd name="connsiteY193" fmla="*/ 1635125 h 1797050"/>
                  <a:gd name="connsiteX194" fmla="*/ 1568450 w 2362200"/>
                  <a:gd name="connsiteY194" fmla="*/ 1619250 h 1797050"/>
                  <a:gd name="connsiteX195" fmla="*/ 1558925 w 2362200"/>
                  <a:gd name="connsiteY195" fmla="*/ 1584325 h 1797050"/>
                  <a:gd name="connsiteX196" fmla="*/ 1517650 w 2362200"/>
                  <a:gd name="connsiteY196" fmla="*/ 1555750 h 1797050"/>
                  <a:gd name="connsiteX197" fmla="*/ 1498600 w 2362200"/>
                  <a:gd name="connsiteY197" fmla="*/ 1558925 h 1797050"/>
                  <a:gd name="connsiteX198" fmla="*/ 1466850 w 2362200"/>
                  <a:gd name="connsiteY198" fmla="*/ 1603375 h 1797050"/>
                  <a:gd name="connsiteX199" fmla="*/ 1419225 w 2362200"/>
                  <a:gd name="connsiteY199" fmla="*/ 1622425 h 1797050"/>
                  <a:gd name="connsiteX200" fmla="*/ 1393825 w 2362200"/>
                  <a:gd name="connsiteY200" fmla="*/ 1587500 h 1797050"/>
                  <a:gd name="connsiteX201" fmla="*/ 1368425 w 2362200"/>
                  <a:gd name="connsiteY201" fmla="*/ 1587500 h 1797050"/>
                  <a:gd name="connsiteX202" fmla="*/ 1270000 w 2362200"/>
                  <a:gd name="connsiteY202" fmla="*/ 1511300 h 1797050"/>
                  <a:gd name="connsiteX203" fmla="*/ 1276350 w 2362200"/>
                  <a:gd name="connsiteY203" fmla="*/ 1463675 h 1797050"/>
                  <a:gd name="connsiteX204" fmla="*/ 1238250 w 2362200"/>
                  <a:gd name="connsiteY204" fmla="*/ 1457325 h 1797050"/>
                  <a:gd name="connsiteX205" fmla="*/ 1222375 w 2362200"/>
                  <a:gd name="connsiteY205" fmla="*/ 1482725 h 1797050"/>
                  <a:gd name="connsiteX206" fmla="*/ 1187450 w 2362200"/>
                  <a:gd name="connsiteY206" fmla="*/ 1482725 h 1797050"/>
                  <a:gd name="connsiteX207" fmla="*/ 1139825 w 2362200"/>
                  <a:gd name="connsiteY207" fmla="*/ 1460500 h 1797050"/>
                  <a:gd name="connsiteX208" fmla="*/ 1092200 w 2362200"/>
                  <a:gd name="connsiteY208" fmla="*/ 1495425 h 1797050"/>
                  <a:gd name="connsiteX209" fmla="*/ 1098550 w 2362200"/>
                  <a:gd name="connsiteY209" fmla="*/ 1511300 h 1797050"/>
                  <a:gd name="connsiteX210" fmla="*/ 1079500 w 2362200"/>
                  <a:gd name="connsiteY210" fmla="*/ 1530350 h 1797050"/>
                  <a:gd name="connsiteX211" fmla="*/ 1035050 w 2362200"/>
                  <a:gd name="connsiteY211" fmla="*/ 1530350 h 1797050"/>
                  <a:gd name="connsiteX212" fmla="*/ 1006475 w 2362200"/>
                  <a:gd name="connsiteY212" fmla="*/ 1574800 h 1797050"/>
                  <a:gd name="connsiteX213" fmla="*/ 958850 w 2362200"/>
                  <a:gd name="connsiteY213" fmla="*/ 1571625 h 1797050"/>
                  <a:gd name="connsiteX214" fmla="*/ 952500 w 2362200"/>
                  <a:gd name="connsiteY214" fmla="*/ 1587500 h 1797050"/>
                  <a:gd name="connsiteX215" fmla="*/ 965200 w 2362200"/>
                  <a:gd name="connsiteY215" fmla="*/ 1670050 h 1797050"/>
                  <a:gd name="connsiteX216" fmla="*/ 939800 w 2362200"/>
                  <a:gd name="connsiteY216" fmla="*/ 1714500 h 1797050"/>
                  <a:gd name="connsiteX217" fmla="*/ 901700 w 2362200"/>
                  <a:gd name="connsiteY217" fmla="*/ 1720850 h 1797050"/>
                  <a:gd name="connsiteX218" fmla="*/ 898525 w 2362200"/>
                  <a:gd name="connsiteY218" fmla="*/ 1746250 h 1797050"/>
                  <a:gd name="connsiteX219" fmla="*/ 869950 w 2362200"/>
                  <a:gd name="connsiteY219" fmla="*/ 1746250 h 1797050"/>
                  <a:gd name="connsiteX220" fmla="*/ 854075 w 2362200"/>
                  <a:gd name="connsiteY220" fmla="*/ 1758950 h 1797050"/>
                  <a:gd name="connsiteX221" fmla="*/ 847725 w 2362200"/>
                  <a:gd name="connsiteY221" fmla="*/ 1771650 h 1797050"/>
                  <a:gd name="connsiteX222" fmla="*/ 828675 w 2362200"/>
                  <a:gd name="connsiteY222" fmla="*/ 1765300 h 1797050"/>
                  <a:gd name="connsiteX223" fmla="*/ 819150 w 2362200"/>
                  <a:gd name="connsiteY223" fmla="*/ 1752600 h 1797050"/>
                  <a:gd name="connsiteX224" fmla="*/ 790575 w 2362200"/>
                  <a:gd name="connsiteY224" fmla="*/ 1771650 h 1797050"/>
                  <a:gd name="connsiteX225" fmla="*/ 692150 w 2362200"/>
                  <a:gd name="connsiteY225" fmla="*/ 1701800 h 1797050"/>
                  <a:gd name="connsiteX226" fmla="*/ 650875 w 2362200"/>
                  <a:gd name="connsiteY226" fmla="*/ 1720850 h 1797050"/>
                  <a:gd name="connsiteX227" fmla="*/ 615950 w 2362200"/>
                  <a:gd name="connsiteY227" fmla="*/ 1685925 h 1797050"/>
                  <a:gd name="connsiteX228" fmla="*/ 581025 w 2362200"/>
                  <a:gd name="connsiteY228" fmla="*/ 1689100 h 1797050"/>
                  <a:gd name="connsiteX229" fmla="*/ 571500 w 2362200"/>
                  <a:gd name="connsiteY229" fmla="*/ 1609725 h 1797050"/>
                  <a:gd name="connsiteX230" fmla="*/ 523875 w 2362200"/>
                  <a:gd name="connsiteY230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6950 w 2362200"/>
                  <a:gd name="connsiteY92" fmla="*/ 203200 h 1797050"/>
                  <a:gd name="connsiteX93" fmla="*/ 1038225 w 2362200"/>
                  <a:gd name="connsiteY93" fmla="*/ 230981 h 1797050"/>
                  <a:gd name="connsiteX94" fmla="*/ 1095375 w 2362200"/>
                  <a:gd name="connsiteY94" fmla="*/ 217487 h 1797050"/>
                  <a:gd name="connsiteX95" fmla="*/ 1129242 w 2362200"/>
                  <a:gd name="connsiteY95" fmla="*/ 283633 h 1797050"/>
                  <a:gd name="connsiteX96" fmla="*/ 1169458 w 2362200"/>
                  <a:gd name="connsiteY96" fmla="*/ 281517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301750 w 2362200"/>
                  <a:gd name="connsiteY100" fmla="*/ 416983 h 1797050"/>
                  <a:gd name="connsiteX101" fmla="*/ 1282700 w 2362200"/>
                  <a:gd name="connsiteY101" fmla="*/ 460375 h 1797050"/>
                  <a:gd name="connsiteX102" fmla="*/ 1336675 w 2362200"/>
                  <a:gd name="connsiteY102" fmla="*/ 504825 h 1797050"/>
                  <a:gd name="connsiteX103" fmla="*/ 1378744 w 2362200"/>
                  <a:gd name="connsiteY103" fmla="*/ 503238 h 1797050"/>
                  <a:gd name="connsiteX104" fmla="*/ 1403350 w 2362200"/>
                  <a:gd name="connsiteY104" fmla="*/ 530225 h 1797050"/>
                  <a:gd name="connsiteX105" fmla="*/ 1434307 w 2362200"/>
                  <a:gd name="connsiteY105" fmla="*/ 526475 h 1797050"/>
                  <a:gd name="connsiteX106" fmla="*/ 1468438 w 2362200"/>
                  <a:gd name="connsiteY106" fmla="*/ 548578 h 1797050"/>
                  <a:gd name="connsiteX107" fmla="*/ 1492250 w 2362200"/>
                  <a:gd name="connsiteY107" fmla="*/ 590550 h 1797050"/>
                  <a:gd name="connsiteX108" fmla="*/ 1480344 w 2362200"/>
                  <a:gd name="connsiteY108" fmla="*/ 612775 h 1797050"/>
                  <a:gd name="connsiteX109" fmla="*/ 1450975 w 2362200"/>
                  <a:gd name="connsiteY109" fmla="*/ 622300 h 1797050"/>
                  <a:gd name="connsiteX110" fmla="*/ 1511300 w 2362200"/>
                  <a:gd name="connsiteY110" fmla="*/ 638175 h 1797050"/>
                  <a:gd name="connsiteX111" fmla="*/ 1581944 w 2362200"/>
                  <a:gd name="connsiteY111" fmla="*/ 619919 h 1797050"/>
                  <a:gd name="connsiteX112" fmla="*/ 1622425 w 2362200"/>
                  <a:gd name="connsiteY112" fmla="*/ 613569 h 1797050"/>
                  <a:gd name="connsiteX113" fmla="*/ 1623219 w 2362200"/>
                  <a:gd name="connsiteY113" fmla="*/ 587375 h 1797050"/>
                  <a:gd name="connsiteX114" fmla="*/ 1641475 w 2362200"/>
                  <a:gd name="connsiteY114" fmla="*/ 593725 h 1797050"/>
                  <a:gd name="connsiteX115" fmla="*/ 1698625 w 2362200"/>
                  <a:gd name="connsiteY115" fmla="*/ 611981 h 1797050"/>
                  <a:gd name="connsiteX116" fmla="*/ 1704181 w 2362200"/>
                  <a:gd name="connsiteY116" fmla="*/ 575469 h 1797050"/>
                  <a:gd name="connsiteX117" fmla="*/ 1724025 w 2362200"/>
                  <a:gd name="connsiteY117" fmla="*/ 565150 h 1797050"/>
                  <a:gd name="connsiteX118" fmla="*/ 1803400 w 2362200"/>
                  <a:gd name="connsiteY118" fmla="*/ 508000 h 1797050"/>
                  <a:gd name="connsiteX119" fmla="*/ 1885950 w 2362200"/>
                  <a:gd name="connsiteY119" fmla="*/ 485775 h 1797050"/>
                  <a:gd name="connsiteX120" fmla="*/ 1952625 w 2362200"/>
                  <a:gd name="connsiteY120" fmla="*/ 415925 h 1797050"/>
                  <a:gd name="connsiteX121" fmla="*/ 1977231 w 2362200"/>
                  <a:gd name="connsiteY121" fmla="*/ 409575 h 1797050"/>
                  <a:gd name="connsiteX122" fmla="*/ 2006600 w 2362200"/>
                  <a:gd name="connsiteY122" fmla="*/ 396875 h 1797050"/>
                  <a:gd name="connsiteX123" fmla="*/ 2056606 w 2362200"/>
                  <a:gd name="connsiteY123" fmla="*/ 411956 h 1797050"/>
                  <a:gd name="connsiteX124" fmla="*/ 2078038 w 2362200"/>
                  <a:gd name="connsiteY124" fmla="*/ 452437 h 1797050"/>
                  <a:gd name="connsiteX125" fmla="*/ 2133600 w 2362200"/>
                  <a:gd name="connsiteY125" fmla="*/ 504825 h 1797050"/>
                  <a:gd name="connsiteX126" fmla="*/ 2194719 w 2362200"/>
                  <a:gd name="connsiteY126" fmla="*/ 536575 h 1797050"/>
                  <a:gd name="connsiteX127" fmla="*/ 2248694 w 2362200"/>
                  <a:gd name="connsiteY127" fmla="*/ 523081 h 1797050"/>
                  <a:gd name="connsiteX128" fmla="*/ 2266156 w 2362200"/>
                  <a:gd name="connsiteY128" fmla="*/ 531019 h 1797050"/>
                  <a:gd name="connsiteX129" fmla="*/ 2274887 w 2362200"/>
                  <a:gd name="connsiteY129" fmla="*/ 573881 h 1797050"/>
                  <a:gd name="connsiteX130" fmla="*/ 2324100 w 2362200"/>
                  <a:gd name="connsiteY130" fmla="*/ 606425 h 1797050"/>
                  <a:gd name="connsiteX131" fmla="*/ 2362200 w 2362200"/>
                  <a:gd name="connsiteY131" fmla="*/ 644525 h 1797050"/>
                  <a:gd name="connsiteX132" fmla="*/ 2310857 w 2362200"/>
                  <a:gd name="connsiteY132" fmla="*/ 772537 h 1797050"/>
                  <a:gd name="connsiteX133" fmla="*/ 2273300 w 2362200"/>
                  <a:gd name="connsiteY133" fmla="*/ 895350 h 1797050"/>
                  <a:gd name="connsiteX134" fmla="*/ 2247900 w 2362200"/>
                  <a:gd name="connsiteY134" fmla="*/ 949325 h 1797050"/>
                  <a:gd name="connsiteX135" fmla="*/ 2197100 w 2362200"/>
                  <a:gd name="connsiteY135" fmla="*/ 949325 h 1797050"/>
                  <a:gd name="connsiteX136" fmla="*/ 2174875 w 2362200"/>
                  <a:gd name="connsiteY136" fmla="*/ 993775 h 1797050"/>
                  <a:gd name="connsiteX137" fmla="*/ 2174875 w 2362200"/>
                  <a:gd name="connsiteY137" fmla="*/ 993775 h 1797050"/>
                  <a:gd name="connsiteX138" fmla="*/ 2181225 w 2362200"/>
                  <a:gd name="connsiteY138" fmla="*/ 1022350 h 1797050"/>
                  <a:gd name="connsiteX139" fmla="*/ 2146300 w 2362200"/>
                  <a:gd name="connsiteY139" fmla="*/ 1031875 h 1797050"/>
                  <a:gd name="connsiteX140" fmla="*/ 2095500 w 2362200"/>
                  <a:gd name="connsiteY140" fmla="*/ 1019175 h 1797050"/>
                  <a:gd name="connsiteX141" fmla="*/ 2101850 w 2362200"/>
                  <a:gd name="connsiteY141" fmla="*/ 1073150 h 1797050"/>
                  <a:gd name="connsiteX142" fmla="*/ 2114550 w 2362200"/>
                  <a:gd name="connsiteY142" fmla="*/ 1117600 h 1797050"/>
                  <a:gd name="connsiteX143" fmla="*/ 2051050 w 2362200"/>
                  <a:gd name="connsiteY143" fmla="*/ 1152525 h 1797050"/>
                  <a:gd name="connsiteX144" fmla="*/ 2066925 w 2362200"/>
                  <a:gd name="connsiteY144" fmla="*/ 1174750 h 1797050"/>
                  <a:gd name="connsiteX145" fmla="*/ 2047875 w 2362200"/>
                  <a:gd name="connsiteY145" fmla="*/ 1196975 h 1797050"/>
                  <a:gd name="connsiteX146" fmla="*/ 1968500 w 2362200"/>
                  <a:gd name="connsiteY146" fmla="*/ 1171575 h 1797050"/>
                  <a:gd name="connsiteX147" fmla="*/ 1943100 w 2362200"/>
                  <a:gd name="connsiteY147" fmla="*/ 1187450 h 1797050"/>
                  <a:gd name="connsiteX148" fmla="*/ 1908175 w 2362200"/>
                  <a:gd name="connsiteY148" fmla="*/ 1187450 h 1797050"/>
                  <a:gd name="connsiteX149" fmla="*/ 1908175 w 2362200"/>
                  <a:gd name="connsiteY149" fmla="*/ 1247775 h 1797050"/>
                  <a:gd name="connsiteX150" fmla="*/ 1924050 w 2362200"/>
                  <a:gd name="connsiteY150" fmla="*/ 1263650 h 1797050"/>
                  <a:gd name="connsiteX151" fmla="*/ 1933575 w 2362200"/>
                  <a:gd name="connsiteY151" fmla="*/ 1279525 h 1797050"/>
                  <a:gd name="connsiteX152" fmla="*/ 1943100 w 2362200"/>
                  <a:gd name="connsiteY152" fmla="*/ 1279525 h 1797050"/>
                  <a:gd name="connsiteX153" fmla="*/ 1933575 w 2362200"/>
                  <a:gd name="connsiteY153" fmla="*/ 1304925 h 1797050"/>
                  <a:gd name="connsiteX154" fmla="*/ 1952625 w 2362200"/>
                  <a:gd name="connsiteY154" fmla="*/ 1320800 h 1797050"/>
                  <a:gd name="connsiteX155" fmla="*/ 1949450 w 2362200"/>
                  <a:gd name="connsiteY155" fmla="*/ 1336675 h 1797050"/>
                  <a:gd name="connsiteX156" fmla="*/ 1905000 w 2362200"/>
                  <a:gd name="connsiteY156" fmla="*/ 13366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406525 h 1797050"/>
                  <a:gd name="connsiteX160" fmla="*/ 1936750 w 2362200"/>
                  <a:gd name="connsiteY160" fmla="*/ 1447800 h 1797050"/>
                  <a:gd name="connsiteX161" fmla="*/ 1990725 w 2362200"/>
                  <a:gd name="connsiteY161" fmla="*/ 1447800 h 1797050"/>
                  <a:gd name="connsiteX162" fmla="*/ 2060575 w 2362200"/>
                  <a:gd name="connsiteY162" fmla="*/ 1476375 h 1797050"/>
                  <a:gd name="connsiteX163" fmla="*/ 2060575 w 2362200"/>
                  <a:gd name="connsiteY163" fmla="*/ 1504950 h 1797050"/>
                  <a:gd name="connsiteX164" fmla="*/ 2035175 w 2362200"/>
                  <a:gd name="connsiteY164" fmla="*/ 1571625 h 1797050"/>
                  <a:gd name="connsiteX165" fmla="*/ 2063750 w 2362200"/>
                  <a:gd name="connsiteY165" fmla="*/ 1587500 h 1797050"/>
                  <a:gd name="connsiteX166" fmla="*/ 2105025 w 2362200"/>
                  <a:gd name="connsiteY166" fmla="*/ 1660525 h 1797050"/>
                  <a:gd name="connsiteX167" fmla="*/ 2054225 w 2362200"/>
                  <a:gd name="connsiteY167" fmla="*/ 1736725 h 1797050"/>
                  <a:gd name="connsiteX168" fmla="*/ 2028825 w 2362200"/>
                  <a:gd name="connsiteY168" fmla="*/ 1730375 h 1797050"/>
                  <a:gd name="connsiteX169" fmla="*/ 2006600 w 2362200"/>
                  <a:gd name="connsiteY169" fmla="*/ 1717675 h 1797050"/>
                  <a:gd name="connsiteX170" fmla="*/ 2000250 w 2362200"/>
                  <a:gd name="connsiteY170" fmla="*/ 1736725 h 1797050"/>
                  <a:gd name="connsiteX171" fmla="*/ 1958975 w 2362200"/>
                  <a:gd name="connsiteY171" fmla="*/ 1746250 h 1797050"/>
                  <a:gd name="connsiteX172" fmla="*/ 1952625 w 2362200"/>
                  <a:gd name="connsiteY172" fmla="*/ 1778000 h 1797050"/>
                  <a:gd name="connsiteX173" fmla="*/ 1901825 w 2362200"/>
                  <a:gd name="connsiteY173" fmla="*/ 1797050 h 1797050"/>
                  <a:gd name="connsiteX174" fmla="*/ 1879600 w 2362200"/>
                  <a:gd name="connsiteY174" fmla="*/ 1758950 h 1797050"/>
                  <a:gd name="connsiteX175" fmla="*/ 1841500 w 2362200"/>
                  <a:gd name="connsiteY175" fmla="*/ 1768475 h 1797050"/>
                  <a:gd name="connsiteX176" fmla="*/ 1844675 w 2362200"/>
                  <a:gd name="connsiteY176" fmla="*/ 1730375 h 1797050"/>
                  <a:gd name="connsiteX177" fmla="*/ 1825625 w 2362200"/>
                  <a:gd name="connsiteY177" fmla="*/ 1704975 h 1797050"/>
                  <a:gd name="connsiteX178" fmla="*/ 1860550 w 2362200"/>
                  <a:gd name="connsiteY178" fmla="*/ 1685925 h 1797050"/>
                  <a:gd name="connsiteX179" fmla="*/ 1803400 w 2362200"/>
                  <a:gd name="connsiteY179" fmla="*/ 1666875 h 1797050"/>
                  <a:gd name="connsiteX180" fmla="*/ 1790700 w 2362200"/>
                  <a:gd name="connsiteY180" fmla="*/ 1692275 h 1797050"/>
                  <a:gd name="connsiteX181" fmla="*/ 1746250 w 2362200"/>
                  <a:gd name="connsiteY181" fmla="*/ 1711325 h 1797050"/>
                  <a:gd name="connsiteX182" fmla="*/ 1739900 w 2362200"/>
                  <a:gd name="connsiteY182" fmla="*/ 1733550 h 1797050"/>
                  <a:gd name="connsiteX183" fmla="*/ 1724025 w 2362200"/>
                  <a:gd name="connsiteY183" fmla="*/ 1739900 h 1797050"/>
                  <a:gd name="connsiteX184" fmla="*/ 1701800 w 2362200"/>
                  <a:gd name="connsiteY184" fmla="*/ 1739900 h 1797050"/>
                  <a:gd name="connsiteX185" fmla="*/ 1714500 w 2362200"/>
                  <a:gd name="connsiteY185" fmla="*/ 1704975 h 1797050"/>
                  <a:gd name="connsiteX186" fmla="*/ 1739900 w 2362200"/>
                  <a:gd name="connsiteY186" fmla="*/ 1679575 h 1797050"/>
                  <a:gd name="connsiteX187" fmla="*/ 1730375 w 2362200"/>
                  <a:gd name="connsiteY187" fmla="*/ 1654175 h 1797050"/>
                  <a:gd name="connsiteX188" fmla="*/ 1708150 w 2362200"/>
                  <a:gd name="connsiteY188" fmla="*/ 1654175 h 1797050"/>
                  <a:gd name="connsiteX189" fmla="*/ 1695450 w 2362200"/>
                  <a:gd name="connsiteY189" fmla="*/ 1679575 h 1797050"/>
                  <a:gd name="connsiteX190" fmla="*/ 1663700 w 2362200"/>
                  <a:gd name="connsiteY190" fmla="*/ 1685925 h 1797050"/>
                  <a:gd name="connsiteX191" fmla="*/ 1628775 w 2362200"/>
                  <a:gd name="connsiteY191" fmla="*/ 1698625 h 1797050"/>
                  <a:gd name="connsiteX192" fmla="*/ 1600200 w 2362200"/>
                  <a:gd name="connsiteY192" fmla="*/ 1670050 h 1797050"/>
                  <a:gd name="connsiteX193" fmla="*/ 1597025 w 2362200"/>
                  <a:gd name="connsiteY193" fmla="*/ 1635125 h 1797050"/>
                  <a:gd name="connsiteX194" fmla="*/ 1568450 w 2362200"/>
                  <a:gd name="connsiteY194" fmla="*/ 1619250 h 1797050"/>
                  <a:gd name="connsiteX195" fmla="*/ 1558925 w 2362200"/>
                  <a:gd name="connsiteY195" fmla="*/ 1584325 h 1797050"/>
                  <a:gd name="connsiteX196" fmla="*/ 1517650 w 2362200"/>
                  <a:gd name="connsiteY196" fmla="*/ 1555750 h 1797050"/>
                  <a:gd name="connsiteX197" fmla="*/ 1498600 w 2362200"/>
                  <a:gd name="connsiteY197" fmla="*/ 1558925 h 1797050"/>
                  <a:gd name="connsiteX198" fmla="*/ 1466850 w 2362200"/>
                  <a:gd name="connsiteY198" fmla="*/ 1603375 h 1797050"/>
                  <a:gd name="connsiteX199" fmla="*/ 1419225 w 2362200"/>
                  <a:gd name="connsiteY199" fmla="*/ 1622425 h 1797050"/>
                  <a:gd name="connsiteX200" fmla="*/ 1393825 w 2362200"/>
                  <a:gd name="connsiteY200" fmla="*/ 1587500 h 1797050"/>
                  <a:gd name="connsiteX201" fmla="*/ 1368425 w 2362200"/>
                  <a:gd name="connsiteY201" fmla="*/ 1587500 h 1797050"/>
                  <a:gd name="connsiteX202" fmla="*/ 1270000 w 2362200"/>
                  <a:gd name="connsiteY202" fmla="*/ 1511300 h 1797050"/>
                  <a:gd name="connsiteX203" fmla="*/ 1276350 w 2362200"/>
                  <a:gd name="connsiteY203" fmla="*/ 1463675 h 1797050"/>
                  <a:gd name="connsiteX204" fmla="*/ 1238250 w 2362200"/>
                  <a:gd name="connsiteY204" fmla="*/ 1457325 h 1797050"/>
                  <a:gd name="connsiteX205" fmla="*/ 1222375 w 2362200"/>
                  <a:gd name="connsiteY205" fmla="*/ 1482725 h 1797050"/>
                  <a:gd name="connsiteX206" fmla="*/ 1187450 w 2362200"/>
                  <a:gd name="connsiteY206" fmla="*/ 1482725 h 1797050"/>
                  <a:gd name="connsiteX207" fmla="*/ 1139825 w 2362200"/>
                  <a:gd name="connsiteY207" fmla="*/ 1460500 h 1797050"/>
                  <a:gd name="connsiteX208" fmla="*/ 1092200 w 2362200"/>
                  <a:gd name="connsiteY208" fmla="*/ 1495425 h 1797050"/>
                  <a:gd name="connsiteX209" fmla="*/ 1098550 w 2362200"/>
                  <a:gd name="connsiteY209" fmla="*/ 1511300 h 1797050"/>
                  <a:gd name="connsiteX210" fmla="*/ 1079500 w 2362200"/>
                  <a:gd name="connsiteY210" fmla="*/ 1530350 h 1797050"/>
                  <a:gd name="connsiteX211" fmla="*/ 1035050 w 2362200"/>
                  <a:gd name="connsiteY211" fmla="*/ 1530350 h 1797050"/>
                  <a:gd name="connsiteX212" fmla="*/ 1006475 w 2362200"/>
                  <a:gd name="connsiteY212" fmla="*/ 1574800 h 1797050"/>
                  <a:gd name="connsiteX213" fmla="*/ 958850 w 2362200"/>
                  <a:gd name="connsiteY213" fmla="*/ 1571625 h 1797050"/>
                  <a:gd name="connsiteX214" fmla="*/ 952500 w 2362200"/>
                  <a:gd name="connsiteY214" fmla="*/ 1587500 h 1797050"/>
                  <a:gd name="connsiteX215" fmla="*/ 965200 w 2362200"/>
                  <a:gd name="connsiteY215" fmla="*/ 1670050 h 1797050"/>
                  <a:gd name="connsiteX216" fmla="*/ 939800 w 2362200"/>
                  <a:gd name="connsiteY216" fmla="*/ 1714500 h 1797050"/>
                  <a:gd name="connsiteX217" fmla="*/ 901700 w 2362200"/>
                  <a:gd name="connsiteY217" fmla="*/ 1720850 h 1797050"/>
                  <a:gd name="connsiteX218" fmla="*/ 898525 w 2362200"/>
                  <a:gd name="connsiteY218" fmla="*/ 1746250 h 1797050"/>
                  <a:gd name="connsiteX219" fmla="*/ 869950 w 2362200"/>
                  <a:gd name="connsiteY219" fmla="*/ 1746250 h 1797050"/>
                  <a:gd name="connsiteX220" fmla="*/ 854075 w 2362200"/>
                  <a:gd name="connsiteY220" fmla="*/ 1758950 h 1797050"/>
                  <a:gd name="connsiteX221" fmla="*/ 847725 w 2362200"/>
                  <a:gd name="connsiteY221" fmla="*/ 1771650 h 1797050"/>
                  <a:gd name="connsiteX222" fmla="*/ 828675 w 2362200"/>
                  <a:gd name="connsiteY222" fmla="*/ 1765300 h 1797050"/>
                  <a:gd name="connsiteX223" fmla="*/ 819150 w 2362200"/>
                  <a:gd name="connsiteY223" fmla="*/ 1752600 h 1797050"/>
                  <a:gd name="connsiteX224" fmla="*/ 790575 w 2362200"/>
                  <a:gd name="connsiteY224" fmla="*/ 1771650 h 1797050"/>
                  <a:gd name="connsiteX225" fmla="*/ 692150 w 2362200"/>
                  <a:gd name="connsiteY225" fmla="*/ 1701800 h 1797050"/>
                  <a:gd name="connsiteX226" fmla="*/ 650875 w 2362200"/>
                  <a:gd name="connsiteY226" fmla="*/ 1720850 h 1797050"/>
                  <a:gd name="connsiteX227" fmla="*/ 615950 w 2362200"/>
                  <a:gd name="connsiteY227" fmla="*/ 1685925 h 1797050"/>
                  <a:gd name="connsiteX228" fmla="*/ 581025 w 2362200"/>
                  <a:gd name="connsiteY228" fmla="*/ 1689100 h 1797050"/>
                  <a:gd name="connsiteX229" fmla="*/ 571500 w 2362200"/>
                  <a:gd name="connsiteY229" fmla="*/ 1609725 h 1797050"/>
                  <a:gd name="connsiteX230" fmla="*/ 523875 w 2362200"/>
                  <a:gd name="connsiteY230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898525 w 2362200"/>
                  <a:gd name="connsiteY90" fmla="*/ 88900 h 1797050"/>
                  <a:gd name="connsiteX91" fmla="*/ 952500 w 2362200"/>
                  <a:gd name="connsiteY91" fmla="*/ 123825 h 1797050"/>
                  <a:gd name="connsiteX92" fmla="*/ 996950 w 2362200"/>
                  <a:gd name="connsiteY92" fmla="*/ 203200 h 1797050"/>
                  <a:gd name="connsiteX93" fmla="*/ 1038225 w 2362200"/>
                  <a:gd name="connsiteY93" fmla="*/ 230981 h 1797050"/>
                  <a:gd name="connsiteX94" fmla="*/ 1073944 w 2362200"/>
                  <a:gd name="connsiteY94" fmla="*/ 230981 h 1797050"/>
                  <a:gd name="connsiteX95" fmla="*/ 1129242 w 2362200"/>
                  <a:gd name="connsiteY95" fmla="*/ 283633 h 1797050"/>
                  <a:gd name="connsiteX96" fmla="*/ 1169458 w 2362200"/>
                  <a:gd name="connsiteY96" fmla="*/ 281517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301750 w 2362200"/>
                  <a:gd name="connsiteY100" fmla="*/ 416983 h 1797050"/>
                  <a:gd name="connsiteX101" fmla="*/ 1282700 w 2362200"/>
                  <a:gd name="connsiteY101" fmla="*/ 460375 h 1797050"/>
                  <a:gd name="connsiteX102" fmla="*/ 1336675 w 2362200"/>
                  <a:gd name="connsiteY102" fmla="*/ 504825 h 1797050"/>
                  <a:gd name="connsiteX103" fmla="*/ 1378744 w 2362200"/>
                  <a:gd name="connsiteY103" fmla="*/ 503238 h 1797050"/>
                  <a:gd name="connsiteX104" fmla="*/ 1403350 w 2362200"/>
                  <a:gd name="connsiteY104" fmla="*/ 530225 h 1797050"/>
                  <a:gd name="connsiteX105" fmla="*/ 1434307 w 2362200"/>
                  <a:gd name="connsiteY105" fmla="*/ 526475 h 1797050"/>
                  <a:gd name="connsiteX106" fmla="*/ 1468438 w 2362200"/>
                  <a:gd name="connsiteY106" fmla="*/ 548578 h 1797050"/>
                  <a:gd name="connsiteX107" fmla="*/ 1492250 w 2362200"/>
                  <a:gd name="connsiteY107" fmla="*/ 590550 h 1797050"/>
                  <a:gd name="connsiteX108" fmla="*/ 1480344 w 2362200"/>
                  <a:gd name="connsiteY108" fmla="*/ 612775 h 1797050"/>
                  <a:gd name="connsiteX109" fmla="*/ 1450975 w 2362200"/>
                  <a:gd name="connsiteY109" fmla="*/ 622300 h 1797050"/>
                  <a:gd name="connsiteX110" fmla="*/ 1511300 w 2362200"/>
                  <a:gd name="connsiteY110" fmla="*/ 638175 h 1797050"/>
                  <a:gd name="connsiteX111" fmla="*/ 1581944 w 2362200"/>
                  <a:gd name="connsiteY111" fmla="*/ 619919 h 1797050"/>
                  <a:gd name="connsiteX112" fmla="*/ 1622425 w 2362200"/>
                  <a:gd name="connsiteY112" fmla="*/ 613569 h 1797050"/>
                  <a:gd name="connsiteX113" fmla="*/ 1623219 w 2362200"/>
                  <a:gd name="connsiteY113" fmla="*/ 587375 h 1797050"/>
                  <a:gd name="connsiteX114" fmla="*/ 1641475 w 2362200"/>
                  <a:gd name="connsiteY114" fmla="*/ 593725 h 1797050"/>
                  <a:gd name="connsiteX115" fmla="*/ 1698625 w 2362200"/>
                  <a:gd name="connsiteY115" fmla="*/ 611981 h 1797050"/>
                  <a:gd name="connsiteX116" fmla="*/ 1704181 w 2362200"/>
                  <a:gd name="connsiteY116" fmla="*/ 575469 h 1797050"/>
                  <a:gd name="connsiteX117" fmla="*/ 1724025 w 2362200"/>
                  <a:gd name="connsiteY117" fmla="*/ 565150 h 1797050"/>
                  <a:gd name="connsiteX118" fmla="*/ 1803400 w 2362200"/>
                  <a:gd name="connsiteY118" fmla="*/ 508000 h 1797050"/>
                  <a:gd name="connsiteX119" fmla="*/ 1885950 w 2362200"/>
                  <a:gd name="connsiteY119" fmla="*/ 485775 h 1797050"/>
                  <a:gd name="connsiteX120" fmla="*/ 1952625 w 2362200"/>
                  <a:gd name="connsiteY120" fmla="*/ 415925 h 1797050"/>
                  <a:gd name="connsiteX121" fmla="*/ 1977231 w 2362200"/>
                  <a:gd name="connsiteY121" fmla="*/ 409575 h 1797050"/>
                  <a:gd name="connsiteX122" fmla="*/ 2006600 w 2362200"/>
                  <a:gd name="connsiteY122" fmla="*/ 396875 h 1797050"/>
                  <a:gd name="connsiteX123" fmla="*/ 2056606 w 2362200"/>
                  <a:gd name="connsiteY123" fmla="*/ 411956 h 1797050"/>
                  <a:gd name="connsiteX124" fmla="*/ 2078038 w 2362200"/>
                  <a:gd name="connsiteY124" fmla="*/ 452437 h 1797050"/>
                  <a:gd name="connsiteX125" fmla="*/ 2133600 w 2362200"/>
                  <a:gd name="connsiteY125" fmla="*/ 504825 h 1797050"/>
                  <a:gd name="connsiteX126" fmla="*/ 2194719 w 2362200"/>
                  <a:gd name="connsiteY126" fmla="*/ 536575 h 1797050"/>
                  <a:gd name="connsiteX127" fmla="*/ 2248694 w 2362200"/>
                  <a:gd name="connsiteY127" fmla="*/ 523081 h 1797050"/>
                  <a:gd name="connsiteX128" fmla="*/ 2266156 w 2362200"/>
                  <a:gd name="connsiteY128" fmla="*/ 531019 h 1797050"/>
                  <a:gd name="connsiteX129" fmla="*/ 2274887 w 2362200"/>
                  <a:gd name="connsiteY129" fmla="*/ 573881 h 1797050"/>
                  <a:gd name="connsiteX130" fmla="*/ 2324100 w 2362200"/>
                  <a:gd name="connsiteY130" fmla="*/ 606425 h 1797050"/>
                  <a:gd name="connsiteX131" fmla="*/ 2362200 w 2362200"/>
                  <a:gd name="connsiteY131" fmla="*/ 644525 h 1797050"/>
                  <a:gd name="connsiteX132" fmla="*/ 2310857 w 2362200"/>
                  <a:gd name="connsiteY132" fmla="*/ 772537 h 1797050"/>
                  <a:gd name="connsiteX133" fmla="*/ 2273300 w 2362200"/>
                  <a:gd name="connsiteY133" fmla="*/ 895350 h 1797050"/>
                  <a:gd name="connsiteX134" fmla="*/ 2247900 w 2362200"/>
                  <a:gd name="connsiteY134" fmla="*/ 949325 h 1797050"/>
                  <a:gd name="connsiteX135" fmla="*/ 2197100 w 2362200"/>
                  <a:gd name="connsiteY135" fmla="*/ 949325 h 1797050"/>
                  <a:gd name="connsiteX136" fmla="*/ 2174875 w 2362200"/>
                  <a:gd name="connsiteY136" fmla="*/ 993775 h 1797050"/>
                  <a:gd name="connsiteX137" fmla="*/ 2174875 w 2362200"/>
                  <a:gd name="connsiteY137" fmla="*/ 993775 h 1797050"/>
                  <a:gd name="connsiteX138" fmla="*/ 2181225 w 2362200"/>
                  <a:gd name="connsiteY138" fmla="*/ 1022350 h 1797050"/>
                  <a:gd name="connsiteX139" fmla="*/ 2146300 w 2362200"/>
                  <a:gd name="connsiteY139" fmla="*/ 1031875 h 1797050"/>
                  <a:gd name="connsiteX140" fmla="*/ 2095500 w 2362200"/>
                  <a:gd name="connsiteY140" fmla="*/ 1019175 h 1797050"/>
                  <a:gd name="connsiteX141" fmla="*/ 2101850 w 2362200"/>
                  <a:gd name="connsiteY141" fmla="*/ 1073150 h 1797050"/>
                  <a:gd name="connsiteX142" fmla="*/ 2114550 w 2362200"/>
                  <a:gd name="connsiteY142" fmla="*/ 1117600 h 1797050"/>
                  <a:gd name="connsiteX143" fmla="*/ 2051050 w 2362200"/>
                  <a:gd name="connsiteY143" fmla="*/ 1152525 h 1797050"/>
                  <a:gd name="connsiteX144" fmla="*/ 2066925 w 2362200"/>
                  <a:gd name="connsiteY144" fmla="*/ 1174750 h 1797050"/>
                  <a:gd name="connsiteX145" fmla="*/ 2047875 w 2362200"/>
                  <a:gd name="connsiteY145" fmla="*/ 1196975 h 1797050"/>
                  <a:gd name="connsiteX146" fmla="*/ 1968500 w 2362200"/>
                  <a:gd name="connsiteY146" fmla="*/ 1171575 h 1797050"/>
                  <a:gd name="connsiteX147" fmla="*/ 1943100 w 2362200"/>
                  <a:gd name="connsiteY147" fmla="*/ 1187450 h 1797050"/>
                  <a:gd name="connsiteX148" fmla="*/ 1908175 w 2362200"/>
                  <a:gd name="connsiteY148" fmla="*/ 1187450 h 1797050"/>
                  <a:gd name="connsiteX149" fmla="*/ 1908175 w 2362200"/>
                  <a:gd name="connsiteY149" fmla="*/ 1247775 h 1797050"/>
                  <a:gd name="connsiteX150" fmla="*/ 1924050 w 2362200"/>
                  <a:gd name="connsiteY150" fmla="*/ 1263650 h 1797050"/>
                  <a:gd name="connsiteX151" fmla="*/ 1933575 w 2362200"/>
                  <a:gd name="connsiteY151" fmla="*/ 1279525 h 1797050"/>
                  <a:gd name="connsiteX152" fmla="*/ 1943100 w 2362200"/>
                  <a:gd name="connsiteY152" fmla="*/ 1279525 h 1797050"/>
                  <a:gd name="connsiteX153" fmla="*/ 1933575 w 2362200"/>
                  <a:gd name="connsiteY153" fmla="*/ 1304925 h 1797050"/>
                  <a:gd name="connsiteX154" fmla="*/ 1952625 w 2362200"/>
                  <a:gd name="connsiteY154" fmla="*/ 1320800 h 1797050"/>
                  <a:gd name="connsiteX155" fmla="*/ 1949450 w 2362200"/>
                  <a:gd name="connsiteY155" fmla="*/ 1336675 h 1797050"/>
                  <a:gd name="connsiteX156" fmla="*/ 1905000 w 2362200"/>
                  <a:gd name="connsiteY156" fmla="*/ 13366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406525 h 1797050"/>
                  <a:gd name="connsiteX160" fmla="*/ 1936750 w 2362200"/>
                  <a:gd name="connsiteY160" fmla="*/ 1447800 h 1797050"/>
                  <a:gd name="connsiteX161" fmla="*/ 1990725 w 2362200"/>
                  <a:gd name="connsiteY161" fmla="*/ 1447800 h 1797050"/>
                  <a:gd name="connsiteX162" fmla="*/ 2060575 w 2362200"/>
                  <a:gd name="connsiteY162" fmla="*/ 1476375 h 1797050"/>
                  <a:gd name="connsiteX163" fmla="*/ 2060575 w 2362200"/>
                  <a:gd name="connsiteY163" fmla="*/ 1504950 h 1797050"/>
                  <a:gd name="connsiteX164" fmla="*/ 2035175 w 2362200"/>
                  <a:gd name="connsiteY164" fmla="*/ 1571625 h 1797050"/>
                  <a:gd name="connsiteX165" fmla="*/ 2063750 w 2362200"/>
                  <a:gd name="connsiteY165" fmla="*/ 1587500 h 1797050"/>
                  <a:gd name="connsiteX166" fmla="*/ 2105025 w 2362200"/>
                  <a:gd name="connsiteY166" fmla="*/ 1660525 h 1797050"/>
                  <a:gd name="connsiteX167" fmla="*/ 2054225 w 2362200"/>
                  <a:gd name="connsiteY167" fmla="*/ 1736725 h 1797050"/>
                  <a:gd name="connsiteX168" fmla="*/ 2028825 w 2362200"/>
                  <a:gd name="connsiteY168" fmla="*/ 1730375 h 1797050"/>
                  <a:gd name="connsiteX169" fmla="*/ 2006600 w 2362200"/>
                  <a:gd name="connsiteY169" fmla="*/ 1717675 h 1797050"/>
                  <a:gd name="connsiteX170" fmla="*/ 2000250 w 2362200"/>
                  <a:gd name="connsiteY170" fmla="*/ 1736725 h 1797050"/>
                  <a:gd name="connsiteX171" fmla="*/ 1958975 w 2362200"/>
                  <a:gd name="connsiteY171" fmla="*/ 1746250 h 1797050"/>
                  <a:gd name="connsiteX172" fmla="*/ 1952625 w 2362200"/>
                  <a:gd name="connsiteY172" fmla="*/ 1778000 h 1797050"/>
                  <a:gd name="connsiteX173" fmla="*/ 1901825 w 2362200"/>
                  <a:gd name="connsiteY173" fmla="*/ 1797050 h 1797050"/>
                  <a:gd name="connsiteX174" fmla="*/ 1879600 w 2362200"/>
                  <a:gd name="connsiteY174" fmla="*/ 1758950 h 1797050"/>
                  <a:gd name="connsiteX175" fmla="*/ 1841500 w 2362200"/>
                  <a:gd name="connsiteY175" fmla="*/ 1768475 h 1797050"/>
                  <a:gd name="connsiteX176" fmla="*/ 1844675 w 2362200"/>
                  <a:gd name="connsiteY176" fmla="*/ 1730375 h 1797050"/>
                  <a:gd name="connsiteX177" fmla="*/ 1825625 w 2362200"/>
                  <a:gd name="connsiteY177" fmla="*/ 1704975 h 1797050"/>
                  <a:gd name="connsiteX178" fmla="*/ 1860550 w 2362200"/>
                  <a:gd name="connsiteY178" fmla="*/ 1685925 h 1797050"/>
                  <a:gd name="connsiteX179" fmla="*/ 1803400 w 2362200"/>
                  <a:gd name="connsiteY179" fmla="*/ 1666875 h 1797050"/>
                  <a:gd name="connsiteX180" fmla="*/ 1790700 w 2362200"/>
                  <a:gd name="connsiteY180" fmla="*/ 1692275 h 1797050"/>
                  <a:gd name="connsiteX181" fmla="*/ 1746250 w 2362200"/>
                  <a:gd name="connsiteY181" fmla="*/ 1711325 h 1797050"/>
                  <a:gd name="connsiteX182" fmla="*/ 1739900 w 2362200"/>
                  <a:gd name="connsiteY182" fmla="*/ 1733550 h 1797050"/>
                  <a:gd name="connsiteX183" fmla="*/ 1724025 w 2362200"/>
                  <a:gd name="connsiteY183" fmla="*/ 1739900 h 1797050"/>
                  <a:gd name="connsiteX184" fmla="*/ 1701800 w 2362200"/>
                  <a:gd name="connsiteY184" fmla="*/ 1739900 h 1797050"/>
                  <a:gd name="connsiteX185" fmla="*/ 1714500 w 2362200"/>
                  <a:gd name="connsiteY185" fmla="*/ 1704975 h 1797050"/>
                  <a:gd name="connsiteX186" fmla="*/ 1739900 w 2362200"/>
                  <a:gd name="connsiteY186" fmla="*/ 1679575 h 1797050"/>
                  <a:gd name="connsiteX187" fmla="*/ 1730375 w 2362200"/>
                  <a:gd name="connsiteY187" fmla="*/ 1654175 h 1797050"/>
                  <a:gd name="connsiteX188" fmla="*/ 1708150 w 2362200"/>
                  <a:gd name="connsiteY188" fmla="*/ 1654175 h 1797050"/>
                  <a:gd name="connsiteX189" fmla="*/ 1695450 w 2362200"/>
                  <a:gd name="connsiteY189" fmla="*/ 1679575 h 1797050"/>
                  <a:gd name="connsiteX190" fmla="*/ 1663700 w 2362200"/>
                  <a:gd name="connsiteY190" fmla="*/ 1685925 h 1797050"/>
                  <a:gd name="connsiteX191" fmla="*/ 1628775 w 2362200"/>
                  <a:gd name="connsiteY191" fmla="*/ 1698625 h 1797050"/>
                  <a:gd name="connsiteX192" fmla="*/ 1600200 w 2362200"/>
                  <a:gd name="connsiteY192" fmla="*/ 1670050 h 1797050"/>
                  <a:gd name="connsiteX193" fmla="*/ 1597025 w 2362200"/>
                  <a:gd name="connsiteY193" fmla="*/ 1635125 h 1797050"/>
                  <a:gd name="connsiteX194" fmla="*/ 1568450 w 2362200"/>
                  <a:gd name="connsiteY194" fmla="*/ 1619250 h 1797050"/>
                  <a:gd name="connsiteX195" fmla="*/ 1558925 w 2362200"/>
                  <a:gd name="connsiteY195" fmla="*/ 1584325 h 1797050"/>
                  <a:gd name="connsiteX196" fmla="*/ 1517650 w 2362200"/>
                  <a:gd name="connsiteY196" fmla="*/ 1555750 h 1797050"/>
                  <a:gd name="connsiteX197" fmla="*/ 1498600 w 2362200"/>
                  <a:gd name="connsiteY197" fmla="*/ 1558925 h 1797050"/>
                  <a:gd name="connsiteX198" fmla="*/ 1466850 w 2362200"/>
                  <a:gd name="connsiteY198" fmla="*/ 1603375 h 1797050"/>
                  <a:gd name="connsiteX199" fmla="*/ 1419225 w 2362200"/>
                  <a:gd name="connsiteY199" fmla="*/ 1622425 h 1797050"/>
                  <a:gd name="connsiteX200" fmla="*/ 1393825 w 2362200"/>
                  <a:gd name="connsiteY200" fmla="*/ 1587500 h 1797050"/>
                  <a:gd name="connsiteX201" fmla="*/ 1368425 w 2362200"/>
                  <a:gd name="connsiteY201" fmla="*/ 1587500 h 1797050"/>
                  <a:gd name="connsiteX202" fmla="*/ 1270000 w 2362200"/>
                  <a:gd name="connsiteY202" fmla="*/ 1511300 h 1797050"/>
                  <a:gd name="connsiteX203" fmla="*/ 1276350 w 2362200"/>
                  <a:gd name="connsiteY203" fmla="*/ 1463675 h 1797050"/>
                  <a:gd name="connsiteX204" fmla="*/ 1238250 w 2362200"/>
                  <a:gd name="connsiteY204" fmla="*/ 1457325 h 1797050"/>
                  <a:gd name="connsiteX205" fmla="*/ 1222375 w 2362200"/>
                  <a:gd name="connsiteY205" fmla="*/ 1482725 h 1797050"/>
                  <a:gd name="connsiteX206" fmla="*/ 1187450 w 2362200"/>
                  <a:gd name="connsiteY206" fmla="*/ 1482725 h 1797050"/>
                  <a:gd name="connsiteX207" fmla="*/ 1139825 w 2362200"/>
                  <a:gd name="connsiteY207" fmla="*/ 1460500 h 1797050"/>
                  <a:gd name="connsiteX208" fmla="*/ 1092200 w 2362200"/>
                  <a:gd name="connsiteY208" fmla="*/ 1495425 h 1797050"/>
                  <a:gd name="connsiteX209" fmla="*/ 1098550 w 2362200"/>
                  <a:gd name="connsiteY209" fmla="*/ 1511300 h 1797050"/>
                  <a:gd name="connsiteX210" fmla="*/ 1079500 w 2362200"/>
                  <a:gd name="connsiteY210" fmla="*/ 1530350 h 1797050"/>
                  <a:gd name="connsiteX211" fmla="*/ 1035050 w 2362200"/>
                  <a:gd name="connsiteY211" fmla="*/ 1530350 h 1797050"/>
                  <a:gd name="connsiteX212" fmla="*/ 1006475 w 2362200"/>
                  <a:gd name="connsiteY212" fmla="*/ 1574800 h 1797050"/>
                  <a:gd name="connsiteX213" fmla="*/ 958850 w 2362200"/>
                  <a:gd name="connsiteY213" fmla="*/ 1571625 h 1797050"/>
                  <a:gd name="connsiteX214" fmla="*/ 952500 w 2362200"/>
                  <a:gd name="connsiteY214" fmla="*/ 1587500 h 1797050"/>
                  <a:gd name="connsiteX215" fmla="*/ 965200 w 2362200"/>
                  <a:gd name="connsiteY215" fmla="*/ 1670050 h 1797050"/>
                  <a:gd name="connsiteX216" fmla="*/ 939800 w 2362200"/>
                  <a:gd name="connsiteY216" fmla="*/ 1714500 h 1797050"/>
                  <a:gd name="connsiteX217" fmla="*/ 901700 w 2362200"/>
                  <a:gd name="connsiteY217" fmla="*/ 1720850 h 1797050"/>
                  <a:gd name="connsiteX218" fmla="*/ 898525 w 2362200"/>
                  <a:gd name="connsiteY218" fmla="*/ 1746250 h 1797050"/>
                  <a:gd name="connsiteX219" fmla="*/ 869950 w 2362200"/>
                  <a:gd name="connsiteY219" fmla="*/ 1746250 h 1797050"/>
                  <a:gd name="connsiteX220" fmla="*/ 854075 w 2362200"/>
                  <a:gd name="connsiteY220" fmla="*/ 1758950 h 1797050"/>
                  <a:gd name="connsiteX221" fmla="*/ 847725 w 2362200"/>
                  <a:gd name="connsiteY221" fmla="*/ 1771650 h 1797050"/>
                  <a:gd name="connsiteX222" fmla="*/ 828675 w 2362200"/>
                  <a:gd name="connsiteY222" fmla="*/ 1765300 h 1797050"/>
                  <a:gd name="connsiteX223" fmla="*/ 819150 w 2362200"/>
                  <a:gd name="connsiteY223" fmla="*/ 1752600 h 1797050"/>
                  <a:gd name="connsiteX224" fmla="*/ 790575 w 2362200"/>
                  <a:gd name="connsiteY224" fmla="*/ 1771650 h 1797050"/>
                  <a:gd name="connsiteX225" fmla="*/ 692150 w 2362200"/>
                  <a:gd name="connsiteY225" fmla="*/ 1701800 h 1797050"/>
                  <a:gd name="connsiteX226" fmla="*/ 650875 w 2362200"/>
                  <a:gd name="connsiteY226" fmla="*/ 1720850 h 1797050"/>
                  <a:gd name="connsiteX227" fmla="*/ 615950 w 2362200"/>
                  <a:gd name="connsiteY227" fmla="*/ 1685925 h 1797050"/>
                  <a:gd name="connsiteX228" fmla="*/ 581025 w 2362200"/>
                  <a:gd name="connsiteY228" fmla="*/ 1689100 h 1797050"/>
                  <a:gd name="connsiteX229" fmla="*/ 571500 w 2362200"/>
                  <a:gd name="connsiteY229" fmla="*/ 1609725 h 1797050"/>
                  <a:gd name="connsiteX230" fmla="*/ 523875 w 2362200"/>
                  <a:gd name="connsiteY230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900906 w 2362200"/>
                  <a:gd name="connsiteY90" fmla="*/ 84138 h 1797050"/>
                  <a:gd name="connsiteX91" fmla="*/ 952500 w 2362200"/>
                  <a:gd name="connsiteY91" fmla="*/ 123825 h 1797050"/>
                  <a:gd name="connsiteX92" fmla="*/ 996950 w 2362200"/>
                  <a:gd name="connsiteY92" fmla="*/ 203200 h 1797050"/>
                  <a:gd name="connsiteX93" fmla="*/ 1038225 w 2362200"/>
                  <a:gd name="connsiteY93" fmla="*/ 230981 h 1797050"/>
                  <a:gd name="connsiteX94" fmla="*/ 1073944 w 2362200"/>
                  <a:gd name="connsiteY94" fmla="*/ 230981 h 1797050"/>
                  <a:gd name="connsiteX95" fmla="*/ 1129242 w 2362200"/>
                  <a:gd name="connsiteY95" fmla="*/ 283633 h 1797050"/>
                  <a:gd name="connsiteX96" fmla="*/ 1169458 w 2362200"/>
                  <a:gd name="connsiteY96" fmla="*/ 281517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301750 w 2362200"/>
                  <a:gd name="connsiteY100" fmla="*/ 416983 h 1797050"/>
                  <a:gd name="connsiteX101" fmla="*/ 1282700 w 2362200"/>
                  <a:gd name="connsiteY101" fmla="*/ 460375 h 1797050"/>
                  <a:gd name="connsiteX102" fmla="*/ 1336675 w 2362200"/>
                  <a:gd name="connsiteY102" fmla="*/ 504825 h 1797050"/>
                  <a:gd name="connsiteX103" fmla="*/ 1378744 w 2362200"/>
                  <a:gd name="connsiteY103" fmla="*/ 503238 h 1797050"/>
                  <a:gd name="connsiteX104" fmla="*/ 1403350 w 2362200"/>
                  <a:gd name="connsiteY104" fmla="*/ 530225 h 1797050"/>
                  <a:gd name="connsiteX105" fmla="*/ 1434307 w 2362200"/>
                  <a:gd name="connsiteY105" fmla="*/ 526475 h 1797050"/>
                  <a:gd name="connsiteX106" fmla="*/ 1468438 w 2362200"/>
                  <a:gd name="connsiteY106" fmla="*/ 548578 h 1797050"/>
                  <a:gd name="connsiteX107" fmla="*/ 1492250 w 2362200"/>
                  <a:gd name="connsiteY107" fmla="*/ 590550 h 1797050"/>
                  <a:gd name="connsiteX108" fmla="*/ 1480344 w 2362200"/>
                  <a:gd name="connsiteY108" fmla="*/ 612775 h 1797050"/>
                  <a:gd name="connsiteX109" fmla="*/ 1450975 w 2362200"/>
                  <a:gd name="connsiteY109" fmla="*/ 622300 h 1797050"/>
                  <a:gd name="connsiteX110" fmla="*/ 1511300 w 2362200"/>
                  <a:gd name="connsiteY110" fmla="*/ 638175 h 1797050"/>
                  <a:gd name="connsiteX111" fmla="*/ 1581944 w 2362200"/>
                  <a:gd name="connsiteY111" fmla="*/ 619919 h 1797050"/>
                  <a:gd name="connsiteX112" fmla="*/ 1622425 w 2362200"/>
                  <a:gd name="connsiteY112" fmla="*/ 613569 h 1797050"/>
                  <a:gd name="connsiteX113" fmla="*/ 1623219 w 2362200"/>
                  <a:gd name="connsiteY113" fmla="*/ 587375 h 1797050"/>
                  <a:gd name="connsiteX114" fmla="*/ 1641475 w 2362200"/>
                  <a:gd name="connsiteY114" fmla="*/ 593725 h 1797050"/>
                  <a:gd name="connsiteX115" fmla="*/ 1698625 w 2362200"/>
                  <a:gd name="connsiteY115" fmla="*/ 611981 h 1797050"/>
                  <a:gd name="connsiteX116" fmla="*/ 1704181 w 2362200"/>
                  <a:gd name="connsiteY116" fmla="*/ 575469 h 1797050"/>
                  <a:gd name="connsiteX117" fmla="*/ 1724025 w 2362200"/>
                  <a:gd name="connsiteY117" fmla="*/ 565150 h 1797050"/>
                  <a:gd name="connsiteX118" fmla="*/ 1803400 w 2362200"/>
                  <a:gd name="connsiteY118" fmla="*/ 508000 h 1797050"/>
                  <a:gd name="connsiteX119" fmla="*/ 1885950 w 2362200"/>
                  <a:gd name="connsiteY119" fmla="*/ 485775 h 1797050"/>
                  <a:gd name="connsiteX120" fmla="*/ 1952625 w 2362200"/>
                  <a:gd name="connsiteY120" fmla="*/ 415925 h 1797050"/>
                  <a:gd name="connsiteX121" fmla="*/ 1977231 w 2362200"/>
                  <a:gd name="connsiteY121" fmla="*/ 409575 h 1797050"/>
                  <a:gd name="connsiteX122" fmla="*/ 2006600 w 2362200"/>
                  <a:gd name="connsiteY122" fmla="*/ 396875 h 1797050"/>
                  <a:gd name="connsiteX123" fmla="*/ 2056606 w 2362200"/>
                  <a:gd name="connsiteY123" fmla="*/ 411956 h 1797050"/>
                  <a:gd name="connsiteX124" fmla="*/ 2078038 w 2362200"/>
                  <a:gd name="connsiteY124" fmla="*/ 452437 h 1797050"/>
                  <a:gd name="connsiteX125" fmla="*/ 2133600 w 2362200"/>
                  <a:gd name="connsiteY125" fmla="*/ 504825 h 1797050"/>
                  <a:gd name="connsiteX126" fmla="*/ 2194719 w 2362200"/>
                  <a:gd name="connsiteY126" fmla="*/ 536575 h 1797050"/>
                  <a:gd name="connsiteX127" fmla="*/ 2248694 w 2362200"/>
                  <a:gd name="connsiteY127" fmla="*/ 523081 h 1797050"/>
                  <a:gd name="connsiteX128" fmla="*/ 2266156 w 2362200"/>
                  <a:gd name="connsiteY128" fmla="*/ 531019 h 1797050"/>
                  <a:gd name="connsiteX129" fmla="*/ 2274887 w 2362200"/>
                  <a:gd name="connsiteY129" fmla="*/ 573881 h 1797050"/>
                  <a:gd name="connsiteX130" fmla="*/ 2324100 w 2362200"/>
                  <a:gd name="connsiteY130" fmla="*/ 606425 h 1797050"/>
                  <a:gd name="connsiteX131" fmla="*/ 2362200 w 2362200"/>
                  <a:gd name="connsiteY131" fmla="*/ 644525 h 1797050"/>
                  <a:gd name="connsiteX132" fmla="*/ 2310857 w 2362200"/>
                  <a:gd name="connsiteY132" fmla="*/ 772537 h 1797050"/>
                  <a:gd name="connsiteX133" fmla="*/ 2273300 w 2362200"/>
                  <a:gd name="connsiteY133" fmla="*/ 895350 h 1797050"/>
                  <a:gd name="connsiteX134" fmla="*/ 2247900 w 2362200"/>
                  <a:gd name="connsiteY134" fmla="*/ 949325 h 1797050"/>
                  <a:gd name="connsiteX135" fmla="*/ 2197100 w 2362200"/>
                  <a:gd name="connsiteY135" fmla="*/ 949325 h 1797050"/>
                  <a:gd name="connsiteX136" fmla="*/ 2174875 w 2362200"/>
                  <a:gd name="connsiteY136" fmla="*/ 993775 h 1797050"/>
                  <a:gd name="connsiteX137" fmla="*/ 2174875 w 2362200"/>
                  <a:gd name="connsiteY137" fmla="*/ 993775 h 1797050"/>
                  <a:gd name="connsiteX138" fmla="*/ 2181225 w 2362200"/>
                  <a:gd name="connsiteY138" fmla="*/ 1022350 h 1797050"/>
                  <a:gd name="connsiteX139" fmla="*/ 2146300 w 2362200"/>
                  <a:gd name="connsiteY139" fmla="*/ 1031875 h 1797050"/>
                  <a:gd name="connsiteX140" fmla="*/ 2095500 w 2362200"/>
                  <a:gd name="connsiteY140" fmla="*/ 1019175 h 1797050"/>
                  <a:gd name="connsiteX141" fmla="*/ 2101850 w 2362200"/>
                  <a:gd name="connsiteY141" fmla="*/ 1073150 h 1797050"/>
                  <a:gd name="connsiteX142" fmla="*/ 2114550 w 2362200"/>
                  <a:gd name="connsiteY142" fmla="*/ 1117600 h 1797050"/>
                  <a:gd name="connsiteX143" fmla="*/ 2051050 w 2362200"/>
                  <a:gd name="connsiteY143" fmla="*/ 1152525 h 1797050"/>
                  <a:gd name="connsiteX144" fmla="*/ 2066925 w 2362200"/>
                  <a:gd name="connsiteY144" fmla="*/ 1174750 h 1797050"/>
                  <a:gd name="connsiteX145" fmla="*/ 2047875 w 2362200"/>
                  <a:gd name="connsiteY145" fmla="*/ 1196975 h 1797050"/>
                  <a:gd name="connsiteX146" fmla="*/ 1968500 w 2362200"/>
                  <a:gd name="connsiteY146" fmla="*/ 1171575 h 1797050"/>
                  <a:gd name="connsiteX147" fmla="*/ 1943100 w 2362200"/>
                  <a:gd name="connsiteY147" fmla="*/ 1187450 h 1797050"/>
                  <a:gd name="connsiteX148" fmla="*/ 1908175 w 2362200"/>
                  <a:gd name="connsiteY148" fmla="*/ 1187450 h 1797050"/>
                  <a:gd name="connsiteX149" fmla="*/ 1908175 w 2362200"/>
                  <a:gd name="connsiteY149" fmla="*/ 1247775 h 1797050"/>
                  <a:gd name="connsiteX150" fmla="*/ 1924050 w 2362200"/>
                  <a:gd name="connsiteY150" fmla="*/ 1263650 h 1797050"/>
                  <a:gd name="connsiteX151" fmla="*/ 1933575 w 2362200"/>
                  <a:gd name="connsiteY151" fmla="*/ 1279525 h 1797050"/>
                  <a:gd name="connsiteX152" fmla="*/ 1943100 w 2362200"/>
                  <a:gd name="connsiteY152" fmla="*/ 1279525 h 1797050"/>
                  <a:gd name="connsiteX153" fmla="*/ 1933575 w 2362200"/>
                  <a:gd name="connsiteY153" fmla="*/ 1304925 h 1797050"/>
                  <a:gd name="connsiteX154" fmla="*/ 1952625 w 2362200"/>
                  <a:gd name="connsiteY154" fmla="*/ 1320800 h 1797050"/>
                  <a:gd name="connsiteX155" fmla="*/ 1949450 w 2362200"/>
                  <a:gd name="connsiteY155" fmla="*/ 1336675 h 1797050"/>
                  <a:gd name="connsiteX156" fmla="*/ 1905000 w 2362200"/>
                  <a:gd name="connsiteY156" fmla="*/ 13366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406525 h 1797050"/>
                  <a:gd name="connsiteX160" fmla="*/ 1936750 w 2362200"/>
                  <a:gd name="connsiteY160" fmla="*/ 1447800 h 1797050"/>
                  <a:gd name="connsiteX161" fmla="*/ 1990725 w 2362200"/>
                  <a:gd name="connsiteY161" fmla="*/ 1447800 h 1797050"/>
                  <a:gd name="connsiteX162" fmla="*/ 2060575 w 2362200"/>
                  <a:gd name="connsiteY162" fmla="*/ 1476375 h 1797050"/>
                  <a:gd name="connsiteX163" fmla="*/ 2060575 w 2362200"/>
                  <a:gd name="connsiteY163" fmla="*/ 1504950 h 1797050"/>
                  <a:gd name="connsiteX164" fmla="*/ 2035175 w 2362200"/>
                  <a:gd name="connsiteY164" fmla="*/ 1571625 h 1797050"/>
                  <a:gd name="connsiteX165" fmla="*/ 2063750 w 2362200"/>
                  <a:gd name="connsiteY165" fmla="*/ 1587500 h 1797050"/>
                  <a:gd name="connsiteX166" fmla="*/ 2105025 w 2362200"/>
                  <a:gd name="connsiteY166" fmla="*/ 1660525 h 1797050"/>
                  <a:gd name="connsiteX167" fmla="*/ 2054225 w 2362200"/>
                  <a:gd name="connsiteY167" fmla="*/ 1736725 h 1797050"/>
                  <a:gd name="connsiteX168" fmla="*/ 2028825 w 2362200"/>
                  <a:gd name="connsiteY168" fmla="*/ 1730375 h 1797050"/>
                  <a:gd name="connsiteX169" fmla="*/ 2006600 w 2362200"/>
                  <a:gd name="connsiteY169" fmla="*/ 1717675 h 1797050"/>
                  <a:gd name="connsiteX170" fmla="*/ 2000250 w 2362200"/>
                  <a:gd name="connsiteY170" fmla="*/ 1736725 h 1797050"/>
                  <a:gd name="connsiteX171" fmla="*/ 1958975 w 2362200"/>
                  <a:gd name="connsiteY171" fmla="*/ 1746250 h 1797050"/>
                  <a:gd name="connsiteX172" fmla="*/ 1952625 w 2362200"/>
                  <a:gd name="connsiteY172" fmla="*/ 1778000 h 1797050"/>
                  <a:gd name="connsiteX173" fmla="*/ 1901825 w 2362200"/>
                  <a:gd name="connsiteY173" fmla="*/ 1797050 h 1797050"/>
                  <a:gd name="connsiteX174" fmla="*/ 1879600 w 2362200"/>
                  <a:gd name="connsiteY174" fmla="*/ 1758950 h 1797050"/>
                  <a:gd name="connsiteX175" fmla="*/ 1841500 w 2362200"/>
                  <a:gd name="connsiteY175" fmla="*/ 1768475 h 1797050"/>
                  <a:gd name="connsiteX176" fmla="*/ 1844675 w 2362200"/>
                  <a:gd name="connsiteY176" fmla="*/ 1730375 h 1797050"/>
                  <a:gd name="connsiteX177" fmla="*/ 1825625 w 2362200"/>
                  <a:gd name="connsiteY177" fmla="*/ 1704975 h 1797050"/>
                  <a:gd name="connsiteX178" fmla="*/ 1860550 w 2362200"/>
                  <a:gd name="connsiteY178" fmla="*/ 1685925 h 1797050"/>
                  <a:gd name="connsiteX179" fmla="*/ 1803400 w 2362200"/>
                  <a:gd name="connsiteY179" fmla="*/ 1666875 h 1797050"/>
                  <a:gd name="connsiteX180" fmla="*/ 1790700 w 2362200"/>
                  <a:gd name="connsiteY180" fmla="*/ 1692275 h 1797050"/>
                  <a:gd name="connsiteX181" fmla="*/ 1746250 w 2362200"/>
                  <a:gd name="connsiteY181" fmla="*/ 1711325 h 1797050"/>
                  <a:gd name="connsiteX182" fmla="*/ 1739900 w 2362200"/>
                  <a:gd name="connsiteY182" fmla="*/ 1733550 h 1797050"/>
                  <a:gd name="connsiteX183" fmla="*/ 1724025 w 2362200"/>
                  <a:gd name="connsiteY183" fmla="*/ 1739900 h 1797050"/>
                  <a:gd name="connsiteX184" fmla="*/ 1701800 w 2362200"/>
                  <a:gd name="connsiteY184" fmla="*/ 1739900 h 1797050"/>
                  <a:gd name="connsiteX185" fmla="*/ 1714500 w 2362200"/>
                  <a:gd name="connsiteY185" fmla="*/ 1704975 h 1797050"/>
                  <a:gd name="connsiteX186" fmla="*/ 1739900 w 2362200"/>
                  <a:gd name="connsiteY186" fmla="*/ 1679575 h 1797050"/>
                  <a:gd name="connsiteX187" fmla="*/ 1730375 w 2362200"/>
                  <a:gd name="connsiteY187" fmla="*/ 1654175 h 1797050"/>
                  <a:gd name="connsiteX188" fmla="*/ 1708150 w 2362200"/>
                  <a:gd name="connsiteY188" fmla="*/ 1654175 h 1797050"/>
                  <a:gd name="connsiteX189" fmla="*/ 1695450 w 2362200"/>
                  <a:gd name="connsiteY189" fmla="*/ 1679575 h 1797050"/>
                  <a:gd name="connsiteX190" fmla="*/ 1663700 w 2362200"/>
                  <a:gd name="connsiteY190" fmla="*/ 1685925 h 1797050"/>
                  <a:gd name="connsiteX191" fmla="*/ 1628775 w 2362200"/>
                  <a:gd name="connsiteY191" fmla="*/ 1698625 h 1797050"/>
                  <a:gd name="connsiteX192" fmla="*/ 1600200 w 2362200"/>
                  <a:gd name="connsiteY192" fmla="*/ 1670050 h 1797050"/>
                  <a:gd name="connsiteX193" fmla="*/ 1597025 w 2362200"/>
                  <a:gd name="connsiteY193" fmla="*/ 1635125 h 1797050"/>
                  <a:gd name="connsiteX194" fmla="*/ 1568450 w 2362200"/>
                  <a:gd name="connsiteY194" fmla="*/ 1619250 h 1797050"/>
                  <a:gd name="connsiteX195" fmla="*/ 1558925 w 2362200"/>
                  <a:gd name="connsiteY195" fmla="*/ 1584325 h 1797050"/>
                  <a:gd name="connsiteX196" fmla="*/ 1517650 w 2362200"/>
                  <a:gd name="connsiteY196" fmla="*/ 1555750 h 1797050"/>
                  <a:gd name="connsiteX197" fmla="*/ 1498600 w 2362200"/>
                  <a:gd name="connsiteY197" fmla="*/ 1558925 h 1797050"/>
                  <a:gd name="connsiteX198" fmla="*/ 1466850 w 2362200"/>
                  <a:gd name="connsiteY198" fmla="*/ 1603375 h 1797050"/>
                  <a:gd name="connsiteX199" fmla="*/ 1419225 w 2362200"/>
                  <a:gd name="connsiteY199" fmla="*/ 1622425 h 1797050"/>
                  <a:gd name="connsiteX200" fmla="*/ 1393825 w 2362200"/>
                  <a:gd name="connsiteY200" fmla="*/ 1587500 h 1797050"/>
                  <a:gd name="connsiteX201" fmla="*/ 1368425 w 2362200"/>
                  <a:gd name="connsiteY201" fmla="*/ 1587500 h 1797050"/>
                  <a:gd name="connsiteX202" fmla="*/ 1270000 w 2362200"/>
                  <a:gd name="connsiteY202" fmla="*/ 1511300 h 1797050"/>
                  <a:gd name="connsiteX203" fmla="*/ 1276350 w 2362200"/>
                  <a:gd name="connsiteY203" fmla="*/ 1463675 h 1797050"/>
                  <a:gd name="connsiteX204" fmla="*/ 1238250 w 2362200"/>
                  <a:gd name="connsiteY204" fmla="*/ 1457325 h 1797050"/>
                  <a:gd name="connsiteX205" fmla="*/ 1222375 w 2362200"/>
                  <a:gd name="connsiteY205" fmla="*/ 1482725 h 1797050"/>
                  <a:gd name="connsiteX206" fmla="*/ 1187450 w 2362200"/>
                  <a:gd name="connsiteY206" fmla="*/ 1482725 h 1797050"/>
                  <a:gd name="connsiteX207" fmla="*/ 1139825 w 2362200"/>
                  <a:gd name="connsiteY207" fmla="*/ 1460500 h 1797050"/>
                  <a:gd name="connsiteX208" fmla="*/ 1092200 w 2362200"/>
                  <a:gd name="connsiteY208" fmla="*/ 1495425 h 1797050"/>
                  <a:gd name="connsiteX209" fmla="*/ 1098550 w 2362200"/>
                  <a:gd name="connsiteY209" fmla="*/ 1511300 h 1797050"/>
                  <a:gd name="connsiteX210" fmla="*/ 1079500 w 2362200"/>
                  <a:gd name="connsiteY210" fmla="*/ 1530350 h 1797050"/>
                  <a:gd name="connsiteX211" fmla="*/ 1035050 w 2362200"/>
                  <a:gd name="connsiteY211" fmla="*/ 1530350 h 1797050"/>
                  <a:gd name="connsiteX212" fmla="*/ 1006475 w 2362200"/>
                  <a:gd name="connsiteY212" fmla="*/ 1574800 h 1797050"/>
                  <a:gd name="connsiteX213" fmla="*/ 958850 w 2362200"/>
                  <a:gd name="connsiteY213" fmla="*/ 1571625 h 1797050"/>
                  <a:gd name="connsiteX214" fmla="*/ 952500 w 2362200"/>
                  <a:gd name="connsiteY214" fmla="*/ 1587500 h 1797050"/>
                  <a:gd name="connsiteX215" fmla="*/ 965200 w 2362200"/>
                  <a:gd name="connsiteY215" fmla="*/ 1670050 h 1797050"/>
                  <a:gd name="connsiteX216" fmla="*/ 939800 w 2362200"/>
                  <a:gd name="connsiteY216" fmla="*/ 1714500 h 1797050"/>
                  <a:gd name="connsiteX217" fmla="*/ 901700 w 2362200"/>
                  <a:gd name="connsiteY217" fmla="*/ 1720850 h 1797050"/>
                  <a:gd name="connsiteX218" fmla="*/ 898525 w 2362200"/>
                  <a:gd name="connsiteY218" fmla="*/ 1746250 h 1797050"/>
                  <a:gd name="connsiteX219" fmla="*/ 869950 w 2362200"/>
                  <a:gd name="connsiteY219" fmla="*/ 1746250 h 1797050"/>
                  <a:gd name="connsiteX220" fmla="*/ 854075 w 2362200"/>
                  <a:gd name="connsiteY220" fmla="*/ 1758950 h 1797050"/>
                  <a:gd name="connsiteX221" fmla="*/ 847725 w 2362200"/>
                  <a:gd name="connsiteY221" fmla="*/ 1771650 h 1797050"/>
                  <a:gd name="connsiteX222" fmla="*/ 828675 w 2362200"/>
                  <a:gd name="connsiteY222" fmla="*/ 1765300 h 1797050"/>
                  <a:gd name="connsiteX223" fmla="*/ 819150 w 2362200"/>
                  <a:gd name="connsiteY223" fmla="*/ 1752600 h 1797050"/>
                  <a:gd name="connsiteX224" fmla="*/ 790575 w 2362200"/>
                  <a:gd name="connsiteY224" fmla="*/ 1771650 h 1797050"/>
                  <a:gd name="connsiteX225" fmla="*/ 692150 w 2362200"/>
                  <a:gd name="connsiteY225" fmla="*/ 1701800 h 1797050"/>
                  <a:gd name="connsiteX226" fmla="*/ 650875 w 2362200"/>
                  <a:gd name="connsiteY226" fmla="*/ 1720850 h 1797050"/>
                  <a:gd name="connsiteX227" fmla="*/ 615950 w 2362200"/>
                  <a:gd name="connsiteY227" fmla="*/ 1685925 h 1797050"/>
                  <a:gd name="connsiteX228" fmla="*/ 581025 w 2362200"/>
                  <a:gd name="connsiteY228" fmla="*/ 1689100 h 1797050"/>
                  <a:gd name="connsiteX229" fmla="*/ 571500 w 2362200"/>
                  <a:gd name="connsiteY229" fmla="*/ 1609725 h 1797050"/>
                  <a:gd name="connsiteX230" fmla="*/ 523875 w 2362200"/>
                  <a:gd name="connsiteY230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900906 w 2362200"/>
                  <a:gd name="connsiteY90" fmla="*/ 84138 h 1797050"/>
                  <a:gd name="connsiteX91" fmla="*/ 952500 w 2362200"/>
                  <a:gd name="connsiteY91" fmla="*/ 123825 h 1797050"/>
                  <a:gd name="connsiteX92" fmla="*/ 996950 w 2362200"/>
                  <a:gd name="connsiteY92" fmla="*/ 203200 h 1797050"/>
                  <a:gd name="connsiteX93" fmla="*/ 1030288 w 2362200"/>
                  <a:gd name="connsiteY93" fmla="*/ 256381 h 1797050"/>
                  <a:gd name="connsiteX94" fmla="*/ 1073944 w 2362200"/>
                  <a:gd name="connsiteY94" fmla="*/ 230981 h 1797050"/>
                  <a:gd name="connsiteX95" fmla="*/ 1129242 w 2362200"/>
                  <a:gd name="connsiteY95" fmla="*/ 283633 h 1797050"/>
                  <a:gd name="connsiteX96" fmla="*/ 1169458 w 2362200"/>
                  <a:gd name="connsiteY96" fmla="*/ 281517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301750 w 2362200"/>
                  <a:gd name="connsiteY100" fmla="*/ 416983 h 1797050"/>
                  <a:gd name="connsiteX101" fmla="*/ 1282700 w 2362200"/>
                  <a:gd name="connsiteY101" fmla="*/ 460375 h 1797050"/>
                  <a:gd name="connsiteX102" fmla="*/ 1336675 w 2362200"/>
                  <a:gd name="connsiteY102" fmla="*/ 504825 h 1797050"/>
                  <a:gd name="connsiteX103" fmla="*/ 1378744 w 2362200"/>
                  <a:gd name="connsiteY103" fmla="*/ 503238 h 1797050"/>
                  <a:gd name="connsiteX104" fmla="*/ 1403350 w 2362200"/>
                  <a:gd name="connsiteY104" fmla="*/ 530225 h 1797050"/>
                  <a:gd name="connsiteX105" fmla="*/ 1434307 w 2362200"/>
                  <a:gd name="connsiteY105" fmla="*/ 526475 h 1797050"/>
                  <a:gd name="connsiteX106" fmla="*/ 1468438 w 2362200"/>
                  <a:gd name="connsiteY106" fmla="*/ 548578 h 1797050"/>
                  <a:gd name="connsiteX107" fmla="*/ 1492250 w 2362200"/>
                  <a:gd name="connsiteY107" fmla="*/ 590550 h 1797050"/>
                  <a:gd name="connsiteX108" fmla="*/ 1480344 w 2362200"/>
                  <a:gd name="connsiteY108" fmla="*/ 612775 h 1797050"/>
                  <a:gd name="connsiteX109" fmla="*/ 1450975 w 2362200"/>
                  <a:gd name="connsiteY109" fmla="*/ 622300 h 1797050"/>
                  <a:gd name="connsiteX110" fmla="*/ 1511300 w 2362200"/>
                  <a:gd name="connsiteY110" fmla="*/ 638175 h 1797050"/>
                  <a:gd name="connsiteX111" fmla="*/ 1581944 w 2362200"/>
                  <a:gd name="connsiteY111" fmla="*/ 619919 h 1797050"/>
                  <a:gd name="connsiteX112" fmla="*/ 1622425 w 2362200"/>
                  <a:gd name="connsiteY112" fmla="*/ 613569 h 1797050"/>
                  <a:gd name="connsiteX113" fmla="*/ 1623219 w 2362200"/>
                  <a:gd name="connsiteY113" fmla="*/ 587375 h 1797050"/>
                  <a:gd name="connsiteX114" fmla="*/ 1641475 w 2362200"/>
                  <a:gd name="connsiteY114" fmla="*/ 593725 h 1797050"/>
                  <a:gd name="connsiteX115" fmla="*/ 1698625 w 2362200"/>
                  <a:gd name="connsiteY115" fmla="*/ 611981 h 1797050"/>
                  <a:gd name="connsiteX116" fmla="*/ 1704181 w 2362200"/>
                  <a:gd name="connsiteY116" fmla="*/ 575469 h 1797050"/>
                  <a:gd name="connsiteX117" fmla="*/ 1724025 w 2362200"/>
                  <a:gd name="connsiteY117" fmla="*/ 565150 h 1797050"/>
                  <a:gd name="connsiteX118" fmla="*/ 1803400 w 2362200"/>
                  <a:gd name="connsiteY118" fmla="*/ 508000 h 1797050"/>
                  <a:gd name="connsiteX119" fmla="*/ 1885950 w 2362200"/>
                  <a:gd name="connsiteY119" fmla="*/ 485775 h 1797050"/>
                  <a:gd name="connsiteX120" fmla="*/ 1952625 w 2362200"/>
                  <a:gd name="connsiteY120" fmla="*/ 415925 h 1797050"/>
                  <a:gd name="connsiteX121" fmla="*/ 1977231 w 2362200"/>
                  <a:gd name="connsiteY121" fmla="*/ 409575 h 1797050"/>
                  <a:gd name="connsiteX122" fmla="*/ 2006600 w 2362200"/>
                  <a:gd name="connsiteY122" fmla="*/ 396875 h 1797050"/>
                  <a:gd name="connsiteX123" fmla="*/ 2056606 w 2362200"/>
                  <a:gd name="connsiteY123" fmla="*/ 411956 h 1797050"/>
                  <a:gd name="connsiteX124" fmla="*/ 2078038 w 2362200"/>
                  <a:gd name="connsiteY124" fmla="*/ 452437 h 1797050"/>
                  <a:gd name="connsiteX125" fmla="*/ 2133600 w 2362200"/>
                  <a:gd name="connsiteY125" fmla="*/ 504825 h 1797050"/>
                  <a:gd name="connsiteX126" fmla="*/ 2194719 w 2362200"/>
                  <a:gd name="connsiteY126" fmla="*/ 536575 h 1797050"/>
                  <a:gd name="connsiteX127" fmla="*/ 2248694 w 2362200"/>
                  <a:gd name="connsiteY127" fmla="*/ 523081 h 1797050"/>
                  <a:gd name="connsiteX128" fmla="*/ 2266156 w 2362200"/>
                  <a:gd name="connsiteY128" fmla="*/ 531019 h 1797050"/>
                  <a:gd name="connsiteX129" fmla="*/ 2274887 w 2362200"/>
                  <a:gd name="connsiteY129" fmla="*/ 573881 h 1797050"/>
                  <a:gd name="connsiteX130" fmla="*/ 2324100 w 2362200"/>
                  <a:gd name="connsiteY130" fmla="*/ 606425 h 1797050"/>
                  <a:gd name="connsiteX131" fmla="*/ 2362200 w 2362200"/>
                  <a:gd name="connsiteY131" fmla="*/ 644525 h 1797050"/>
                  <a:gd name="connsiteX132" fmla="*/ 2310857 w 2362200"/>
                  <a:gd name="connsiteY132" fmla="*/ 772537 h 1797050"/>
                  <a:gd name="connsiteX133" fmla="*/ 2273300 w 2362200"/>
                  <a:gd name="connsiteY133" fmla="*/ 895350 h 1797050"/>
                  <a:gd name="connsiteX134" fmla="*/ 2247900 w 2362200"/>
                  <a:gd name="connsiteY134" fmla="*/ 949325 h 1797050"/>
                  <a:gd name="connsiteX135" fmla="*/ 2197100 w 2362200"/>
                  <a:gd name="connsiteY135" fmla="*/ 949325 h 1797050"/>
                  <a:gd name="connsiteX136" fmla="*/ 2174875 w 2362200"/>
                  <a:gd name="connsiteY136" fmla="*/ 993775 h 1797050"/>
                  <a:gd name="connsiteX137" fmla="*/ 2174875 w 2362200"/>
                  <a:gd name="connsiteY137" fmla="*/ 993775 h 1797050"/>
                  <a:gd name="connsiteX138" fmla="*/ 2181225 w 2362200"/>
                  <a:gd name="connsiteY138" fmla="*/ 1022350 h 1797050"/>
                  <a:gd name="connsiteX139" fmla="*/ 2146300 w 2362200"/>
                  <a:gd name="connsiteY139" fmla="*/ 1031875 h 1797050"/>
                  <a:gd name="connsiteX140" fmla="*/ 2095500 w 2362200"/>
                  <a:gd name="connsiteY140" fmla="*/ 1019175 h 1797050"/>
                  <a:gd name="connsiteX141" fmla="*/ 2101850 w 2362200"/>
                  <a:gd name="connsiteY141" fmla="*/ 1073150 h 1797050"/>
                  <a:gd name="connsiteX142" fmla="*/ 2114550 w 2362200"/>
                  <a:gd name="connsiteY142" fmla="*/ 1117600 h 1797050"/>
                  <a:gd name="connsiteX143" fmla="*/ 2051050 w 2362200"/>
                  <a:gd name="connsiteY143" fmla="*/ 1152525 h 1797050"/>
                  <a:gd name="connsiteX144" fmla="*/ 2066925 w 2362200"/>
                  <a:gd name="connsiteY144" fmla="*/ 1174750 h 1797050"/>
                  <a:gd name="connsiteX145" fmla="*/ 2047875 w 2362200"/>
                  <a:gd name="connsiteY145" fmla="*/ 1196975 h 1797050"/>
                  <a:gd name="connsiteX146" fmla="*/ 1968500 w 2362200"/>
                  <a:gd name="connsiteY146" fmla="*/ 1171575 h 1797050"/>
                  <a:gd name="connsiteX147" fmla="*/ 1943100 w 2362200"/>
                  <a:gd name="connsiteY147" fmla="*/ 1187450 h 1797050"/>
                  <a:gd name="connsiteX148" fmla="*/ 1908175 w 2362200"/>
                  <a:gd name="connsiteY148" fmla="*/ 1187450 h 1797050"/>
                  <a:gd name="connsiteX149" fmla="*/ 1908175 w 2362200"/>
                  <a:gd name="connsiteY149" fmla="*/ 1247775 h 1797050"/>
                  <a:gd name="connsiteX150" fmla="*/ 1924050 w 2362200"/>
                  <a:gd name="connsiteY150" fmla="*/ 1263650 h 1797050"/>
                  <a:gd name="connsiteX151" fmla="*/ 1933575 w 2362200"/>
                  <a:gd name="connsiteY151" fmla="*/ 1279525 h 1797050"/>
                  <a:gd name="connsiteX152" fmla="*/ 1943100 w 2362200"/>
                  <a:gd name="connsiteY152" fmla="*/ 1279525 h 1797050"/>
                  <a:gd name="connsiteX153" fmla="*/ 1933575 w 2362200"/>
                  <a:gd name="connsiteY153" fmla="*/ 1304925 h 1797050"/>
                  <a:gd name="connsiteX154" fmla="*/ 1952625 w 2362200"/>
                  <a:gd name="connsiteY154" fmla="*/ 1320800 h 1797050"/>
                  <a:gd name="connsiteX155" fmla="*/ 1949450 w 2362200"/>
                  <a:gd name="connsiteY155" fmla="*/ 1336675 h 1797050"/>
                  <a:gd name="connsiteX156" fmla="*/ 1905000 w 2362200"/>
                  <a:gd name="connsiteY156" fmla="*/ 13366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406525 h 1797050"/>
                  <a:gd name="connsiteX160" fmla="*/ 1936750 w 2362200"/>
                  <a:gd name="connsiteY160" fmla="*/ 1447800 h 1797050"/>
                  <a:gd name="connsiteX161" fmla="*/ 1990725 w 2362200"/>
                  <a:gd name="connsiteY161" fmla="*/ 1447800 h 1797050"/>
                  <a:gd name="connsiteX162" fmla="*/ 2060575 w 2362200"/>
                  <a:gd name="connsiteY162" fmla="*/ 1476375 h 1797050"/>
                  <a:gd name="connsiteX163" fmla="*/ 2060575 w 2362200"/>
                  <a:gd name="connsiteY163" fmla="*/ 1504950 h 1797050"/>
                  <a:gd name="connsiteX164" fmla="*/ 2035175 w 2362200"/>
                  <a:gd name="connsiteY164" fmla="*/ 1571625 h 1797050"/>
                  <a:gd name="connsiteX165" fmla="*/ 2063750 w 2362200"/>
                  <a:gd name="connsiteY165" fmla="*/ 1587500 h 1797050"/>
                  <a:gd name="connsiteX166" fmla="*/ 2105025 w 2362200"/>
                  <a:gd name="connsiteY166" fmla="*/ 1660525 h 1797050"/>
                  <a:gd name="connsiteX167" fmla="*/ 2054225 w 2362200"/>
                  <a:gd name="connsiteY167" fmla="*/ 1736725 h 1797050"/>
                  <a:gd name="connsiteX168" fmla="*/ 2028825 w 2362200"/>
                  <a:gd name="connsiteY168" fmla="*/ 1730375 h 1797050"/>
                  <a:gd name="connsiteX169" fmla="*/ 2006600 w 2362200"/>
                  <a:gd name="connsiteY169" fmla="*/ 1717675 h 1797050"/>
                  <a:gd name="connsiteX170" fmla="*/ 2000250 w 2362200"/>
                  <a:gd name="connsiteY170" fmla="*/ 1736725 h 1797050"/>
                  <a:gd name="connsiteX171" fmla="*/ 1958975 w 2362200"/>
                  <a:gd name="connsiteY171" fmla="*/ 1746250 h 1797050"/>
                  <a:gd name="connsiteX172" fmla="*/ 1952625 w 2362200"/>
                  <a:gd name="connsiteY172" fmla="*/ 1778000 h 1797050"/>
                  <a:gd name="connsiteX173" fmla="*/ 1901825 w 2362200"/>
                  <a:gd name="connsiteY173" fmla="*/ 1797050 h 1797050"/>
                  <a:gd name="connsiteX174" fmla="*/ 1879600 w 2362200"/>
                  <a:gd name="connsiteY174" fmla="*/ 1758950 h 1797050"/>
                  <a:gd name="connsiteX175" fmla="*/ 1841500 w 2362200"/>
                  <a:gd name="connsiteY175" fmla="*/ 1768475 h 1797050"/>
                  <a:gd name="connsiteX176" fmla="*/ 1844675 w 2362200"/>
                  <a:gd name="connsiteY176" fmla="*/ 1730375 h 1797050"/>
                  <a:gd name="connsiteX177" fmla="*/ 1825625 w 2362200"/>
                  <a:gd name="connsiteY177" fmla="*/ 1704975 h 1797050"/>
                  <a:gd name="connsiteX178" fmla="*/ 1860550 w 2362200"/>
                  <a:gd name="connsiteY178" fmla="*/ 1685925 h 1797050"/>
                  <a:gd name="connsiteX179" fmla="*/ 1803400 w 2362200"/>
                  <a:gd name="connsiteY179" fmla="*/ 1666875 h 1797050"/>
                  <a:gd name="connsiteX180" fmla="*/ 1790700 w 2362200"/>
                  <a:gd name="connsiteY180" fmla="*/ 1692275 h 1797050"/>
                  <a:gd name="connsiteX181" fmla="*/ 1746250 w 2362200"/>
                  <a:gd name="connsiteY181" fmla="*/ 1711325 h 1797050"/>
                  <a:gd name="connsiteX182" fmla="*/ 1739900 w 2362200"/>
                  <a:gd name="connsiteY182" fmla="*/ 1733550 h 1797050"/>
                  <a:gd name="connsiteX183" fmla="*/ 1724025 w 2362200"/>
                  <a:gd name="connsiteY183" fmla="*/ 1739900 h 1797050"/>
                  <a:gd name="connsiteX184" fmla="*/ 1701800 w 2362200"/>
                  <a:gd name="connsiteY184" fmla="*/ 1739900 h 1797050"/>
                  <a:gd name="connsiteX185" fmla="*/ 1714500 w 2362200"/>
                  <a:gd name="connsiteY185" fmla="*/ 1704975 h 1797050"/>
                  <a:gd name="connsiteX186" fmla="*/ 1739900 w 2362200"/>
                  <a:gd name="connsiteY186" fmla="*/ 1679575 h 1797050"/>
                  <a:gd name="connsiteX187" fmla="*/ 1730375 w 2362200"/>
                  <a:gd name="connsiteY187" fmla="*/ 1654175 h 1797050"/>
                  <a:gd name="connsiteX188" fmla="*/ 1708150 w 2362200"/>
                  <a:gd name="connsiteY188" fmla="*/ 1654175 h 1797050"/>
                  <a:gd name="connsiteX189" fmla="*/ 1695450 w 2362200"/>
                  <a:gd name="connsiteY189" fmla="*/ 1679575 h 1797050"/>
                  <a:gd name="connsiteX190" fmla="*/ 1663700 w 2362200"/>
                  <a:gd name="connsiteY190" fmla="*/ 1685925 h 1797050"/>
                  <a:gd name="connsiteX191" fmla="*/ 1628775 w 2362200"/>
                  <a:gd name="connsiteY191" fmla="*/ 1698625 h 1797050"/>
                  <a:gd name="connsiteX192" fmla="*/ 1600200 w 2362200"/>
                  <a:gd name="connsiteY192" fmla="*/ 1670050 h 1797050"/>
                  <a:gd name="connsiteX193" fmla="*/ 1597025 w 2362200"/>
                  <a:gd name="connsiteY193" fmla="*/ 1635125 h 1797050"/>
                  <a:gd name="connsiteX194" fmla="*/ 1568450 w 2362200"/>
                  <a:gd name="connsiteY194" fmla="*/ 1619250 h 1797050"/>
                  <a:gd name="connsiteX195" fmla="*/ 1558925 w 2362200"/>
                  <a:gd name="connsiteY195" fmla="*/ 1584325 h 1797050"/>
                  <a:gd name="connsiteX196" fmla="*/ 1517650 w 2362200"/>
                  <a:gd name="connsiteY196" fmla="*/ 1555750 h 1797050"/>
                  <a:gd name="connsiteX197" fmla="*/ 1498600 w 2362200"/>
                  <a:gd name="connsiteY197" fmla="*/ 1558925 h 1797050"/>
                  <a:gd name="connsiteX198" fmla="*/ 1466850 w 2362200"/>
                  <a:gd name="connsiteY198" fmla="*/ 1603375 h 1797050"/>
                  <a:gd name="connsiteX199" fmla="*/ 1419225 w 2362200"/>
                  <a:gd name="connsiteY199" fmla="*/ 1622425 h 1797050"/>
                  <a:gd name="connsiteX200" fmla="*/ 1393825 w 2362200"/>
                  <a:gd name="connsiteY200" fmla="*/ 1587500 h 1797050"/>
                  <a:gd name="connsiteX201" fmla="*/ 1368425 w 2362200"/>
                  <a:gd name="connsiteY201" fmla="*/ 1587500 h 1797050"/>
                  <a:gd name="connsiteX202" fmla="*/ 1270000 w 2362200"/>
                  <a:gd name="connsiteY202" fmla="*/ 1511300 h 1797050"/>
                  <a:gd name="connsiteX203" fmla="*/ 1276350 w 2362200"/>
                  <a:gd name="connsiteY203" fmla="*/ 1463675 h 1797050"/>
                  <a:gd name="connsiteX204" fmla="*/ 1238250 w 2362200"/>
                  <a:gd name="connsiteY204" fmla="*/ 1457325 h 1797050"/>
                  <a:gd name="connsiteX205" fmla="*/ 1222375 w 2362200"/>
                  <a:gd name="connsiteY205" fmla="*/ 1482725 h 1797050"/>
                  <a:gd name="connsiteX206" fmla="*/ 1187450 w 2362200"/>
                  <a:gd name="connsiteY206" fmla="*/ 1482725 h 1797050"/>
                  <a:gd name="connsiteX207" fmla="*/ 1139825 w 2362200"/>
                  <a:gd name="connsiteY207" fmla="*/ 1460500 h 1797050"/>
                  <a:gd name="connsiteX208" fmla="*/ 1092200 w 2362200"/>
                  <a:gd name="connsiteY208" fmla="*/ 1495425 h 1797050"/>
                  <a:gd name="connsiteX209" fmla="*/ 1098550 w 2362200"/>
                  <a:gd name="connsiteY209" fmla="*/ 1511300 h 1797050"/>
                  <a:gd name="connsiteX210" fmla="*/ 1079500 w 2362200"/>
                  <a:gd name="connsiteY210" fmla="*/ 1530350 h 1797050"/>
                  <a:gd name="connsiteX211" fmla="*/ 1035050 w 2362200"/>
                  <a:gd name="connsiteY211" fmla="*/ 1530350 h 1797050"/>
                  <a:gd name="connsiteX212" fmla="*/ 1006475 w 2362200"/>
                  <a:gd name="connsiteY212" fmla="*/ 1574800 h 1797050"/>
                  <a:gd name="connsiteX213" fmla="*/ 958850 w 2362200"/>
                  <a:gd name="connsiteY213" fmla="*/ 1571625 h 1797050"/>
                  <a:gd name="connsiteX214" fmla="*/ 952500 w 2362200"/>
                  <a:gd name="connsiteY214" fmla="*/ 1587500 h 1797050"/>
                  <a:gd name="connsiteX215" fmla="*/ 965200 w 2362200"/>
                  <a:gd name="connsiteY215" fmla="*/ 1670050 h 1797050"/>
                  <a:gd name="connsiteX216" fmla="*/ 939800 w 2362200"/>
                  <a:gd name="connsiteY216" fmla="*/ 1714500 h 1797050"/>
                  <a:gd name="connsiteX217" fmla="*/ 901700 w 2362200"/>
                  <a:gd name="connsiteY217" fmla="*/ 1720850 h 1797050"/>
                  <a:gd name="connsiteX218" fmla="*/ 898525 w 2362200"/>
                  <a:gd name="connsiteY218" fmla="*/ 1746250 h 1797050"/>
                  <a:gd name="connsiteX219" fmla="*/ 869950 w 2362200"/>
                  <a:gd name="connsiteY219" fmla="*/ 1746250 h 1797050"/>
                  <a:gd name="connsiteX220" fmla="*/ 854075 w 2362200"/>
                  <a:gd name="connsiteY220" fmla="*/ 1758950 h 1797050"/>
                  <a:gd name="connsiteX221" fmla="*/ 847725 w 2362200"/>
                  <a:gd name="connsiteY221" fmla="*/ 1771650 h 1797050"/>
                  <a:gd name="connsiteX222" fmla="*/ 828675 w 2362200"/>
                  <a:gd name="connsiteY222" fmla="*/ 1765300 h 1797050"/>
                  <a:gd name="connsiteX223" fmla="*/ 819150 w 2362200"/>
                  <a:gd name="connsiteY223" fmla="*/ 1752600 h 1797050"/>
                  <a:gd name="connsiteX224" fmla="*/ 790575 w 2362200"/>
                  <a:gd name="connsiteY224" fmla="*/ 1771650 h 1797050"/>
                  <a:gd name="connsiteX225" fmla="*/ 692150 w 2362200"/>
                  <a:gd name="connsiteY225" fmla="*/ 1701800 h 1797050"/>
                  <a:gd name="connsiteX226" fmla="*/ 650875 w 2362200"/>
                  <a:gd name="connsiteY226" fmla="*/ 1720850 h 1797050"/>
                  <a:gd name="connsiteX227" fmla="*/ 615950 w 2362200"/>
                  <a:gd name="connsiteY227" fmla="*/ 1685925 h 1797050"/>
                  <a:gd name="connsiteX228" fmla="*/ 581025 w 2362200"/>
                  <a:gd name="connsiteY228" fmla="*/ 1689100 h 1797050"/>
                  <a:gd name="connsiteX229" fmla="*/ 571500 w 2362200"/>
                  <a:gd name="connsiteY229" fmla="*/ 1609725 h 1797050"/>
                  <a:gd name="connsiteX230" fmla="*/ 523875 w 2362200"/>
                  <a:gd name="connsiteY230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900906 w 2362200"/>
                  <a:gd name="connsiteY90" fmla="*/ 84138 h 1797050"/>
                  <a:gd name="connsiteX91" fmla="*/ 952500 w 2362200"/>
                  <a:gd name="connsiteY91" fmla="*/ 123825 h 1797050"/>
                  <a:gd name="connsiteX92" fmla="*/ 996950 w 2362200"/>
                  <a:gd name="connsiteY92" fmla="*/ 203200 h 1797050"/>
                  <a:gd name="connsiteX93" fmla="*/ 1037432 w 2362200"/>
                  <a:gd name="connsiteY93" fmla="*/ 228600 h 1797050"/>
                  <a:gd name="connsiteX94" fmla="*/ 1073944 w 2362200"/>
                  <a:gd name="connsiteY94" fmla="*/ 230981 h 1797050"/>
                  <a:gd name="connsiteX95" fmla="*/ 1129242 w 2362200"/>
                  <a:gd name="connsiteY95" fmla="*/ 283633 h 1797050"/>
                  <a:gd name="connsiteX96" fmla="*/ 1169458 w 2362200"/>
                  <a:gd name="connsiteY96" fmla="*/ 281517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301750 w 2362200"/>
                  <a:gd name="connsiteY100" fmla="*/ 416983 h 1797050"/>
                  <a:gd name="connsiteX101" fmla="*/ 1282700 w 2362200"/>
                  <a:gd name="connsiteY101" fmla="*/ 460375 h 1797050"/>
                  <a:gd name="connsiteX102" fmla="*/ 1336675 w 2362200"/>
                  <a:gd name="connsiteY102" fmla="*/ 504825 h 1797050"/>
                  <a:gd name="connsiteX103" fmla="*/ 1378744 w 2362200"/>
                  <a:gd name="connsiteY103" fmla="*/ 503238 h 1797050"/>
                  <a:gd name="connsiteX104" fmla="*/ 1403350 w 2362200"/>
                  <a:gd name="connsiteY104" fmla="*/ 530225 h 1797050"/>
                  <a:gd name="connsiteX105" fmla="*/ 1434307 w 2362200"/>
                  <a:gd name="connsiteY105" fmla="*/ 526475 h 1797050"/>
                  <a:gd name="connsiteX106" fmla="*/ 1468438 w 2362200"/>
                  <a:gd name="connsiteY106" fmla="*/ 548578 h 1797050"/>
                  <a:gd name="connsiteX107" fmla="*/ 1492250 w 2362200"/>
                  <a:gd name="connsiteY107" fmla="*/ 590550 h 1797050"/>
                  <a:gd name="connsiteX108" fmla="*/ 1480344 w 2362200"/>
                  <a:gd name="connsiteY108" fmla="*/ 612775 h 1797050"/>
                  <a:gd name="connsiteX109" fmla="*/ 1450975 w 2362200"/>
                  <a:gd name="connsiteY109" fmla="*/ 622300 h 1797050"/>
                  <a:gd name="connsiteX110" fmla="*/ 1511300 w 2362200"/>
                  <a:gd name="connsiteY110" fmla="*/ 638175 h 1797050"/>
                  <a:gd name="connsiteX111" fmla="*/ 1581944 w 2362200"/>
                  <a:gd name="connsiteY111" fmla="*/ 619919 h 1797050"/>
                  <a:gd name="connsiteX112" fmla="*/ 1622425 w 2362200"/>
                  <a:gd name="connsiteY112" fmla="*/ 613569 h 1797050"/>
                  <a:gd name="connsiteX113" fmla="*/ 1623219 w 2362200"/>
                  <a:gd name="connsiteY113" fmla="*/ 587375 h 1797050"/>
                  <a:gd name="connsiteX114" fmla="*/ 1641475 w 2362200"/>
                  <a:gd name="connsiteY114" fmla="*/ 593725 h 1797050"/>
                  <a:gd name="connsiteX115" fmla="*/ 1698625 w 2362200"/>
                  <a:gd name="connsiteY115" fmla="*/ 611981 h 1797050"/>
                  <a:gd name="connsiteX116" fmla="*/ 1704181 w 2362200"/>
                  <a:gd name="connsiteY116" fmla="*/ 575469 h 1797050"/>
                  <a:gd name="connsiteX117" fmla="*/ 1724025 w 2362200"/>
                  <a:gd name="connsiteY117" fmla="*/ 565150 h 1797050"/>
                  <a:gd name="connsiteX118" fmla="*/ 1803400 w 2362200"/>
                  <a:gd name="connsiteY118" fmla="*/ 508000 h 1797050"/>
                  <a:gd name="connsiteX119" fmla="*/ 1885950 w 2362200"/>
                  <a:gd name="connsiteY119" fmla="*/ 485775 h 1797050"/>
                  <a:gd name="connsiteX120" fmla="*/ 1952625 w 2362200"/>
                  <a:gd name="connsiteY120" fmla="*/ 415925 h 1797050"/>
                  <a:gd name="connsiteX121" fmla="*/ 1977231 w 2362200"/>
                  <a:gd name="connsiteY121" fmla="*/ 409575 h 1797050"/>
                  <a:gd name="connsiteX122" fmla="*/ 2006600 w 2362200"/>
                  <a:gd name="connsiteY122" fmla="*/ 396875 h 1797050"/>
                  <a:gd name="connsiteX123" fmla="*/ 2056606 w 2362200"/>
                  <a:gd name="connsiteY123" fmla="*/ 411956 h 1797050"/>
                  <a:gd name="connsiteX124" fmla="*/ 2078038 w 2362200"/>
                  <a:gd name="connsiteY124" fmla="*/ 452437 h 1797050"/>
                  <a:gd name="connsiteX125" fmla="*/ 2133600 w 2362200"/>
                  <a:gd name="connsiteY125" fmla="*/ 504825 h 1797050"/>
                  <a:gd name="connsiteX126" fmla="*/ 2194719 w 2362200"/>
                  <a:gd name="connsiteY126" fmla="*/ 536575 h 1797050"/>
                  <a:gd name="connsiteX127" fmla="*/ 2248694 w 2362200"/>
                  <a:gd name="connsiteY127" fmla="*/ 523081 h 1797050"/>
                  <a:gd name="connsiteX128" fmla="*/ 2266156 w 2362200"/>
                  <a:gd name="connsiteY128" fmla="*/ 531019 h 1797050"/>
                  <a:gd name="connsiteX129" fmla="*/ 2274887 w 2362200"/>
                  <a:gd name="connsiteY129" fmla="*/ 573881 h 1797050"/>
                  <a:gd name="connsiteX130" fmla="*/ 2324100 w 2362200"/>
                  <a:gd name="connsiteY130" fmla="*/ 606425 h 1797050"/>
                  <a:gd name="connsiteX131" fmla="*/ 2362200 w 2362200"/>
                  <a:gd name="connsiteY131" fmla="*/ 644525 h 1797050"/>
                  <a:gd name="connsiteX132" fmla="*/ 2310857 w 2362200"/>
                  <a:gd name="connsiteY132" fmla="*/ 772537 h 1797050"/>
                  <a:gd name="connsiteX133" fmla="*/ 2273300 w 2362200"/>
                  <a:gd name="connsiteY133" fmla="*/ 895350 h 1797050"/>
                  <a:gd name="connsiteX134" fmla="*/ 2247900 w 2362200"/>
                  <a:gd name="connsiteY134" fmla="*/ 949325 h 1797050"/>
                  <a:gd name="connsiteX135" fmla="*/ 2197100 w 2362200"/>
                  <a:gd name="connsiteY135" fmla="*/ 949325 h 1797050"/>
                  <a:gd name="connsiteX136" fmla="*/ 2174875 w 2362200"/>
                  <a:gd name="connsiteY136" fmla="*/ 993775 h 1797050"/>
                  <a:gd name="connsiteX137" fmla="*/ 2174875 w 2362200"/>
                  <a:gd name="connsiteY137" fmla="*/ 993775 h 1797050"/>
                  <a:gd name="connsiteX138" fmla="*/ 2181225 w 2362200"/>
                  <a:gd name="connsiteY138" fmla="*/ 1022350 h 1797050"/>
                  <a:gd name="connsiteX139" fmla="*/ 2146300 w 2362200"/>
                  <a:gd name="connsiteY139" fmla="*/ 1031875 h 1797050"/>
                  <a:gd name="connsiteX140" fmla="*/ 2095500 w 2362200"/>
                  <a:gd name="connsiteY140" fmla="*/ 1019175 h 1797050"/>
                  <a:gd name="connsiteX141" fmla="*/ 2101850 w 2362200"/>
                  <a:gd name="connsiteY141" fmla="*/ 1073150 h 1797050"/>
                  <a:gd name="connsiteX142" fmla="*/ 2114550 w 2362200"/>
                  <a:gd name="connsiteY142" fmla="*/ 1117600 h 1797050"/>
                  <a:gd name="connsiteX143" fmla="*/ 2051050 w 2362200"/>
                  <a:gd name="connsiteY143" fmla="*/ 1152525 h 1797050"/>
                  <a:gd name="connsiteX144" fmla="*/ 2066925 w 2362200"/>
                  <a:gd name="connsiteY144" fmla="*/ 1174750 h 1797050"/>
                  <a:gd name="connsiteX145" fmla="*/ 2047875 w 2362200"/>
                  <a:gd name="connsiteY145" fmla="*/ 1196975 h 1797050"/>
                  <a:gd name="connsiteX146" fmla="*/ 1968500 w 2362200"/>
                  <a:gd name="connsiteY146" fmla="*/ 1171575 h 1797050"/>
                  <a:gd name="connsiteX147" fmla="*/ 1943100 w 2362200"/>
                  <a:gd name="connsiteY147" fmla="*/ 1187450 h 1797050"/>
                  <a:gd name="connsiteX148" fmla="*/ 1908175 w 2362200"/>
                  <a:gd name="connsiteY148" fmla="*/ 1187450 h 1797050"/>
                  <a:gd name="connsiteX149" fmla="*/ 1908175 w 2362200"/>
                  <a:gd name="connsiteY149" fmla="*/ 1247775 h 1797050"/>
                  <a:gd name="connsiteX150" fmla="*/ 1924050 w 2362200"/>
                  <a:gd name="connsiteY150" fmla="*/ 1263650 h 1797050"/>
                  <a:gd name="connsiteX151" fmla="*/ 1933575 w 2362200"/>
                  <a:gd name="connsiteY151" fmla="*/ 1279525 h 1797050"/>
                  <a:gd name="connsiteX152" fmla="*/ 1943100 w 2362200"/>
                  <a:gd name="connsiteY152" fmla="*/ 1279525 h 1797050"/>
                  <a:gd name="connsiteX153" fmla="*/ 1933575 w 2362200"/>
                  <a:gd name="connsiteY153" fmla="*/ 1304925 h 1797050"/>
                  <a:gd name="connsiteX154" fmla="*/ 1952625 w 2362200"/>
                  <a:gd name="connsiteY154" fmla="*/ 1320800 h 1797050"/>
                  <a:gd name="connsiteX155" fmla="*/ 1949450 w 2362200"/>
                  <a:gd name="connsiteY155" fmla="*/ 1336675 h 1797050"/>
                  <a:gd name="connsiteX156" fmla="*/ 1905000 w 2362200"/>
                  <a:gd name="connsiteY156" fmla="*/ 13366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406525 h 1797050"/>
                  <a:gd name="connsiteX160" fmla="*/ 1936750 w 2362200"/>
                  <a:gd name="connsiteY160" fmla="*/ 1447800 h 1797050"/>
                  <a:gd name="connsiteX161" fmla="*/ 1990725 w 2362200"/>
                  <a:gd name="connsiteY161" fmla="*/ 1447800 h 1797050"/>
                  <a:gd name="connsiteX162" fmla="*/ 2060575 w 2362200"/>
                  <a:gd name="connsiteY162" fmla="*/ 1476375 h 1797050"/>
                  <a:gd name="connsiteX163" fmla="*/ 2060575 w 2362200"/>
                  <a:gd name="connsiteY163" fmla="*/ 1504950 h 1797050"/>
                  <a:gd name="connsiteX164" fmla="*/ 2035175 w 2362200"/>
                  <a:gd name="connsiteY164" fmla="*/ 1571625 h 1797050"/>
                  <a:gd name="connsiteX165" fmla="*/ 2063750 w 2362200"/>
                  <a:gd name="connsiteY165" fmla="*/ 1587500 h 1797050"/>
                  <a:gd name="connsiteX166" fmla="*/ 2105025 w 2362200"/>
                  <a:gd name="connsiteY166" fmla="*/ 1660525 h 1797050"/>
                  <a:gd name="connsiteX167" fmla="*/ 2054225 w 2362200"/>
                  <a:gd name="connsiteY167" fmla="*/ 1736725 h 1797050"/>
                  <a:gd name="connsiteX168" fmla="*/ 2028825 w 2362200"/>
                  <a:gd name="connsiteY168" fmla="*/ 1730375 h 1797050"/>
                  <a:gd name="connsiteX169" fmla="*/ 2006600 w 2362200"/>
                  <a:gd name="connsiteY169" fmla="*/ 1717675 h 1797050"/>
                  <a:gd name="connsiteX170" fmla="*/ 2000250 w 2362200"/>
                  <a:gd name="connsiteY170" fmla="*/ 1736725 h 1797050"/>
                  <a:gd name="connsiteX171" fmla="*/ 1958975 w 2362200"/>
                  <a:gd name="connsiteY171" fmla="*/ 1746250 h 1797050"/>
                  <a:gd name="connsiteX172" fmla="*/ 1952625 w 2362200"/>
                  <a:gd name="connsiteY172" fmla="*/ 1778000 h 1797050"/>
                  <a:gd name="connsiteX173" fmla="*/ 1901825 w 2362200"/>
                  <a:gd name="connsiteY173" fmla="*/ 1797050 h 1797050"/>
                  <a:gd name="connsiteX174" fmla="*/ 1879600 w 2362200"/>
                  <a:gd name="connsiteY174" fmla="*/ 1758950 h 1797050"/>
                  <a:gd name="connsiteX175" fmla="*/ 1841500 w 2362200"/>
                  <a:gd name="connsiteY175" fmla="*/ 1768475 h 1797050"/>
                  <a:gd name="connsiteX176" fmla="*/ 1844675 w 2362200"/>
                  <a:gd name="connsiteY176" fmla="*/ 1730375 h 1797050"/>
                  <a:gd name="connsiteX177" fmla="*/ 1825625 w 2362200"/>
                  <a:gd name="connsiteY177" fmla="*/ 1704975 h 1797050"/>
                  <a:gd name="connsiteX178" fmla="*/ 1860550 w 2362200"/>
                  <a:gd name="connsiteY178" fmla="*/ 1685925 h 1797050"/>
                  <a:gd name="connsiteX179" fmla="*/ 1803400 w 2362200"/>
                  <a:gd name="connsiteY179" fmla="*/ 1666875 h 1797050"/>
                  <a:gd name="connsiteX180" fmla="*/ 1790700 w 2362200"/>
                  <a:gd name="connsiteY180" fmla="*/ 1692275 h 1797050"/>
                  <a:gd name="connsiteX181" fmla="*/ 1746250 w 2362200"/>
                  <a:gd name="connsiteY181" fmla="*/ 1711325 h 1797050"/>
                  <a:gd name="connsiteX182" fmla="*/ 1739900 w 2362200"/>
                  <a:gd name="connsiteY182" fmla="*/ 1733550 h 1797050"/>
                  <a:gd name="connsiteX183" fmla="*/ 1724025 w 2362200"/>
                  <a:gd name="connsiteY183" fmla="*/ 1739900 h 1797050"/>
                  <a:gd name="connsiteX184" fmla="*/ 1701800 w 2362200"/>
                  <a:gd name="connsiteY184" fmla="*/ 1739900 h 1797050"/>
                  <a:gd name="connsiteX185" fmla="*/ 1714500 w 2362200"/>
                  <a:gd name="connsiteY185" fmla="*/ 1704975 h 1797050"/>
                  <a:gd name="connsiteX186" fmla="*/ 1739900 w 2362200"/>
                  <a:gd name="connsiteY186" fmla="*/ 1679575 h 1797050"/>
                  <a:gd name="connsiteX187" fmla="*/ 1730375 w 2362200"/>
                  <a:gd name="connsiteY187" fmla="*/ 1654175 h 1797050"/>
                  <a:gd name="connsiteX188" fmla="*/ 1708150 w 2362200"/>
                  <a:gd name="connsiteY188" fmla="*/ 1654175 h 1797050"/>
                  <a:gd name="connsiteX189" fmla="*/ 1695450 w 2362200"/>
                  <a:gd name="connsiteY189" fmla="*/ 1679575 h 1797050"/>
                  <a:gd name="connsiteX190" fmla="*/ 1663700 w 2362200"/>
                  <a:gd name="connsiteY190" fmla="*/ 1685925 h 1797050"/>
                  <a:gd name="connsiteX191" fmla="*/ 1628775 w 2362200"/>
                  <a:gd name="connsiteY191" fmla="*/ 1698625 h 1797050"/>
                  <a:gd name="connsiteX192" fmla="*/ 1600200 w 2362200"/>
                  <a:gd name="connsiteY192" fmla="*/ 1670050 h 1797050"/>
                  <a:gd name="connsiteX193" fmla="*/ 1597025 w 2362200"/>
                  <a:gd name="connsiteY193" fmla="*/ 1635125 h 1797050"/>
                  <a:gd name="connsiteX194" fmla="*/ 1568450 w 2362200"/>
                  <a:gd name="connsiteY194" fmla="*/ 1619250 h 1797050"/>
                  <a:gd name="connsiteX195" fmla="*/ 1558925 w 2362200"/>
                  <a:gd name="connsiteY195" fmla="*/ 1584325 h 1797050"/>
                  <a:gd name="connsiteX196" fmla="*/ 1517650 w 2362200"/>
                  <a:gd name="connsiteY196" fmla="*/ 1555750 h 1797050"/>
                  <a:gd name="connsiteX197" fmla="*/ 1498600 w 2362200"/>
                  <a:gd name="connsiteY197" fmla="*/ 1558925 h 1797050"/>
                  <a:gd name="connsiteX198" fmla="*/ 1466850 w 2362200"/>
                  <a:gd name="connsiteY198" fmla="*/ 1603375 h 1797050"/>
                  <a:gd name="connsiteX199" fmla="*/ 1419225 w 2362200"/>
                  <a:gd name="connsiteY199" fmla="*/ 1622425 h 1797050"/>
                  <a:gd name="connsiteX200" fmla="*/ 1393825 w 2362200"/>
                  <a:gd name="connsiteY200" fmla="*/ 1587500 h 1797050"/>
                  <a:gd name="connsiteX201" fmla="*/ 1368425 w 2362200"/>
                  <a:gd name="connsiteY201" fmla="*/ 1587500 h 1797050"/>
                  <a:gd name="connsiteX202" fmla="*/ 1270000 w 2362200"/>
                  <a:gd name="connsiteY202" fmla="*/ 1511300 h 1797050"/>
                  <a:gd name="connsiteX203" fmla="*/ 1276350 w 2362200"/>
                  <a:gd name="connsiteY203" fmla="*/ 1463675 h 1797050"/>
                  <a:gd name="connsiteX204" fmla="*/ 1238250 w 2362200"/>
                  <a:gd name="connsiteY204" fmla="*/ 1457325 h 1797050"/>
                  <a:gd name="connsiteX205" fmla="*/ 1222375 w 2362200"/>
                  <a:gd name="connsiteY205" fmla="*/ 1482725 h 1797050"/>
                  <a:gd name="connsiteX206" fmla="*/ 1187450 w 2362200"/>
                  <a:gd name="connsiteY206" fmla="*/ 1482725 h 1797050"/>
                  <a:gd name="connsiteX207" fmla="*/ 1139825 w 2362200"/>
                  <a:gd name="connsiteY207" fmla="*/ 1460500 h 1797050"/>
                  <a:gd name="connsiteX208" fmla="*/ 1092200 w 2362200"/>
                  <a:gd name="connsiteY208" fmla="*/ 1495425 h 1797050"/>
                  <a:gd name="connsiteX209" fmla="*/ 1098550 w 2362200"/>
                  <a:gd name="connsiteY209" fmla="*/ 1511300 h 1797050"/>
                  <a:gd name="connsiteX210" fmla="*/ 1079500 w 2362200"/>
                  <a:gd name="connsiteY210" fmla="*/ 1530350 h 1797050"/>
                  <a:gd name="connsiteX211" fmla="*/ 1035050 w 2362200"/>
                  <a:gd name="connsiteY211" fmla="*/ 1530350 h 1797050"/>
                  <a:gd name="connsiteX212" fmla="*/ 1006475 w 2362200"/>
                  <a:gd name="connsiteY212" fmla="*/ 1574800 h 1797050"/>
                  <a:gd name="connsiteX213" fmla="*/ 958850 w 2362200"/>
                  <a:gd name="connsiteY213" fmla="*/ 1571625 h 1797050"/>
                  <a:gd name="connsiteX214" fmla="*/ 952500 w 2362200"/>
                  <a:gd name="connsiteY214" fmla="*/ 1587500 h 1797050"/>
                  <a:gd name="connsiteX215" fmla="*/ 965200 w 2362200"/>
                  <a:gd name="connsiteY215" fmla="*/ 1670050 h 1797050"/>
                  <a:gd name="connsiteX216" fmla="*/ 939800 w 2362200"/>
                  <a:gd name="connsiteY216" fmla="*/ 1714500 h 1797050"/>
                  <a:gd name="connsiteX217" fmla="*/ 901700 w 2362200"/>
                  <a:gd name="connsiteY217" fmla="*/ 1720850 h 1797050"/>
                  <a:gd name="connsiteX218" fmla="*/ 898525 w 2362200"/>
                  <a:gd name="connsiteY218" fmla="*/ 1746250 h 1797050"/>
                  <a:gd name="connsiteX219" fmla="*/ 869950 w 2362200"/>
                  <a:gd name="connsiteY219" fmla="*/ 1746250 h 1797050"/>
                  <a:gd name="connsiteX220" fmla="*/ 854075 w 2362200"/>
                  <a:gd name="connsiteY220" fmla="*/ 1758950 h 1797050"/>
                  <a:gd name="connsiteX221" fmla="*/ 847725 w 2362200"/>
                  <a:gd name="connsiteY221" fmla="*/ 1771650 h 1797050"/>
                  <a:gd name="connsiteX222" fmla="*/ 828675 w 2362200"/>
                  <a:gd name="connsiteY222" fmla="*/ 1765300 h 1797050"/>
                  <a:gd name="connsiteX223" fmla="*/ 819150 w 2362200"/>
                  <a:gd name="connsiteY223" fmla="*/ 1752600 h 1797050"/>
                  <a:gd name="connsiteX224" fmla="*/ 790575 w 2362200"/>
                  <a:gd name="connsiteY224" fmla="*/ 1771650 h 1797050"/>
                  <a:gd name="connsiteX225" fmla="*/ 692150 w 2362200"/>
                  <a:gd name="connsiteY225" fmla="*/ 1701800 h 1797050"/>
                  <a:gd name="connsiteX226" fmla="*/ 650875 w 2362200"/>
                  <a:gd name="connsiteY226" fmla="*/ 1720850 h 1797050"/>
                  <a:gd name="connsiteX227" fmla="*/ 615950 w 2362200"/>
                  <a:gd name="connsiteY227" fmla="*/ 1685925 h 1797050"/>
                  <a:gd name="connsiteX228" fmla="*/ 581025 w 2362200"/>
                  <a:gd name="connsiteY228" fmla="*/ 1689100 h 1797050"/>
                  <a:gd name="connsiteX229" fmla="*/ 571500 w 2362200"/>
                  <a:gd name="connsiteY229" fmla="*/ 1609725 h 1797050"/>
                  <a:gd name="connsiteX230" fmla="*/ 523875 w 2362200"/>
                  <a:gd name="connsiteY230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9000 w 2362200"/>
                  <a:gd name="connsiteY89" fmla="*/ 15875 h 1797050"/>
                  <a:gd name="connsiteX90" fmla="*/ 900906 w 2362200"/>
                  <a:gd name="connsiteY90" fmla="*/ 83344 h 1797050"/>
                  <a:gd name="connsiteX91" fmla="*/ 952500 w 2362200"/>
                  <a:gd name="connsiteY91" fmla="*/ 123825 h 1797050"/>
                  <a:gd name="connsiteX92" fmla="*/ 996950 w 2362200"/>
                  <a:gd name="connsiteY92" fmla="*/ 203200 h 1797050"/>
                  <a:gd name="connsiteX93" fmla="*/ 1037432 w 2362200"/>
                  <a:gd name="connsiteY93" fmla="*/ 228600 h 1797050"/>
                  <a:gd name="connsiteX94" fmla="*/ 1073944 w 2362200"/>
                  <a:gd name="connsiteY94" fmla="*/ 230981 h 1797050"/>
                  <a:gd name="connsiteX95" fmla="*/ 1129242 w 2362200"/>
                  <a:gd name="connsiteY95" fmla="*/ 283633 h 1797050"/>
                  <a:gd name="connsiteX96" fmla="*/ 1169458 w 2362200"/>
                  <a:gd name="connsiteY96" fmla="*/ 281517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301750 w 2362200"/>
                  <a:gd name="connsiteY100" fmla="*/ 416983 h 1797050"/>
                  <a:gd name="connsiteX101" fmla="*/ 1282700 w 2362200"/>
                  <a:gd name="connsiteY101" fmla="*/ 460375 h 1797050"/>
                  <a:gd name="connsiteX102" fmla="*/ 1336675 w 2362200"/>
                  <a:gd name="connsiteY102" fmla="*/ 504825 h 1797050"/>
                  <a:gd name="connsiteX103" fmla="*/ 1378744 w 2362200"/>
                  <a:gd name="connsiteY103" fmla="*/ 503238 h 1797050"/>
                  <a:gd name="connsiteX104" fmla="*/ 1403350 w 2362200"/>
                  <a:gd name="connsiteY104" fmla="*/ 530225 h 1797050"/>
                  <a:gd name="connsiteX105" fmla="*/ 1434307 w 2362200"/>
                  <a:gd name="connsiteY105" fmla="*/ 526475 h 1797050"/>
                  <a:gd name="connsiteX106" fmla="*/ 1468438 w 2362200"/>
                  <a:gd name="connsiteY106" fmla="*/ 548578 h 1797050"/>
                  <a:gd name="connsiteX107" fmla="*/ 1492250 w 2362200"/>
                  <a:gd name="connsiteY107" fmla="*/ 590550 h 1797050"/>
                  <a:gd name="connsiteX108" fmla="*/ 1480344 w 2362200"/>
                  <a:gd name="connsiteY108" fmla="*/ 612775 h 1797050"/>
                  <a:gd name="connsiteX109" fmla="*/ 1450975 w 2362200"/>
                  <a:gd name="connsiteY109" fmla="*/ 622300 h 1797050"/>
                  <a:gd name="connsiteX110" fmla="*/ 1511300 w 2362200"/>
                  <a:gd name="connsiteY110" fmla="*/ 638175 h 1797050"/>
                  <a:gd name="connsiteX111" fmla="*/ 1581944 w 2362200"/>
                  <a:gd name="connsiteY111" fmla="*/ 619919 h 1797050"/>
                  <a:gd name="connsiteX112" fmla="*/ 1622425 w 2362200"/>
                  <a:gd name="connsiteY112" fmla="*/ 613569 h 1797050"/>
                  <a:gd name="connsiteX113" fmla="*/ 1623219 w 2362200"/>
                  <a:gd name="connsiteY113" fmla="*/ 587375 h 1797050"/>
                  <a:gd name="connsiteX114" fmla="*/ 1641475 w 2362200"/>
                  <a:gd name="connsiteY114" fmla="*/ 593725 h 1797050"/>
                  <a:gd name="connsiteX115" fmla="*/ 1698625 w 2362200"/>
                  <a:gd name="connsiteY115" fmla="*/ 611981 h 1797050"/>
                  <a:gd name="connsiteX116" fmla="*/ 1704181 w 2362200"/>
                  <a:gd name="connsiteY116" fmla="*/ 575469 h 1797050"/>
                  <a:gd name="connsiteX117" fmla="*/ 1724025 w 2362200"/>
                  <a:gd name="connsiteY117" fmla="*/ 565150 h 1797050"/>
                  <a:gd name="connsiteX118" fmla="*/ 1803400 w 2362200"/>
                  <a:gd name="connsiteY118" fmla="*/ 508000 h 1797050"/>
                  <a:gd name="connsiteX119" fmla="*/ 1885950 w 2362200"/>
                  <a:gd name="connsiteY119" fmla="*/ 485775 h 1797050"/>
                  <a:gd name="connsiteX120" fmla="*/ 1952625 w 2362200"/>
                  <a:gd name="connsiteY120" fmla="*/ 415925 h 1797050"/>
                  <a:gd name="connsiteX121" fmla="*/ 1977231 w 2362200"/>
                  <a:gd name="connsiteY121" fmla="*/ 409575 h 1797050"/>
                  <a:gd name="connsiteX122" fmla="*/ 2006600 w 2362200"/>
                  <a:gd name="connsiteY122" fmla="*/ 396875 h 1797050"/>
                  <a:gd name="connsiteX123" fmla="*/ 2056606 w 2362200"/>
                  <a:gd name="connsiteY123" fmla="*/ 411956 h 1797050"/>
                  <a:gd name="connsiteX124" fmla="*/ 2078038 w 2362200"/>
                  <a:gd name="connsiteY124" fmla="*/ 452437 h 1797050"/>
                  <a:gd name="connsiteX125" fmla="*/ 2133600 w 2362200"/>
                  <a:gd name="connsiteY125" fmla="*/ 504825 h 1797050"/>
                  <a:gd name="connsiteX126" fmla="*/ 2194719 w 2362200"/>
                  <a:gd name="connsiteY126" fmla="*/ 536575 h 1797050"/>
                  <a:gd name="connsiteX127" fmla="*/ 2248694 w 2362200"/>
                  <a:gd name="connsiteY127" fmla="*/ 523081 h 1797050"/>
                  <a:gd name="connsiteX128" fmla="*/ 2266156 w 2362200"/>
                  <a:gd name="connsiteY128" fmla="*/ 531019 h 1797050"/>
                  <a:gd name="connsiteX129" fmla="*/ 2274887 w 2362200"/>
                  <a:gd name="connsiteY129" fmla="*/ 573881 h 1797050"/>
                  <a:gd name="connsiteX130" fmla="*/ 2324100 w 2362200"/>
                  <a:gd name="connsiteY130" fmla="*/ 606425 h 1797050"/>
                  <a:gd name="connsiteX131" fmla="*/ 2362200 w 2362200"/>
                  <a:gd name="connsiteY131" fmla="*/ 644525 h 1797050"/>
                  <a:gd name="connsiteX132" fmla="*/ 2310857 w 2362200"/>
                  <a:gd name="connsiteY132" fmla="*/ 772537 h 1797050"/>
                  <a:gd name="connsiteX133" fmla="*/ 2273300 w 2362200"/>
                  <a:gd name="connsiteY133" fmla="*/ 895350 h 1797050"/>
                  <a:gd name="connsiteX134" fmla="*/ 2247900 w 2362200"/>
                  <a:gd name="connsiteY134" fmla="*/ 949325 h 1797050"/>
                  <a:gd name="connsiteX135" fmla="*/ 2197100 w 2362200"/>
                  <a:gd name="connsiteY135" fmla="*/ 949325 h 1797050"/>
                  <a:gd name="connsiteX136" fmla="*/ 2174875 w 2362200"/>
                  <a:gd name="connsiteY136" fmla="*/ 993775 h 1797050"/>
                  <a:gd name="connsiteX137" fmla="*/ 2174875 w 2362200"/>
                  <a:gd name="connsiteY137" fmla="*/ 993775 h 1797050"/>
                  <a:gd name="connsiteX138" fmla="*/ 2181225 w 2362200"/>
                  <a:gd name="connsiteY138" fmla="*/ 1022350 h 1797050"/>
                  <a:gd name="connsiteX139" fmla="*/ 2146300 w 2362200"/>
                  <a:gd name="connsiteY139" fmla="*/ 1031875 h 1797050"/>
                  <a:gd name="connsiteX140" fmla="*/ 2095500 w 2362200"/>
                  <a:gd name="connsiteY140" fmla="*/ 1019175 h 1797050"/>
                  <a:gd name="connsiteX141" fmla="*/ 2101850 w 2362200"/>
                  <a:gd name="connsiteY141" fmla="*/ 1073150 h 1797050"/>
                  <a:gd name="connsiteX142" fmla="*/ 2114550 w 2362200"/>
                  <a:gd name="connsiteY142" fmla="*/ 1117600 h 1797050"/>
                  <a:gd name="connsiteX143" fmla="*/ 2051050 w 2362200"/>
                  <a:gd name="connsiteY143" fmla="*/ 1152525 h 1797050"/>
                  <a:gd name="connsiteX144" fmla="*/ 2066925 w 2362200"/>
                  <a:gd name="connsiteY144" fmla="*/ 1174750 h 1797050"/>
                  <a:gd name="connsiteX145" fmla="*/ 2047875 w 2362200"/>
                  <a:gd name="connsiteY145" fmla="*/ 1196975 h 1797050"/>
                  <a:gd name="connsiteX146" fmla="*/ 1968500 w 2362200"/>
                  <a:gd name="connsiteY146" fmla="*/ 1171575 h 1797050"/>
                  <a:gd name="connsiteX147" fmla="*/ 1943100 w 2362200"/>
                  <a:gd name="connsiteY147" fmla="*/ 1187450 h 1797050"/>
                  <a:gd name="connsiteX148" fmla="*/ 1908175 w 2362200"/>
                  <a:gd name="connsiteY148" fmla="*/ 1187450 h 1797050"/>
                  <a:gd name="connsiteX149" fmla="*/ 1908175 w 2362200"/>
                  <a:gd name="connsiteY149" fmla="*/ 1247775 h 1797050"/>
                  <a:gd name="connsiteX150" fmla="*/ 1924050 w 2362200"/>
                  <a:gd name="connsiteY150" fmla="*/ 1263650 h 1797050"/>
                  <a:gd name="connsiteX151" fmla="*/ 1933575 w 2362200"/>
                  <a:gd name="connsiteY151" fmla="*/ 1279525 h 1797050"/>
                  <a:gd name="connsiteX152" fmla="*/ 1943100 w 2362200"/>
                  <a:gd name="connsiteY152" fmla="*/ 1279525 h 1797050"/>
                  <a:gd name="connsiteX153" fmla="*/ 1933575 w 2362200"/>
                  <a:gd name="connsiteY153" fmla="*/ 1304925 h 1797050"/>
                  <a:gd name="connsiteX154" fmla="*/ 1952625 w 2362200"/>
                  <a:gd name="connsiteY154" fmla="*/ 1320800 h 1797050"/>
                  <a:gd name="connsiteX155" fmla="*/ 1949450 w 2362200"/>
                  <a:gd name="connsiteY155" fmla="*/ 1336675 h 1797050"/>
                  <a:gd name="connsiteX156" fmla="*/ 1905000 w 2362200"/>
                  <a:gd name="connsiteY156" fmla="*/ 13366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406525 h 1797050"/>
                  <a:gd name="connsiteX160" fmla="*/ 1936750 w 2362200"/>
                  <a:gd name="connsiteY160" fmla="*/ 1447800 h 1797050"/>
                  <a:gd name="connsiteX161" fmla="*/ 1990725 w 2362200"/>
                  <a:gd name="connsiteY161" fmla="*/ 1447800 h 1797050"/>
                  <a:gd name="connsiteX162" fmla="*/ 2060575 w 2362200"/>
                  <a:gd name="connsiteY162" fmla="*/ 1476375 h 1797050"/>
                  <a:gd name="connsiteX163" fmla="*/ 2060575 w 2362200"/>
                  <a:gd name="connsiteY163" fmla="*/ 1504950 h 1797050"/>
                  <a:gd name="connsiteX164" fmla="*/ 2035175 w 2362200"/>
                  <a:gd name="connsiteY164" fmla="*/ 1571625 h 1797050"/>
                  <a:gd name="connsiteX165" fmla="*/ 2063750 w 2362200"/>
                  <a:gd name="connsiteY165" fmla="*/ 1587500 h 1797050"/>
                  <a:gd name="connsiteX166" fmla="*/ 2105025 w 2362200"/>
                  <a:gd name="connsiteY166" fmla="*/ 1660525 h 1797050"/>
                  <a:gd name="connsiteX167" fmla="*/ 2054225 w 2362200"/>
                  <a:gd name="connsiteY167" fmla="*/ 1736725 h 1797050"/>
                  <a:gd name="connsiteX168" fmla="*/ 2028825 w 2362200"/>
                  <a:gd name="connsiteY168" fmla="*/ 1730375 h 1797050"/>
                  <a:gd name="connsiteX169" fmla="*/ 2006600 w 2362200"/>
                  <a:gd name="connsiteY169" fmla="*/ 1717675 h 1797050"/>
                  <a:gd name="connsiteX170" fmla="*/ 2000250 w 2362200"/>
                  <a:gd name="connsiteY170" fmla="*/ 1736725 h 1797050"/>
                  <a:gd name="connsiteX171" fmla="*/ 1958975 w 2362200"/>
                  <a:gd name="connsiteY171" fmla="*/ 1746250 h 1797050"/>
                  <a:gd name="connsiteX172" fmla="*/ 1952625 w 2362200"/>
                  <a:gd name="connsiteY172" fmla="*/ 1778000 h 1797050"/>
                  <a:gd name="connsiteX173" fmla="*/ 1901825 w 2362200"/>
                  <a:gd name="connsiteY173" fmla="*/ 1797050 h 1797050"/>
                  <a:gd name="connsiteX174" fmla="*/ 1879600 w 2362200"/>
                  <a:gd name="connsiteY174" fmla="*/ 1758950 h 1797050"/>
                  <a:gd name="connsiteX175" fmla="*/ 1841500 w 2362200"/>
                  <a:gd name="connsiteY175" fmla="*/ 1768475 h 1797050"/>
                  <a:gd name="connsiteX176" fmla="*/ 1844675 w 2362200"/>
                  <a:gd name="connsiteY176" fmla="*/ 1730375 h 1797050"/>
                  <a:gd name="connsiteX177" fmla="*/ 1825625 w 2362200"/>
                  <a:gd name="connsiteY177" fmla="*/ 1704975 h 1797050"/>
                  <a:gd name="connsiteX178" fmla="*/ 1860550 w 2362200"/>
                  <a:gd name="connsiteY178" fmla="*/ 1685925 h 1797050"/>
                  <a:gd name="connsiteX179" fmla="*/ 1803400 w 2362200"/>
                  <a:gd name="connsiteY179" fmla="*/ 1666875 h 1797050"/>
                  <a:gd name="connsiteX180" fmla="*/ 1790700 w 2362200"/>
                  <a:gd name="connsiteY180" fmla="*/ 1692275 h 1797050"/>
                  <a:gd name="connsiteX181" fmla="*/ 1746250 w 2362200"/>
                  <a:gd name="connsiteY181" fmla="*/ 1711325 h 1797050"/>
                  <a:gd name="connsiteX182" fmla="*/ 1739900 w 2362200"/>
                  <a:gd name="connsiteY182" fmla="*/ 1733550 h 1797050"/>
                  <a:gd name="connsiteX183" fmla="*/ 1724025 w 2362200"/>
                  <a:gd name="connsiteY183" fmla="*/ 1739900 h 1797050"/>
                  <a:gd name="connsiteX184" fmla="*/ 1701800 w 2362200"/>
                  <a:gd name="connsiteY184" fmla="*/ 1739900 h 1797050"/>
                  <a:gd name="connsiteX185" fmla="*/ 1714500 w 2362200"/>
                  <a:gd name="connsiteY185" fmla="*/ 1704975 h 1797050"/>
                  <a:gd name="connsiteX186" fmla="*/ 1739900 w 2362200"/>
                  <a:gd name="connsiteY186" fmla="*/ 1679575 h 1797050"/>
                  <a:gd name="connsiteX187" fmla="*/ 1730375 w 2362200"/>
                  <a:gd name="connsiteY187" fmla="*/ 1654175 h 1797050"/>
                  <a:gd name="connsiteX188" fmla="*/ 1708150 w 2362200"/>
                  <a:gd name="connsiteY188" fmla="*/ 1654175 h 1797050"/>
                  <a:gd name="connsiteX189" fmla="*/ 1695450 w 2362200"/>
                  <a:gd name="connsiteY189" fmla="*/ 1679575 h 1797050"/>
                  <a:gd name="connsiteX190" fmla="*/ 1663700 w 2362200"/>
                  <a:gd name="connsiteY190" fmla="*/ 1685925 h 1797050"/>
                  <a:gd name="connsiteX191" fmla="*/ 1628775 w 2362200"/>
                  <a:gd name="connsiteY191" fmla="*/ 1698625 h 1797050"/>
                  <a:gd name="connsiteX192" fmla="*/ 1600200 w 2362200"/>
                  <a:gd name="connsiteY192" fmla="*/ 1670050 h 1797050"/>
                  <a:gd name="connsiteX193" fmla="*/ 1597025 w 2362200"/>
                  <a:gd name="connsiteY193" fmla="*/ 1635125 h 1797050"/>
                  <a:gd name="connsiteX194" fmla="*/ 1568450 w 2362200"/>
                  <a:gd name="connsiteY194" fmla="*/ 1619250 h 1797050"/>
                  <a:gd name="connsiteX195" fmla="*/ 1558925 w 2362200"/>
                  <a:gd name="connsiteY195" fmla="*/ 1584325 h 1797050"/>
                  <a:gd name="connsiteX196" fmla="*/ 1517650 w 2362200"/>
                  <a:gd name="connsiteY196" fmla="*/ 1555750 h 1797050"/>
                  <a:gd name="connsiteX197" fmla="*/ 1498600 w 2362200"/>
                  <a:gd name="connsiteY197" fmla="*/ 1558925 h 1797050"/>
                  <a:gd name="connsiteX198" fmla="*/ 1466850 w 2362200"/>
                  <a:gd name="connsiteY198" fmla="*/ 1603375 h 1797050"/>
                  <a:gd name="connsiteX199" fmla="*/ 1419225 w 2362200"/>
                  <a:gd name="connsiteY199" fmla="*/ 1622425 h 1797050"/>
                  <a:gd name="connsiteX200" fmla="*/ 1393825 w 2362200"/>
                  <a:gd name="connsiteY200" fmla="*/ 1587500 h 1797050"/>
                  <a:gd name="connsiteX201" fmla="*/ 1368425 w 2362200"/>
                  <a:gd name="connsiteY201" fmla="*/ 1587500 h 1797050"/>
                  <a:gd name="connsiteX202" fmla="*/ 1270000 w 2362200"/>
                  <a:gd name="connsiteY202" fmla="*/ 1511300 h 1797050"/>
                  <a:gd name="connsiteX203" fmla="*/ 1276350 w 2362200"/>
                  <a:gd name="connsiteY203" fmla="*/ 1463675 h 1797050"/>
                  <a:gd name="connsiteX204" fmla="*/ 1238250 w 2362200"/>
                  <a:gd name="connsiteY204" fmla="*/ 1457325 h 1797050"/>
                  <a:gd name="connsiteX205" fmla="*/ 1222375 w 2362200"/>
                  <a:gd name="connsiteY205" fmla="*/ 1482725 h 1797050"/>
                  <a:gd name="connsiteX206" fmla="*/ 1187450 w 2362200"/>
                  <a:gd name="connsiteY206" fmla="*/ 1482725 h 1797050"/>
                  <a:gd name="connsiteX207" fmla="*/ 1139825 w 2362200"/>
                  <a:gd name="connsiteY207" fmla="*/ 1460500 h 1797050"/>
                  <a:gd name="connsiteX208" fmla="*/ 1092200 w 2362200"/>
                  <a:gd name="connsiteY208" fmla="*/ 1495425 h 1797050"/>
                  <a:gd name="connsiteX209" fmla="*/ 1098550 w 2362200"/>
                  <a:gd name="connsiteY209" fmla="*/ 1511300 h 1797050"/>
                  <a:gd name="connsiteX210" fmla="*/ 1079500 w 2362200"/>
                  <a:gd name="connsiteY210" fmla="*/ 1530350 h 1797050"/>
                  <a:gd name="connsiteX211" fmla="*/ 1035050 w 2362200"/>
                  <a:gd name="connsiteY211" fmla="*/ 1530350 h 1797050"/>
                  <a:gd name="connsiteX212" fmla="*/ 1006475 w 2362200"/>
                  <a:gd name="connsiteY212" fmla="*/ 1574800 h 1797050"/>
                  <a:gd name="connsiteX213" fmla="*/ 958850 w 2362200"/>
                  <a:gd name="connsiteY213" fmla="*/ 1571625 h 1797050"/>
                  <a:gd name="connsiteX214" fmla="*/ 952500 w 2362200"/>
                  <a:gd name="connsiteY214" fmla="*/ 1587500 h 1797050"/>
                  <a:gd name="connsiteX215" fmla="*/ 965200 w 2362200"/>
                  <a:gd name="connsiteY215" fmla="*/ 1670050 h 1797050"/>
                  <a:gd name="connsiteX216" fmla="*/ 939800 w 2362200"/>
                  <a:gd name="connsiteY216" fmla="*/ 1714500 h 1797050"/>
                  <a:gd name="connsiteX217" fmla="*/ 901700 w 2362200"/>
                  <a:gd name="connsiteY217" fmla="*/ 1720850 h 1797050"/>
                  <a:gd name="connsiteX218" fmla="*/ 898525 w 2362200"/>
                  <a:gd name="connsiteY218" fmla="*/ 1746250 h 1797050"/>
                  <a:gd name="connsiteX219" fmla="*/ 869950 w 2362200"/>
                  <a:gd name="connsiteY219" fmla="*/ 1746250 h 1797050"/>
                  <a:gd name="connsiteX220" fmla="*/ 854075 w 2362200"/>
                  <a:gd name="connsiteY220" fmla="*/ 1758950 h 1797050"/>
                  <a:gd name="connsiteX221" fmla="*/ 847725 w 2362200"/>
                  <a:gd name="connsiteY221" fmla="*/ 1771650 h 1797050"/>
                  <a:gd name="connsiteX222" fmla="*/ 828675 w 2362200"/>
                  <a:gd name="connsiteY222" fmla="*/ 1765300 h 1797050"/>
                  <a:gd name="connsiteX223" fmla="*/ 819150 w 2362200"/>
                  <a:gd name="connsiteY223" fmla="*/ 1752600 h 1797050"/>
                  <a:gd name="connsiteX224" fmla="*/ 790575 w 2362200"/>
                  <a:gd name="connsiteY224" fmla="*/ 1771650 h 1797050"/>
                  <a:gd name="connsiteX225" fmla="*/ 692150 w 2362200"/>
                  <a:gd name="connsiteY225" fmla="*/ 1701800 h 1797050"/>
                  <a:gd name="connsiteX226" fmla="*/ 650875 w 2362200"/>
                  <a:gd name="connsiteY226" fmla="*/ 1720850 h 1797050"/>
                  <a:gd name="connsiteX227" fmla="*/ 615950 w 2362200"/>
                  <a:gd name="connsiteY227" fmla="*/ 1685925 h 1797050"/>
                  <a:gd name="connsiteX228" fmla="*/ 581025 w 2362200"/>
                  <a:gd name="connsiteY228" fmla="*/ 1689100 h 1797050"/>
                  <a:gd name="connsiteX229" fmla="*/ 571500 w 2362200"/>
                  <a:gd name="connsiteY229" fmla="*/ 1609725 h 1797050"/>
                  <a:gd name="connsiteX230" fmla="*/ 523875 w 2362200"/>
                  <a:gd name="connsiteY230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71525 w 2362200"/>
                  <a:gd name="connsiteY85" fmla="*/ 41275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8206 w 2362200"/>
                  <a:gd name="connsiteY89" fmla="*/ 12700 h 1797050"/>
                  <a:gd name="connsiteX90" fmla="*/ 900906 w 2362200"/>
                  <a:gd name="connsiteY90" fmla="*/ 83344 h 1797050"/>
                  <a:gd name="connsiteX91" fmla="*/ 952500 w 2362200"/>
                  <a:gd name="connsiteY91" fmla="*/ 123825 h 1797050"/>
                  <a:gd name="connsiteX92" fmla="*/ 996950 w 2362200"/>
                  <a:gd name="connsiteY92" fmla="*/ 203200 h 1797050"/>
                  <a:gd name="connsiteX93" fmla="*/ 1037432 w 2362200"/>
                  <a:gd name="connsiteY93" fmla="*/ 228600 h 1797050"/>
                  <a:gd name="connsiteX94" fmla="*/ 1073944 w 2362200"/>
                  <a:gd name="connsiteY94" fmla="*/ 230981 h 1797050"/>
                  <a:gd name="connsiteX95" fmla="*/ 1129242 w 2362200"/>
                  <a:gd name="connsiteY95" fmla="*/ 283633 h 1797050"/>
                  <a:gd name="connsiteX96" fmla="*/ 1169458 w 2362200"/>
                  <a:gd name="connsiteY96" fmla="*/ 281517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301750 w 2362200"/>
                  <a:gd name="connsiteY100" fmla="*/ 416983 h 1797050"/>
                  <a:gd name="connsiteX101" fmla="*/ 1282700 w 2362200"/>
                  <a:gd name="connsiteY101" fmla="*/ 460375 h 1797050"/>
                  <a:gd name="connsiteX102" fmla="*/ 1336675 w 2362200"/>
                  <a:gd name="connsiteY102" fmla="*/ 504825 h 1797050"/>
                  <a:gd name="connsiteX103" fmla="*/ 1378744 w 2362200"/>
                  <a:gd name="connsiteY103" fmla="*/ 503238 h 1797050"/>
                  <a:gd name="connsiteX104" fmla="*/ 1403350 w 2362200"/>
                  <a:gd name="connsiteY104" fmla="*/ 530225 h 1797050"/>
                  <a:gd name="connsiteX105" fmla="*/ 1434307 w 2362200"/>
                  <a:gd name="connsiteY105" fmla="*/ 526475 h 1797050"/>
                  <a:gd name="connsiteX106" fmla="*/ 1468438 w 2362200"/>
                  <a:gd name="connsiteY106" fmla="*/ 548578 h 1797050"/>
                  <a:gd name="connsiteX107" fmla="*/ 1492250 w 2362200"/>
                  <a:gd name="connsiteY107" fmla="*/ 590550 h 1797050"/>
                  <a:gd name="connsiteX108" fmla="*/ 1480344 w 2362200"/>
                  <a:gd name="connsiteY108" fmla="*/ 612775 h 1797050"/>
                  <a:gd name="connsiteX109" fmla="*/ 1450975 w 2362200"/>
                  <a:gd name="connsiteY109" fmla="*/ 622300 h 1797050"/>
                  <a:gd name="connsiteX110" fmla="*/ 1511300 w 2362200"/>
                  <a:gd name="connsiteY110" fmla="*/ 638175 h 1797050"/>
                  <a:gd name="connsiteX111" fmla="*/ 1581944 w 2362200"/>
                  <a:gd name="connsiteY111" fmla="*/ 619919 h 1797050"/>
                  <a:gd name="connsiteX112" fmla="*/ 1622425 w 2362200"/>
                  <a:gd name="connsiteY112" fmla="*/ 613569 h 1797050"/>
                  <a:gd name="connsiteX113" fmla="*/ 1623219 w 2362200"/>
                  <a:gd name="connsiteY113" fmla="*/ 587375 h 1797050"/>
                  <a:gd name="connsiteX114" fmla="*/ 1641475 w 2362200"/>
                  <a:gd name="connsiteY114" fmla="*/ 593725 h 1797050"/>
                  <a:gd name="connsiteX115" fmla="*/ 1698625 w 2362200"/>
                  <a:gd name="connsiteY115" fmla="*/ 611981 h 1797050"/>
                  <a:gd name="connsiteX116" fmla="*/ 1704181 w 2362200"/>
                  <a:gd name="connsiteY116" fmla="*/ 575469 h 1797050"/>
                  <a:gd name="connsiteX117" fmla="*/ 1724025 w 2362200"/>
                  <a:gd name="connsiteY117" fmla="*/ 565150 h 1797050"/>
                  <a:gd name="connsiteX118" fmla="*/ 1803400 w 2362200"/>
                  <a:gd name="connsiteY118" fmla="*/ 508000 h 1797050"/>
                  <a:gd name="connsiteX119" fmla="*/ 1885950 w 2362200"/>
                  <a:gd name="connsiteY119" fmla="*/ 485775 h 1797050"/>
                  <a:gd name="connsiteX120" fmla="*/ 1952625 w 2362200"/>
                  <a:gd name="connsiteY120" fmla="*/ 415925 h 1797050"/>
                  <a:gd name="connsiteX121" fmla="*/ 1977231 w 2362200"/>
                  <a:gd name="connsiteY121" fmla="*/ 409575 h 1797050"/>
                  <a:gd name="connsiteX122" fmla="*/ 2006600 w 2362200"/>
                  <a:gd name="connsiteY122" fmla="*/ 396875 h 1797050"/>
                  <a:gd name="connsiteX123" fmla="*/ 2056606 w 2362200"/>
                  <a:gd name="connsiteY123" fmla="*/ 411956 h 1797050"/>
                  <a:gd name="connsiteX124" fmla="*/ 2078038 w 2362200"/>
                  <a:gd name="connsiteY124" fmla="*/ 452437 h 1797050"/>
                  <a:gd name="connsiteX125" fmla="*/ 2133600 w 2362200"/>
                  <a:gd name="connsiteY125" fmla="*/ 504825 h 1797050"/>
                  <a:gd name="connsiteX126" fmla="*/ 2194719 w 2362200"/>
                  <a:gd name="connsiteY126" fmla="*/ 536575 h 1797050"/>
                  <a:gd name="connsiteX127" fmla="*/ 2248694 w 2362200"/>
                  <a:gd name="connsiteY127" fmla="*/ 523081 h 1797050"/>
                  <a:gd name="connsiteX128" fmla="*/ 2266156 w 2362200"/>
                  <a:gd name="connsiteY128" fmla="*/ 531019 h 1797050"/>
                  <a:gd name="connsiteX129" fmla="*/ 2274887 w 2362200"/>
                  <a:gd name="connsiteY129" fmla="*/ 573881 h 1797050"/>
                  <a:gd name="connsiteX130" fmla="*/ 2324100 w 2362200"/>
                  <a:gd name="connsiteY130" fmla="*/ 606425 h 1797050"/>
                  <a:gd name="connsiteX131" fmla="*/ 2362200 w 2362200"/>
                  <a:gd name="connsiteY131" fmla="*/ 644525 h 1797050"/>
                  <a:gd name="connsiteX132" fmla="*/ 2310857 w 2362200"/>
                  <a:gd name="connsiteY132" fmla="*/ 772537 h 1797050"/>
                  <a:gd name="connsiteX133" fmla="*/ 2273300 w 2362200"/>
                  <a:gd name="connsiteY133" fmla="*/ 895350 h 1797050"/>
                  <a:gd name="connsiteX134" fmla="*/ 2247900 w 2362200"/>
                  <a:gd name="connsiteY134" fmla="*/ 949325 h 1797050"/>
                  <a:gd name="connsiteX135" fmla="*/ 2197100 w 2362200"/>
                  <a:gd name="connsiteY135" fmla="*/ 949325 h 1797050"/>
                  <a:gd name="connsiteX136" fmla="*/ 2174875 w 2362200"/>
                  <a:gd name="connsiteY136" fmla="*/ 993775 h 1797050"/>
                  <a:gd name="connsiteX137" fmla="*/ 2174875 w 2362200"/>
                  <a:gd name="connsiteY137" fmla="*/ 993775 h 1797050"/>
                  <a:gd name="connsiteX138" fmla="*/ 2181225 w 2362200"/>
                  <a:gd name="connsiteY138" fmla="*/ 1022350 h 1797050"/>
                  <a:gd name="connsiteX139" fmla="*/ 2146300 w 2362200"/>
                  <a:gd name="connsiteY139" fmla="*/ 1031875 h 1797050"/>
                  <a:gd name="connsiteX140" fmla="*/ 2095500 w 2362200"/>
                  <a:gd name="connsiteY140" fmla="*/ 1019175 h 1797050"/>
                  <a:gd name="connsiteX141" fmla="*/ 2101850 w 2362200"/>
                  <a:gd name="connsiteY141" fmla="*/ 1073150 h 1797050"/>
                  <a:gd name="connsiteX142" fmla="*/ 2114550 w 2362200"/>
                  <a:gd name="connsiteY142" fmla="*/ 1117600 h 1797050"/>
                  <a:gd name="connsiteX143" fmla="*/ 2051050 w 2362200"/>
                  <a:gd name="connsiteY143" fmla="*/ 1152525 h 1797050"/>
                  <a:gd name="connsiteX144" fmla="*/ 2066925 w 2362200"/>
                  <a:gd name="connsiteY144" fmla="*/ 1174750 h 1797050"/>
                  <a:gd name="connsiteX145" fmla="*/ 2047875 w 2362200"/>
                  <a:gd name="connsiteY145" fmla="*/ 1196975 h 1797050"/>
                  <a:gd name="connsiteX146" fmla="*/ 1968500 w 2362200"/>
                  <a:gd name="connsiteY146" fmla="*/ 1171575 h 1797050"/>
                  <a:gd name="connsiteX147" fmla="*/ 1943100 w 2362200"/>
                  <a:gd name="connsiteY147" fmla="*/ 1187450 h 1797050"/>
                  <a:gd name="connsiteX148" fmla="*/ 1908175 w 2362200"/>
                  <a:gd name="connsiteY148" fmla="*/ 1187450 h 1797050"/>
                  <a:gd name="connsiteX149" fmla="*/ 1908175 w 2362200"/>
                  <a:gd name="connsiteY149" fmla="*/ 1247775 h 1797050"/>
                  <a:gd name="connsiteX150" fmla="*/ 1924050 w 2362200"/>
                  <a:gd name="connsiteY150" fmla="*/ 1263650 h 1797050"/>
                  <a:gd name="connsiteX151" fmla="*/ 1933575 w 2362200"/>
                  <a:gd name="connsiteY151" fmla="*/ 1279525 h 1797050"/>
                  <a:gd name="connsiteX152" fmla="*/ 1943100 w 2362200"/>
                  <a:gd name="connsiteY152" fmla="*/ 1279525 h 1797050"/>
                  <a:gd name="connsiteX153" fmla="*/ 1933575 w 2362200"/>
                  <a:gd name="connsiteY153" fmla="*/ 1304925 h 1797050"/>
                  <a:gd name="connsiteX154" fmla="*/ 1952625 w 2362200"/>
                  <a:gd name="connsiteY154" fmla="*/ 1320800 h 1797050"/>
                  <a:gd name="connsiteX155" fmla="*/ 1949450 w 2362200"/>
                  <a:gd name="connsiteY155" fmla="*/ 1336675 h 1797050"/>
                  <a:gd name="connsiteX156" fmla="*/ 1905000 w 2362200"/>
                  <a:gd name="connsiteY156" fmla="*/ 13366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406525 h 1797050"/>
                  <a:gd name="connsiteX160" fmla="*/ 1936750 w 2362200"/>
                  <a:gd name="connsiteY160" fmla="*/ 1447800 h 1797050"/>
                  <a:gd name="connsiteX161" fmla="*/ 1990725 w 2362200"/>
                  <a:gd name="connsiteY161" fmla="*/ 1447800 h 1797050"/>
                  <a:gd name="connsiteX162" fmla="*/ 2060575 w 2362200"/>
                  <a:gd name="connsiteY162" fmla="*/ 1476375 h 1797050"/>
                  <a:gd name="connsiteX163" fmla="*/ 2060575 w 2362200"/>
                  <a:gd name="connsiteY163" fmla="*/ 1504950 h 1797050"/>
                  <a:gd name="connsiteX164" fmla="*/ 2035175 w 2362200"/>
                  <a:gd name="connsiteY164" fmla="*/ 1571625 h 1797050"/>
                  <a:gd name="connsiteX165" fmla="*/ 2063750 w 2362200"/>
                  <a:gd name="connsiteY165" fmla="*/ 1587500 h 1797050"/>
                  <a:gd name="connsiteX166" fmla="*/ 2105025 w 2362200"/>
                  <a:gd name="connsiteY166" fmla="*/ 1660525 h 1797050"/>
                  <a:gd name="connsiteX167" fmla="*/ 2054225 w 2362200"/>
                  <a:gd name="connsiteY167" fmla="*/ 1736725 h 1797050"/>
                  <a:gd name="connsiteX168" fmla="*/ 2028825 w 2362200"/>
                  <a:gd name="connsiteY168" fmla="*/ 1730375 h 1797050"/>
                  <a:gd name="connsiteX169" fmla="*/ 2006600 w 2362200"/>
                  <a:gd name="connsiteY169" fmla="*/ 1717675 h 1797050"/>
                  <a:gd name="connsiteX170" fmla="*/ 2000250 w 2362200"/>
                  <a:gd name="connsiteY170" fmla="*/ 1736725 h 1797050"/>
                  <a:gd name="connsiteX171" fmla="*/ 1958975 w 2362200"/>
                  <a:gd name="connsiteY171" fmla="*/ 1746250 h 1797050"/>
                  <a:gd name="connsiteX172" fmla="*/ 1952625 w 2362200"/>
                  <a:gd name="connsiteY172" fmla="*/ 1778000 h 1797050"/>
                  <a:gd name="connsiteX173" fmla="*/ 1901825 w 2362200"/>
                  <a:gd name="connsiteY173" fmla="*/ 1797050 h 1797050"/>
                  <a:gd name="connsiteX174" fmla="*/ 1879600 w 2362200"/>
                  <a:gd name="connsiteY174" fmla="*/ 1758950 h 1797050"/>
                  <a:gd name="connsiteX175" fmla="*/ 1841500 w 2362200"/>
                  <a:gd name="connsiteY175" fmla="*/ 1768475 h 1797050"/>
                  <a:gd name="connsiteX176" fmla="*/ 1844675 w 2362200"/>
                  <a:gd name="connsiteY176" fmla="*/ 1730375 h 1797050"/>
                  <a:gd name="connsiteX177" fmla="*/ 1825625 w 2362200"/>
                  <a:gd name="connsiteY177" fmla="*/ 1704975 h 1797050"/>
                  <a:gd name="connsiteX178" fmla="*/ 1860550 w 2362200"/>
                  <a:gd name="connsiteY178" fmla="*/ 1685925 h 1797050"/>
                  <a:gd name="connsiteX179" fmla="*/ 1803400 w 2362200"/>
                  <a:gd name="connsiteY179" fmla="*/ 1666875 h 1797050"/>
                  <a:gd name="connsiteX180" fmla="*/ 1790700 w 2362200"/>
                  <a:gd name="connsiteY180" fmla="*/ 1692275 h 1797050"/>
                  <a:gd name="connsiteX181" fmla="*/ 1746250 w 2362200"/>
                  <a:gd name="connsiteY181" fmla="*/ 1711325 h 1797050"/>
                  <a:gd name="connsiteX182" fmla="*/ 1739900 w 2362200"/>
                  <a:gd name="connsiteY182" fmla="*/ 1733550 h 1797050"/>
                  <a:gd name="connsiteX183" fmla="*/ 1724025 w 2362200"/>
                  <a:gd name="connsiteY183" fmla="*/ 1739900 h 1797050"/>
                  <a:gd name="connsiteX184" fmla="*/ 1701800 w 2362200"/>
                  <a:gd name="connsiteY184" fmla="*/ 1739900 h 1797050"/>
                  <a:gd name="connsiteX185" fmla="*/ 1714500 w 2362200"/>
                  <a:gd name="connsiteY185" fmla="*/ 1704975 h 1797050"/>
                  <a:gd name="connsiteX186" fmla="*/ 1739900 w 2362200"/>
                  <a:gd name="connsiteY186" fmla="*/ 1679575 h 1797050"/>
                  <a:gd name="connsiteX187" fmla="*/ 1730375 w 2362200"/>
                  <a:gd name="connsiteY187" fmla="*/ 1654175 h 1797050"/>
                  <a:gd name="connsiteX188" fmla="*/ 1708150 w 2362200"/>
                  <a:gd name="connsiteY188" fmla="*/ 1654175 h 1797050"/>
                  <a:gd name="connsiteX189" fmla="*/ 1695450 w 2362200"/>
                  <a:gd name="connsiteY189" fmla="*/ 1679575 h 1797050"/>
                  <a:gd name="connsiteX190" fmla="*/ 1663700 w 2362200"/>
                  <a:gd name="connsiteY190" fmla="*/ 1685925 h 1797050"/>
                  <a:gd name="connsiteX191" fmla="*/ 1628775 w 2362200"/>
                  <a:gd name="connsiteY191" fmla="*/ 1698625 h 1797050"/>
                  <a:gd name="connsiteX192" fmla="*/ 1600200 w 2362200"/>
                  <a:gd name="connsiteY192" fmla="*/ 1670050 h 1797050"/>
                  <a:gd name="connsiteX193" fmla="*/ 1597025 w 2362200"/>
                  <a:gd name="connsiteY193" fmla="*/ 1635125 h 1797050"/>
                  <a:gd name="connsiteX194" fmla="*/ 1568450 w 2362200"/>
                  <a:gd name="connsiteY194" fmla="*/ 1619250 h 1797050"/>
                  <a:gd name="connsiteX195" fmla="*/ 1558925 w 2362200"/>
                  <a:gd name="connsiteY195" fmla="*/ 1584325 h 1797050"/>
                  <a:gd name="connsiteX196" fmla="*/ 1517650 w 2362200"/>
                  <a:gd name="connsiteY196" fmla="*/ 1555750 h 1797050"/>
                  <a:gd name="connsiteX197" fmla="*/ 1498600 w 2362200"/>
                  <a:gd name="connsiteY197" fmla="*/ 1558925 h 1797050"/>
                  <a:gd name="connsiteX198" fmla="*/ 1466850 w 2362200"/>
                  <a:gd name="connsiteY198" fmla="*/ 1603375 h 1797050"/>
                  <a:gd name="connsiteX199" fmla="*/ 1419225 w 2362200"/>
                  <a:gd name="connsiteY199" fmla="*/ 1622425 h 1797050"/>
                  <a:gd name="connsiteX200" fmla="*/ 1393825 w 2362200"/>
                  <a:gd name="connsiteY200" fmla="*/ 1587500 h 1797050"/>
                  <a:gd name="connsiteX201" fmla="*/ 1368425 w 2362200"/>
                  <a:gd name="connsiteY201" fmla="*/ 1587500 h 1797050"/>
                  <a:gd name="connsiteX202" fmla="*/ 1270000 w 2362200"/>
                  <a:gd name="connsiteY202" fmla="*/ 1511300 h 1797050"/>
                  <a:gd name="connsiteX203" fmla="*/ 1276350 w 2362200"/>
                  <a:gd name="connsiteY203" fmla="*/ 1463675 h 1797050"/>
                  <a:gd name="connsiteX204" fmla="*/ 1238250 w 2362200"/>
                  <a:gd name="connsiteY204" fmla="*/ 1457325 h 1797050"/>
                  <a:gd name="connsiteX205" fmla="*/ 1222375 w 2362200"/>
                  <a:gd name="connsiteY205" fmla="*/ 1482725 h 1797050"/>
                  <a:gd name="connsiteX206" fmla="*/ 1187450 w 2362200"/>
                  <a:gd name="connsiteY206" fmla="*/ 1482725 h 1797050"/>
                  <a:gd name="connsiteX207" fmla="*/ 1139825 w 2362200"/>
                  <a:gd name="connsiteY207" fmla="*/ 1460500 h 1797050"/>
                  <a:gd name="connsiteX208" fmla="*/ 1092200 w 2362200"/>
                  <a:gd name="connsiteY208" fmla="*/ 1495425 h 1797050"/>
                  <a:gd name="connsiteX209" fmla="*/ 1098550 w 2362200"/>
                  <a:gd name="connsiteY209" fmla="*/ 1511300 h 1797050"/>
                  <a:gd name="connsiteX210" fmla="*/ 1079500 w 2362200"/>
                  <a:gd name="connsiteY210" fmla="*/ 1530350 h 1797050"/>
                  <a:gd name="connsiteX211" fmla="*/ 1035050 w 2362200"/>
                  <a:gd name="connsiteY211" fmla="*/ 1530350 h 1797050"/>
                  <a:gd name="connsiteX212" fmla="*/ 1006475 w 2362200"/>
                  <a:gd name="connsiteY212" fmla="*/ 1574800 h 1797050"/>
                  <a:gd name="connsiteX213" fmla="*/ 958850 w 2362200"/>
                  <a:gd name="connsiteY213" fmla="*/ 1571625 h 1797050"/>
                  <a:gd name="connsiteX214" fmla="*/ 952500 w 2362200"/>
                  <a:gd name="connsiteY214" fmla="*/ 1587500 h 1797050"/>
                  <a:gd name="connsiteX215" fmla="*/ 965200 w 2362200"/>
                  <a:gd name="connsiteY215" fmla="*/ 1670050 h 1797050"/>
                  <a:gd name="connsiteX216" fmla="*/ 939800 w 2362200"/>
                  <a:gd name="connsiteY216" fmla="*/ 1714500 h 1797050"/>
                  <a:gd name="connsiteX217" fmla="*/ 901700 w 2362200"/>
                  <a:gd name="connsiteY217" fmla="*/ 1720850 h 1797050"/>
                  <a:gd name="connsiteX218" fmla="*/ 898525 w 2362200"/>
                  <a:gd name="connsiteY218" fmla="*/ 1746250 h 1797050"/>
                  <a:gd name="connsiteX219" fmla="*/ 869950 w 2362200"/>
                  <a:gd name="connsiteY219" fmla="*/ 1746250 h 1797050"/>
                  <a:gd name="connsiteX220" fmla="*/ 854075 w 2362200"/>
                  <a:gd name="connsiteY220" fmla="*/ 1758950 h 1797050"/>
                  <a:gd name="connsiteX221" fmla="*/ 847725 w 2362200"/>
                  <a:gd name="connsiteY221" fmla="*/ 1771650 h 1797050"/>
                  <a:gd name="connsiteX222" fmla="*/ 828675 w 2362200"/>
                  <a:gd name="connsiteY222" fmla="*/ 1765300 h 1797050"/>
                  <a:gd name="connsiteX223" fmla="*/ 819150 w 2362200"/>
                  <a:gd name="connsiteY223" fmla="*/ 1752600 h 1797050"/>
                  <a:gd name="connsiteX224" fmla="*/ 790575 w 2362200"/>
                  <a:gd name="connsiteY224" fmla="*/ 1771650 h 1797050"/>
                  <a:gd name="connsiteX225" fmla="*/ 692150 w 2362200"/>
                  <a:gd name="connsiteY225" fmla="*/ 1701800 h 1797050"/>
                  <a:gd name="connsiteX226" fmla="*/ 650875 w 2362200"/>
                  <a:gd name="connsiteY226" fmla="*/ 1720850 h 1797050"/>
                  <a:gd name="connsiteX227" fmla="*/ 615950 w 2362200"/>
                  <a:gd name="connsiteY227" fmla="*/ 1685925 h 1797050"/>
                  <a:gd name="connsiteX228" fmla="*/ 581025 w 2362200"/>
                  <a:gd name="connsiteY228" fmla="*/ 1689100 h 1797050"/>
                  <a:gd name="connsiteX229" fmla="*/ 571500 w 2362200"/>
                  <a:gd name="connsiteY229" fmla="*/ 1609725 h 1797050"/>
                  <a:gd name="connsiteX230" fmla="*/ 523875 w 2362200"/>
                  <a:gd name="connsiteY230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64381 w 2362200"/>
                  <a:gd name="connsiteY85" fmla="*/ 45244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8206 w 2362200"/>
                  <a:gd name="connsiteY89" fmla="*/ 12700 h 1797050"/>
                  <a:gd name="connsiteX90" fmla="*/ 900906 w 2362200"/>
                  <a:gd name="connsiteY90" fmla="*/ 83344 h 1797050"/>
                  <a:gd name="connsiteX91" fmla="*/ 952500 w 2362200"/>
                  <a:gd name="connsiteY91" fmla="*/ 123825 h 1797050"/>
                  <a:gd name="connsiteX92" fmla="*/ 996950 w 2362200"/>
                  <a:gd name="connsiteY92" fmla="*/ 203200 h 1797050"/>
                  <a:gd name="connsiteX93" fmla="*/ 1037432 w 2362200"/>
                  <a:gd name="connsiteY93" fmla="*/ 228600 h 1797050"/>
                  <a:gd name="connsiteX94" fmla="*/ 1073944 w 2362200"/>
                  <a:gd name="connsiteY94" fmla="*/ 230981 h 1797050"/>
                  <a:gd name="connsiteX95" fmla="*/ 1129242 w 2362200"/>
                  <a:gd name="connsiteY95" fmla="*/ 283633 h 1797050"/>
                  <a:gd name="connsiteX96" fmla="*/ 1169458 w 2362200"/>
                  <a:gd name="connsiteY96" fmla="*/ 281517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301750 w 2362200"/>
                  <a:gd name="connsiteY100" fmla="*/ 416983 h 1797050"/>
                  <a:gd name="connsiteX101" fmla="*/ 1282700 w 2362200"/>
                  <a:gd name="connsiteY101" fmla="*/ 460375 h 1797050"/>
                  <a:gd name="connsiteX102" fmla="*/ 1336675 w 2362200"/>
                  <a:gd name="connsiteY102" fmla="*/ 504825 h 1797050"/>
                  <a:gd name="connsiteX103" fmla="*/ 1378744 w 2362200"/>
                  <a:gd name="connsiteY103" fmla="*/ 503238 h 1797050"/>
                  <a:gd name="connsiteX104" fmla="*/ 1403350 w 2362200"/>
                  <a:gd name="connsiteY104" fmla="*/ 530225 h 1797050"/>
                  <a:gd name="connsiteX105" fmla="*/ 1434307 w 2362200"/>
                  <a:gd name="connsiteY105" fmla="*/ 526475 h 1797050"/>
                  <a:gd name="connsiteX106" fmla="*/ 1468438 w 2362200"/>
                  <a:gd name="connsiteY106" fmla="*/ 548578 h 1797050"/>
                  <a:gd name="connsiteX107" fmla="*/ 1492250 w 2362200"/>
                  <a:gd name="connsiteY107" fmla="*/ 590550 h 1797050"/>
                  <a:gd name="connsiteX108" fmla="*/ 1480344 w 2362200"/>
                  <a:gd name="connsiteY108" fmla="*/ 612775 h 1797050"/>
                  <a:gd name="connsiteX109" fmla="*/ 1450975 w 2362200"/>
                  <a:gd name="connsiteY109" fmla="*/ 622300 h 1797050"/>
                  <a:gd name="connsiteX110" fmla="*/ 1511300 w 2362200"/>
                  <a:gd name="connsiteY110" fmla="*/ 638175 h 1797050"/>
                  <a:gd name="connsiteX111" fmla="*/ 1581944 w 2362200"/>
                  <a:gd name="connsiteY111" fmla="*/ 619919 h 1797050"/>
                  <a:gd name="connsiteX112" fmla="*/ 1622425 w 2362200"/>
                  <a:gd name="connsiteY112" fmla="*/ 613569 h 1797050"/>
                  <a:gd name="connsiteX113" fmla="*/ 1623219 w 2362200"/>
                  <a:gd name="connsiteY113" fmla="*/ 587375 h 1797050"/>
                  <a:gd name="connsiteX114" fmla="*/ 1641475 w 2362200"/>
                  <a:gd name="connsiteY114" fmla="*/ 593725 h 1797050"/>
                  <a:gd name="connsiteX115" fmla="*/ 1698625 w 2362200"/>
                  <a:gd name="connsiteY115" fmla="*/ 611981 h 1797050"/>
                  <a:gd name="connsiteX116" fmla="*/ 1704181 w 2362200"/>
                  <a:gd name="connsiteY116" fmla="*/ 575469 h 1797050"/>
                  <a:gd name="connsiteX117" fmla="*/ 1724025 w 2362200"/>
                  <a:gd name="connsiteY117" fmla="*/ 565150 h 1797050"/>
                  <a:gd name="connsiteX118" fmla="*/ 1803400 w 2362200"/>
                  <a:gd name="connsiteY118" fmla="*/ 508000 h 1797050"/>
                  <a:gd name="connsiteX119" fmla="*/ 1885950 w 2362200"/>
                  <a:gd name="connsiteY119" fmla="*/ 485775 h 1797050"/>
                  <a:gd name="connsiteX120" fmla="*/ 1952625 w 2362200"/>
                  <a:gd name="connsiteY120" fmla="*/ 415925 h 1797050"/>
                  <a:gd name="connsiteX121" fmla="*/ 1977231 w 2362200"/>
                  <a:gd name="connsiteY121" fmla="*/ 409575 h 1797050"/>
                  <a:gd name="connsiteX122" fmla="*/ 2006600 w 2362200"/>
                  <a:gd name="connsiteY122" fmla="*/ 396875 h 1797050"/>
                  <a:gd name="connsiteX123" fmla="*/ 2056606 w 2362200"/>
                  <a:gd name="connsiteY123" fmla="*/ 411956 h 1797050"/>
                  <a:gd name="connsiteX124" fmla="*/ 2078038 w 2362200"/>
                  <a:gd name="connsiteY124" fmla="*/ 452437 h 1797050"/>
                  <a:gd name="connsiteX125" fmla="*/ 2133600 w 2362200"/>
                  <a:gd name="connsiteY125" fmla="*/ 504825 h 1797050"/>
                  <a:gd name="connsiteX126" fmla="*/ 2194719 w 2362200"/>
                  <a:gd name="connsiteY126" fmla="*/ 536575 h 1797050"/>
                  <a:gd name="connsiteX127" fmla="*/ 2248694 w 2362200"/>
                  <a:gd name="connsiteY127" fmla="*/ 523081 h 1797050"/>
                  <a:gd name="connsiteX128" fmla="*/ 2266156 w 2362200"/>
                  <a:gd name="connsiteY128" fmla="*/ 531019 h 1797050"/>
                  <a:gd name="connsiteX129" fmla="*/ 2274887 w 2362200"/>
                  <a:gd name="connsiteY129" fmla="*/ 573881 h 1797050"/>
                  <a:gd name="connsiteX130" fmla="*/ 2324100 w 2362200"/>
                  <a:gd name="connsiteY130" fmla="*/ 606425 h 1797050"/>
                  <a:gd name="connsiteX131" fmla="*/ 2362200 w 2362200"/>
                  <a:gd name="connsiteY131" fmla="*/ 644525 h 1797050"/>
                  <a:gd name="connsiteX132" fmla="*/ 2310857 w 2362200"/>
                  <a:gd name="connsiteY132" fmla="*/ 772537 h 1797050"/>
                  <a:gd name="connsiteX133" fmla="*/ 2273300 w 2362200"/>
                  <a:gd name="connsiteY133" fmla="*/ 895350 h 1797050"/>
                  <a:gd name="connsiteX134" fmla="*/ 2247900 w 2362200"/>
                  <a:gd name="connsiteY134" fmla="*/ 949325 h 1797050"/>
                  <a:gd name="connsiteX135" fmla="*/ 2197100 w 2362200"/>
                  <a:gd name="connsiteY135" fmla="*/ 949325 h 1797050"/>
                  <a:gd name="connsiteX136" fmla="*/ 2174875 w 2362200"/>
                  <a:gd name="connsiteY136" fmla="*/ 993775 h 1797050"/>
                  <a:gd name="connsiteX137" fmla="*/ 2174875 w 2362200"/>
                  <a:gd name="connsiteY137" fmla="*/ 993775 h 1797050"/>
                  <a:gd name="connsiteX138" fmla="*/ 2181225 w 2362200"/>
                  <a:gd name="connsiteY138" fmla="*/ 1022350 h 1797050"/>
                  <a:gd name="connsiteX139" fmla="*/ 2146300 w 2362200"/>
                  <a:gd name="connsiteY139" fmla="*/ 1031875 h 1797050"/>
                  <a:gd name="connsiteX140" fmla="*/ 2095500 w 2362200"/>
                  <a:gd name="connsiteY140" fmla="*/ 1019175 h 1797050"/>
                  <a:gd name="connsiteX141" fmla="*/ 2101850 w 2362200"/>
                  <a:gd name="connsiteY141" fmla="*/ 1073150 h 1797050"/>
                  <a:gd name="connsiteX142" fmla="*/ 2114550 w 2362200"/>
                  <a:gd name="connsiteY142" fmla="*/ 1117600 h 1797050"/>
                  <a:gd name="connsiteX143" fmla="*/ 2051050 w 2362200"/>
                  <a:gd name="connsiteY143" fmla="*/ 1152525 h 1797050"/>
                  <a:gd name="connsiteX144" fmla="*/ 2066925 w 2362200"/>
                  <a:gd name="connsiteY144" fmla="*/ 1174750 h 1797050"/>
                  <a:gd name="connsiteX145" fmla="*/ 2047875 w 2362200"/>
                  <a:gd name="connsiteY145" fmla="*/ 1196975 h 1797050"/>
                  <a:gd name="connsiteX146" fmla="*/ 1968500 w 2362200"/>
                  <a:gd name="connsiteY146" fmla="*/ 1171575 h 1797050"/>
                  <a:gd name="connsiteX147" fmla="*/ 1943100 w 2362200"/>
                  <a:gd name="connsiteY147" fmla="*/ 1187450 h 1797050"/>
                  <a:gd name="connsiteX148" fmla="*/ 1908175 w 2362200"/>
                  <a:gd name="connsiteY148" fmla="*/ 1187450 h 1797050"/>
                  <a:gd name="connsiteX149" fmla="*/ 1908175 w 2362200"/>
                  <a:gd name="connsiteY149" fmla="*/ 1247775 h 1797050"/>
                  <a:gd name="connsiteX150" fmla="*/ 1924050 w 2362200"/>
                  <a:gd name="connsiteY150" fmla="*/ 1263650 h 1797050"/>
                  <a:gd name="connsiteX151" fmla="*/ 1933575 w 2362200"/>
                  <a:gd name="connsiteY151" fmla="*/ 1279525 h 1797050"/>
                  <a:gd name="connsiteX152" fmla="*/ 1943100 w 2362200"/>
                  <a:gd name="connsiteY152" fmla="*/ 1279525 h 1797050"/>
                  <a:gd name="connsiteX153" fmla="*/ 1933575 w 2362200"/>
                  <a:gd name="connsiteY153" fmla="*/ 1304925 h 1797050"/>
                  <a:gd name="connsiteX154" fmla="*/ 1952625 w 2362200"/>
                  <a:gd name="connsiteY154" fmla="*/ 1320800 h 1797050"/>
                  <a:gd name="connsiteX155" fmla="*/ 1949450 w 2362200"/>
                  <a:gd name="connsiteY155" fmla="*/ 1336675 h 1797050"/>
                  <a:gd name="connsiteX156" fmla="*/ 1905000 w 2362200"/>
                  <a:gd name="connsiteY156" fmla="*/ 13366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406525 h 1797050"/>
                  <a:gd name="connsiteX160" fmla="*/ 1936750 w 2362200"/>
                  <a:gd name="connsiteY160" fmla="*/ 1447800 h 1797050"/>
                  <a:gd name="connsiteX161" fmla="*/ 1990725 w 2362200"/>
                  <a:gd name="connsiteY161" fmla="*/ 1447800 h 1797050"/>
                  <a:gd name="connsiteX162" fmla="*/ 2060575 w 2362200"/>
                  <a:gd name="connsiteY162" fmla="*/ 1476375 h 1797050"/>
                  <a:gd name="connsiteX163" fmla="*/ 2060575 w 2362200"/>
                  <a:gd name="connsiteY163" fmla="*/ 1504950 h 1797050"/>
                  <a:gd name="connsiteX164" fmla="*/ 2035175 w 2362200"/>
                  <a:gd name="connsiteY164" fmla="*/ 1571625 h 1797050"/>
                  <a:gd name="connsiteX165" fmla="*/ 2063750 w 2362200"/>
                  <a:gd name="connsiteY165" fmla="*/ 1587500 h 1797050"/>
                  <a:gd name="connsiteX166" fmla="*/ 2105025 w 2362200"/>
                  <a:gd name="connsiteY166" fmla="*/ 1660525 h 1797050"/>
                  <a:gd name="connsiteX167" fmla="*/ 2054225 w 2362200"/>
                  <a:gd name="connsiteY167" fmla="*/ 1736725 h 1797050"/>
                  <a:gd name="connsiteX168" fmla="*/ 2028825 w 2362200"/>
                  <a:gd name="connsiteY168" fmla="*/ 1730375 h 1797050"/>
                  <a:gd name="connsiteX169" fmla="*/ 2006600 w 2362200"/>
                  <a:gd name="connsiteY169" fmla="*/ 1717675 h 1797050"/>
                  <a:gd name="connsiteX170" fmla="*/ 2000250 w 2362200"/>
                  <a:gd name="connsiteY170" fmla="*/ 1736725 h 1797050"/>
                  <a:gd name="connsiteX171" fmla="*/ 1958975 w 2362200"/>
                  <a:gd name="connsiteY171" fmla="*/ 1746250 h 1797050"/>
                  <a:gd name="connsiteX172" fmla="*/ 1952625 w 2362200"/>
                  <a:gd name="connsiteY172" fmla="*/ 1778000 h 1797050"/>
                  <a:gd name="connsiteX173" fmla="*/ 1901825 w 2362200"/>
                  <a:gd name="connsiteY173" fmla="*/ 1797050 h 1797050"/>
                  <a:gd name="connsiteX174" fmla="*/ 1879600 w 2362200"/>
                  <a:gd name="connsiteY174" fmla="*/ 1758950 h 1797050"/>
                  <a:gd name="connsiteX175" fmla="*/ 1841500 w 2362200"/>
                  <a:gd name="connsiteY175" fmla="*/ 1768475 h 1797050"/>
                  <a:gd name="connsiteX176" fmla="*/ 1844675 w 2362200"/>
                  <a:gd name="connsiteY176" fmla="*/ 1730375 h 1797050"/>
                  <a:gd name="connsiteX177" fmla="*/ 1825625 w 2362200"/>
                  <a:gd name="connsiteY177" fmla="*/ 1704975 h 1797050"/>
                  <a:gd name="connsiteX178" fmla="*/ 1860550 w 2362200"/>
                  <a:gd name="connsiteY178" fmla="*/ 1685925 h 1797050"/>
                  <a:gd name="connsiteX179" fmla="*/ 1803400 w 2362200"/>
                  <a:gd name="connsiteY179" fmla="*/ 1666875 h 1797050"/>
                  <a:gd name="connsiteX180" fmla="*/ 1790700 w 2362200"/>
                  <a:gd name="connsiteY180" fmla="*/ 1692275 h 1797050"/>
                  <a:gd name="connsiteX181" fmla="*/ 1746250 w 2362200"/>
                  <a:gd name="connsiteY181" fmla="*/ 1711325 h 1797050"/>
                  <a:gd name="connsiteX182" fmla="*/ 1739900 w 2362200"/>
                  <a:gd name="connsiteY182" fmla="*/ 1733550 h 1797050"/>
                  <a:gd name="connsiteX183" fmla="*/ 1724025 w 2362200"/>
                  <a:gd name="connsiteY183" fmla="*/ 1739900 h 1797050"/>
                  <a:gd name="connsiteX184" fmla="*/ 1701800 w 2362200"/>
                  <a:gd name="connsiteY184" fmla="*/ 1739900 h 1797050"/>
                  <a:gd name="connsiteX185" fmla="*/ 1714500 w 2362200"/>
                  <a:gd name="connsiteY185" fmla="*/ 1704975 h 1797050"/>
                  <a:gd name="connsiteX186" fmla="*/ 1739900 w 2362200"/>
                  <a:gd name="connsiteY186" fmla="*/ 1679575 h 1797050"/>
                  <a:gd name="connsiteX187" fmla="*/ 1730375 w 2362200"/>
                  <a:gd name="connsiteY187" fmla="*/ 1654175 h 1797050"/>
                  <a:gd name="connsiteX188" fmla="*/ 1708150 w 2362200"/>
                  <a:gd name="connsiteY188" fmla="*/ 1654175 h 1797050"/>
                  <a:gd name="connsiteX189" fmla="*/ 1695450 w 2362200"/>
                  <a:gd name="connsiteY189" fmla="*/ 1679575 h 1797050"/>
                  <a:gd name="connsiteX190" fmla="*/ 1663700 w 2362200"/>
                  <a:gd name="connsiteY190" fmla="*/ 1685925 h 1797050"/>
                  <a:gd name="connsiteX191" fmla="*/ 1628775 w 2362200"/>
                  <a:gd name="connsiteY191" fmla="*/ 1698625 h 1797050"/>
                  <a:gd name="connsiteX192" fmla="*/ 1600200 w 2362200"/>
                  <a:gd name="connsiteY192" fmla="*/ 1670050 h 1797050"/>
                  <a:gd name="connsiteX193" fmla="*/ 1597025 w 2362200"/>
                  <a:gd name="connsiteY193" fmla="*/ 1635125 h 1797050"/>
                  <a:gd name="connsiteX194" fmla="*/ 1568450 w 2362200"/>
                  <a:gd name="connsiteY194" fmla="*/ 1619250 h 1797050"/>
                  <a:gd name="connsiteX195" fmla="*/ 1558925 w 2362200"/>
                  <a:gd name="connsiteY195" fmla="*/ 1584325 h 1797050"/>
                  <a:gd name="connsiteX196" fmla="*/ 1517650 w 2362200"/>
                  <a:gd name="connsiteY196" fmla="*/ 1555750 h 1797050"/>
                  <a:gd name="connsiteX197" fmla="*/ 1498600 w 2362200"/>
                  <a:gd name="connsiteY197" fmla="*/ 1558925 h 1797050"/>
                  <a:gd name="connsiteX198" fmla="*/ 1466850 w 2362200"/>
                  <a:gd name="connsiteY198" fmla="*/ 1603375 h 1797050"/>
                  <a:gd name="connsiteX199" fmla="*/ 1419225 w 2362200"/>
                  <a:gd name="connsiteY199" fmla="*/ 1622425 h 1797050"/>
                  <a:gd name="connsiteX200" fmla="*/ 1393825 w 2362200"/>
                  <a:gd name="connsiteY200" fmla="*/ 1587500 h 1797050"/>
                  <a:gd name="connsiteX201" fmla="*/ 1368425 w 2362200"/>
                  <a:gd name="connsiteY201" fmla="*/ 1587500 h 1797050"/>
                  <a:gd name="connsiteX202" fmla="*/ 1270000 w 2362200"/>
                  <a:gd name="connsiteY202" fmla="*/ 1511300 h 1797050"/>
                  <a:gd name="connsiteX203" fmla="*/ 1276350 w 2362200"/>
                  <a:gd name="connsiteY203" fmla="*/ 1463675 h 1797050"/>
                  <a:gd name="connsiteX204" fmla="*/ 1238250 w 2362200"/>
                  <a:gd name="connsiteY204" fmla="*/ 1457325 h 1797050"/>
                  <a:gd name="connsiteX205" fmla="*/ 1222375 w 2362200"/>
                  <a:gd name="connsiteY205" fmla="*/ 1482725 h 1797050"/>
                  <a:gd name="connsiteX206" fmla="*/ 1187450 w 2362200"/>
                  <a:gd name="connsiteY206" fmla="*/ 1482725 h 1797050"/>
                  <a:gd name="connsiteX207" fmla="*/ 1139825 w 2362200"/>
                  <a:gd name="connsiteY207" fmla="*/ 1460500 h 1797050"/>
                  <a:gd name="connsiteX208" fmla="*/ 1092200 w 2362200"/>
                  <a:gd name="connsiteY208" fmla="*/ 1495425 h 1797050"/>
                  <a:gd name="connsiteX209" fmla="*/ 1098550 w 2362200"/>
                  <a:gd name="connsiteY209" fmla="*/ 1511300 h 1797050"/>
                  <a:gd name="connsiteX210" fmla="*/ 1079500 w 2362200"/>
                  <a:gd name="connsiteY210" fmla="*/ 1530350 h 1797050"/>
                  <a:gd name="connsiteX211" fmla="*/ 1035050 w 2362200"/>
                  <a:gd name="connsiteY211" fmla="*/ 1530350 h 1797050"/>
                  <a:gd name="connsiteX212" fmla="*/ 1006475 w 2362200"/>
                  <a:gd name="connsiteY212" fmla="*/ 1574800 h 1797050"/>
                  <a:gd name="connsiteX213" fmla="*/ 958850 w 2362200"/>
                  <a:gd name="connsiteY213" fmla="*/ 1571625 h 1797050"/>
                  <a:gd name="connsiteX214" fmla="*/ 952500 w 2362200"/>
                  <a:gd name="connsiteY214" fmla="*/ 1587500 h 1797050"/>
                  <a:gd name="connsiteX215" fmla="*/ 965200 w 2362200"/>
                  <a:gd name="connsiteY215" fmla="*/ 1670050 h 1797050"/>
                  <a:gd name="connsiteX216" fmla="*/ 939800 w 2362200"/>
                  <a:gd name="connsiteY216" fmla="*/ 1714500 h 1797050"/>
                  <a:gd name="connsiteX217" fmla="*/ 901700 w 2362200"/>
                  <a:gd name="connsiteY217" fmla="*/ 1720850 h 1797050"/>
                  <a:gd name="connsiteX218" fmla="*/ 898525 w 2362200"/>
                  <a:gd name="connsiteY218" fmla="*/ 1746250 h 1797050"/>
                  <a:gd name="connsiteX219" fmla="*/ 869950 w 2362200"/>
                  <a:gd name="connsiteY219" fmla="*/ 1746250 h 1797050"/>
                  <a:gd name="connsiteX220" fmla="*/ 854075 w 2362200"/>
                  <a:gd name="connsiteY220" fmla="*/ 1758950 h 1797050"/>
                  <a:gd name="connsiteX221" fmla="*/ 847725 w 2362200"/>
                  <a:gd name="connsiteY221" fmla="*/ 1771650 h 1797050"/>
                  <a:gd name="connsiteX222" fmla="*/ 828675 w 2362200"/>
                  <a:gd name="connsiteY222" fmla="*/ 1765300 h 1797050"/>
                  <a:gd name="connsiteX223" fmla="*/ 819150 w 2362200"/>
                  <a:gd name="connsiteY223" fmla="*/ 1752600 h 1797050"/>
                  <a:gd name="connsiteX224" fmla="*/ 790575 w 2362200"/>
                  <a:gd name="connsiteY224" fmla="*/ 1771650 h 1797050"/>
                  <a:gd name="connsiteX225" fmla="*/ 692150 w 2362200"/>
                  <a:gd name="connsiteY225" fmla="*/ 1701800 h 1797050"/>
                  <a:gd name="connsiteX226" fmla="*/ 650875 w 2362200"/>
                  <a:gd name="connsiteY226" fmla="*/ 1720850 h 1797050"/>
                  <a:gd name="connsiteX227" fmla="*/ 615950 w 2362200"/>
                  <a:gd name="connsiteY227" fmla="*/ 1685925 h 1797050"/>
                  <a:gd name="connsiteX228" fmla="*/ 581025 w 2362200"/>
                  <a:gd name="connsiteY228" fmla="*/ 1689100 h 1797050"/>
                  <a:gd name="connsiteX229" fmla="*/ 571500 w 2362200"/>
                  <a:gd name="connsiteY229" fmla="*/ 1609725 h 1797050"/>
                  <a:gd name="connsiteX230" fmla="*/ 523875 w 2362200"/>
                  <a:gd name="connsiteY230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49300 w 2362200"/>
                  <a:gd name="connsiteY84" fmla="*/ 66675 h 1797050"/>
                  <a:gd name="connsiteX85" fmla="*/ 765968 w 2362200"/>
                  <a:gd name="connsiteY85" fmla="*/ 44450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8206 w 2362200"/>
                  <a:gd name="connsiteY89" fmla="*/ 12700 h 1797050"/>
                  <a:gd name="connsiteX90" fmla="*/ 900906 w 2362200"/>
                  <a:gd name="connsiteY90" fmla="*/ 83344 h 1797050"/>
                  <a:gd name="connsiteX91" fmla="*/ 952500 w 2362200"/>
                  <a:gd name="connsiteY91" fmla="*/ 123825 h 1797050"/>
                  <a:gd name="connsiteX92" fmla="*/ 996950 w 2362200"/>
                  <a:gd name="connsiteY92" fmla="*/ 203200 h 1797050"/>
                  <a:gd name="connsiteX93" fmla="*/ 1037432 w 2362200"/>
                  <a:gd name="connsiteY93" fmla="*/ 228600 h 1797050"/>
                  <a:gd name="connsiteX94" fmla="*/ 1073944 w 2362200"/>
                  <a:gd name="connsiteY94" fmla="*/ 230981 h 1797050"/>
                  <a:gd name="connsiteX95" fmla="*/ 1129242 w 2362200"/>
                  <a:gd name="connsiteY95" fmla="*/ 283633 h 1797050"/>
                  <a:gd name="connsiteX96" fmla="*/ 1169458 w 2362200"/>
                  <a:gd name="connsiteY96" fmla="*/ 281517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301750 w 2362200"/>
                  <a:gd name="connsiteY100" fmla="*/ 416983 h 1797050"/>
                  <a:gd name="connsiteX101" fmla="*/ 1282700 w 2362200"/>
                  <a:gd name="connsiteY101" fmla="*/ 460375 h 1797050"/>
                  <a:gd name="connsiteX102" fmla="*/ 1336675 w 2362200"/>
                  <a:gd name="connsiteY102" fmla="*/ 504825 h 1797050"/>
                  <a:gd name="connsiteX103" fmla="*/ 1378744 w 2362200"/>
                  <a:gd name="connsiteY103" fmla="*/ 503238 h 1797050"/>
                  <a:gd name="connsiteX104" fmla="*/ 1403350 w 2362200"/>
                  <a:gd name="connsiteY104" fmla="*/ 530225 h 1797050"/>
                  <a:gd name="connsiteX105" fmla="*/ 1434307 w 2362200"/>
                  <a:gd name="connsiteY105" fmla="*/ 526475 h 1797050"/>
                  <a:gd name="connsiteX106" fmla="*/ 1468438 w 2362200"/>
                  <a:gd name="connsiteY106" fmla="*/ 548578 h 1797050"/>
                  <a:gd name="connsiteX107" fmla="*/ 1492250 w 2362200"/>
                  <a:gd name="connsiteY107" fmla="*/ 590550 h 1797050"/>
                  <a:gd name="connsiteX108" fmla="*/ 1480344 w 2362200"/>
                  <a:gd name="connsiteY108" fmla="*/ 612775 h 1797050"/>
                  <a:gd name="connsiteX109" fmla="*/ 1450975 w 2362200"/>
                  <a:gd name="connsiteY109" fmla="*/ 622300 h 1797050"/>
                  <a:gd name="connsiteX110" fmla="*/ 1511300 w 2362200"/>
                  <a:gd name="connsiteY110" fmla="*/ 638175 h 1797050"/>
                  <a:gd name="connsiteX111" fmla="*/ 1581944 w 2362200"/>
                  <a:gd name="connsiteY111" fmla="*/ 619919 h 1797050"/>
                  <a:gd name="connsiteX112" fmla="*/ 1622425 w 2362200"/>
                  <a:gd name="connsiteY112" fmla="*/ 613569 h 1797050"/>
                  <a:gd name="connsiteX113" fmla="*/ 1623219 w 2362200"/>
                  <a:gd name="connsiteY113" fmla="*/ 587375 h 1797050"/>
                  <a:gd name="connsiteX114" fmla="*/ 1641475 w 2362200"/>
                  <a:gd name="connsiteY114" fmla="*/ 593725 h 1797050"/>
                  <a:gd name="connsiteX115" fmla="*/ 1698625 w 2362200"/>
                  <a:gd name="connsiteY115" fmla="*/ 611981 h 1797050"/>
                  <a:gd name="connsiteX116" fmla="*/ 1704181 w 2362200"/>
                  <a:gd name="connsiteY116" fmla="*/ 575469 h 1797050"/>
                  <a:gd name="connsiteX117" fmla="*/ 1724025 w 2362200"/>
                  <a:gd name="connsiteY117" fmla="*/ 565150 h 1797050"/>
                  <a:gd name="connsiteX118" fmla="*/ 1803400 w 2362200"/>
                  <a:gd name="connsiteY118" fmla="*/ 508000 h 1797050"/>
                  <a:gd name="connsiteX119" fmla="*/ 1885950 w 2362200"/>
                  <a:gd name="connsiteY119" fmla="*/ 485775 h 1797050"/>
                  <a:gd name="connsiteX120" fmla="*/ 1952625 w 2362200"/>
                  <a:gd name="connsiteY120" fmla="*/ 415925 h 1797050"/>
                  <a:gd name="connsiteX121" fmla="*/ 1977231 w 2362200"/>
                  <a:gd name="connsiteY121" fmla="*/ 409575 h 1797050"/>
                  <a:gd name="connsiteX122" fmla="*/ 2006600 w 2362200"/>
                  <a:gd name="connsiteY122" fmla="*/ 396875 h 1797050"/>
                  <a:gd name="connsiteX123" fmla="*/ 2056606 w 2362200"/>
                  <a:gd name="connsiteY123" fmla="*/ 411956 h 1797050"/>
                  <a:gd name="connsiteX124" fmla="*/ 2078038 w 2362200"/>
                  <a:gd name="connsiteY124" fmla="*/ 452437 h 1797050"/>
                  <a:gd name="connsiteX125" fmla="*/ 2133600 w 2362200"/>
                  <a:gd name="connsiteY125" fmla="*/ 504825 h 1797050"/>
                  <a:gd name="connsiteX126" fmla="*/ 2194719 w 2362200"/>
                  <a:gd name="connsiteY126" fmla="*/ 536575 h 1797050"/>
                  <a:gd name="connsiteX127" fmla="*/ 2248694 w 2362200"/>
                  <a:gd name="connsiteY127" fmla="*/ 523081 h 1797050"/>
                  <a:gd name="connsiteX128" fmla="*/ 2266156 w 2362200"/>
                  <a:gd name="connsiteY128" fmla="*/ 531019 h 1797050"/>
                  <a:gd name="connsiteX129" fmla="*/ 2274887 w 2362200"/>
                  <a:gd name="connsiteY129" fmla="*/ 573881 h 1797050"/>
                  <a:gd name="connsiteX130" fmla="*/ 2324100 w 2362200"/>
                  <a:gd name="connsiteY130" fmla="*/ 606425 h 1797050"/>
                  <a:gd name="connsiteX131" fmla="*/ 2362200 w 2362200"/>
                  <a:gd name="connsiteY131" fmla="*/ 644525 h 1797050"/>
                  <a:gd name="connsiteX132" fmla="*/ 2310857 w 2362200"/>
                  <a:gd name="connsiteY132" fmla="*/ 772537 h 1797050"/>
                  <a:gd name="connsiteX133" fmla="*/ 2273300 w 2362200"/>
                  <a:gd name="connsiteY133" fmla="*/ 895350 h 1797050"/>
                  <a:gd name="connsiteX134" fmla="*/ 2247900 w 2362200"/>
                  <a:gd name="connsiteY134" fmla="*/ 949325 h 1797050"/>
                  <a:gd name="connsiteX135" fmla="*/ 2197100 w 2362200"/>
                  <a:gd name="connsiteY135" fmla="*/ 949325 h 1797050"/>
                  <a:gd name="connsiteX136" fmla="*/ 2174875 w 2362200"/>
                  <a:gd name="connsiteY136" fmla="*/ 993775 h 1797050"/>
                  <a:gd name="connsiteX137" fmla="*/ 2174875 w 2362200"/>
                  <a:gd name="connsiteY137" fmla="*/ 993775 h 1797050"/>
                  <a:gd name="connsiteX138" fmla="*/ 2181225 w 2362200"/>
                  <a:gd name="connsiteY138" fmla="*/ 1022350 h 1797050"/>
                  <a:gd name="connsiteX139" fmla="*/ 2146300 w 2362200"/>
                  <a:gd name="connsiteY139" fmla="*/ 1031875 h 1797050"/>
                  <a:gd name="connsiteX140" fmla="*/ 2095500 w 2362200"/>
                  <a:gd name="connsiteY140" fmla="*/ 1019175 h 1797050"/>
                  <a:gd name="connsiteX141" fmla="*/ 2101850 w 2362200"/>
                  <a:gd name="connsiteY141" fmla="*/ 1073150 h 1797050"/>
                  <a:gd name="connsiteX142" fmla="*/ 2114550 w 2362200"/>
                  <a:gd name="connsiteY142" fmla="*/ 1117600 h 1797050"/>
                  <a:gd name="connsiteX143" fmla="*/ 2051050 w 2362200"/>
                  <a:gd name="connsiteY143" fmla="*/ 1152525 h 1797050"/>
                  <a:gd name="connsiteX144" fmla="*/ 2066925 w 2362200"/>
                  <a:gd name="connsiteY144" fmla="*/ 1174750 h 1797050"/>
                  <a:gd name="connsiteX145" fmla="*/ 2047875 w 2362200"/>
                  <a:gd name="connsiteY145" fmla="*/ 1196975 h 1797050"/>
                  <a:gd name="connsiteX146" fmla="*/ 1968500 w 2362200"/>
                  <a:gd name="connsiteY146" fmla="*/ 1171575 h 1797050"/>
                  <a:gd name="connsiteX147" fmla="*/ 1943100 w 2362200"/>
                  <a:gd name="connsiteY147" fmla="*/ 1187450 h 1797050"/>
                  <a:gd name="connsiteX148" fmla="*/ 1908175 w 2362200"/>
                  <a:gd name="connsiteY148" fmla="*/ 1187450 h 1797050"/>
                  <a:gd name="connsiteX149" fmla="*/ 1908175 w 2362200"/>
                  <a:gd name="connsiteY149" fmla="*/ 1247775 h 1797050"/>
                  <a:gd name="connsiteX150" fmla="*/ 1924050 w 2362200"/>
                  <a:gd name="connsiteY150" fmla="*/ 1263650 h 1797050"/>
                  <a:gd name="connsiteX151" fmla="*/ 1933575 w 2362200"/>
                  <a:gd name="connsiteY151" fmla="*/ 1279525 h 1797050"/>
                  <a:gd name="connsiteX152" fmla="*/ 1943100 w 2362200"/>
                  <a:gd name="connsiteY152" fmla="*/ 1279525 h 1797050"/>
                  <a:gd name="connsiteX153" fmla="*/ 1933575 w 2362200"/>
                  <a:gd name="connsiteY153" fmla="*/ 1304925 h 1797050"/>
                  <a:gd name="connsiteX154" fmla="*/ 1952625 w 2362200"/>
                  <a:gd name="connsiteY154" fmla="*/ 1320800 h 1797050"/>
                  <a:gd name="connsiteX155" fmla="*/ 1949450 w 2362200"/>
                  <a:gd name="connsiteY155" fmla="*/ 1336675 h 1797050"/>
                  <a:gd name="connsiteX156" fmla="*/ 1905000 w 2362200"/>
                  <a:gd name="connsiteY156" fmla="*/ 13366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406525 h 1797050"/>
                  <a:gd name="connsiteX160" fmla="*/ 1936750 w 2362200"/>
                  <a:gd name="connsiteY160" fmla="*/ 1447800 h 1797050"/>
                  <a:gd name="connsiteX161" fmla="*/ 1990725 w 2362200"/>
                  <a:gd name="connsiteY161" fmla="*/ 1447800 h 1797050"/>
                  <a:gd name="connsiteX162" fmla="*/ 2060575 w 2362200"/>
                  <a:gd name="connsiteY162" fmla="*/ 1476375 h 1797050"/>
                  <a:gd name="connsiteX163" fmla="*/ 2060575 w 2362200"/>
                  <a:gd name="connsiteY163" fmla="*/ 1504950 h 1797050"/>
                  <a:gd name="connsiteX164" fmla="*/ 2035175 w 2362200"/>
                  <a:gd name="connsiteY164" fmla="*/ 1571625 h 1797050"/>
                  <a:gd name="connsiteX165" fmla="*/ 2063750 w 2362200"/>
                  <a:gd name="connsiteY165" fmla="*/ 1587500 h 1797050"/>
                  <a:gd name="connsiteX166" fmla="*/ 2105025 w 2362200"/>
                  <a:gd name="connsiteY166" fmla="*/ 1660525 h 1797050"/>
                  <a:gd name="connsiteX167" fmla="*/ 2054225 w 2362200"/>
                  <a:gd name="connsiteY167" fmla="*/ 1736725 h 1797050"/>
                  <a:gd name="connsiteX168" fmla="*/ 2028825 w 2362200"/>
                  <a:gd name="connsiteY168" fmla="*/ 1730375 h 1797050"/>
                  <a:gd name="connsiteX169" fmla="*/ 2006600 w 2362200"/>
                  <a:gd name="connsiteY169" fmla="*/ 1717675 h 1797050"/>
                  <a:gd name="connsiteX170" fmla="*/ 2000250 w 2362200"/>
                  <a:gd name="connsiteY170" fmla="*/ 1736725 h 1797050"/>
                  <a:gd name="connsiteX171" fmla="*/ 1958975 w 2362200"/>
                  <a:gd name="connsiteY171" fmla="*/ 1746250 h 1797050"/>
                  <a:gd name="connsiteX172" fmla="*/ 1952625 w 2362200"/>
                  <a:gd name="connsiteY172" fmla="*/ 1778000 h 1797050"/>
                  <a:gd name="connsiteX173" fmla="*/ 1901825 w 2362200"/>
                  <a:gd name="connsiteY173" fmla="*/ 1797050 h 1797050"/>
                  <a:gd name="connsiteX174" fmla="*/ 1879600 w 2362200"/>
                  <a:gd name="connsiteY174" fmla="*/ 1758950 h 1797050"/>
                  <a:gd name="connsiteX175" fmla="*/ 1841500 w 2362200"/>
                  <a:gd name="connsiteY175" fmla="*/ 1768475 h 1797050"/>
                  <a:gd name="connsiteX176" fmla="*/ 1844675 w 2362200"/>
                  <a:gd name="connsiteY176" fmla="*/ 1730375 h 1797050"/>
                  <a:gd name="connsiteX177" fmla="*/ 1825625 w 2362200"/>
                  <a:gd name="connsiteY177" fmla="*/ 1704975 h 1797050"/>
                  <a:gd name="connsiteX178" fmla="*/ 1860550 w 2362200"/>
                  <a:gd name="connsiteY178" fmla="*/ 1685925 h 1797050"/>
                  <a:gd name="connsiteX179" fmla="*/ 1803400 w 2362200"/>
                  <a:gd name="connsiteY179" fmla="*/ 1666875 h 1797050"/>
                  <a:gd name="connsiteX180" fmla="*/ 1790700 w 2362200"/>
                  <a:gd name="connsiteY180" fmla="*/ 1692275 h 1797050"/>
                  <a:gd name="connsiteX181" fmla="*/ 1746250 w 2362200"/>
                  <a:gd name="connsiteY181" fmla="*/ 1711325 h 1797050"/>
                  <a:gd name="connsiteX182" fmla="*/ 1739900 w 2362200"/>
                  <a:gd name="connsiteY182" fmla="*/ 1733550 h 1797050"/>
                  <a:gd name="connsiteX183" fmla="*/ 1724025 w 2362200"/>
                  <a:gd name="connsiteY183" fmla="*/ 1739900 h 1797050"/>
                  <a:gd name="connsiteX184" fmla="*/ 1701800 w 2362200"/>
                  <a:gd name="connsiteY184" fmla="*/ 1739900 h 1797050"/>
                  <a:gd name="connsiteX185" fmla="*/ 1714500 w 2362200"/>
                  <a:gd name="connsiteY185" fmla="*/ 1704975 h 1797050"/>
                  <a:gd name="connsiteX186" fmla="*/ 1739900 w 2362200"/>
                  <a:gd name="connsiteY186" fmla="*/ 1679575 h 1797050"/>
                  <a:gd name="connsiteX187" fmla="*/ 1730375 w 2362200"/>
                  <a:gd name="connsiteY187" fmla="*/ 1654175 h 1797050"/>
                  <a:gd name="connsiteX188" fmla="*/ 1708150 w 2362200"/>
                  <a:gd name="connsiteY188" fmla="*/ 1654175 h 1797050"/>
                  <a:gd name="connsiteX189" fmla="*/ 1695450 w 2362200"/>
                  <a:gd name="connsiteY189" fmla="*/ 1679575 h 1797050"/>
                  <a:gd name="connsiteX190" fmla="*/ 1663700 w 2362200"/>
                  <a:gd name="connsiteY190" fmla="*/ 1685925 h 1797050"/>
                  <a:gd name="connsiteX191" fmla="*/ 1628775 w 2362200"/>
                  <a:gd name="connsiteY191" fmla="*/ 1698625 h 1797050"/>
                  <a:gd name="connsiteX192" fmla="*/ 1600200 w 2362200"/>
                  <a:gd name="connsiteY192" fmla="*/ 1670050 h 1797050"/>
                  <a:gd name="connsiteX193" fmla="*/ 1597025 w 2362200"/>
                  <a:gd name="connsiteY193" fmla="*/ 1635125 h 1797050"/>
                  <a:gd name="connsiteX194" fmla="*/ 1568450 w 2362200"/>
                  <a:gd name="connsiteY194" fmla="*/ 1619250 h 1797050"/>
                  <a:gd name="connsiteX195" fmla="*/ 1558925 w 2362200"/>
                  <a:gd name="connsiteY195" fmla="*/ 1584325 h 1797050"/>
                  <a:gd name="connsiteX196" fmla="*/ 1517650 w 2362200"/>
                  <a:gd name="connsiteY196" fmla="*/ 1555750 h 1797050"/>
                  <a:gd name="connsiteX197" fmla="*/ 1498600 w 2362200"/>
                  <a:gd name="connsiteY197" fmla="*/ 1558925 h 1797050"/>
                  <a:gd name="connsiteX198" fmla="*/ 1466850 w 2362200"/>
                  <a:gd name="connsiteY198" fmla="*/ 1603375 h 1797050"/>
                  <a:gd name="connsiteX199" fmla="*/ 1419225 w 2362200"/>
                  <a:gd name="connsiteY199" fmla="*/ 1622425 h 1797050"/>
                  <a:gd name="connsiteX200" fmla="*/ 1393825 w 2362200"/>
                  <a:gd name="connsiteY200" fmla="*/ 1587500 h 1797050"/>
                  <a:gd name="connsiteX201" fmla="*/ 1368425 w 2362200"/>
                  <a:gd name="connsiteY201" fmla="*/ 1587500 h 1797050"/>
                  <a:gd name="connsiteX202" fmla="*/ 1270000 w 2362200"/>
                  <a:gd name="connsiteY202" fmla="*/ 1511300 h 1797050"/>
                  <a:gd name="connsiteX203" fmla="*/ 1276350 w 2362200"/>
                  <a:gd name="connsiteY203" fmla="*/ 1463675 h 1797050"/>
                  <a:gd name="connsiteX204" fmla="*/ 1238250 w 2362200"/>
                  <a:gd name="connsiteY204" fmla="*/ 1457325 h 1797050"/>
                  <a:gd name="connsiteX205" fmla="*/ 1222375 w 2362200"/>
                  <a:gd name="connsiteY205" fmla="*/ 1482725 h 1797050"/>
                  <a:gd name="connsiteX206" fmla="*/ 1187450 w 2362200"/>
                  <a:gd name="connsiteY206" fmla="*/ 1482725 h 1797050"/>
                  <a:gd name="connsiteX207" fmla="*/ 1139825 w 2362200"/>
                  <a:gd name="connsiteY207" fmla="*/ 1460500 h 1797050"/>
                  <a:gd name="connsiteX208" fmla="*/ 1092200 w 2362200"/>
                  <a:gd name="connsiteY208" fmla="*/ 1495425 h 1797050"/>
                  <a:gd name="connsiteX209" fmla="*/ 1098550 w 2362200"/>
                  <a:gd name="connsiteY209" fmla="*/ 1511300 h 1797050"/>
                  <a:gd name="connsiteX210" fmla="*/ 1079500 w 2362200"/>
                  <a:gd name="connsiteY210" fmla="*/ 1530350 h 1797050"/>
                  <a:gd name="connsiteX211" fmla="*/ 1035050 w 2362200"/>
                  <a:gd name="connsiteY211" fmla="*/ 1530350 h 1797050"/>
                  <a:gd name="connsiteX212" fmla="*/ 1006475 w 2362200"/>
                  <a:gd name="connsiteY212" fmla="*/ 1574800 h 1797050"/>
                  <a:gd name="connsiteX213" fmla="*/ 958850 w 2362200"/>
                  <a:gd name="connsiteY213" fmla="*/ 1571625 h 1797050"/>
                  <a:gd name="connsiteX214" fmla="*/ 952500 w 2362200"/>
                  <a:gd name="connsiteY214" fmla="*/ 1587500 h 1797050"/>
                  <a:gd name="connsiteX215" fmla="*/ 965200 w 2362200"/>
                  <a:gd name="connsiteY215" fmla="*/ 1670050 h 1797050"/>
                  <a:gd name="connsiteX216" fmla="*/ 939800 w 2362200"/>
                  <a:gd name="connsiteY216" fmla="*/ 1714500 h 1797050"/>
                  <a:gd name="connsiteX217" fmla="*/ 901700 w 2362200"/>
                  <a:gd name="connsiteY217" fmla="*/ 1720850 h 1797050"/>
                  <a:gd name="connsiteX218" fmla="*/ 898525 w 2362200"/>
                  <a:gd name="connsiteY218" fmla="*/ 1746250 h 1797050"/>
                  <a:gd name="connsiteX219" fmla="*/ 869950 w 2362200"/>
                  <a:gd name="connsiteY219" fmla="*/ 1746250 h 1797050"/>
                  <a:gd name="connsiteX220" fmla="*/ 854075 w 2362200"/>
                  <a:gd name="connsiteY220" fmla="*/ 1758950 h 1797050"/>
                  <a:gd name="connsiteX221" fmla="*/ 847725 w 2362200"/>
                  <a:gd name="connsiteY221" fmla="*/ 1771650 h 1797050"/>
                  <a:gd name="connsiteX222" fmla="*/ 828675 w 2362200"/>
                  <a:gd name="connsiteY222" fmla="*/ 1765300 h 1797050"/>
                  <a:gd name="connsiteX223" fmla="*/ 819150 w 2362200"/>
                  <a:gd name="connsiteY223" fmla="*/ 1752600 h 1797050"/>
                  <a:gd name="connsiteX224" fmla="*/ 790575 w 2362200"/>
                  <a:gd name="connsiteY224" fmla="*/ 1771650 h 1797050"/>
                  <a:gd name="connsiteX225" fmla="*/ 692150 w 2362200"/>
                  <a:gd name="connsiteY225" fmla="*/ 1701800 h 1797050"/>
                  <a:gd name="connsiteX226" fmla="*/ 650875 w 2362200"/>
                  <a:gd name="connsiteY226" fmla="*/ 1720850 h 1797050"/>
                  <a:gd name="connsiteX227" fmla="*/ 615950 w 2362200"/>
                  <a:gd name="connsiteY227" fmla="*/ 1685925 h 1797050"/>
                  <a:gd name="connsiteX228" fmla="*/ 581025 w 2362200"/>
                  <a:gd name="connsiteY228" fmla="*/ 1689100 h 1797050"/>
                  <a:gd name="connsiteX229" fmla="*/ 571500 w 2362200"/>
                  <a:gd name="connsiteY229" fmla="*/ 1609725 h 1797050"/>
                  <a:gd name="connsiteX230" fmla="*/ 523875 w 2362200"/>
                  <a:gd name="connsiteY230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50888 w 2362200"/>
                  <a:gd name="connsiteY84" fmla="*/ 86519 h 1797050"/>
                  <a:gd name="connsiteX85" fmla="*/ 765968 w 2362200"/>
                  <a:gd name="connsiteY85" fmla="*/ 44450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8206 w 2362200"/>
                  <a:gd name="connsiteY89" fmla="*/ 12700 h 1797050"/>
                  <a:gd name="connsiteX90" fmla="*/ 900906 w 2362200"/>
                  <a:gd name="connsiteY90" fmla="*/ 83344 h 1797050"/>
                  <a:gd name="connsiteX91" fmla="*/ 952500 w 2362200"/>
                  <a:gd name="connsiteY91" fmla="*/ 123825 h 1797050"/>
                  <a:gd name="connsiteX92" fmla="*/ 996950 w 2362200"/>
                  <a:gd name="connsiteY92" fmla="*/ 203200 h 1797050"/>
                  <a:gd name="connsiteX93" fmla="*/ 1037432 w 2362200"/>
                  <a:gd name="connsiteY93" fmla="*/ 228600 h 1797050"/>
                  <a:gd name="connsiteX94" fmla="*/ 1073944 w 2362200"/>
                  <a:gd name="connsiteY94" fmla="*/ 230981 h 1797050"/>
                  <a:gd name="connsiteX95" fmla="*/ 1129242 w 2362200"/>
                  <a:gd name="connsiteY95" fmla="*/ 283633 h 1797050"/>
                  <a:gd name="connsiteX96" fmla="*/ 1169458 w 2362200"/>
                  <a:gd name="connsiteY96" fmla="*/ 281517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301750 w 2362200"/>
                  <a:gd name="connsiteY100" fmla="*/ 416983 h 1797050"/>
                  <a:gd name="connsiteX101" fmla="*/ 1282700 w 2362200"/>
                  <a:gd name="connsiteY101" fmla="*/ 460375 h 1797050"/>
                  <a:gd name="connsiteX102" fmla="*/ 1336675 w 2362200"/>
                  <a:gd name="connsiteY102" fmla="*/ 504825 h 1797050"/>
                  <a:gd name="connsiteX103" fmla="*/ 1378744 w 2362200"/>
                  <a:gd name="connsiteY103" fmla="*/ 503238 h 1797050"/>
                  <a:gd name="connsiteX104" fmla="*/ 1403350 w 2362200"/>
                  <a:gd name="connsiteY104" fmla="*/ 530225 h 1797050"/>
                  <a:gd name="connsiteX105" fmla="*/ 1434307 w 2362200"/>
                  <a:gd name="connsiteY105" fmla="*/ 526475 h 1797050"/>
                  <a:gd name="connsiteX106" fmla="*/ 1468438 w 2362200"/>
                  <a:gd name="connsiteY106" fmla="*/ 548578 h 1797050"/>
                  <a:gd name="connsiteX107" fmla="*/ 1492250 w 2362200"/>
                  <a:gd name="connsiteY107" fmla="*/ 590550 h 1797050"/>
                  <a:gd name="connsiteX108" fmla="*/ 1480344 w 2362200"/>
                  <a:gd name="connsiteY108" fmla="*/ 612775 h 1797050"/>
                  <a:gd name="connsiteX109" fmla="*/ 1450975 w 2362200"/>
                  <a:gd name="connsiteY109" fmla="*/ 622300 h 1797050"/>
                  <a:gd name="connsiteX110" fmla="*/ 1511300 w 2362200"/>
                  <a:gd name="connsiteY110" fmla="*/ 638175 h 1797050"/>
                  <a:gd name="connsiteX111" fmla="*/ 1581944 w 2362200"/>
                  <a:gd name="connsiteY111" fmla="*/ 619919 h 1797050"/>
                  <a:gd name="connsiteX112" fmla="*/ 1622425 w 2362200"/>
                  <a:gd name="connsiteY112" fmla="*/ 613569 h 1797050"/>
                  <a:gd name="connsiteX113" fmla="*/ 1623219 w 2362200"/>
                  <a:gd name="connsiteY113" fmla="*/ 587375 h 1797050"/>
                  <a:gd name="connsiteX114" fmla="*/ 1641475 w 2362200"/>
                  <a:gd name="connsiteY114" fmla="*/ 593725 h 1797050"/>
                  <a:gd name="connsiteX115" fmla="*/ 1698625 w 2362200"/>
                  <a:gd name="connsiteY115" fmla="*/ 611981 h 1797050"/>
                  <a:gd name="connsiteX116" fmla="*/ 1704181 w 2362200"/>
                  <a:gd name="connsiteY116" fmla="*/ 575469 h 1797050"/>
                  <a:gd name="connsiteX117" fmla="*/ 1724025 w 2362200"/>
                  <a:gd name="connsiteY117" fmla="*/ 565150 h 1797050"/>
                  <a:gd name="connsiteX118" fmla="*/ 1803400 w 2362200"/>
                  <a:gd name="connsiteY118" fmla="*/ 508000 h 1797050"/>
                  <a:gd name="connsiteX119" fmla="*/ 1885950 w 2362200"/>
                  <a:gd name="connsiteY119" fmla="*/ 485775 h 1797050"/>
                  <a:gd name="connsiteX120" fmla="*/ 1952625 w 2362200"/>
                  <a:gd name="connsiteY120" fmla="*/ 415925 h 1797050"/>
                  <a:gd name="connsiteX121" fmla="*/ 1977231 w 2362200"/>
                  <a:gd name="connsiteY121" fmla="*/ 409575 h 1797050"/>
                  <a:gd name="connsiteX122" fmla="*/ 2006600 w 2362200"/>
                  <a:gd name="connsiteY122" fmla="*/ 396875 h 1797050"/>
                  <a:gd name="connsiteX123" fmla="*/ 2056606 w 2362200"/>
                  <a:gd name="connsiteY123" fmla="*/ 411956 h 1797050"/>
                  <a:gd name="connsiteX124" fmla="*/ 2078038 w 2362200"/>
                  <a:gd name="connsiteY124" fmla="*/ 452437 h 1797050"/>
                  <a:gd name="connsiteX125" fmla="*/ 2133600 w 2362200"/>
                  <a:gd name="connsiteY125" fmla="*/ 504825 h 1797050"/>
                  <a:gd name="connsiteX126" fmla="*/ 2194719 w 2362200"/>
                  <a:gd name="connsiteY126" fmla="*/ 536575 h 1797050"/>
                  <a:gd name="connsiteX127" fmla="*/ 2248694 w 2362200"/>
                  <a:gd name="connsiteY127" fmla="*/ 523081 h 1797050"/>
                  <a:gd name="connsiteX128" fmla="*/ 2266156 w 2362200"/>
                  <a:gd name="connsiteY128" fmla="*/ 531019 h 1797050"/>
                  <a:gd name="connsiteX129" fmla="*/ 2274887 w 2362200"/>
                  <a:gd name="connsiteY129" fmla="*/ 573881 h 1797050"/>
                  <a:gd name="connsiteX130" fmla="*/ 2324100 w 2362200"/>
                  <a:gd name="connsiteY130" fmla="*/ 606425 h 1797050"/>
                  <a:gd name="connsiteX131" fmla="*/ 2362200 w 2362200"/>
                  <a:gd name="connsiteY131" fmla="*/ 644525 h 1797050"/>
                  <a:gd name="connsiteX132" fmla="*/ 2310857 w 2362200"/>
                  <a:gd name="connsiteY132" fmla="*/ 772537 h 1797050"/>
                  <a:gd name="connsiteX133" fmla="*/ 2273300 w 2362200"/>
                  <a:gd name="connsiteY133" fmla="*/ 895350 h 1797050"/>
                  <a:gd name="connsiteX134" fmla="*/ 2247900 w 2362200"/>
                  <a:gd name="connsiteY134" fmla="*/ 949325 h 1797050"/>
                  <a:gd name="connsiteX135" fmla="*/ 2197100 w 2362200"/>
                  <a:gd name="connsiteY135" fmla="*/ 949325 h 1797050"/>
                  <a:gd name="connsiteX136" fmla="*/ 2174875 w 2362200"/>
                  <a:gd name="connsiteY136" fmla="*/ 993775 h 1797050"/>
                  <a:gd name="connsiteX137" fmla="*/ 2174875 w 2362200"/>
                  <a:gd name="connsiteY137" fmla="*/ 993775 h 1797050"/>
                  <a:gd name="connsiteX138" fmla="*/ 2181225 w 2362200"/>
                  <a:gd name="connsiteY138" fmla="*/ 1022350 h 1797050"/>
                  <a:gd name="connsiteX139" fmla="*/ 2146300 w 2362200"/>
                  <a:gd name="connsiteY139" fmla="*/ 1031875 h 1797050"/>
                  <a:gd name="connsiteX140" fmla="*/ 2095500 w 2362200"/>
                  <a:gd name="connsiteY140" fmla="*/ 1019175 h 1797050"/>
                  <a:gd name="connsiteX141" fmla="*/ 2101850 w 2362200"/>
                  <a:gd name="connsiteY141" fmla="*/ 1073150 h 1797050"/>
                  <a:gd name="connsiteX142" fmla="*/ 2114550 w 2362200"/>
                  <a:gd name="connsiteY142" fmla="*/ 1117600 h 1797050"/>
                  <a:gd name="connsiteX143" fmla="*/ 2051050 w 2362200"/>
                  <a:gd name="connsiteY143" fmla="*/ 1152525 h 1797050"/>
                  <a:gd name="connsiteX144" fmla="*/ 2066925 w 2362200"/>
                  <a:gd name="connsiteY144" fmla="*/ 1174750 h 1797050"/>
                  <a:gd name="connsiteX145" fmla="*/ 2047875 w 2362200"/>
                  <a:gd name="connsiteY145" fmla="*/ 1196975 h 1797050"/>
                  <a:gd name="connsiteX146" fmla="*/ 1968500 w 2362200"/>
                  <a:gd name="connsiteY146" fmla="*/ 1171575 h 1797050"/>
                  <a:gd name="connsiteX147" fmla="*/ 1943100 w 2362200"/>
                  <a:gd name="connsiteY147" fmla="*/ 1187450 h 1797050"/>
                  <a:gd name="connsiteX148" fmla="*/ 1908175 w 2362200"/>
                  <a:gd name="connsiteY148" fmla="*/ 1187450 h 1797050"/>
                  <a:gd name="connsiteX149" fmla="*/ 1908175 w 2362200"/>
                  <a:gd name="connsiteY149" fmla="*/ 1247775 h 1797050"/>
                  <a:gd name="connsiteX150" fmla="*/ 1924050 w 2362200"/>
                  <a:gd name="connsiteY150" fmla="*/ 1263650 h 1797050"/>
                  <a:gd name="connsiteX151" fmla="*/ 1933575 w 2362200"/>
                  <a:gd name="connsiteY151" fmla="*/ 1279525 h 1797050"/>
                  <a:gd name="connsiteX152" fmla="*/ 1943100 w 2362200"/>
                  <a:gd name="connsiteY152" fmla="*/ 1279525 h 1797050"/>
                  <a:gd name="connsiteX153" fmla="*/ 1933575 w 2362200"/>
                  <a:gd name="connsiteY153" fmla="*/ 1304925 h 1797050"/>
                  <a:gd name="connsiteX154" fmla="*/ 1952625 w 2362200"/>
                  <a:gd name="connsiteY154" fmla="*/ 1320800 h 1797050"/>
                  <a:gd name="connsiteX155" fmla="*/ 1949450 w 2362200"/>
                  <a:gd name="connsiteY155" fmla="*/ 1336675 h 1797050"/>
                  <a:gd name="connsiteX156" fmla="*/ 1905000 w 2362200"/>
                  <a:gd name="connsiteY156" fmla="*/ 13366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406525 h 1797050"/>
                  <a:gd name="connsiteX160" fmla="*/ 1936750 w 2362200"/>
                  <a:gd name="connsiteY160" fmla="*/ 1447800 h 1797050"/>
                  <a:gd name="connsiteX161" fmla="*/ 1990725 w 2362200"/>
                  <a:gd name="connsiteY161" fmla="*/ 1447800 h 1797050"/>
                  <a:gd name="connsiteX162" fmla="*/ 2060575 w 2362200"/>
                  <a:gd name="connsiteY162" fmla="*/ 1476375 h 1797050"/>
                  <a:gd name="connsiteX163" fmla="*/ 2060575 w 2362200"/>
                  <a:gd name="connsiteY163" fmla="*/ 1504950 h 1797050"/>
                  <a:gd name="connsiteX164" fmla="*/ 2035175 w 2362200"/>
                  <a:gd name="connsiteY164" fmla="*/ 1571625 h 1797050"/>
                  <a:gd name="connsiteX165" fmla="*/ 2063750 w 2362200"/>
                  <a:gd name="connsiteY165" fmla="*/ 1587500 h 1797050"/>
                  <a:gd name="connsiteX166" fmla="*/ 2105025 w 2362200"/>
                  <a:gd name="connsiteY166" fmla="*/ 1660525 h 1797050"/>
                  <a:gd name="connsiteX167" fmla="*/ 2054225 w 2362200"/>
                  <a:gd name="connsiteY167" fmla="*/ 1736725 h 1797050"/>
                  <a:gd name="connsiteX168" fmla="*/ 2028825 w 2362200"/>
                  <a:gd name="connsiteY168" fmla="*/ 1730375 h 1797050"/>
                  <a:gd name="connsiteX169" fmla="*/ 2006600 w 2362200"/>
                  <a:gd name="connsiteY169" fmla="*/ 1717675 h 1797050"/>
                  <a:gd name="connsiteX170" fmla="*/ 2000250 w 2362200"/>
                  <a:gd name="connsiteY170" fmla="*/ 1736725 h 1797050"/>
                  <a:gd name="connsiteX171" fmla="*/ 1958975 w 2362200"/>
                  <a:gd name="connsiteY171" fmla="*/ 1746250 h 1797050"/>
                  <a:gd name="connsiteX172" fmla="*/ 1952625 w 2362200"/>
                  <a:gd name="connsiteY172" fmla="*/ 1778000 h 1797050"/>
                  <a:gd name="connsiteX173" fmla="*/ 1901825 w 2362200"/>
                  <a:gd name="connsiteY173" fmla="*/ 1797050 h 1797050"/>
                  <a:gd name="connsiteX174" fmla="*/ 1879600 w 2362200"/>
                  <a:gd name="connsiteY174" fmla="*/ 1758950 h 1797050"/>
                  <a:gd name="connsiteX175" fmla="*/ 1841500 w 2362200"/>
                  <a:gd name="connsiteY175" fmla="*/ 1768475 h 1797050"/>
                  <a:gd name="connsiteX176" fmla="*/ 1844675 w 2362200"/>
                  <a:gd name="connsiteY176" fmla="*/ 1730375 h 1797050"/>
                  <a:gd name="connsiteX177" fmla="*/ 1825625 w 2362200"/>
                  <a:gd name="connsiteY177" fmla="*/ 1704975 h 1797050"/>
                  <a:gd name="connsiteX178" fmla="*/ 1860550 w 2362200"/>
                  <a:gd name="connsiteY178" fmla="*/ 1685925 h 1797050"/>
                  <a:gd name="connsiteX179" fmla="*/ 1803400 w 2362200"/>
                  <a:gd name="connsiteY179" fmla="*/ 1666875 h 1797050"/>
                  <a:gd name="connsiteX180" fmla="*/ 1790700 w 2362200"/>
                  <a:gd name="connsiteY180" fmla="*/ 1692275 h 1797050"/>
                  <a:gd name="connsiteX181" fmla="*/ 1746250 w 2362200"/>
                  <a:gd name="connsiteY181" fmla="*/ 1711325 h 1797050"/>
                  <a:gd name="connsiteX182" fmla="*/ 1739900 w 2362200"/>
                  <a:gd name="connsiteY182" fmla="*/ 1733550 h 1797050"/>
                  <a:gd name="connsiteX183" fmla="*/ 1724025 w 2362200"/>
                  <a:gd name="connsiteY183" fmla="*/ 1739900 h 1797050"/>
                  <a:gd name="connsiteX184" fmla="*/ 1701800 w 2362200"/>
                  <a:gd name="connsiteY184" fmla="*/ 1739900 h 1797050"/>
                  <a:gd name="connsiteX185" fmla="*/ 1714500 w 2362200"/>
                  <a:gd name="connsiteY185" fmla="*/ 1704975 h 1797050"/>
                  <a:gd name="connsiteX186" fmla="*/ 1739900 w 2362200"/>
                  <a:gd name="connsiteY186" fmla="*/ 1679575 h 1797050"/>
                  <a:gd name="connsiteX187" fmla="*/ 1730375 w 2362200"/>
                  <a:gd name="connsiteY187" fmla="*/ 1654175 h 1797050"/>
                  <a:gd name="connsiteX188" fmla="*/ 1708150 w 2362200"/>
                  <a:gd name="connsiteY188" fmla="*/ 1654175 h 1797050"/>
                  <a:gd name="connsiteX189" fmla="*/ 1695450 w 2362200"/>
                  <a:gd name="connsiteY189" fmla="*/ 1679575 h 1797050"/>
                  <a:gd name="connsiteX190" fmla="*/ 1663700 w 2362200"/>
                  <a:gd name="connsiteY190" fmla="*/ 1685925 h 1797050"/>
                  <a:gd name="connsiteX191" fmla="*/ 1628775 w 2362200"/>
                  <a:gd name="connsiteY191" fmla="*/ 1698625 h 1797050"/>
                  <a:gd name="connsiteX192" fmla="*/ 1600200 w 2362200"/>
                  <a:gd name="connsiteY192" fmla="*/ 1670050 h 1797050"/>
                  <a:gd name="connsiteX193" fmla="*/ 1597025 w 2362200"/>
                  <a:gd name="connsiteY193" fmla="*/ 1635125 h 1797050"/>
                  <a:gd name="connsiteX194" fmla="*/ 1568450 w 2362200"/>
                  <a:gd name="connsiteY194" fmla="*/ 1619250 h 1797050"/>
                  <a:gd name="connsiteX195" fmla="*/ 1558925 w 2362200"/>
                  <a:gd name="connsiteY195" fmla="*/ 1584325 h 1797050"/>
                  <a:gd name="connsiteX196" fmla="*/ 1517650 w 2362200"/>
                  <a:gd name="connsiteY196" fmla="*/ 1555750 h 1797050"/>
                  <a:gd name="connsiteX197" fmla="*/ 1498600 w 2362200"/>
                  <a:gd name="connsiteY197" fmla="*/ 1558925 h 1797050"/>
                  <a:gd name="connsiteX198" fmla="*/ 1466850 w 2362200"/>
                  <a:gd name="connsiteY198" fmla="*/ 1603375 h 1797050"/>
                  <a:gd name="connsiteX199" fmla="*/ 1419225 w 2362200"/>
                  <a:gd name="connsiteY199" fmla="*/ 1622425 h 1797050"/>
                  <a:gd name="connsiteX200" fmla="*/ 1393825 w 2362200"/>
                  <a:gd name="connsiteY200" fmla="*/ 1587500 h 1797050"/>
                  <a:gd name="connsiteX201" fmla="*/ 1368425 w 2362200"/>
                  <a:gd name="connsiteY201" fmla="*/ 1587500 h 1797050"/>
                  <a:gd name="connsiteX202" fmla="*/ 1270000 w 2362200"/>
                  <a:gd name="connsiteY202" fmla="*/ 1511300 h 1797050"/>
                  <a:gd name="connsiteX203" fmla="*/ 1276350 w 2362200"/>
                  <a:gd name="connsiteY203" fmla="*/ 1463675 h 1797050"/>
                  <a:gd name="connsiteX204" fmla="*/ 1238250 w 2362200"/>
                  <a:gd name="connsiteY204" fmla="*/ 1457325 h 1797050"/>
                  <a:gd name="connsiteX205" fmla="*/ 1222375 w 2362200"/>
                  <a:gd name="connsiteY205" fmla="*/ 1482725 h 1797050"/>
                  <a:gd name="connsiteX206" fmla="*/ 1187450 w 2362200"/>
                  <a:gd name="connsiteY206" fmla="*/ 1482725 h 1797050"/>
                  <a:gd name="connsiteX207" fmla="*/ 1139825 w 2362200"/>
                  <a:gd name="connsiteY207" fmla="*/ 1460500 h 1797050"/>
                  <a:gd name="connsiteX208" fmla="*/ 1092200 w 2362200"/>
                  <a:gd name="connsiteY208" fmla="*/ 1495425 h 1797050"/>
                  <a:gd name="connsiteX209" fmla="*/ 1098550 w 2362200"/>
                  <a:gd name="connsiteY209" fmla="*/ 1511300 h 1797050"/>
                  <a:gd name="connsiteX210" fmla="*/ 1079500 w 2362200"/>
                  <a:gd name="connsiteY210" fmla="*/ 1530350 h 1797050"/>
                  <a:gd name="connsiteX211" fmla="*/ 1035050 w 2362200"/>
                  <a:gd name="connsiteY211" fmla="*/ 1530350 h 1797050"/>
                  <a:gd name="connsiteX212" fmla="*/ 1006475 w 2362200"/>
                  <a:gd name="connsiteY212" fmla="*/ 1574800 h 1797050"/>
                  <a:gd name="connsiteX213" fmla="*/ 958850 w 2362200"/>
                  <a:gd name="connsiteY213" fmla="*/ 1571625 h 1797050"/>
                  <a:gd name="connsiteX214" fmla="*/ 952500 w 2362200"/>
                  <a:gd name="connsiteY214" fmla="*/ 1587500 h 1797050"/>
                  <a:gd name="connsiteX215" fmla="*/ 965200 w 2362200"/>
                  <a:gd name="connsiteY215" fmla="*/ 1670050 h 1797050"/>
                  <a:gd name="connsiteX216" fmla="*/ 939800 w 2362200"/>
                  <a:gd name="connsiteY216" fmla="*/ 1714500 h 1797050"/>
                  <a:gd name="connsiteX217" fmla="*/ 901700 w 2362200"/>
                  <a:gd name="connsiteY217" fmla="*/ 1720850 h 1797050"/>
                  <a:gd name="connsiteX218" fmla="*/ 898525 w 2362200"/>
                  <a:gd name="connsiteY218" fmla="*/ 1746250 h 1797050"/>
                  <a:gd name="connsiteX219" fmla="*/ 869950 w 2362200"/>
                  <a:gd name="connsiteY219" fmla="*/ 1746250 h 1797050"/>
                  <a:gd name="connsiteX220" fmla="*/ 854075 w 2362200"/>
                  <a:gd name="connsiteY220" fmla="*/ 1758950 h 1797050"/>
                  <a:gd name="connsiteX221" fmla="*/ 847725 w 2362200"/>
                  <a:gd name="connsiteY221" fmla="*/ 1771650 h 1797050"/>
                  <a:gd name="connsiteX222" fmla="*/ 828675 w 2362200"/>
                  <a:gd name="connsiteY222" fmla="*/ 1765300 h 1797050"/>
                  <a:gd name="connsiteX223" fmla="*/ 819150 w 2362200"/>
                  <a:gd name="connsiteY223" fmla="*/ 1752600 h 1797050"/>
                  <a:gd name="connsiteX224" fmla="*/ 790575 w 2362200"/>
                  <a:gd name="connsiteY224" fmla="*/ 1771650 h 1797050"/>
                  <a:gd name="connsiteX225" fmla="*/ 692150 w 2362200"/>
                  <a:gd name="connsiteY225" fmla="*/ 1701800 h 1797050"/>
                  <a:gd name="connsiteX226" fmla="*/ 650875 w 2362200"/>
                  <a:gd name="connsiteY226" fmla="*/ 1720850 h 1797050"/>
                  <a:gd name="connsiteX227" fmla="*/ 615950 w 2362200"/>
                  <a:gd name="connsiteY227" fmla="*/ 1685925 h 1797050"/>
                  <a:gd name="connsiteX228" fmla="*/ 581025 w 2362200"/>
                  <a:gd name="connsiteY228" fmla="*/ 1689100 h 1797050"/>
                  <a:gd name="connsiteX229" fmla="*/ 571500 w 2362200"/>
                  <a:gd name="connsiteY229" fmla="*/ 1609725 h 1797050"/>
                  <a:gd name="connsiteX230" fmla="*/ 523875 w 2362200"/>
                  <a:gd name="connsiteY230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4375 w 2362200"/>
                  <a:gd name="connsiteY82" fmla="*/ 9525 h 1797050"/>
                  <a:gd name="connsiteX83" fmla="*/ 723900 w 2362200"/>
                  <a:gd name="connsiteY83" fmla="*/ 31750 h 1797050"/>
                  <a:gd name="connsiteX84" fmla="*/ 750888 w 2362200"/>
                  <a:gd name="connsiteY84" fmla="*/ 63500 h 1797050"/>
                  <a:gd name="connsiteX85" fmla="*/ 765968 w 2362200"/>
                  <a:gd name="connsiteY85" fmla="*/ 44450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8206 w 2362200"/>
                  <a:gd name="connsiteY89" fmla="*/ 12700 h 1797050"/>
                  <a:gd name="connsiteX90" fmla="*/ 900906 w 2362200"/>
                  <a:gd name="connsiteY90" fmla="*/ 83344 h 1797050"/>
                  <a:gd name="connsiteX91" fmla="*/ 952500 w 2362200"/>
                  <a:gd name="connsiteY91" fmla="*/ 123825 h 1797050"/>
                  <a:gd name="connsiteX92" fmla="*/ 996950 w 2362200"/>
                  <a:gd name="connsiteY92" fmla="*/ 203200 h 1797050"/>
                  <a:gd name="connsiteX93" fmla="*/ 1037432 w 2362200"/>
                  <a:gd name="connsiteY93" fmla="*/ 228600 h 1797050"/>
                  <a:gd name="connsiteX94" fmla="*/ 1073944 w 2362200"/>
                  <a:gd name="connsiteY94" fmla="*/ 230981 h 1797050"/>
                  <a:gd name="connsiteX95" fmla="*/ 1129242 w 2362200"/>
                  <a:gd name="connsiteY95" fmla="*/ 283633 h 1797050"/>
                  <a:gd name="connsiteX96" fmla="*/ 1169458 w 2362200"/>
                  <a:gd name="connsiteY96" fmla="*/ 281517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301750 w 2362200"/>
                  <a:gd name="connsiteY100" fmla="*/ 416983 h 1797050"/>
                  <a:gd name="connsiteX101" fmla="*/ 1282700 w 2362200"/>
                  <a:gd name="connsiteY101" fmla="*/ 460375 h 1797050"/>
                  <a:gd name="connsiteX102" fmla="*/ 1336675 w 2362200"/>
                  <a:gd name="connsiteY102" fmla="*/ 504825 h 1797050"/>
                  <a:gd name="connsiteX103" fmla="*/ 1378744 w 2362200"/>
                  <a:gd name="connsiteY103" fmla="*/ 503238 h 1797050"/>
                  <a:gd name="connsiteX104" fmla="*/ 1403350 w 2362200"/>
                  <a:gd name="connsiteY104" fmla="*/ 530225 h 1797050"/>
                  <a:gd name="connsiteX105" fmla="*/ 1434307 w 2362200"/>
                  <a:gd name="connsiteY105" fmla="*/ 526475 h 1797050"/>
                  <a:gd name="connsiteX106" fmla="*/ 1468438 w 2362200"/>
                  <a:gd name="connsiteY106" fmla="*/ 548578 h 1797050"/>
                  <a:gd name="connsiteX107" fmla="*/ 1492250 w 2362200"/>
                  <a:gd name="connsiteY107" fmla="*/ 590550 h 1797050"/>
                  <a:gd name="connsiteX108" fmla="*/ 1480344 w 2362200"/>
                  <a:gd name="connsiteY108" fmla="*/ 612775 h 1797050"/>
                  <a:gd name="connsiteX109" fmla="*/ 1450975 w 2362200"/>
                  <a:gd name="connsiteY109" fmla="*/ 622300 h 1797050"/>
                  <a:gd name="connsiteX110" fmla="*/ 1511300 w 2362200"/>
                  <a:gd name="connsiteY110" fmla="*/ 638175 h 1797050"/>
                  <a:gd name="connsiteX111" fmla="*/ 1581944 w 2362200"/>
                  <a:gd name="connsiteY111" fmla="*/ 619919 h 1797050"/>
                  <a:gd name="connsiteX112" fmla="*/ 1622425 w 2362200"/>
                  <a:gd name="connsiteY112" fmla="*/ 613569 h 1797050"/>
                  <a:gd name="connsiteX113" fmla="*/ 1623219 w 2362200"/>
                  <a:gd name="connsiteY113" fmla="*/ 587375 h 1797050"/>
                  <a:gd name="connsiteX114" fmla="*/ 1641475 w 2362200"/>
                  <a:gd name="connsiteY114" fmla="*/ 593725 h 1797050"/>
                  <a:gd name="connsiteX115" fmla="*/ 1698625 w 2362200"/>
                  <a:gd name="connsiteY115" fmla="*/ 611981 h 1797050"/>
                  <a:gd name="connsiteX116" fmla="*/ 1704181 w 2362200"/>
                  <a:gd name="connsiteY116" fmla="*/ 575469 h 1797050"/>
                  <a:gd name="connsiteX117" fmla="*/ 1724025 w 2362200"/>
                  <a:gd name="connsiteY117" fmla="*/ 565150 h 1797050"/>
                  <a:gd name="connsiteX118" fmla="*/ 1803400 w 2362200"/>
                  <a:gd name="connsiteY118" fmla="*/ 508000 h 1797050"/>
                  <a:gd name="connsiteX119" fmla="*/ 1885950 w 2362200"/>
                  <a:gd name="connsiteY119" fmla="*/ 485775 h 1797050"/>
                  <a:gd name="connsiteX120" fmla="*/ 1952625 w 2362200"/>
                  <a:gd name="connsiteY120" fmla="*/ 415925 h 1797050"/>
                  <a:gd name="connsiteX121" fmla="*/ 1977231 w 2362200"/>
                  <a:gd name="connsiteY121" fmla="*/ 409575 h 1797050"/>
                  <a:gd name="connsiteX122" fmla="*/ 2006600 w 2362200"/>
                  <a:gd name="connsiteY122" fmla="*/ 396875 h 1797050"/>
                  <a:gd name="connsiteX123" fmla="*/ 2056606 w 2362200"/>
                  <a:gd name="connsiteY123" fmla="*/ 411956 h 1797050"/>
                  <a:gd name="connsiteX124" fmla="*/ 2078038 w 2362200"/>
                  <a:gd name="connsiteY124" fmla="*/ 452437 h 1797050"/>
                  <a:gd name="connsiteX125" fmla="*/ 2133600 w 2362200"/>
                  <a:gd name="connsiteY125" fmla="*/ 504825 h 1797050"/>
                  <a:gd name="connsiteX126" fmla="*/ 2194719 w 2362200"/>
                  <a:gd name="connsiteY126" fmla="*/ 536575 h 1797050"/>
                  <a:gd name="connsiteX127" fmla="*/ 2248694 w 2362200"/>
                  <a:gd name="connsiteY127" fmla="*/ 523081 h 1797050"/>
                  <a:gd name="connsiteX128" fmla="*/ 2266156 w 2362200"/>
                  <a:gd name="connsiteY128" fmla="*/ 531019 h 1797050"/>
                  <a:gd name="connsiteX129" fmla="*/ 2274887 w 2362200"/>
                  <a:gd name="connsiteY129" fmla="*/ 573881 h 1797050"/>
                  <a:gd name="connsiteX130" fmla="*/ 2324100 w 2362200"/>
                  <a:gd name="connsiteY130" fmla="*/ 606425 h 1797050"/>
                  <a:gd name="connsiteX131" fmla="*/ 2362200 w 2362200"/>
                  <a:gd name="connsiteY131" fmla="*/ 644525 h 1797050"/>
                  <a:gd name="connsiteX132" fmla="*/ 2310857 w 2362200"/>
                  <a:gd name="connsiteY132" fmla="*/ 772537 h 1797050"/>
                  <a:gd name="connsiteX133" fmla="*/ 2273300 w 2362200"/>
                  <a:gd name="connsiteY133" fmla="*/ 895350 h 1797050"/>
                  <a:gd name="connsiteX134" fmla="*/ 2247900 w 2362200"/>
                  <a:gd name="connsiteY134" fmla="*/ 949325 h 1797050"/>
                  <a:gd name="connsiteX135" fmla="*/ 2197100 w 2362200"/>
                  <a:gd name="connsiteY135" fmla="*/ 949325 h 1797050"/>
                  <a:gd name="connsiteX136" fmla="*/ 2174875 w 2362200"/>
                  <a:gd name="connsiteY136" fmla="*/ 993775 h 1797050"/>
                  <a:gd name="connsiteX137" fmla="*/ 2174875 w 2362200"/>
                  <a:gd name="connsiteY137" fmla="*/ 993775 h 1797050"/>
                  <a:gd name="connsiteX138" fmla="*/ 2181225 w 2362200"/>
                  <a:gd name="connsiteY138" fmla="*/ 1022350 h 1797050"/>
                  <a:gd name="connsiteX139" fmla="*/ 2146300 w 2362200"/>
                  <a:gd name="connsiteY139" fmla="*/ 1031875 h 1797050"/>
                  <a:gd name="connsiteX140" fmla="*/ 2095500 w 2362200"/>
                  <a:gd name="connsiteY140" fmla="*/ 1019175 h 1797050"/>
                  <a:gd name="connsiteX141" fmla="*/ 2101850 w 2362200"/>
                  <a:gd name="connsiteY141" fmla="*/ 1073150 h 1797050"/>
                  <a:gd name="connsiteX142" fmla="*/ 2114550 w 2362200"/>
                  <a:gd name="connsiteY142" fmla="*/ 1117600 h 1797050"/>
                  <a:gd name="connsiteX143" fmla="*/ 2051050 w 2362200"/>
                  <a:gd name="connsiteY143" fmla="*/ 1152525 h 1797050"/>
                  <a:gd name="connsiteX144" fmla="*/ 2066925 w 2362200"/>
                  <a:gd name="connsiteY144" fmla="*/ 1174750 h 1797050"/>
                  <a:gd name="connsiteX145" fmla="*/ 2047875 w 2362200"/>
                  <a:gd name="connsiteY145" fmla="*/ 1196975 h 1797050"/>
                  <a:gd name="connsiteX146" fmla="*/ 1968500 w 2362200"/>
                  <a:gd name="connsiteY146" fmla="*/ 1171575 h 1797050"/>
                  <a:gd name="connsiteX147" fmla="*/ 1943100 w 2362200"/>
                  <a:gd name="connsiteY147" fmla="*/ 1187450 h 1797050"/>
                  <a:gd name="connsiteX148" fmla="*/ 1908175 w 2362200"/>
                  <a:gd name="connsiteY148" fmla="*/ 1187450 h 1797050"/>
                  <a:gd name="connsiteX149" fmla="*/ 1908175 w 2362200"/>
                  <a:gd name="connsiteY149" fmla="*/ 1247775 h 1797050"/>
                  <a:gd name="connsiteX150" fmla="*/ 1924050 w 2362200"/>
                  <a:gd name="connsiteY150" fmla="*/ 1263650 h 1797050"/>
                  <a:gd name="connsiteX151" fmla="*/ 1933575 w 2362200"/>
                  <a:gd name="connsiteY151" fmla="*/ 1279525 h 1797050"/>
                  <a:gd name="connsiteX152" fmla="*/ 1943100 w 2362200"/>
                  <a:gd name="connsiteY152" fmla="*/ 1279525 h 1797050"/>
                  <a:gd name="connsiteX153" fmla="*/ 1933575 w 2362200"/>
                  <a:gd name="connsiteY153" fmla="*/ 1304925 h 1797050"/>
                  <a:gd name="connsiteX154" fmla="*/ 1952625 w 2362200"/>
                  <a:gd name="connsiteY154" fmla="*/ 1320800 h 1797050"/>
                  <a:gd name="connsiteX155" fmla="*/ 1949450 w 2362200"/>
                  <a:gd name="connsiteY155" fmla="*/ 1336675 h 1797050"/>
                  <a:gd name="connsiteX156" fmla="*/ 1905000 w 2362200"/>
                  <a:gd name="connsiteY156" fmla="*/ 13366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406525 h 1797050"/>
                  <a:gd name="connsiteX160" fmla="*/ 1936750 w 2362200"/>
                  <a:gd name="connsiteY160" fmla="*/ 1447800 h 1797050"/>
                  <a:gd name="connsiteX161" fmla="*/ 1990725 w 2362200"/>
                  <a:gd name="connsiteY161" fmla="*/ 1447800 h 1797050"/>
                  <a:gd name="connsiteX162" fmla="*/ 2060575 w 2362200"/>
                  <a:gd name="connsiteY162" fmla="*/ 1476375 h 1797050"/>
                  <a:gd name="connsiteX163" fmla="*/ 2060575 w 2362200"/>
                  <a:gd name="connsiteY163" fmla="*/ 1504950 h 1797050"/>
                  <a:gd name="connsiteX164" fmla="*/ 2035175 w 2362200"/>
                  <a:gd name="connsiteY164" fmla="*/ 1571625 h 1797050"/>
                  <a:gd name="connsiteX165" fmla="*/ 2063750 w 2362200"/>
                  <a:gd name="connsiteY165" fmla="*/ 1587500 h 1797050"/>
                  <a:gd name="connsiteX166" fmla="*/ 2105025 w 2362200"/>
                  <a:gd name="connsiteY166" fmla="*/ 1660525 h 1797050"/>
                  <a:gd name="connsiteX167" fmla="*/ 2054225 w 2362200"/>
                  <a:gd name="connsiteY167" fmla="*/ 1736725 h 1797050"/>
                  <a:gd name="connsiteX168" fmla="*/ 2028825 w 2362200"/>
                  <a:gd name="connsiteY168" fmla="*/ 1730375 h 1797050"/>
                  <a:gd name="connsiteX169" fmla="*/ 2006600 w 2362200"/>
                  <a:gd name="connsiteY169" fmla="*/ 1717675 h 1797050"/>
                  <a:gd name="connsiteX170" fmla="*/ 2000250 w 2362200"/>
                  <a:gd name="connsiteY170" fmla="*/ 1736725 h 1797050"/>
                  <a:gd name="connsiteX171" fmla="*/ 1958975 w 2362200"/>
                  <a:gd name="connsiteY171" fmla="*/ 1746250 h 1797050"/>
                  <a:gd name="connsiteX172" fmla="*/ 1952625 w 2362200"/>
                  <a:gd name="connsiteY172" fmla="*/ 1778000 h 1797050"/>
                  <a:gd name="connsiteX173" fmla="*/ 1901825 w 2362200"/>
                  <a:gd name="connsiteY173" fmla="*/ 1797050 h 1797050"/>
                  <a:gd name="connsiteX174" fmla="*/ 1879600 w 2362200"/>
                  <a:gd name="connsiteY174" fmla="*/ 1758950 h 1797050"/>
                  <a:gd name="connsiteX175" fmla="*/ 1841500 w 2362200"/>
                  <a:gd name="connsiteY175" fmla="*/ 1768475 h 1797050"/>
                  <a:gd name="connsiteX176" fmla="*/ 1844675 w 2362200"/>
                  <a:gd name="connsiteY176" fmla="*/ 1730375 h 1797050"/>
                  <a:gd name="connsiteX177" fmla="*/ 1825625 w 2362200"/>
                  <a:gd name="connsiteY177" fmla="*/ 1704975 h 1797050"/>
                  <a:gd name="connsiteX178" fmla="*/ 1860550 w 2362200"/>
                  <a:gd name="connsiteY178" fmla="*/ 1685925 h 1797050"/>
                  <a:gd name="connsiteX179" fmla="*/ 1803400 w 2362200"/>
                  <a:gd name="connsiteY179" fmla="*/ 1666875 h 1797050"/>
                  <a:gd name="connsiteX180" fmla="*/ 1790700 w 2362200"/>
                  <a:gd name="connsiteY180" fmla="*/ 1692275 h 1797050"/>
                  <a:gd name="connsiteX181" fmla="*/ 1746250 w 2362200"/>
                  <a:gd name="connsiteY181" fmla="*/ 1711325 h 1797050"/>
                  <a:gd name="connsiteX182" fmla="*/ 1739900 w 2362200"/>
                  <a:gd name="connsiteY182" fmla="*/ 1733550 h 1797050"/>
                  <a:gd name="connsiteX183" fmla="*/ 1724025 w 2362200"/>
                  <a:gd name="connsiteY183" fmla="*/ 1739900 h 1797050"/>
                  <a:gd name="connsiteX184" fmla="*/ 1701800 w 2362200"/>
                  <a:gd name="connsiteY184" fmla="*/ 1739900 h 1797050"/>
                  <a:gd name="connsiteX185" fmla="*/ 1714500 w 2362200"/>
                  <a:gd name="connsiteY185" fmla="*/ 1704975 h 1797050"/>
                  <a:gd name="connsiteX186" fmla="*/ 1739900 w 2362200"/>
                  <a:gd name="connsiteY186" fmla="*/ 1679575 h 1797050"/>
                  <a:gd name="connsiteX187" fmla="*/ 1730375 w 2362200"/>
                  <a:gd name="connsiteY187" fmla="*/ 1654175 h 1797050"/>
                  <a:gd name="connsiteX188" fmla="*/ 1708150 w 2362200"/>
                  <a:gd name="connsiteY188" fmla="*/ 1654175 h 1797050"/>
                  <a:gd name="connsiteX189" fmla="*/ 1695450 w 2362200"/>
                  <a:gd name="connsiteY189" fmla="*/ 1679575 h 1797050"/>
                  <a:gd name="connsiteX190" fmla="*/ 1663700 w 2362200"/>
                  <a:gd name="connsiteY190" fmla="*/ 1685925 h 1797050"/>
                  <a:gd name="connsiteX191" fmla="*/ 1628775 w 2362200"/>
                  <a:gd name="connsiteY191" fmla="*/ 1698625 h 1797050"/>
                  <a:gd name="connsiteX192" fmla="*/ 1600200 w 2362200"/>
                  <a:gd name="connsiteY192" fmla="*/ 1670050 h 1797050"/>
                  <a:gd name="connsiteX193" fmla="*/ 1597025 w 2362200"/>
                  <a:gd name="connsiteY193" fmla="*/ 1635125 h 1797050"/>
                  <a:gd name="connsiteX194" fmla="*/ 1568450 w 2362200"/>
                  <a:gd name="connsiteY194" fmla="*/ 1619250 h 1797050"/>
                  <a:gd name="connsiteX195" fmla="*/ 1558925 w 2362200"/>
                  <a:gd name="connsiteY195" fmla="*/ 1584325 h 1797050"/>
                  <a:gd name="connsiteX196" fmla="*/ 1517650 w 2362200"/>
                  <a:gd name="connsiteY196" fmla="*/ 1555750 h 1797050"/>
                  <a:gd name="connsiteX197" fmla="*/ 1498600 w 2362200"/>
                  <a:gd name="connsiteY197" fmla="*/ 1558925 h 1797050"/>
                  <a:gd name="connsiteX198" fmla="*/ 1466850 w 2362200"/>
                  <a:gd name="connsiteY198" fmla="*/ 1603375 h 1797050"/>
                  <a:gd name="connsiteX199" fmla="*/ 1419225 w 2362200"/>
                  <a:gd name="connsiteY199" fmla="*/ 1622425 h 1797050"/>
                  <a:gd name="connsiteX200" fmla="*/ 1393825 w 2362200"/>
                  <a:gd name="connsiteY200" fmla="*/ 1587500 h 1797050"/>
                  <a:gd name="connsiteX201" fmla="*/ 1368425 w 2362200"/>
                  <a:gd name="connsiteY201" fmla="*/ 1587500 h 1797050"/>
                  <a:gd name="connsiteX202" fmla="*/ 1270000 w 2362200"/>
                  <a:gd name="connsiteY202" fmla="*/ 1511300 h 1797050"/>
                  <a:gd name="connsiteX203" fmla="*/ 1276350 w 2362200"/>
                  <a:gd name="connsiteY203" fmla="*/ 1463675 h 1797050"/>
                  <a:gd name="connsiteX204" fmla="*/ 1238250 w 2362200"/>
                  <a:gd name="connsiteY204" fmla="*/ 1457325 h 1797050"/>
                  <a:gd name="connsiteX205" fmla="*/ 1222375 w 2362200"/>
                  <a:gd name="connsiteY205" fmla="*/ 1482725 h 1797050"/>
                  <a:gd name="connsiteX206" fmla="*/ 1187450 w 2362200"/>
                  <a:gd name="connsiteY206" fmla="*/ 1482725 h 1797050"/>
                  <a:gd name="connsiteX207" fmla="*/ 1139825 w 2362200"/>
                  <a:gd name="connsiteY207" fmla="*/ 1460500 h 1797050"/>
                  <a:gd name="connsiteX208" fmla="*/ 1092200 w 2362200"/>
                  <a:gd name="connsiteY208" fmla="*/ 1495425 h 1797050"/>
                  <a:gd name="connsiteX209" fmla="*/ 1098550 w 2362200"/>
                  <a:gd name="connsiteY209" fmla="*/ 1511300 h 1797050"/>
                  <a:gd name="connsiteX210" fmla="*/ 1079500 w 2362200"/>
                  <a:gd name="connsiteY210" fmla="*/ 1530350 h 1797050"/>
                  <a:gd name="connsiteX211" fmla="*/ 1035050 w 2362200"/>
                  <a:gd name="connsiteY211" fmla="*/ 1530350 h 1797050"/>
                  <a:gd name="connsiteX212" fmla="*/ 1006475 w 2362200"/>
                  <a:gd name="connsiteY212" fmla="*/ 1574800 h 1797050"/>
                  <a:gd name="connsiteX213" fmla="*/ 958850 w 2362200"/>
                  <a:gd name="connsiteY213" fmla="*/ 1571625 h 1797050"/>
                  <a:gd name="connsiteX214" fmla="*/ 952500 w 2362200"/>
                  <a:gd name="connsiteY214" fmla="*/ 1587500 h 1797050"/>
                  <a:gd name="connsiteX215" fmla="*/ 965200 w 2362200"/>
                  <a:gd name="connsiteY215" fmla="*/ 1670050 h 1797050"/>
                  <a:gd name="connsiteX216" fmla="*/ 939800 w 2362200"/>
                  <a:gd name="connsiteY216" fmla="*/ 1714500 h 1797050"/>
                  <a:gd name="connsiteX217" fmla="*/ 901700 w 2362200"/>
                  <a:gd name="connsiteY217" fmla="*/ 1720850 h 1797050"/>
                  <a:gd name="connsiteX218" fmla="*/ 898525 w 2362200"/>
                  <a:gd name="connsiteY218" fmla="*/ 1746250 h 1797050"/>
                  <a:gd name="connsiteX219" fmla="*/ 869950 w 2362200"/>
                  <a:gd name="connsiteY219" fmla="*/ 1746250 h 1797050"/>
                  <a:gd name="connsiteX220" fmla="*/ 854075 w 2362200"/>
                  <a:gd name="connsiteY220" fmla="*/ 1758950 h 1797050"/>
                  <a:gd name="connsiteX221" fmla="*/ 847725 w 2362200"/>
                  <a:gd name="connsiteY221" fmla="*/ 1771650 h 1797050"/>
                  <a:gd name="connsiteX222" fmla="*/ 828675 w 2362200"/>
                  <a:gd name="connsiteY222" fmla="*/ 1765300 h 1797050"/>
                  <a:gd name="connsiteX223" fmla="*/ 819150 w 2362200"/>
                  <a:gd name="connsiteY223" fmla="*/ 1752600 h 1797050"/>
                  <a:gd name="connsiteX224" fmla="*/ 790575 w 2362200"/>
                  <a:gd name="connsiteY224" fmla="*/ 1771650 h 1797050"/>
                  <a:gd name="connsiteX225" fmla="*/ 692150 w 2362200"/>
                  <a:gd name="connsiteY225" fmla="*/ 1701800 h 1797050"/>
                  <a:gd name="connsiteX226" fmla="*/ 650875 w 2362200"/>
                  <a:gd name="connsiteY226" fmla="*/ 1720850 h 1797050"/>
                  <a:gd name="connsiteX227" fmla="*/ 615950 w 2362200"/>
                  <a:gd name="connsiteY227" fmla="*/ 1685925 h 1797050"/>
                  <a:gd name="connsiteX228" fmla="*/ 581025 w 2362200"/>
                  <a:gd name="connsiteY228" fmla="*/ 1689100 h 1797050"/>
                  <a:gd name="connsiteX229" fmla="*/ 571500 w 2362200"/>
                  <a:gd name="connsiteY229" fmla="*/ 1609725 h 1797050"/>
                  <a:gd name="connsiteX230" fmla="*/ 523875 w 2362200"/>
                  <a:gd name="connsiteY230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6756 w 2362200"/>
                  <a:gd name="connsiteY82" fmla="*/ 12700 h 1797050"/>
                  <a:gd name="connsiteX83" fmla="*/ 723900 w 2362200"/>
                  <a:gd name="connsiteY83" fmla="*/ 31750 h 1797050"/>
                  <a:gd name="connsiteX84" fmla="*/ 750888 w 2362200"/>
                  <a:gd name="connsiteY84" fmla="*/ 63500 h 1797050"/>
                  <a:gd name="connsiteX85" fmla="*/ 765968 w 2362200"/>
                  <a:gd name="connsiteY85" fmla="*/ 44450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8206 w 2362200"/>
                  <a:gd name="connsiteY89" fmla="*/ 12700 h 1797050"/>
                  <a:gd name="connsiteX90" fmla="*/ 900906 w 2362200"/>
                  <a:gd name="connsiteY90" fmla="*/ 83344 h 1797050"/>
                  <a:gd name="connsiteX91" fmla="*/ 952500 w 2362200"/>
                  <a:gd name="connsiteY91" fmla="*/ 123825 h 1797050"/>
                  <a:gd name="connsiteX92" fmla="*/ 996950 w 2362200"/>
                  <a:gd name="connsiteY92" fmla="*/ 203200 h 1797050"/>
                  <a:gd name="connsiteX93" fmla="*/ 1037432 w 2362200"/>
                  <a:gd name="connsiteY93" fmla="*/ 228600 h 1797050"/>
                  <a:gd name="connsiteX94" fmla="*/ 1073944 w 2362200"/>
                  <a:gd name="connsiteY94" fmla="*/ 230981 h 1797050"/>
                  <a:gd name="connsiteX95" fmla="*/ 1129242 w 2362200"/>
                  <a:gd name="connsiteY95" fmla="*/ 283633 h 1797050"/>
                  <a:gd name="connsiteX96" fmla="*/ 1169458 w 2362200"/>
                  <a:gd name="connsiteY96" fmla="*/ 281517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301750 w 2362200"/>
                  <a:gd name="connsiteY100" fmla="*/ 416983 h 1797050"/>
                  <a:gd name="connsiteX101" fmla="*/ 1282700 w 2362200"/>
                  <a:gd name="connsiteY101" fmla="*/ 460375 h 1797050"/>
                  <a:gd name="connsiteX102" fmla="*/ 1336675 w 2362200"/>
                  <a:gd name="connsiteY102" fmla="*/ 504825 h 1797050"/>
                  <a:gd name="connsiteX103" fmla="*/ 1378744 w 2362200"/>
                  <a:gd name="connsiteY103" fmla="*/ 503238 h 1797050"/>
                  <a:gd name="connsiteX104" fmla="*/ 1403350 w 2362200"/>
                  <a:gd name="connsiteY104" fmla="*/ 530225 h 1797050"/>
                  <a:gd name="connsiteX105" fmla="*/ 1434307 w 2362200"/>
                  <a:gd name="connsiteY105" fmla="*/ 526475 h 1797050"/>
                  <a:gd name="connsiteX106" fmla="*/ 1468438 w 2362200"/>
                  <a:gd name="connsiteY106" fmla="*/ 548578 h 1797050"/>
                  <a:gd name="connsiteX107" fmla="*/ 1492250 w 2362200"/>
                  <a:gd name="connsiteY107" fmla="*/ 590550 h 1797050"/>
                  <a:gd name="connsiteX108" fmla="*/ 1480344 w 2362200"/>
                  <a:gd name="connsiteY108" fmla="*/ 612775 h 1797050"/>
                  <a:gd name="connsiteX109" fmla="*/ 1450975 w 2362200"/>
                  <a:gd name="connsiteY109" fmla="*/ 622300 h 1797050"/>
                  <a:gd name="connsiteX110" fmla="*/ 1511300 w 2362200"/>
                  <a:gd name="connsiteY110" fmla="*/ 638175 h 1797050"/>
                  <a:gd name="connsiteX111" fmla="*/ 1581944 w 2362200"/>
                  <a:gd name="connsiteY111" fmla="*/ 619919 h 1797050"/>
                  <a:gd name="connsiteX112" fmla="*/ 1622425 w 2362200"/>
                  <a:gd name="connsiteY112" fmla="*/ 613569 h 1797050"/>
                  <a:gd name="connsiteX113" fmla="*/ 1623219 w 2362200"/>
                  <a:gd name="connsiteY113" fmla="*/ 587375 h 1797050"/>
                  <a:gd name="connsiteX114" fmla="*/ 1641475 w 2362200"/>
                  <a:gd name="connsiteY114" fmla="*/ 593725 h 1797050"/>
                  <a:gd name="connsiteX115" fmla="*/ 1698625 w 2362200"/>
                  <a:gd name="connsiteY115" fmla="*/ 611981 h 1797050"/>
                  <a:gd name="connsiteX116" fmla="*/ 1704181 w 2362200"/>
                  <a:gd name="connsiteY116" fmla="*/ 575469 h 1797050"/>
                  <a:gd name="connsiteX117" fmla="*/ 1724025 w 2362200"/>
                  <a:gd name="connsiteY117" fmla="*/ 565150 h 1797050"/>
                  <a:gd name="connsiteX118" fmla="*/ 1803400 w 2362200"/>
                  <a:gd name="connsiteY118" fmla="*/ 508000 h 1797050"/>
                  <a:gd name="connsiteX119" fmla="*/ 1885950 w 2362200"/>
                  <a:gd name="connsiteY119" fmla="*/ 485775 h 1797050"/>
                  <a:gd name="connsiteX120" fmla="*/ 1952625 w 2362200"/>
                  <a:gd name="connsiteY120" fmla="*/ 415925 h 1797050"/>
                  <a:gd name="connsiteX121" fmla="*/ 1977231 w 2362200"/>
                  <a:gd name="connsiteY121" fmla="*/ 409575 h 1797050"/>
                  <a:gd name="connsiteX122" fmla="*/ 2006600 w 2362200"/>
                  <a:gd name="connsiteY122" fmla="*/ 396875 h 1797050"/>
                  <a:gd name="connsiteX123" fmla="*/ 2056606 w 2362200"/>
                  <a:gd name="connsiteY123" fmla="*/ 411956 h 1797050"/>
                  <a:gd name="connsiteX124" fmla="*/ 2078038 w 2362200"/>
                  <a:gd name="connsiteY124" fmla="*/ 452437 h 1797050"/>
                  <a:gd name="connsiteX125" fmla="*/ 2133600 w 2362200"/>
                  <a:gd name="connsiteY125" fmla="*/ 504825 h 1797050"/>
                  <a:gd name="connsiteX126" fmla="*/ 2194719 w 2362200"/>
                  <a:gd name="connsiteY126" fmla="*/ 536575 h 1797050"/>
                  <a:gd name="connsiteX127" fmla="*/ 2248694 w 2362200"/>
                  <a:gd name="connsiteY127" fmla="*/ 523081 h 1797050"/>
                  <a:gd name="connsiteX128" fmla="*/ 2266156 w 2362200"/>
                  <a:gd name="connsiteY128" fmla="*/ 531019 h 1797050"/>
                  <a:gd name="connsiteX129" fmla="*/ 2274887 w 2362200"/>
                  <a:gd name="connsiteY129" fmla="*/ 573881 h 1797050"/>
                  <a:gd name="connsiteX130" fmla="*/ 2324100 w 2362200"/>
                  <a:gd name="connsiteY130" fmla="*/ 606425 h 1797050"/>
                  <a:gd name="connsiteX131" fmla="*/ 2362200 w 2362200"/>
                  <a:gd name="connsiteY131" fmla="*/ 644525 h 1797050"/>
                  <a:gd name="connsiteX132" fmla="*/ 2310857 w 2362200"/>
                  <a:gd name="connsiteY132" fmla="*/ 772537 h 1797050"/>
                  <a:gd name="connsiteX133" fmla="*/ 2273300 w 2362200"/>
                  <a:gd name="connsiteY133" fmla="*/ 895350 h 1797050"/>
                  <a:gd name="connsiteX134" fmla="*/ 2247900 w 2362200"/>
                  <a:gd name="connsiteY134" fmla="*/ 949325 h 1797050"/>
                  <a:gd name="connsiteX135" fmla="*/ 2197100 w 2362200"/>
                  <a:gd name="connsiteY135" fmla="*/ 949325 h 1797050"/>
                  <a:gd name="connsiteX136" fmla="*/ 2174875 w 2362200"/>
                  <a:gd name="connsiteY136" fmla="*/ 993775 h 1797050"/>
                  <a:gd name="connsiteX137" fmla="*/ 2174875 w 2362200"/>
                  <a:gd name="connsiteY137" fmla="*/ 993775 h 1797050"/>
                  <a:gd name="connsiteX138" fmla="*/ 2181225 w 2362200"/>
                  <a:gd name="connsiteY138" fmla="*/ 1022350 h 1797050"/>
                  <a:gd name="connsiteX139" fmla="*/ 2146300 w 2362200"/>
                  <a:gd name="connsiteY139" fmla="*/ 1031875 h 1797050"/>
                  <a:gd name="connsiteX140" fmla="*/ 2095500 w 2362200"/>
                  <a:gd name="connsiteY140" fmla="*/ 1019175 h 1797050"/>
                  <a:gd name="connsiteX141" fmla="*/ 2101850 w 2362200"/>
                  <a:gd name="connsiteY141" fmla="*/ 1073150 h 1797050"/>
                  <a:gd name="connsiteX142" fmla="*/ 2114550 w 2362200"/>
                  <a:gd name="connsiteY142" fmla="*/ 1117600 h 1797050"/>
                  <a:gd name="connsiteX143" fmla="*/ 2051050 w 2362200"/>
                  <a:gd name="connsiteY143" fmla="*/ 1152525 h 1797050"/>
                  <a:gd name="connsiteX144" fmla="*/ 2066925 w 2362200"/>
                  <a:gd name="connsiteY144" fmla="*/ 1174750 h 1797050"/>
                  <a:gd name="connsiteX145" fmla="*/ 2047875 w 2362200"/>
                  <a:gd name="connsiteY145" fmla="*/ 1196975 h 1797050"/>
                  <a:gd name="connsiteX146" fmla="*/ 1968500 w 2362200"/>
                  <a:gd name="connsiteY146" fmla="*/ 1171575 h 1797050"/>
                  <a:gd name="connsiteX147" fmla="*/ 1943100 w 2362200"/>
                  <a:gd name="connsiteY147" fmla="*/ 1187450 h 1797050"/>
                  <a:gd name="connsiteX148" fmla="*/ 1908175 w 2362200"/>
                  <a:gd name="connsiteY148" fmla="*/ 1187450 h 1797050"/>
                  <a:gd name="connsiteX149" fmla="*/ 1908175 w 2362200"/>
                  <a:gd name="connsiteY149" fmla="*/ 1247775 h 1797050"/>
                  <a:gd name="connsiteX150" fmla="*/ 1924050 w 2362200"/>
                  <a:gd name="connsiteY150" fmla="*/ 1263650 h 1797050"/>
                  <a:gd name="connsiteX151" fmla="*/ 1933575 w 2362200"/>
                  <a:gd name="connsiteY151" fmla="*/ 1279525 h 1797050"/>
                  <a:gd name="connsiteX152" fmla="*/ 1943100 w 2362200"/>
                  <a:gd name="connsiteY152" fmla="*/ 1279525 h 1797050"/>
                  <a:gd name="connsiteX153" fmla="*/ 1933575 w 2362200"/>
                  <a:gd name="connsiteY153" fmla="*/ 1304925 h 1797050"/>
                  <a:gd name="connsiteX154" fmla="*/ 1952625 w 2362200"/>
                  <a:gd name="connsiteY154" fmla="*/ 1320800 h 1797050"/>
                  <a:gd name="connsiteX155" fmla="*/ 1949450 w 2362200"/>
                  <a:gd name="connsiteY155" fmla="*/ 1336675 h 1797050"/>
                  <a:gd name="connsiteX156" fmla="*/ 1905000 w 2362200"/>
                  <a:gd name="connsiteY156" fmla="*/ 13366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406525 h 1797050"/>
                  <a:gd name="connsiteX160" fmla="*/ 1936750 w 2362200"/>
                  <a:gd name="connsiteY160" fmla="*/ 1447800 h 1797050"/>
                  <a:gd name="connsiteX161" fmla="*/ 1990725 w 2362200"/>
                  <a:gd name="connsiteY161" fmla="*/ 1447800 h 1797050"/>
                  <a:gd name="connsiteX162" fmla="*/ 2060575 w 2362200"/>
                  <a:gd name="connsiteY162" fmla="*/ 1476375 h 1797050"/>
                  <a:gd name="connsiteX163" fmla="*/ 2060575 w 2362200"/>
                  <a:gd name="connsiteY163" fmla="*/ 1504950 h 1797050"/>
                  <a:gd name="connsiteX164" fmla="*/ 2035175 w 2362200"/>
                  <a:gd name="connsiteY164" fmla="*/ 1571625 h 1797050"/>
                  <a:gd name="connsiteX165" fmla="*/ 2063750 w 2362200"/>
                  <a:gd name="connsiteY165" fmla="*/ 1587500 h 1797050"/>
                  <a:gd name="connsiteX166" fmla="*/ 2105025 w 2362200"/>
                  <a:gd name="connsiteY166" fmla="*/ 1660525 h 1797050"/>
                  <a:gd name="connsiteX167" fmla="*/ 2054225 w 2362200"/>
                  <a:gd name="connsiteY167" fmla="*/ 1736725 h 1797050"/>
                  <a:gd name="connsiteX168" fmla="*/ 2028825 w 2362200"/>
                  <a:gd name="connsiteY168" fmla="*/ 1730375 h 1797050"/>
                  <a:gd name="connsiteX169" fmla="*/ 2006600 w 2362200"/>
                  <a:gd name="connsiteY169" fmla="*/ 1717675 h 1797050"/>
                  <a:gd name="connsiteX170" fmla="*/ 2000250 w 2362200"/>
                  <a:gd name="connsiteY170" fmla="*/ 1736725 h 1797050"/>
                  <a:gd name="connsiteX171" fmla="*/ 1958975 w 2362200"/>
                  <a:gd name="connsiteY171" fmla="*/ 1746250 h 1797050"/>
                  <a:gd name="connsiteX172" fmla="*/ 1952625 w 2362200"/>
                  <a:gd name="connsiteY172" fmla="*/ 1778000 h 1797050"/>
                  <a:gd name="connsiteX173" fmla="*/ 1901825 w 2362200"/>
                  <a:gd name="connsiteY173" fmla="*/ 1797050 h 1797050"/>
                  <a:gd name="connsiteX174" fmla="*/ 1879600 w 2362200"/>
                  <a:gd name="connsiteY174" fmla="*/ 1758950 h 1797050"/>
                  <a:gd name="connsiteX175" fmla="*/ 1841500 w 2362200"/>
                  <a:gd name="connsiteY175" fmla="*/ 1768475 h 1797050"/>
                  <a:gd name="connsiteX176" fmla="*/ 1844675 w 2362200"/>
                  <a:gd name="connsiteY176" fmla="*/ 1730375 h 1797050"/>
                  <a:gd name="connsiteX177" fmla="*/ 1825625 w 2362200"/>
                  <a:gd name="connsiteY177" fmla="*/ 1704975 h 1797050"/>
                  <a:gd name="connsiteX178" fmla="*/ 1860550 w 2362200"/>
                  <a:gd name="connsiteY178" fmla="*/ 1685925 h 1797050"/>
                  <a:gd name="connsiteX179" fmla="*/ 1803400 w 2362200"/>
                  <a:gd name="connsiteY179" fmla="*/ 1666875 h 1797050"/>
                  <a:gd name="connsiteX180" fmla="*/ 1790700 w 2362200"/>
                  <a:gd name="connsiteY180" fmla="*/ 1692275 h 1797050"/>
                  <a:gd name="connsiteX181" fmla="*/ 1746250 w 2362200"/>
                  <a:gd name="connsiteY181" fmla="*/ 1711325 h 1797050"/>
                  <a:gd name="connsiteX182" fmla="*/ 1739900 w 2362200"/>
                  <a:gd name="connsiteY182" fmla="*/ 1733550 h 1797050"/>
                  <a:gd name="connsiteX183" fmla="*/ 1724025 w 2362200"/>
                  <a:gd name="connsiteY183" fmla="*/ 1739900 h 1797050"/>
                  <a:gd name="connsiteX184" fmla="*/ 1701800 w 2362200"/>
                  <a:gd name="connsiteY184" fmla="*/ 1739900 h 1797050"/>
                  <a:gd name="connsiteX185" fmla="*/ 1714500 w 2362200"/>
                  <a:gd name="connsiteY185" fmla="*/ 1704975 h 1797050"/>
                  <a:gd name="connsiteX186" fmla="*/ 1739900 w 2362200"/>
                  <a:gd name="connsiteY186" fmla="*/ 1679575 h 1797050"/>
                  <a:gd name="connsiteX187" fmla="*/ 1730375 w 2362200"/>
                  <a:gd name="connsiteY187" fmla="*/ 1654175 h 1797050"/>
                  <a:gd name="connsiteX188" fmla="*/ 1708150 w 2362200"/>
                  <a:gd name="connsiteY188" fmla="*/ 1654175 h 1797050"/>
                  <a:gd name="connsiteX189" fmla="*/ 1695450 w 2362200"/>
                  <a:gd name="connsiteY189" fmla="*/ 1679575 h 1797050"/>
                  <a:gd name="connsiteX190" fmla="*/ 1663700 w 2362200"/>
                  <a:gd name="connsiteY190" fmla="*/ 1685925 h 1797050"/>
                  <a:gd name="connsiteX191" fmla="*/ 1628775 w 2362200"/>
                  <a:gd name="connsiteY191" fmla="*/ 1698625 h 1797050"/>
                  <a:gd name="connsiteX192" fmla="*/ 1600200 w 2362200"/>
                  <a:gd name="connsiteY192" fmla="*/ 1670050 h 1797050"/>
                  <a:gd name="connsiteX193" fmla="*/ 1597025 w 2362200"/>
                  <a:gd name="connsiteY193" fmla="*/ 1635125 h 1797050"/>
                  <a:gd name="connsiteX194" fmla="*/ 1568450 w 2362200"/>
                  <a:gd name="connsiteY194" fmla="*/ 1619250 h 1797050"/>
                  <a:gd name="connsiteX195" fmla="*/ 1558925 w 2362200"/>
                  <a:gd name="connsiteY195" fmla="*/ 1584325 h 1797050"/>
                  <a:gd name="connsiteX196" fmla="*/ 1517650 w 2362200"/>
                  <a:gd name="connsiteY196" fmla="*/ 1555750 h 1797050"/>
                  <a:gd name="connsiteX197" fmla="*/ 1498600 w 2362200"/>
                  <a:gd name="connsiteY197" fmla="*/ 1558925 h 1797050"/>
                  <a:gd name="connsiteX198" fmla="*/ 1466850 w 2362200"/>
                  <a:gd name="connsiteY198" fmla="*/ 1603375 h 1797050"/>
                  <a:gd name="connsiteX199" fmla="*/ 1419225 w 2362200"/>
                  <a:gd name="connsiteY199" fmla="*/ 1622425 h 1797050"/>
                  <a:gd name="connsiteX200" fmla="*/ 1393825 w 2362200"/>
                  <a:gd name="connsiteY200" fmla="*/ 1587500 h 1797050"/>
                  <a:gd name="connsiteX201" fmla="*/ 1368425 w 2362200"/>
                  <a:gd name="connsiteY201" fmla="*/ 1587500 h 1797050"/>
                  <a:gd name="connsiteX202" fmla="*/ 1270000 w 2362200"/>
                  <a:gd name="connsiteY202" fmla="*/ 1511300 h 1797050"/>
                  <a:gd name="connsiteX203" fmla="*/ 1276350 w 2362200"/>
                  <a:gd name="connsiteY203" fmla="*/ 1463675 h 1797050"/>
                  <a:gd name="connsiteX204" fmla="*/ 1238250 w 2362200"/>
                  <a:gd name="connsiteY204" fmla="*/ 1457325 h 1797050"/>
                  <a:gd name="connsiteX205" fmla="*/ 1222375 w 2362200"/>
                  <a:gd name="connsiteY205" fmla="*/ 1482725 h 1797050"/>
                  <a:gd name="connsiteX206" fmla="*/ 1187450 w 2362200"/>
                  <a:gd name="connsiteY206" fmla="*/ 1482725 h 1797050"/>
                  <a:gd name="connsiteX207" fmla="*/ 1139825 w 2362200"/>
                  <a:gd name="connsiteY207" fmla="*/ 1460500 h 1797050"/>
                  <a:gd name="connsiteX208" fmla="*/ 1092200 w 2362200"/>
                  <a:gd name="connsiteY208" fmla="*/ 1495425 h 1797050"/>
                  <a:gd name="connsiteX209" fmla="*/ 1098550 w 2362200"/>
                  <a:gd name="connsiteY209" fmla="*/ 1511300 h 1797050"/>
                  <a:gd name="connsiteX210" fmla="*/ 1079500 w 2362200"/>
                  <a:gd name="connsiteY210" fmla="*/ 1530350 h 1797050"/>
                  <a:gd name="connsiteX211" fmla="*/ 1035050 w 2362200"/>
                  <a:gd name="connsiteY211" fmla="*/ 1530350 h 1797050"/>
                  <a:gd name="connsiteX212" fmla="*/ 1006475 w 2362200"/>
                  <a:gd name="connsiteY212" fmla="*/ 1574800 h 1797050"/>
                  <a:gd name="connsiteX213" fmla="*/ 958850 w 2362200"/>
                  <a:gd name="connsiteY213" fmla="*/ 1571625 h 1797050"/>
                  <a:gd name="connsiteX214" fmla="*/ 952500 w 2362200"/>
                  <a:gd name="connsiteY214" fmla="*/ 1587500 h 1797050"/>
                  <a:gd name="connsiteX215" fmla="*/ 965200 w 2362200"/>
                  <a:gd name="connsiteY215" fmla="*/ 1670050 h 1797050"/>
                  <a:gd name="connsiteX216" fmla="*/ 939800 w 2362200"/>
                  <a:gd name="connsiteY216" fmla="*/ 1714500 h 1797050"/>
                  <a:gd name="connsiteX217" fmla="*/ 901700 w 2362200"/>
                  <a:gd name="connsiteY217" fmla="*/ 1720850 h 1797050"/>
                  <a:gd name="connsiteX218" fmla="*/ 898525 w 2362200"/>
                  <a:gd name="connsiteY218" fmla="*/ 1746250 h 1797050"/>
                  <a:gd name="connsiteX219" fmla="*/ 869950 w 2362200"/>
                  <a:gd name="connsiteY219" fmla="*/ 1746250 h 1797050"/>
                  <a:gd name="connsiteX220" fmla="*/ 854075 w 2362200"/>
                  <a:gd name="connsiteY220" fmla="*/ 1758950 h 1797050"/>
                  <a:gd name="connsiteX221" fmla="*/ 847725 w 2362200"/>
                  <a:gd name="connsiteY221" fmla="*/ 1771650 h 1797050"/>
                  <a:gd name="connsiteX222" fmla="*/ 828675 w 2362200"/>
                  <a:gd name="connsiteY222" fmla="*/ 1765300 h 1797050"/>
                  <a:gd name="connsiteX223" fmla="*/ 819150 w 2362200"/>
                  <a:gd name="connsiteY223" fmla="*/ 1752600 h 1797050"/>
                  <a:gd name="connsiteX224" fmla="*/ 790575 w 2362200"/>
                  <a:gd name="connsiteY224" fmla="*/ 1771650 h 1797050"/>
                  <a:gd name="connsiteX225" fmla="*/ 692150 w 2362200"/>
                  <a:gd name="connsiteY225" fmla="*/ 1701800 h 1797050"/>
                  <a:gd name="connsiteX226" fmla="*/ 650875 w 2362200"/>
                  <a:gd name="connsiteY226" fmla="*/ 1720850 h 1797050"/>
                  <a:gd name="connsiteX227" fmla="*/ 615950 w 2362200"/>
                  <a:gd name="connsiteY227" fmla="*/ 1685925 h 1797050"/>
                  <a:gd name="connsiteX228" fmla="*/ 581025 w 2362200"/>
                  <a:gd name="connsiteY228" fmla="*/ 1689100 h 1797050"/>
                  <a:gd name="connsiteX229" fmla="*/ 571500 w 2362200"/>
                  <a:gd name="connsiteY229" fmla="*/ 1609725 h 1797050"/>
                  <a:gd name="connsiteX230" fmla="*/ 523875 w 2362200"/>
                  <a:gd name="connsiteY230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175 w 2362200"/>
                  <a:gd name="connsiteY80" fmla="*/ 34925 h 1797050"/>
                  <a:gd name="connsiteX81" fmla="*/ 644525 w 2362200"/>
                  <a:gd name="connsiteY81" fmla="*/ 0 h 1797050"/>
                  <a:gd name="connsiteX82" fmla="*/ 715169 w 2362200"/>
                  <a:gd name="connsiteY82" fmla="*/ 5556 h 1797050"/>
                  <a:gd name="connsiteX83" fmla="*/ 723900 w 2362200"/>
                  <a:gd name="connsiteY83" fmla="*/ 31750 h 1797050"/>
                  <a:gd name="connsiteX84" fmla="*/ 750888 w 2362200"/>
                  <a:gd name="connsiteY84" fmla="*/ 63500 h 1797050"/>
                  <a:gd name="connsiteX85" fmla="*/ 765968 w 2362200"/>
                  <a:gd name="connsiteY85" fmla="*/ 44450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8206 w 2362200"/>
                  <a:gd name="connsiteY89" fmla="*/ 12700 h 1797050"/>
                  <a:gd name="connsiteX90" fmla="*/ 900906 w 2362200"/>
                  <a:gd name="connsiteY90" fmla="*/ 83344 h 1797050"/>
                  <a:gd name="connsiteX91" fmla="*/ 952500 w 2362200"/>
                  <a:gd name="connsiteY91" fmla="*/ 123825 h 1797050"/>
                  <a:gd name="connsiteX92" fmla="*/ 996950 w 2362200"/>
                  <a:gd name="connsiteY92" fmla="*/ 203200 h 1797050"/>
                  <a:gd name="connsiteX93" fmla="*/ 1037432 w 2362200"/>
                  <a:gd name="connsiteY93" fmla="*/ 228600 h 1797050"/>
                  <a:gd name="connsiteX94" fmla="*/ 1073944 w 2362200"/>
                  <a:gd name="connsiteY94" fmla="*/ 230981 h 1797050"/>
                  <a:gd name="connsiteX95" fmla="*/ 1129242 w 2362200"/>
                  <a:gd name="connsiteY95" fmla="*/ 283633 h 1797050"/>
                  <a:gd name="connsiteX96" fmla="*/ 1169458 w 2362200"/>
                  <a:gd name="connsiteY96" fmla="*/ 281517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301750 w 2362200"/>
                  <a:gd name="connsiteY100" fmla="*/ 416983 h 1797050"/>
                  <a:gd name="connsiteX101" fmla="*/ 1282700 w 2362200"/>
                  <a:gd name="connsiteY101" fmla="*/ 460375 h 1797050"/>
                  <a:gd name="connsiteX102" fmla="*/ 1336675 w 2362200"/>
                  <a:gd name="connsiteY102" fmla="*/ 504825 h 1797050"/>
                  <a:gd name="connsiteX103" fmla="*/ 1378744 w 2362200"/>
                  <a:gd name="connsiteY103" fmla="*/ 503238 h 1797050"/>
                  <a:gd name="connsiteX104" fmla="*/ 1403350 w 2362200"/>
                  <a:gd name="connsiteY104" fmla="*/ 530225 h 1797050"/>
                  <a:gd name="connsiteX105" fmla="*/ 1434307 w 2362200"/>
                  <a:gd name="connsiteY105" fmla="*/ 526475 h 1797050"/>
                  <a:gd name="connsiteX106" fmla="*/ 1468438 w 2362200"/>
                  <a:gd name="connsiteY106" fmla="*/ 548578 h 1797050"/>
                  <a:gd name="connsiteX107" fmla="*/ 1492250 w 2362200"/>
                  <a:gd name="connsiteY107" fmla="*/ 590550 h 1797050"/>
                  <a:gd name="connsiteX108" fmla="*/ 1480344 w 2362200"/>
                  <a:gd name="connsiteY108" fmla="*/ 612775 h 1797050"/>
                  <a:gd name="connsiteX109" fmla="*/ 1450975 w 2362200"/>
                  <a:gd name="connsiteY109" fmla="*/ 622300 h 1797050"/>
                  <a:gd name="connsiteX110" fmla="*/ 1511300 w 2362200"/>
                  <a:gd name="connsiteY110" fmla="*/ 638175 h 1797050"/>
                  <a:gd name="connsiteX111" fmla="*/ 1581944 w 2362200"/>
                  <a:gd name="connsiteY111" fmla="*/ 619919 h 1797050"/>
                  <a:gd name="connsiteX112" fmla="*/ 1622425 w 2362200"/>
                  <a:gd name="connsiteY112" fmla="*/ 613569 h 1797050"/>
                  <a:gd name="connsiteX113" fmla="*/ 1623219 w 2362200"/>
                  <a:gd name="connsiteY113" fmla="*/ 587375 h 1797050"/>
                  <a:gd name="connsiteX114" fmla="*/ 1641475 w 2362200"/>
                  <a:gd name="connsiteY114" fmla="*/ 593725 h 1797050"/>
                  <a:gd name="connsiteX115" fmla="*/ 1698625 w 2362200"/>
                  <a:gd name="connsiteY115" fmla="*/ 611981 h 1797050"/>
                  <a:gd name="connsiteX116" fmla="*/ 1704181 w 2362200"/>
                  <a:gd name="connsiteY116" fmla="*/ 575469 h 1797050"/>
                  <a:gd name="connsiteX117" fmla="*/ 1724025 w 2362200"/>
                  <a:gd name="connsiteY117" fmla="*/ 565150 h 1797050"/>
                  <a:gd name="connsiteX118" fmla="*/ 1803400 w 2362200"/>
                  <a:gd name="connsiteY118" fmla="*/ 508000 h 1797050"/>
                  <a:gd name="connsiteX119" fmla="*/ 1885950 w 2362200"/>
                  <a:gd name="connsiteY119" fmla="*/ 485775 h 1797050"/>
                  <a:gd name="connsiteX120" fmla="*/ 1952625 w 2362200"/>
                  <a:gd name="connsiteY120" fmla="*/ 415925 h 1797050"/>
                  <a:gd name="connsiteX121" fmla="*/ 1977231 w 2362200"/>
                  <a:gd name="connsiteY121" fmla="*/ 409575 h 1797050"/>
                  <a:gd name="connsiteX122" fmla="*/ 2006600 w 2362200"/>
                  <a:gd name="connsiteY122" fmla="*/ 396875 h 1797050"/>
                  <a:gd name="connsiteX123" fmla="*/ 2056606 w 2362200"/>
                  <a:gd name="connsiteY123" fmla="*/ 411956 h 1797050"/>
                  <a:gd name="connsiteX124" fmla="*/ 2078038 w 2362200"/>
                  <a:gd name="connsiteY124" fmla="*/ 452437 h 1797050"/>
                  <a:gd name="connsiteX125" fmla="*/ 2133600 w 2362200"/>
                  <a:gd name="connsiteY125" fmla="*/ 504825 h 1797050"/>
                  <a:gd name="connsiteX126" fmla="*/ 2194719 w 2362200"/>
                  <a:gd name="connsiteY126" fmla="*/ 536575 h 1797050"/>
                  <a:gd name="connsiteX127" fmla="*/ 2248694 w 2362200"/>
                  <a:gd name="connsiteY127" fmla="*/ 523081 h 1797050"/>
                  <a:gd name="connsiteX128" fmla="*/ 2266156 w 2362200"/>
                  <a:gd name="connsiteY128" fmla="*/ 531019 h 1797050"/>
                  <a:gd name="connsiteX129" fmla="*/ 2274887 w 2362200"/>
                  <a:gd name="connsiteY129" fmla="*/ 573881 h 1797050"/>
                  <a:gd name="connsiteX130" fmla="*/ 2324100 w 2362200"/>
                  <a:gd name="connsiteY130" fmla="*/ 606425 h 1797050"/>
                  <a:gd name="connsiteX131" fmla="*/ 2362200 w 2362200"/>
                  <a:gd name="connsiteY131" fmla="*/ 644525 h 1797050"/>
                  <a:gd name="connsiteX132" fmla="*/ 2310857 w 2362200"/>
                  <a:gd name="connsiteY132" fmla="*/ 772537 h 1797050"/>
                  <a:gd name="connsiteX133" fmla="*/ 2273300 w 2362200"/>
                  <a:gd name="connsiteY133" fmla="*/ 895350 h 1797050"/>
                  <a:gd name="connsiteX134" fmla="*/ 2247900 w 2362200"/>
                  <a:gd name="connsiteY134" fmla="*/ 949325 h 1797050"/>
                  <a:gd name="connsiteX135" fmla="*/ 2197100 w 2362200"/>
                  <a:gd name="connsiteY135" fmla="*/ 949325 h 1797050"/>
                  <a:gd name="connsiteX136" fmla="*/ 2174875 w 2362200"/>
                  <a:gd name="connsiteY136" fmla="*/ 993775 h 1797050"/>
                  <a:gd name="connsiteX137" fmla="*/ 2174875 w 2362200"/>
                  <a:gd name="connsiteY137" fmla="*/ 993775 h 1797050"/>
                  <a:gd name="connsiteX138" fmla="*/ 2181225 w 2362200"/>
                  <a:gd name="connsiteY138" fmla="*/ 1022350 h 1797050"/>
                  <a:gd name="connsiteX139" fmla="*/ 2146300 w 2362200"/>
                  <a:gd name="connsiteY139" fmla="*/ 1031875 h 1797050"/>
                  <a:gd name="connsiteX140" fmla="*/ 2095500 w 2362200"/>
                  <a:gd name="connsiteY140" fmla="*/ 1019175 h 1797050"/>
                  <a:gd name="connsiteX141" fmla="*/ 2101850 w 2362200"/>
                  <a:gd name="connsiteY141" fmla="*/ 1073150 h 1797050"/>
                  <a:gd name="connsiteX142" fmla="*/ 2114550 w 2362200"/>
                  <a:gd name="connsiteY142" fmla="*/ 1117600 h 1797050"/>
                  <a:gd name="connsiteX143" fmla="*/ 2051050 w 2362200"/>
                  <a:gd name="connsiteY143" fmla="*/ 1152525 h 1797050"/>
                  <a:gd name="connsiteX144" fmla="*/ 2066925 w 2362200"/>
                  <a:gd name="connsiteY144" fmla="*/ 1174750 h 1797050"/>
                  <a:gd name="connsiteX145" fmla="*/ 2047875 w 2362200"/>
                  <a:gd name="connsiteY145" fmla="*/ 1196975 h 1797050"/>
                  <a:gd name="connsiteX146" fmla="*/ 1968500 w 2362200"/>
                  <a:gd name="connsiteY146" fmla="*/ 1171575 h 1797050"/>
                  <a:gd name="connsiteX147" fmla="*/ 1943100 w 2362200"/>
                  <a:gd name="connsiteY147" fmla="*/ 1187450 h 1797050"/>
                  <a:gd name="connsiteX148" fmla="*/ 1908175 w 2362200"/>
                  <a:gd name="connsiteY148" fmla="*/ 1187450 h 1797050"/>
                  <a:gd name="connsiteX149" fmla="*/ 1908175 w 2362200"/>
                  <a:gd name="connsiteY149" fmla="*/ 1247775 h 1797050"/>
                  <a:gd name="connsiteX150" fmla="*/ 1924050 w 2362200"/>
                  <a:gd name="connsiteY150" fmla="*/ 1263650 h 1797050"/>
                  <a:gd name="connsiteX151" fmla="*/ 1933575 w 2362200"/>
                  <a:gd name="connsiteY151" fmla="*/ 1279525 h 1797050"/>
                  <a:gd name="connsiteX152" fmla="*/ 1943100 w 2362200"/>
                  <a:gd name="connsiteY152" fmla="*/ 1279525 h 1797050"/>
                  <a:gd name="connsiteX153" fmla="*/ 1933575 w 2362200"/>
                  <a:gd name="connsiteY153" fmla="*/ 1304925 h 1797050"/>
                  <a:gd name="connsiteX154" fmla="*/ 1952625 w 2362200"/>
                  <a:gd name="connsiteY154" fmla="*/ 1320800 h 1797050"/>
                  <a:gd name="connsiteX155" fmla="*/ 1949450 w 2362200"/>
                  <a:gd name="connsiteY155" fmla="*/ 1336675 h 1797050"/>
                  <a:gd name="connsiteX156" fmla="*/ 1905000 w 2362200"/>
                  <a:gd name="connsiteY156" fmla="*/ 13366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406525 h 1797050"/>
                  <a:gd name="connsiteX160" fmla="*/ 1936750 w 2362200"/>
                  <a:gd name="connsiteY160" fmla="*/ 1447800 h 1797050"/>
                  <a:gd name="connsiteX161" fmla="*/ 1990725 w 2362200"/>
                  <a:gd name="connsiteY161" fmla="*/ 1447800 h 1797050"/>
                  <a:gd name="connsiteX162" fmla="*/ 2060575 w 2362200"/>
                  <a:gd name="connsiteY162" fmla="*/ 1476375 h 1797050"/>
                  <a:gd name="connsiteX163" fmla="*/ 2060575 w 2362200"/>
                  <a:gd name="connsiteY163" fmla="*/ 1504950 h 1797050"/>
                  <a:gd name="connsiteX164" fmla="*/ 2035175 w 2362200"/>
                  <a:gd name="connsiteY164" fmla="*/ 1571625 h 1797050"/>
                  <a:gd name="connsiteX165" fmla="*/ 2063750 w 2362200"/>
                  <a:gd name="connsiteY165" fmla="*/ 1587500 h 1797050"/>
                  <a:gd name="connsiteX166" fmla="*/ 2105025 w 2362200"/>
                  <a:gd name="connsiteY166" fmla="*/ 1660525 h 1797050"/>
                  <a:gd name="connsiteX167" fmla="*/ 2054225 w 2362200"/>
                  <a:gd name="connsiteY167" fmla="*/ 1736725 h 1797050"/>
                  <a:gd name="connsiteX168" fmla="*/ 2028825 w 2362200"/>
                  <a:gd name="connsiteY168" fmla="*/ 1730375 h 1797050"/>
                  <a:gd name="connsiteX169" fmla="*/ 2006600 w 2362200"/>
                  <a:gd name="connsiteY169" fmla="*/ 1717675 h 1797050"/>
                  <a:gd name="connsiteX170" fmla="*/ 2000250 w 2362200"/>
                  <a:gd name="connsiteY170" fmla="*/ 1736725 h 1797050"/>
                  <a:gd name="connsiteX171" fmla="*/ 1958975 w 2362200"/>
                  <a:gd name="connsiteY171" fmla="*/ 1746250 h 1797050"/>
                  <a:gd name="connsiteX172" fmla="*/ 1952625 w 2362200"/>
                  <a:gd name="connsiteY172" fmla="*/ 1778000 h 1797050"/>
                  <a:gd name="connsiteX173" fmla="*/ 1901825 w 2362200"/>
                  <a:gd name="connsiteY173" fmla="*/ 1797050 h 1797050"/>
                  <a:gd name="connsiteX174" fmla="*/ 1879600 w 2362200"/>
                  <a:gd name="connsiteY174" fmla="*/ 1758950 h 1797050"/>
                  <a:gd name="connsiteX175" fmla="*/ 1841500 w 2362200"/>
                  <a:gd name="connsiteY175" fmla="*/ 1768475 h 1797050"/>
                  <a:gd name="connsiteX176" fmla="*/ 1844675 w 2362200"/>
                  <a:gd name="connsiteY176" fmla="*/ 1730375 h 1797050"/>
                  <a:gd name="connsiteX177" fmla="*/ 1825625 w 2362200"/>
                  <a:gd name="connsiteY177" fmla="*/ 1704975 h 1797050"/>
                  <a:gd name="connsiteX178" fmla="*/ 1860550 w 2362200"/>
                  <a:gd name="connsiteY178" fmla="*/ 1685925 h 1797050"/>
                  <a:gd name="connsiteX179" fmla="*/ 1803400 w 2362200"/>
                  <a:gd name="connsiteY179" fmla="*/ 1666875 h 1797050"/>
                  <a:gd name="connsiteX180" fmla="*/ 1790700 w 2362200"/>
                  <a:gd name="connsiteY180" fmla="*/ 1692275 h 1797050"/>
                  <a:gd name="connsiteX181" fmla="*/ 1746250 w 2362200"/>
                  <a:gd name="connsiteY181" fmla="*/ 1711325 h 1797050"/>
                  <a:gd name="connsiteX182" fmla="*/ 1739900 w 2362200"/>
                  <a:gd name="connsiteY182" fmla="*/ 1733550 h 1797050"/>
                  <a:gd name="connsiteX183" fmla="*/ 1724025 w 2362200"/>
                  <a:gd name="connsiteY183" fmla="*/ 1739900 h 1797050"/>
                  <a:gd name="connsiteX184" fmla="*/ 1701800 w 2362200"/>
                  <a:gd name="connsiteY184" fmla="*/ 1739900 h 1797050"/>
                  <a:gd name="connsiteX185" fmla="*/ 1714500 w 2362200"/>
                  <a:gd name="connsiteY185" fmla="*/ 1704975 h 1797050"/>
                  <a:gd name="connsiteX186" fmla="*/ 1739900 w 2362200"/>
                  <a:gd name="connsiteY186" fmla="*/ 1679575 h 1797050"/>
                  <a:gd name="connsiteX187" fmla="*/ 1730375 w 2362200"/>
                  <a:gd name="connsiteY187" fmla="*/ 1654175 h 1797050"/>
                  <a:gd name="connsiteX188" fmla="*/ 1708150 w 2362200"/>
                  <a:gd name="connsiteY188" fmla="*/ 1654175 h 1797050"/>
                  <a:gd name="connsiteX189" fmla="*/ 1695450 w 2362200"/>
                  <a:gd name="connsiteY189" fmla="*/ 1679575 h 1797050"/>
                  <a:gd name="connsiteX190" fmla="*/ 1663700 w 2362200"/>
                  <a:gd name="connsiteY190" fmla="*/ 1685925 h 1797050"/>
                  <a:gd name="connsiteX191" fmla="*/ 1628775 w 2362200"/>
                  <a:gd name="connsiteY191" fmla="*/ 1698625 h 1797050"/>
                  <a:gd name="connsiteX192" fmla="*/ 1600200 w 2362200"/>
                  <a:gd name="connsiteY192" fmla="*/ 1670050 h 1797050"/>
                  <a:gd name="connsiteX193" fmla="*/ 1597025 w 2362200"/>
                  <a:gd name="connsiteY193" fmla="*/ 1635125 h 1797050"/>
                  <a:gd name="connsiteX194" fmla="*/ 1568450 w 2362200"/>
                  <a:gd name="connsiteY194" fmla="*/ 1619250 h 1797050"/>
                  <a:gd name="connsiteX195" fmla="*/ 1558925 w 2362200"/>
                  <a:gd name="connsiteY195" fmla="*/ 1584325 h 1797050"/>
                  <a:gd name="connsiteX196" fmla="*/ 1517650 w 2362200"/>
                  <a:gd name="connsiteY196" fmla="*/ 1555750 h 1797050"/>
                  <a:gd name="connsiteX197" fmla="*/ 1498600 w 2362200"/>
                  <a:gd name="connsiteY197" fmla="*/ 1558925 h 1797050"/>
                  <a:gd name="connsiteX198" fmla="*/ 1466850 w 2362200"/>
                  <a:gd name="connsiteY198" fmla="*/ 1603375 h 1797050"/>
                  <a:gd name="connsiteX199" fmla="*/ 1419225 w 2362200"/>
                  <a:gd name="connsiteY199" fmla="*/ 1622425 h 1797050"/>
                  <a:gd name="connsiteX200" fmla="*/ 1393825 w 2362200"/>
                  <a:gd name="connsiteY200" fmla="*/ 1587500 h 1797050"/>
                  <a:gd name="connsiteX201" fmla="*/ 1368425 w 2362200"/>
                  <a:gd name="connsiteY201" fmla="*/ 1587500 h 1797050"/>
                  <a:gd name="connsiteX202" fmla="*/ 1270000 w 2362200"/>
                  <a:gd name="connsiteY202" fmla="*/ 1511300 h 1797050"/>
                  <a:gd name="connsiteX203" fmla="*/ 1276350 w 2362200"/>
                  <a:gd name="connsiteY203" fmla="*/ 1463675 h 1797050"/>
                  <a:gd name="connsiteX204" fmla="*/ 1238250 w 2362200"/>
                  <a:gd name="connsiteY204" fmla="*/ 1457325 h 1797050"/>
                  <a:gd name="connsiteX205" fmla="*/ 1222375 w 2362200"/>
                  <a:gd name="connsiteY205" fmla="*/ 1482725 h 1797050"/>
                  <a:gd name="connsiteX206" fmla="*/ 1187450 w 2362200"/>
                  <a:gd name="connsiteY206" fmla="*/ 1482725 h 1797050"/>
                  <a:gd name="connsiteX207" fmla="*/ 1139825 w 2362200"/>
                  <a:gd name="connsiteY207" fmla="*/ 1460500 h 1797050"/>
                  <a:gd name="connsiteX208" fmla="*/ 1092200 w 2362200"/>
                  <a:gd name="connsiteY208" fmla="*/ 1495425 h 1797050"/>
                  <a:gd name="connsiteX209" fmla="*/ 1098550 w 2362200"/>
                  <a:gd name="connsiteY209" fmla="*/ 1511300 h 1797050"/>
                  <a:gd name="connsiteX210" fmla="*/ 1079500 w 2362200"/>
                  <a:gd name="connsiteY210" fmla="*/ 1530350 h 1797050"/>
                  <a:gd name="connsiteX211" fmla="*/ 1035050 w 2362200"/>
                  <a:gd name="connsiteY211" fmla="*/ 1530350 h 1797050"/>
                  <a:gd name="connsiteX212" fmla="*/ 1006475 w 2362200"/>
                  <a:gd name="connsiteY212" fmla="*/ 1574800 h 1797050"/>
                  <a:gd name="connsiteX213" fmla="*/ 958850 w 2362200"/>
                  <a:gd name="connsiteY213" fmla="*/ 1571625 h 1797050"/>
                  <a:gd name="connsiteX214" fmla="*/ 952500 w 2362200"/>
                  <a:gd name="connsiteY214" fmla="*/ 1587500 h 1797050"/>
                  <a:gd name="connsiteX215" fmla="*/ 965200 w 2362200"/>
                  <a:gd name="connsiteY215" fmla="*/ 1670050 h 1797050"/>
                  <a:gd name="connsiteX216" fmla="*/ 939800 w 2362200"/>
                  <a:gd name="connsiteY216" fmla="*/ 1714500 h 1797050"/>
                  <a:gd name="connsiteX217" fmla="*/ 901700 w 2362200"/>
                  <a:gd name="connsiteY217" fmla="*/ 1720850 h 1797050"/>
                  <a:gd name="connsiteX218" fmla="*/ 898525 w 2362200"/>
                  <a:gd name="connsiteY218" fmla="*/ 1746250 h 1797050"/>
                  <a:gd name="connsiteX219" fmla="*/ 869950 w 2362200"/>
                  <a:gd name="connsiteY219" fmla="*/ 1746250 h 1797050"/>
                  <a:gd name="connsiteX220" fmla="*/ 854075 w 2362200"/>
                  <a:gd name="connsiteY220" fmla="*/ 1758950 h 1797050"/>
                  <a:gd name="connsiteX221" fmla="*/ 847725 w 2362200"/>
                  <a:gd name="connsiteY221" fmla="*/ 1771650 h 1797050"/>
                  <a:gd name="connsiteX222" fmla="*/ 828675 w 2362200"/>
                  <a:gd name="connsiteY222" fmla="*/ 1765300 h 1797050"/>
                  <a:gd name="connsiteX223" fmla="*/ 819150 w 2362200"/>
                  <a:gd name="connsiteY223" fmla="*/ 1752600 h 1797050"/>
                  <a:gd name="connsiteX224" fmla="*/ 790575 w 2362200"/>
                  <a:gd name="connsiteY224" fmla="*/ 1771650 h 1797050"/>
                  <a:gd name="connsiteX225" fmla="*/ 692150 w 2362200"/>
                  <a:gd name="connsiteY225" fmla="*/ 1701800 h 1797050"/>
                  <a:gd name="connsiteX226" fmla="*/ 650875 w 2362200"/>
                  <a:gd name="connsiteY226" fmla="*/ 1720850 h 1797050"/>
                  <a:gd name="connsiteX227" fmla="*/ 615950 w 2362200"/>
                  <a:gd name="connsiteY227" fmla="*/ 1685925 h 1797050"/>
                  <a:gd name="connsiteX228" fmla="*/ 581025 w 2362200"/>
                  <a:gd name="connsiteY228" fmla="*/ 1689100 h 1797050"/>
                  <a:gd name="connsiteX229" fmla="*/ 571500 w 2362200"/>
                  <a:gd name="connsiteY229" fmla="*/ 1609725 h 1797050"/>
                  <a:gd name="connsiteX230" fmla="*/ 523875 w 2362200"/>
                  <a:gd name="connsiteY230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9763 w 2362200"/>
                  <a:gd name="connsiteY80" fmla="*/ 31750 h 1797050"/>
                  <a:gd name="connsiteX81" fmla="*/ 644525 w 2362200"/>
                  <a:gd name="connsiteY81" fmla="*/ 0 h 1797050"/>
                  <a:gd name="connsiteX82" fmla="*/ 715169 w 2362200"/>
                  <a:gd name="connsiteY82" fmla="*/ 5556 h 1797050"/>
                  <a:gd name="connsiteX83" fmla="*/ 723900 w 2362200"/>
                  <a:gd name="connsiteY83" fmla="*/ 31750 h 1797050"/>
                  <a:gd name="connsiteX84" fmla="*/ 750888 w 2362200"/>
                  <a:gd name="connsiteY84" fmla="*/ 63500 h 1797050"/>
                  <a:gd name="connsiteX85" fmla="*/ 765968 w 2362200"/>
                  <a:gd name="connsiteY85" fmla="*/ 44450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8206 w 2362200"/>
                  <a:gd name="connsiteY89" fmla="*/ 12700 h 1797050"/>
                  <a:gd name="connsiteX90" fmla="*/ 900906 w 2362200"/>
                  <a:gd name="connsiteY90" fmla="*/ 83344 h 1797050"/>
                  <a:gd name="connsiteX91" fmla="*/ 952500 w 2362200"/>
                  <a:gd name="connsiteY91" fmla="*/ 123825 h 1797050"/>
                  <a:gd name="connsiteX92" fmla="*/ 996950 w 2362200"/>
                  <a:gd name="connsiteY92" fmla="*/ 203200 h 1797050"/>
                  <a:gd name="connsiteX93" fmla="*/ 1037432 w 2362200"/>
                  <a:gd name="connsiteY93" fmla="*/ 228600 h 1797050"/>
                  <a:gd name="connsiteX94" fmla="*/ 1073944 w 2362200"/>
                  <a:gd name="connsiteY94" fmla="*/ 230981 h 1797050"/>
                  <a:gd name="connsiteX95" fmla="*/ 1129242 w 2362200"/>
                  <a:gd name="connsiteY95" fmla="*/ 283633 h 1797050"/>
                  <a:gd name="connsiteX96" fmla="*/ 1169458 w 2362200"/>
                  <a:gd name="connsiteY96" fmla="*/ 281517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301750 w 2362200"/>
                  <a:gd name="connsiteY100" fmla="*/ 416983 h 1797050"/>
                  <a:gd name="connsiteX101" fmla="*/ 1282700 w 2362200"/>
                  <a:gd name="connsiteY101" fmla="*/ 460375 h 1797050"/>
                  <a:gd name="connsiteX102" fmla="*/ 1336675 w 2362200"/>
                  <a:gd name="connsiteY102" fmla="*/ 504825 h 1797050"/>
                  <a:gd name="connsiteX103" fmla="*/ 1378744 w 2362200"/>
                  <a:gd name="connsiteY103" fmla="*/ 503238 h 1797050"/>
                  <a:gd name="connsiteX104" fmla="*/ 1403350 w 2362200"/>
                  <a:gd name="connsiteY104" fmla="*/ 530225 h 1797050"/>
                  <a:gd name="connsiteX105" fmla="*/ 1434307 w 2362200"/>
                  <a:gd name="connsiteY105" fmla="*/ 526475 h 1797050"/>
                  <a:gd name="connsiteX106" fmla="*/ 1468438 w 2362200"/>
                  <a:gd name="connsiteY106" fmla="*/ 548578 h 1797050"/>
                  <a:gd name="connsiteX107" fmla="*/ 1492250 w 2362200"/>
                  <a:gd name="connsiteY107" fmla="*/ 590550 h 1797050"/>
                  <a:gd name="connsiteX108" fmla="*/ 1480344 w 2362200"/>
                  <a:gd name="connsiteY108" fmla="*/ 612775 h 1797050"/>
                  <a:gd name="connsiteX109" fmla="*/ 1450975 w 2362200"/>
                  <a:gd name="connsiteY109" fmla="*/ 622300 h 1797050"/>
                  <a:gd name="connsiteX110" fmla="*/ 1511300 w 2362200"/>
                  <a:gd name="connsiteY110" fmla="*/ 638175 h 1797050"/>
                  <a:gd name="connsiteX111" fmla="*/ 1581944 w 2362200"/>
                  <a:gd name="connsiteY111" fmla="*/ 619919 h 1797050"/>
                  <a:gd name="connsiteX112" fmla="*/ 1622425 w 2362200"/>
                  <a:gd name="connsiteY112" fmla="*/ 613569 h 1797050"/>
                  <a:gd name="connsiteX113" fmla="*/ 1623219 w 2362200"/>
                  <a:gd name="connsiteY113" fmla="*/ 587375 h 1797050"/>
                  <a:gd name="connsiteX114" fmla="*/ 1641475 w 2362200"/>
                  <a:gd name="connsiteY114" fmla="*/ 593725 h 1797050"/>
                  <a:gd name="connsiteX115" fmla="*/ 1698625 w 2362200"/>
                  <a:gd name="connsiteY115" fmla="*/ 611981 h 1797050"/>
                  <a:gd name="connsiteX116" fmla="*/ 1704181 w 2362200"/>
                  <a:gd name="connsiteY116" fmla="*/ 575469 h 1797050"/>
                  <a:gd name="connsiteX117" fmla="*/ 1724025 w 2362200"/>
                  <a:gd name="connsiteY117" fmla="*/ 565150 h 1797050"/>
                  <a:gd name="connsiteX118" fmla="*/ 1803400 w 2362200"/>
                  <a:gd name="connsiteY118" fmla="*/ 508000 h 1797050"/>
                  <a:gd name="connsiteX119" fmla="*/ 1885950 w 2362200"/>
                  <a:gd name="connsiteY119" fmla="*/ 485775 h 1797050"/>
                  <a:gd name="connsiteX120" fmla="*/ 1952625 w 2362200"/>
                  <a:gd name="connsiteY120" fmla="*/ 415925 h 1797050"/>
                  <a:gd name="connsiteX121" fmla="*/ 1977231 w 2362200"/>
                  <a:gd name="connsiteY121" fmla="*/ 409575 h 1797050"/>
                  <a:gd name="connsiteX122" fmla="*/ 2006600 w 2362200"/>
                  <a:gd name="connsiteY122" fmla="*/ 396875 h 1797050"/>
                  <a:gd name="connsiteX123" fmla="*/ 2056606 w 2362200"/>
                  <a:gd name="connsiteY123" fmla="*/ 411956 h 1797050"/>
                  <a:gd name="connsiteX124" fmla="*/ 2078038 w 2362200"/>
                  <a:gd name="connsiteY124" fmla="*/ 452437 h 1797050"/>
                  <a:gd name="connsiteX125" fmla="*/ 2133600 w 2362200"/>
                  <a:gd name="connsiteY125" fmla="*/ 504825 h 1797050"/>
                  <a:gd name="connsiteX126" fmla="*/ 2194719 w 2362200"/>
                  <a:gd name="connsiteY126" fmla="*/ 536575 h 1797050"/>
                  <a:gd name="connsiteX127" fmla="*/ 2248694 w 2362200"/>
                  <a:gd name="connsiteY127" fmla="*/ 523081 h 1797050"/>
                  <a:gd name="connsiteX128" fmla="*/ 2266156 w 2362200"/>
                  <a:gd name="connsiteY128" fmla="*/ 531019 h 1797050"/>
                  <a:gd name="connsiteX129" fmla="*/ 2274887 w 2362200"/>
                  <a:gd name="connsiteY129" fmla="*/ 573881 h 1797050"/>
                  <a:gd name="connsiteX130" fmla="*/ 2324100 w 2362200"/>
                  <a:gd name="connsiteY130" fmla="*/ 606425 h 1797050"/>
                  <a:gd name="connsiteX131" fmla="*/ 2362200 w 2362200"/>
                  <a:gd name="connsiteY131" fmla="*/ 644525 h 1797050"/>
                  <a:gd name="connsiteX132" fmla="*/ 2310857 w 2362200"/>
                  <a:gd name="connsiteY132" fmla="*/ 772537 h 1797050"/>
                  <a:gd name="connsiteX133" fmla="*/ 2273300 w 2362200"/>
                  <a:gd name="connsiteY133" fmla="*/ 895350 h 1797050"/>
                  <a:gd name="connsiteX134" fmla="*/ 2247900 w 2362200"/>
                  <a:gd name="connsiteY134" fmla="*/ 949325 h 1797050"/>
                  <a:gd name="connsiteX135" fmla="*/ 2197100 w 2362200"/>
                  <a:gd name="connsiteY135" fmla="*/ 949325 h 1797050"/>
                  <a:gd name="connsiteX136" fmla="*/ 2174875 w 2362200"/>
                  <a:gd name="connsiteY136" fmla="*/ 993775 h 1797050"/>
                  <a:gd name="connsiteX137" fmla="*/ 2174875 w 2362200"/>
                  <a:gd name="connsiteY137" fmla="*/ 993775 h 1797050"/>
                  <a:gd name="connsiteX138" fmla="*/ 2181225 w 2362200"/>
                  <a:gd name="connsiteY138" fmla="*/ 1022350 h 1797050"/>
                  <a:gd name="connsiteX139" fmla="*/ 2146300 w 2362200"/>
                  <a:gd name="connsiteY139" fmla="*/ 1031875 h 1797050"/>
                  <a:gd name="connsiteX140" fmla="*/ 2095500 w 2362200"/>
                  <a:gd name="connsiteY140" fmla="*/ 1019175 h 1797050"/>
                  <a:gd name="connsiteX141" fmla="*/ 2101850 w 2362200"/>
                  <a:gd name="connsiteY141" fmla="*/ 1073150 h 1797050"/>
                  <a:gd name="connsiteX142" fmla="*/ 2114550 w 2362200"/>
                  <a:gd name="connsiteY142" fmla="*/ 1117600 h 1797050"/>
                  <a:gd name="connsiteX143" fmla="*/ 2051050 w 2362200"/>
                  <a:gd name="connsiteY143" fmla="*/ 1152525 h 1797050"/>
                  <a:gd name="connsiteX144" fmla="*/ 2066925 w 2362200"/>
                  <a:gd name="connsiteY144" fmla="*/ 1174750 h 1797050"/>
                  <a:gd name="connsiteX145" fmla="*/ 2047875 w 2362200"/>
                  <a:gd name="connsiteY145" fmla="*/ 1196975 h 1797050"/>
                  <a:gd name="connsiteX146" fmla="*/ 1968500 w 2362200"/>
                  <a:gd name="connsiteY146" fmla="*/ 1171575 h 1797050"/>
                  <a:gd name="connsiteX147" fmla="*/ 1943100 w 2362200"/>
                  <a:gd name="connsiteY147" fmla="*/ 1187450 h 1797050"/>
                  <a:gd name="connsiteX148" fmla="*/ 1908175 w 2362200"/>
                  <a:gd name="connsiteY148" fmla="*/ 1187450 h 1797050"/>
                  <a:gd name="connsiteX149" fmla="*/ 1908175 w 2362200"/>
                  <a:gd name="connsiteY149" fmla="*/ 1247775 h 1797050"/>
                  <a:gd name="connsiteX150" fmla="*/ 1924050 w 2362200"/>
                  <a:gd name="connsiteY150" fmla="*/ 1263650 h 1797050"/>
                  <a:gd name="connsiteX151" fmla="*/ 1933575 w 2362200"/>
                  <a:gd name="connsiteY151" fmla="*/ 1279525 h 1797050"/>
                  <a:gd name="connsiteX152" fmla="*/ 1943100 w 2362200"/>
                  <a:gd name="connsiteY152" fmla="*/ 1279525 h 1797050"/>
                  <a:gd name="connsiteX153" fmla="*/ 1933575 w 2362200"/>
                  <a:gd name="connsiteY153" fmla="*/ 1304925 h 1797050"/>
                  <a:gd name="connsiteX154" fmla="*/ 1952625 w 2362200"/>
                  <a:gd name="connsiteY154" fmla="*/ 1320800 h 1797050"/>
                  <a:gd name="connsiteX155" fmla="*/ 1949450 w 2362200"/>
                  <a:gd name="connsiteY155" fmla="*/ 1336675 h 1797050"/>
                  <a:gd name="connsiteX156" fmla="*/ 1905000 w 2362200"/>
                  <a:gd name="connsiteY156" fmla="*/ 13366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406525 h 1797050"/>
                  <a:gd name="connsiteX160" fmla="*/ 1936750 w 2362200"/>
                  <a:gd name="connsiteY160" fmla="*/ 1447800 h 1797050"/>
                  <a:gd name="connsiteX161" fmla="*/ 1990725 w 2362200"/>
                  <a:gd name="connsiteY161" fmla="*/ 1447800 h 1797050"/>
                  <a:gd name="connsiteX162" fmla="*/ 2060575 w 2362200"/>
                  <a:gd name="connsiteY162" fmla="*/ 1476375 h 1797050"/>
                  <a:gd name="connsiteX163" fmla="*/ 2060575 w 2362200"/>
                  <a:gd name="connsiteY163" fmla="*/ 1504950 h 1797050"/>
                  <a:gd name="connsiteX164" fmla="*/ 2035175 w 2362200"/>
                  <a:gd name="connsiteY164" fmla="*/ 1571625 h 1797050"/>
                  <a:gd name="connsiteX165" fmla="*/ 2063750 w 2362200"/>
                  <a:gd name="connsiteY165" fmla="*/ 1587500 h 1797050"/>
                  <a:gd name="connsiteX166" fmla="*/ 2105025 w 2362200"/>
                  <a:gd name="connsiteY166" fmla="*/ 1660525 h 1797050"/>
                  <a:gd name="connsiteX167" fmla="*/ 2054225 w 2362200"/>
                  <a:gd name="connsiteY167" fmla="*/ 1736725 h 1797050"/>
                  <a:gd name="connsiteX168" fmla="*/ 2028825 w 2362200"/>
                  <a:gd name="connsiteY168" fmla="*/ 1730375 h 1797050"/>
                  <a:gd name="connsiteX169" fmla="*/ 2006600 w 2362200"/>
                  <a:gd name="connsiteY169" fmla="*/ 1717675 h 1797050"/>
                  <a:gd name="connsiteX170" fmla="*/ 2000250 w 2362200"/>
                  <a:gd name="connsiteY170" fmla="*/ 1736725 h 1797050"/>
                  <a:gd name="connsiteX171" fmla="*/ 1958975 w 2362200"/>
                  <a:gd name="connsiteY171" fmla="*/ 1746250 h 1797050"/>
                  <a:gd name="connsiteX172" fmla="*/ 1952625 w 2362200"/>
                  <a:gd name="connsiteY172" fmla="*/ 1778000 h 1797050"/>
                  <a:gd name="connsiteX173" fmla="*/ 1901825 w 2362200"/>
                  <a:gd name="connsiteY173" fmla="*/ 1797050 h 1797050"/>
                  <a:gd name="connsiteX174" fmla="*/ 1879600 w 2362200"/>
                  <a:gd name="connsiteY174" fmla="*/ 1758950 h 1797050"/>
                  <a:gd name="connsiteX175" fmla="*/ 1841500 w 2362200"/>
                  <a:gd name="connsiteY175" fmla="*/ 1768475 h 1797050"/>
                  <a:gd name="connsiteX176" fmla="*/ 1844675 w 2362200"/>
                  <a:gd name="connsiteY176" fmla="*/ 1730375 h 1797050"/>
                  <a:gd name="connsiteX177" fmla="*/ 1825625 w 2362200"/>
                  <a:gd name="connsiteY177" fmla="*/ 1704975 h 1797050"/>
                  <a:gd name="connsiteX178" fmla="*/ 1860550 w 2362200"/>
                  <a:gd name="connsiteY178" fmla="*/ 1685925 h 1797050"/>
                  <a:gd name="connsiteX179" fmla="*/ 1803400 w 2362200"/>
                  <a:gd name="connsiteY179" fmla="*/ 1666875 h 1797050"/>
                  <a:gd name="connsiteX180" fmla="*/ 1790700 w 2362200"/>
                  <a:gd name="connsiteY180" fmla="*/ 1692275 h 1797050"/>
                  <a:gd name="connsiteX181" fmla="*/ 1746250 w 2362200"/>
                  <a:gd name="connsiteY181" fmla="*/ 1711325 h 1797050"/>
                  <a:gd name="connsiteX182" fmla="*/ 1739900 w 2362200"/>
                  <a:gd name="connsiteY182" fmla="*/ 1733550 h 1797050"/>
                  <a:gd name="connsiteX183" fmla="*/ 1724025 w 2362200"/>
                  <a:gd name="connsiteY183" fmla="*/ 1739900 h 1797050"/>
                  <a:gd name="connsiteX184" fmla="*/ 1701800 w 2362200"/>
                  <a:gd name="connsiteY184" fmla="*/ 1739900 h 1797050"/>
                  <a:gd name="connsiteX185" fmla="*/ 1714500 w 2362200"/>
                  <a:gd name="connsiteY185" fmla="*/ 1704975 h 1797050"/>
                  <a:gd name="connsiteX186" fmla="*/ 1739900 w 2362200"/>
                  <a:gd name="connsiteY186" fmla="*/ 1679575 h 1797050"/>
                  <a:gd name="connsiteX187" fmla="*/ 1730375 w 2362200"/>
                  <a:gd name="connsiteY187" fmla="*/ 1654175 h 1797050"/>
                  <a:gd name="connsiteX188" fmla="*/ 1708150 w 2362200"/>
                  <a:gd name="connsiteY188" fmla="*/ 1654175 h 1797050"/>
                  <a:gd name="connsiteX189" fmla="*/ 1695450 w 2362200"/>
                  <a:gd name="connsiteY189" fmla="*/ 1679575 h 1797050"/>
                  <a:gd name="connsiteX190" fmla="*/ 1663700 w 2362200"/>
                  <a:gd name="connsiteY190" fmla="*/ 1685925 h 1797050"/>
                  <a:gd name="connsiteX191" fmla="*/ 1628775 w 2362200"/>
                  <a:gd name="connsiteY191" fmla="*/ 1698625 h 1797050"/>
                  <a:gd name="connsiteX192" fmla="*/ 1600200 w 2362200"/>
                  <a:gd name="connsiteY192" fmla="*/ 1670050 h 1797050"/>
                  <a:gd name="connsiteX193" fmla="*/ 1597025 w 2362200"/>
                  <a:gd name="connsiteY193" fmla="*/ 1635125 h 1797050"/>
                  <a:gd name="connsiteX194" fmla="*/ 1568450 w 2362200"/>
                  <a:gd name="connsiteY194" fmla="*/ 1619250 h 1797050"/>
                  <a:gd name="connsiteX195" fmla="*/ 1558925 w 2362200"/>
                  <a:gd name="connsiteY195" fmla="*/ 1584325 h 1797050"/>
                  <a:gd name="connsiteX196" fmla="*/ 1517650 w 2362200"/>
                  <a:gd name="connsiteY196" fmla="*/ 1555750 h 1797050"/>
                  <a:gd name="connsiteX197" fmla="*/ 1498600 w 2362200"/>
                  <a:gd name="connsiteY197" fmla="*/ 1558925 h 1797050"/>
                  <a:gd name="connsiteX198" fmla="*/ 1466850 w 2362200"/>
                  <a:gd name="connsiteY198" fmla="*/ 1603375 h 1797050"/>
                  <a:gd name="connsiteX199" fmla="*/ 1419225 w 2362200"/>
                  <a:gd name="connsiteY199" fmla="*/ 1622425 h 1797050"/>
                  <a:gd name="connsiteX200" fmla="*/ 1393825 w 2362200"/>
                  <a:gd name="connsiteY200" fmla="*/ 1587500 h 1797050"/>
                  <a:gd name="connsiteX201" fmla="*/ 1368425 w 2362200"/>
                  <a:gd name="connsiteY201" fmla="*/ 1587500 h 1797050"/>
                  <a:gd name="connsiteX202" fmla="*/ 1270000 w 2362200"/>
                  <a:gd name="connsiteY202" fmla="*/ 1511300 h 1797050"/>
                  <a:gd name="connsiteX203" fmla="*/ 1276350 w 2362200"/>
                  <a:gd name="connsiteY203" fmla="*/ 1463675 h 1797050"/>
                  <a:gd name="connsiteX204" fmla="*/ 1238250 w 2362200"/>
                  <a:gd name="connsiteY204" fmla="*/ 1457325 h 1797050"/>
                  <a:gd name="connsiteX205" fmla="*/ 1222375 w 2362200"/>
                  <a:gd name="connsiteY205" fmla="*/ 1482725 h 1797050"/>
                  <a:gd name="connsiteX206" fmla="*/ 1187450 w 2362200"/>
                  <a:gd name="connsiteY206" fmla="*/ 1482725 h 1797050"/>
                  <a:gd name="connsiteX207" fmla="*/ 1139825 w 2362200"/>
                  <a:gd name="connsiteY207" fmla="*/ 1460500 h 1797050"/>
                  <a:gd name="connsiteX208" fmla="*/ 1092200 w 2362200"/>
                  <a:gd name="connsiteY208" fmla="*/ 1495425 h 1797050"/>
                  <a:gd name="connsiteX209" fmla="*/ 1098550 w 2362200"/>
                  <a:gd name="connsiteY209" fmla="*/ 1511300 h 1797050"/>
                  <a:gd name="connsiteX210" fmla="*/ 1079500 w 2362200"/>
                  <a:gd name="connsiteY210" fmla="*/ 1530350 h 1797050"/>
                  <a:gd name="connsiteX211" fmla="*/ 1035050 w 2362200"/>
                  <a:gd name="connsiteY211" fmla="*/ 1530350 h 1797050"/>
                  <a:gd name="connsiteX212" fmla="*/ 1006475 w 2362200"/>
                  <a:gd name="connsiteY212" fmla="*/ 1574800 h 1797050"/>
                  <a:gd name="connsiteX213" fmla="*/ 958850 w 2362200"/>
                  <a:gd name="connsiteY213" fmla="*/ 1571625 h 1797050"/>
                  <a:gd name="connsiteX214" fmla="*/ 952500 w 2362200"/>
                  <a:gd name="connsiteY214" fmla="*/ 1587500 h 1797050"/>
                  <a:gd name="connsiteX215" fmla="*/ 965200 w 2362200"/>
                  <a:gd name="connsiteY215" fmla="*/ 1670050 h 1797050"/>
                  <a:gd name="connsiteX216" fmla="*/ 939800 w 2362200"/>
                  <a:gd name="connsiteY216" fmla="*/ 1714500 h 1797050"/>
                  <a:gd name="connsiteX217" fmla="*/ 901700 w 2362200"/>
                  <a:gd name="connsiteY217" fmla="*/ 1720850 h 1797050"/>
                  <a:gd name="connsiteX218" fmla="*/ 898525 w 2362200"/>
                  <a:gd name="connsiteY218" fmla="*/ 1746250 h 1797050"/>
                  <a:gd name="connsiteX219" fmla="*/ 869950 w 2362200"/>
                  <a:gd name="connsiteY219" fmla="*/ 1746250 h 1797050"/>
                  <a:gd name="connsiteX220" fmla="*/ 854075 w 2362200"/>
                  <a:gd name="connsiteY220" fmla="*/ 1758950 h 1797050"/>
                  <a:gd name="connsiteX221" fmla="*/ 847725 w 2362200"/>
                  <a:gd name="connsiteY221" fmla="*/ 1771650 h 1797050"/>
                  <a:gd name="connsiteX222" fmla="*/ 828675 w 2362200"/>
                  <a:gd name="connsiteY222" fmla="*/ 1765300 h 1797050"/>
                  <a:gd name="connsiteX223" fmla="*/ 819150 w 2362200"/>
                  <a:gd name="connsiteY223" fmla="*/ 1752600 h 1797050"/>
                  <a:gd name="connsiteX224" fmla="*/ 790575 w 2362200"/>
                  <a:gd name="connsiteY224" fmla="*/ 1771650 h 1797050"/>
                  <a:gd name="connsiteX225" fmla="*/ 692150 w 2362200"/>
                  <a:gd name="connsiteY225" fmla="*/ 1701800 h 1797050"/>
                  <a:gd name="connsiteX226" fmla="*/ 650875 w 2362200"/>
                  <a:gd name="connsiteY226" fmla="*/ 1720850 h 1797050"/>
                  <a:gd name="connsiteX227" fmla="*/ 615950 w 2362200"/>
                  <a:gd name="connsiteY227" fmla="*/ 1685925 h 1797050"/>
                  <a:gd name="connsiteX228" fmla="*/ 581025 w 2362200"/>
                  <a:gd name="connsiteY228" fmla="*/ 1689100 h 1797050"/>
                  <a:gd name="connsiteX229" fmla="*/ 571500 w 2362200"/>
                  <a:gd name="connsiteY229" fmla="*/ 1609725 h 1797050"/>
                  <a:gd name="connsiteX230" fmla="*/ 523875 w 2362200"/>
                  <a:gd name="connsiteY230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08000 w 2362200"/>
                  <a:gd name="connsiteY78" fmla="*/ 79375 h 1797050"/>
                  <a:gd name="connsiteX79" fmla="*/ 606425 w 2362200"/>
                  <a:gd name="connsiteY79" fmla="*/ 22225 h 1797050"/>
                  <a:gd name="connsiteX80" fmla="*/ 638969 w 2362200"/>
                  <a:gd name="connsiteY80" fmla="*/ 31750 h 1797050"/>
                  <a:gd name="connsiteX81" fmla="*/ 644525 w 2362200"/>
                  <a:gd name="connsiteY81" fmla="*/ 0 h 1797050"/>
                  <a:gd name="connsiteX82" fmla="*/ 715169 w 2362200"/>
                  <a:gd name="connsiteY82" fmla="*/ 5556 h 1797050"/>
                  <a:gd name="connsiteX83" fmla="*/ 723900 w 2362200"/>
                  <a:gd name="connsiteY83" fmla="*/ 31750 h 1797050"/>
                  <a:gd name="connsiteX84" fmla="*/ 750888 w 2362200"/>
                  <a:gd name="connsiteY84" fmla="*/ 63500 h 1797050"/>
                  <a:gd name="connsiteX85" fmla="*/ 765968 w 2362200"/>
                  <a:gd name="connsiteY85" fmla="*/ 44450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8206 w 2362200"/>
                  <a:gd name="connsiteY89" fmla="*/ 12700 h 1797050"/>
                  <a:gd name="connsiteX90" fmla="*/ 900906 w 2362200"/>
                  <a:gd name="connsiteY90" fmla="*/ 83344 h 1797050"/>
                  <a:gd name="connsiteX91" fmla="*/ 952500 w 2362200"/>
                  <a:gd name="connsiteY91" fmla="*/ 123825 h 1797050"/>
                  <a:gd name="connsiteX92" fmla="*/ 996950 w 2362200"/>
                  <a:gd name="connsiteY92" fmla="*/ 203200 h 1797050"/>
                  <a:gd name="connsiteX93" fmla="*/ 1037432 w 2362200"/>
                  <a:gd name="connsiteY93" fmla="*/ 228600 h 1797050"/>
                  <a:gd name="connsiteX94" fmla="*/ 1073944 w 2362200"/>
                  <a:gd name="connsiteY94" fmla="*/ 230981 h 1797050"/>
                  <a:gd name="connsiteX95" fmla="*/ 1129242 w 2362200"/>
                  <a:gd name="connsiteY95" fmla="*/ 283633 h 1797050"/>
                  <a:gd name="connsiteX96" fmla="*/ 1169458 w 2362200"/>
                  <a:gd name="connsiteY96" fmla="*/ 281517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301750 w 2362200"/>
                  <a:gd name="connsiteY100" fmla="*/ 416983 h 1797050"/>
                  <a:gd name="connsiteX101" fmla="*/ 1282700 w 2362200"/>
                  <a:gd name="connsiteY101" fmla="*/ 460375 h 1797050"/>
                  <a:gd name="connsiteX102" fmla="*/ 1336675 w 2362200"/>
                  <a:gd name="connsiteY102" fmla="*/ 504825 h 1797050"/>
                  <a:gd name="connsiteX103" fmla="*/ 1378744 w 2362200"/>
                  <a:gd name="connsiteY103" fmla="*/ 503238 h 1797050"/>
                  <a:gd name="connsiteX104" fmla="*/ 1403350 w 2362200"/>
                  <a:gd name="connsiteY104" fmla="*/ 530225 h 1797050"/>
                  <a:gd name="connsiteX105" fmla="*/ 1434307 w 2362200"/>
                  <a:gd name="connsiteY105" fmla="*/ 526475 h 1797050"/>
                  <a:gd name="connsiteX106" fmla="*/ 1468438 w 2362200"/>
                  <a:gd name="connsiteY106" fmla="*/ 548578 h 1797050"/>
                  <a:gd name="connsiteX107" fmla="*/ 1492250 w 2362200"/>
                  <a:gd name="connsiteY107" fmla="*/ 590550 h 1797050"/>
                  <a:gd name="connsiteX108" fmla="*/ 1480344 w 2362200"/>
                  <a:gd name="connsiteY108" fmla="*/ 612775 h 1797050"/>
                  <a:gd name="connsiteX109" fmla="*/ 1450975 w 2362200"/>
                  <a:gd name="connsiteY109" fmla="*/ 622300 h 1797050"/>
                  <a:gd name="connsiteX110" fmla="*/ 1511300 w 2362200"/>
                  <a:gd name="connsiteY110" fmla="*/ 638175 h 1797050"/>
                  <a:gd name="connsiteX111" fmla="*/ 1581944 w 2362200"/>
                  <a:gd name="connsiteY111" fmla="*/ 619919 h 1797050"/>
                  <a:gd name="connsiteX112" fmla="*/ 1622425 w 2362200"/>
                  <a:gd name="connsiteY112" fmla="*/ 613569 h 1797050"/>
                  <a:gd name="connsiteX113" fmla="*/ 1623219 w 2362200"/>
                  <a:gd name="connsiteY113" fmla="*/ 587375 h 1797050"/>
                  <a:gd name="connsiteX114" fmla="*/ 1641475 w 2362200"/>
                  <a:gd name="connsiteY114" fmla="*/ 593725 h 1797050"/>
                  <a:gd name="connsiteX115" fmla="*/ 1698625 w 2362200"/>
                  <a:gd name="connsiteY115" fmla="*/ 611981 h 1797050"/>
                  <a:gd name="connsiteX116" fmla="*/ 1704181 w 2362200"/>
                  <a:gd name="connsiteY116" fmla="*/ 575469 h 1797050"/>
                  <a:gd name="connsiteX117" fmla="*/ 1724025 w 2362200"/>
                  <a:gd name="connsiteY117" fmla="*/ 565150 h 1797050"/>
                  <a:gd name="connsiteX118" fmla="*/ 1803400 w 2362200"/>
                  <a:gd name="connsiteY118" fmla="*/ 508000 h 1797050"/>
                  <a:gd name="connsiteX119" fmla="*/ 1885950 w 2362200"/>
                  <a:gd name="connsiteY119" fmla="*/ 485775 h 1797050"/>
                  <a:gd name="connsiteX120" fmla="*/ 1952625 w 2362200"/>
                  <a:gd name="connsiteY120" fmla="*/ 415925 h 1797050"/>
                  <a:gd name="connsiteX121" fmla="*/ 1977231 w 2362200"/>
                  <a:gd name="connsiteY121" fmla="*/ 409575 h 1797050"/>
                  <a:gd name="connsiteX122" fmla="*/ 2006600 w 2362200"/>
                  <a:gd name="connsiteY122" fmla="*/ 396875 h 1797050"/>
                  <a:gd name="connsiteX123" fmla="*/ 2056606 w 2362200"/>
                  <a:gd name="connsiteY123" fmla="*/ 411956 h 1797050"/>
                  <a:gd name="connsiteX124" fmla="*/ 2078038 w 2362200"/>
                  <a:gd name="connsiteY124" fmla="*/ 452437 h 1797050"/>
                  <a:gd name="connsiteX125" fmla="*/ 2133600 w 2362200"/>
                  <a:gd name="connsiteY125" fmla="*/ 504825 h 1797050"/>
                  <a:gd name="connsiteX126" fmla="*/ 2194719 w 2362200"/>
                  <a:gd name="connsiteY126" fmla="*/ 536575 h 1797050"/>
                  <a:gd name="connsiteX127" fmla="*/ 2248694 w 2362200"/>
                  <a:gd name="connsiteY127" fmla="*/ 523081 h 1797050"/>
                  <a:gd name="connsiteX128" fmla="*/ 2266156 w 2362200"/>
                  <a:gd name="connsiteY128" fmla="*/ 531019 h 1797050"/>
                  <a:gd name="connsiteX129" fmla="*/ 2274887 w 2362200"/>
                  <a:gd name="connsiteY129" fmla="*/ 573881 h 1797050"/>
                  <a:gd name="connsiteX130" fmla="*/ 2324100 w 2362200"/>
                  <a:gd name="connsiteY130" fmla="*/ 606425 h 1797050"/>
                  <a:gd name="connsiteX131" fmla="*/ 2362200 w 2362200"/>
                  <a:gd name="connsiteY131" fmla="*/ 644525 h 1797050"/>
                  <a:gd name="connsiteX132" fmla="*/ 2310857 w 2362200"/>
                  <a:gd name="connsiteY132" fmla="*/ 772537 h 1797050"/>
                  <a:gd name="connsiteX133" fmla="*/ 2273300 w 2362200"/>
                  <a:gd name="connsiteY133" fmla="*/ 895350 h 1797050"/>
                  <a:gd name="connsiteX134" fmla="*/ 2247900 w 2362200"/>
                  <a:gd name="connsiteY134" fmla="*/ 949325 h 1797050"/>
                  <a:gd name="connsiteX135" fmla="*/ 2197100 w 2362200"/>
                  <a:gd name="connsiteY135" fmla="*/ 949325 h 1797050"/>
                  <a:gd name="connsiteX136" fmla="*/ 2174875 w 2362200"/>
                  <a:gd name="connsiteY136" fmla="*/ 993775 h 1797050"/>
                  <a:gd name="connsiteX137" fmla="*/ 2174875 w 2362200"/>
                  <a:gd name="connsiteY137" fmla="*/ 993775 h 1797050"/>
                  <a:gd name="connsiteX138" fmla="*/ 2181225 w 2362200"/>
                  <a:gd name="connsiteY138" fmla="*/ 1022350 h 1797050"/>
                  <a:gd name="connsiteX139" fmla="*/ 2146300 w 2362200"/>
                  <a:gd name="connsiteY139" fmla="*/ 1031875 h 1797050"/>
                  <a:gd name="connsiteX140" fmla="*/ 2095500 w 2362200"/>
                  <a:gd name="connsiteY140" fmla="*/ 1019175 h 1797050"/>
                  <a:gd name="connsiteX141" fmla="*/ 2101850 w 2362200"/>
                  <a:gd name="connsiteY141" fmla="*/ 1073150 h 1797050"/>
                  <a:gd name="connsiteX142" fmla="*/ 2114550 w 2362200"/>
                  <a:gd name="connsiteY142" fmla="*/ 1117600 h 1797050"/>
                  <a:gd name="connsiteX143" fmla="*/ 2051050 w 2362200"/>
                  <a:gd name="connsiteY143" fmla="*/ 1152525 h 1797050"/>
                  <a:gd name="connsiteX144" fmla="*/ 2066925 w 2362200"/>
                  <a:gd name="connsiteY144" fmla="*/ 1174750 h 1797050"/>
                  <a:gd name="connsiteX145" fmla="*/ 2047875 w 2362200"/>
                  <a:gd name="connsiteY145" fmla="*/ 1196975 h 1797050"/>
                  <a:gd name="connsiteX146" fmla="*/ 1968500 w 2362200"/>
                  <a:gd name="connsiteY146" fmla="*/ 1171575 h 1797050"/>
                  <a:gd name="connsiteX147" fmla="*/ 1943100 w 2362200"/>
                  <a:gd name="connsiteY147" fmla="*/ 1187450 h 1797050"/>
                  <a:gd name="connsiteX148" fmla="*/ 1908175 w 2362200"/>
                  <a:gd name="connsiteY148" fmla="*/ 1187450 h 1797050"/>
                  <a:gd name="connsiteX149" fmla="*/ 1908175 w 2362200"/>
                  <a:gd name="connsiteY149" fmla="*/ 1247775 h 1797050"/>
                  <a:gd name="connsiteX150" fmla="*/ 1924050 w 2362200"/>
                  <a:gd name="connsiteY150" fmla="*/ 1263650 h 1797050"/>
                  <a:gd name="connsiteX151" fmla="*/ 1933575 w 2362200"/>
                  <a:gd name="connsiteY151" fmla="*/ 1279525 h 1797050"/>
                  <a:gd name="connsiteX152" fmla="*/ 1943100 w 2362200"/>
                  <a:gd name="connsiteY152" fmla="*/ 1279525 h 1797050"/>
                  <a:gd name="connsiteX153" fmla="*/ 1933575 w 2362200"/>
                  <a:gd name="connsiteY153" fmla="*/ 1304925 h 1797050"/>
                  <a:gd name="connsiteX154" fmla="*/ 1952625 w 2362200"/>
                  <a:gd name="connsiteY154" fmla="*/ 1320800 h 1797050"/>
                  <a:gd name="connsiteX155" fmla="*/ 1949450 w 2362200"/>
                  <a:gd name="connsiteY155" fmla="*/ 1336675 h 1797050"/>
                  <a:gd name="connsiteX156" fmla="*/ 1905000 w 2362200"/>
                  <a:gd name="connsiteY156" fmla="*/ 13366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406525 h 1797050"/>
                  <a:gd name="connsiteX160" fmla="*/ 1936750 w 2362200"/>
                  <a:gd name="connsiteY160" fmla="*/ 1447800 h 1797050"/>
                  <a:gd name="connsiteX161" fmla="*/ 1990725 w 2362200"/>
                  <a:gd name="connsiteY161" fmla="*/ 1447800 h 1797050"/>
                  <a:gd name="connsiteX162" fmla="*/ 2060575 w 2362200"/>
                  <a:gd name="connsiteY162" fmla="*/ 1476375 h 1797050"/>
                  <a:gd name="connsiteX163" fmla="*/ 2060575 w 2362200"/>
                  <a:gd name="connsiteY163" fmla="*/ 1504950 h 1797050"/>
                  <a:gd name="connsiteX164" fmla="*/ 2035175 w 2362200"/>
                  <a:gd name="connsiteY164" fmla="*/ 1571625 h 1797050"/>
                  <a:gd name="connsiteX165" fmla="*/ 2063750 w 2362200"/>
                  <a:gd name="connsiteY165" fmla="*/ 1587500 h 1797050"/>
                  <a:gd name="connsiteX166" fmla="*/ 2105025 w 2362200"/>
                  <a:gd name="connsiteY166" fmla="*/ 1660525 h 1797050"/>
                  <a:gd name="connsiteX167" fmla="*/ 2054225 w 2362200"/>
                  <a:gd name="connsiteY167" fmla="*/ 1736725 h 1797050"/>
                  <a:gd name="connsiteX168" fmla="*/ 2028825 w 2362200"/>
                  <a:gd name="connsiteY168" fmla="*/ 1730375 h 1797050"/>
                  <a:gd name="connsiteX169" fmla="*/ 2006600 w 2362200"/>
                  <a:gd name="connsiteY169" fmla="*/ 1717675 h 1797050"/>
                  <a:gd name="connsiteX170" fmla="*/ 2000250 w 2362200"/>
                  <a:gd name="connsiteY170" fmla="*/ 1736725 h 1797050"/>
                  <a:gd name="connsiteX171" fmla="*/ 1958975 w 2362200"/>
                  <a:gd name="connsiteY171" fmla="*/ 1746250 h 1797050"/>
                  <a:gd name="connsiteX172" fmla="*/ 1952625 w 2362200"/>
                  <a:gd name="connsiteY172" fmla="*/ 1778000 h 1797050"/>
                  <a:gd name="connsiteX173" fmla="*/ 1901825 w 2362200"/>
                  <a:gd name="connsiteY173" fmla="*/ 1797050 h 1797050"/>
                  <a:gd name="connsiteX174" fmla="*/ 1879600 w 2362200"/>
                  <a:gd name="connsiteY174" fmla="*/ 1758950 h 1797050"/>
                  <a:gd name="connsiteX175" fmla="*/ 1841500 w 2362200"/>
                  <a:gd name="connsiteY175" fmla="*/ 1768475 h 1797050"/>
                  <a:gd name="connsiteX176" fmla="*/ 1844675 w 2362200"/>
                  <a:gd name="connsiteY176" fmla="*/ 1730375 h 1797050"/>
                  <a:gd name="connsiteX177" fmla="*/ 1825625 w 2362200"/>
                  <a:gd name="connsiteY177" fmla="*/ 1704975 h 1797050"/>
                  <a:gd name="connsiteX178" fmla="*/ 1860550 w 2362200"/>
                  <a:gd name="connsiteY178" fmla="*/ 1685925 h 1797050"/>
                  <a:gd name="connsiteX179" fmla="*/ 1803400 w 2362200"/>
                  <a:gd name="connsiteY179" fmla="*/ 1666875 h 1797050"/>
                  <a:gd name="connsiteX180" fmla="*/ 1790700 w 2362200"/>
                  <a:gd name="connsiteY180" fmla="*/ 1692275 h 1797050"/>
                  <a:gd name="connsiteX181" fmla="*/ 1746250 w 2362200"/>
                  <a:gd name="connsiteY181" fmla="*/ 1711325 h 1797050"/>
                  <a:gd name="connsiteX182" fmla="*/ 1739900 w 2362200"/>
                  <a:gd name="connsiteY182" fmla="*/ 1733550 h 1797050"/>
                  <a:gd name="connsiteX183" fmla="*/ 1724025 w 2362200"/>
                  <a:gd name="connsiteY183" fmla="*/ 1739900 h 1797050"/>
                  <a:gd name="connsiteX184" fmla="*/ 1701800 w 2362200"/>
                  <a:gd name="connsiteY184" fmla="*/ 1739900 h 1797050"/>
                  <a:gd name="connsiteX185" fmla="*/ 1714500 w 2362200"/>
                  <a:gd name="connsiteY185" fmla="*/ 1704975 h 1797050"/>
                  <a:gd name="connsiteX186" fmla="*/ 1739900 w 2362200"/>
                  <a:gd name="connsiteY186" fmla="*/ 1679575 h 1797050"/>
                  <a:gd name="connsiteX187" fmla="*/ 1730375 w 2362200"/>
                  <a:gd name="connsiteY187" fmla="*/ 1654175 h 1797050"/>
                  <a:gd name="connsiteX188" fmla="*/ 1708150 w 2362200"/>
                  <a:gd name="connsiteY188" fmla="*/ 1654175 h 1797050"/>
                  <a:gd name="connsiteX189" fmla="*/ 1695450 w 2362200"/>
                  <a:gd name="connsiteY189" fmla="*/ 1679575 h 1797050"/>
                  <a:gd name="connsiteX190" fmla="*/ 1663700 w 2362200"/>
                  <a:gd name="connsiteY190" fmla="*/ 1685925 h 1797050"/>
                  <a:gd name="connsiteX191" fmla="*/ 1628775 w 2362200"/>
                  <a:gd name="connsiteY191" fmla="*/ 1698625 h 1797050"/>
                  <a:gd name="connsiteX192" fmla="*/ 1600200 w 2362200"/>
                  <a:gd name="connsiteY192" fmla="*/ 1670050 h 1797050"/>
                  <a:gd name="connsiteX193" fmla="*/ 1597025 w 2362200"/>
                  <a:gd name="connsiteY193" fmla="*/ 1635125 h 1797050"/>
                  <a:gd name="connsiteX194" fmla="*/ 1568450 w 2362200"/>
                  <a:gd name="connsiteY194" fmla="*/ 1619250 h 1797050"/>
                  <a:gd name="connsiteX195" fmla="*/ 1558925 w 2362200"/>
                  <a:gd name="connsiteY195" fmla="*/ 1584325 h 1797050"/>
                  <a:gd name="connsiteX196" fmla="*/ 1517650 w 2362200"/>
                  <a:gd name="connsiteY196" fmla="*/ 1555750 h 1797050"/>
                  <a:gd name="connsiteX197" fmla="*/ 1498600 w 2362200"/>
                  <a:gd name="connsiteY197" fmla="*/ 1558925 h 1797050"/>
                  <a:gd name="connsiteX198" fmla="*/ 1466850 w 2362200"/>
                  <a:gd name="connsiteY198" fmla="*/ 1603375 h 1797050"/>
                  <a:gd name="connsiteX199" fmla="*/ 1419225 w 2362200"/>
                  <a:gd name="connsiteY199" fmla="*/ 1622425 h 1797050"/>
                  <a:gd name="connsiteX200" fmla="*/ 1393825 w 2362200"/>
                  <a:gd name="connsiteY200" fmla="*/ 1587500 h 1797050"/>
                  <a:gd name="connsiteX201" fmla="*/ 1368425 w 2362200"/>
                  <a:gd name="connsiteY201" fmla="*/ 1587500 h 1797050"/>
                  <a:gd name="connsiteX202" fmla="*/ 1270000 w 2362200"/>
                  <a:gd name="connsiteY202" fmla="*/ 1511300 h 1797050"/>
                  <a:gd name="connsiteX203" fmla="*/ 1276350 w 2362200"/>
                  <a:gd name="connsiteY203" fmla="*/ 1463675 h 1797050"/>
                  <a:gd name="connsiteX204" fmla="*/ 1238250 w 2362200"/>
                  <a:gd name="connsiteY204" fmla="*/ 1457325 h 1797050"/>
                  <a:gd name="connsiteX205" fmla="*/ 1222375 w 2362200"/>
                  <a:gd name="connsiteY205" fmla="*/ 1482725 h 1797050"/>
                  <a:gd name="connsiteX206" fmla="*/ 1187450 w 2362200"/>
                  <a:gd name="connsiteY206" fmla="*/ 1482725 h 1797050"/>
                  <a:gd name="connsiteX207" fmla="*/ 1139825 w 2362200"/>
                  <a:gd name="connsiteY207" fmla="*/ 1460500 h 1797050"/>
                  <a:gd name="connsiteX208" fmla="*/ 1092200 w 2362200"/>
                  <a:gd name="connsiteY208" fmla="*/ 1495425 h 1797050"/>
                  <a:gd name="connsiteX209" fmla="*/ 1098550 w 2362200"/>
                  <a:gd name="connsiteY209" fmla="*/ 1511300 h 1797050"/>
                  <a:gd name="connsiteX210" fmla="*/ 1079500 w 2362200"/>
                  <a:gd name="connsiteY210" fmla="*/ 1530350 h 1797050"/>
                  <a:gd name="connsiteX211" fmla="*/ 1035050 w 2362200"/>
                  <a:gd name="connsiteY211" fmla="*/ 1530350 h 1797050"/>
                  <a:gd name="connsiteX212" fmla="*/ 1006475 w 2362200"/>
                  <a:gd name="connsiteY212" fmla="*/ 1574800 h 1797050"/>
                  <a:gd name="connsiteX213" fmla="*/ 958850 w 2362200"/>
                  <a:gd name="connsiteY213" fmla="*/ 1571625 h 1797050"/>
                  <a:gd name="connsiteX214" fmla="*/ 952500 w 2362200"/>
                  <a:gd name="connsiteY214" fmla="*/ 1587500 h 1797050"/>
                  <a:gd name="connsiteX215" fmla="*/ 965200 w 2362200"/>
                  <a:gd name="connsiteY215" fmla="*/ 1670050 h 1797050"/>
                  <a:gd name="connsiteX216" fmla="*/ 939800 w 2362200"/>
                  <a:gd name="connsiteY216" fmla="*/ 1714500 h 1797050"/>
                  <a:gd name="connsiteX217" fmla="*/ 901700 w 2362200"/>
                  <a:gd name="connsiteY217" fmla="*/ 1720850 h 1797050"/>
                  <a:gd name="connsiteX218" fmla="*/ 898525 w 2362200"/>
                  <a:gd name="connsiteY218" fmla="*/ 1746250 h 1797050"/>
                  <a:gd name="connsiteX219" fmla="*/ 869950 w 2362200"/>
                  <a:gd name="connsiteY219" fmla="*/ 1746250 h 1797050"/>
                  <a:gd name="connsiteX220" fmla="*/ 854075 w 2362200"/>
                  <a:gd name="connsiteY220" fmla="*/ 1758950 h 1797050"/>
                  <a:gd name="connsiteX221" fmla="*/ 847725 w 2362200"/>
                  <a:gd name="connsiteY221" fmla="*/ 1771650 h 1797050"/>
                  <a:gd name="connsiteX222" fmla="*/ 828675 w 2362200"/>
                  <a:gd name="connsiteY222" fmla="*/ 1765300 h 1797050"/>
                  <a:gd name="connsiteX223" fmla="*/ 819150 w 2362200"/>
                  <a:gd name="connsiteY223" fmla="*/ 1752600 h 1797050"/>
                  <a:gd name="connsiteX224" fmla="*/ 790575 w 2362200"/>
                  <a:gd name="connsiteY224" fmla="*/ 1771650 h 1797050"/>
                  <a:gd name="connsiteX225" fmla="*/ 692150 w 2362200"/>
                  <a:gd name="connsiteY225" fmla="*/ 1701800 h 1797050"/>
                  <a:gd name="connsiteX226" fmla="*/ 650875 w 2362200"/>
                  <a:gd name="connsiteY226" fmla="*/ 1720850 h 1797050"/>
                  <a:gd name="connsiteX227" fmla="*/ 615950 w 2362200"/>
                  <a:gd name="connsiteY227" fmla="*/ 1685925 h 1797050"/>
                  <a:gd name="connsiteX228" fmla="*/ 581025 w 2362200"/>
                  <a:gd name="connsiteY228" fmla="*/ 1689100 h 1797050"/>
                  <a:gd name="connsiteX229" fmla="*/ 571500 w 2362200"/>
                  <a:gd name="connsiteY229" fmla="*/ 1609725 h 1797050"/>
                  <a:gd name="connsiteX230" fmla="*/ 523875 w 2362200"/>
                  <a:gd name="connsiteY230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8150 w 2362200"/>
                  <a:gd name="connsiteY76" fmla="*/ 50800 h 1797050"/>
                  <a:gd name="connsiteX77" fmla="*/ 454025 w 2362200"/>
                  <a:gd name="connsiteY77" fmla="*/ 63500 h 1797050"/>
                  <a:gd name="connsiteX78" fmla="*/ 511969 w 2362200"/>
                  <a:gd name="connsiteY78" fmla="*/ 75406 h 1797050"/>
                  <a:gd name="connsiteX79" fmla="*/ 606425 w 2362200"/>
                  <a:gd name="connsiteY79" fmla="*/ 22225 h 1797050"/>
                  <a:gd name="connsiteX80" fmla="*/ 638969 w 2362200"/>
                  <a:gd name="connsiteY80" fmla="*/ 31750 h 1797050"/>
                  <a:gd name="connsiteX81" fmla="*/ 644525 w 2362200"/>
                  <a:gd name="connsiteY81" fmla="*/ 0 h 1797050"/>
                  <a:gd name="connsiteX82" fmla="*/ 715169 w 2362200"/>
                  <a:gd name="connsiteY82" fmla="*/ 5556 h 1797050"/>
                  <a:gd name="connsiteX83" fmla="*/ 723900 w 2362200"/>
                  <a:gd name="connsiteY83" fmla="*/ 31750 h 1797050"/>
                  <a:gd name="connsiteX84" fmla="*/ 750888 w 2362200"/>
                  <a:gd name="connsiteY84" fmla="*/ 63500 h 1797050"/>
                  <a:gd name="connsiteX85" fmla="*/ 765968 w 2362200"/>
                  <a:gd name="connsiteY85" fmla="*/ 44450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8206 w 2362200"/>
                  <a:gd name="connsiteY89" fmla="*/ 12700 h 1797050"/>
                  <a:gd name="connsiteX90" fmla="*/ 900906 w 2362200"/>
                  <a:gd name="connsiteY90" fmla="*/ 83344 h 1797050"/>
                  <a:gd name="connsiteX91" fmla="*/ 952500 w 2362200"/>
                  <a:gd name="connsiteY91" fmla="*/ 123825 h 1797050"/>
                  <a:gd name="connsiteX92" fmla="*/ 996950 w 2362200"/>
                  <a:gd name="connsiteY92" fmla="*/ 203200 h 1797050"/>
                  <a:gd name="connsiteX93" fmla="*/ 1037432 w 2362200"/>
                  <a:gd name="connsiteY93" fmla="*/ 228600 h 1797050"/>
                  <a:gd name="connsiteX94" fmla="*/ 1073944 w 2362200"/>
                  <a:gd name="connsiteY94" fmla="*/ 230981 h 1797050"/>
                  <a:gd name="connsiteX95" fmla="*/ 1129242 w 2362200"/>
                  <a:gd name="connsiteY95" fmla="*/ 283633 h 1797050"/>
                  <a:gd name="connsiteX96" fmla="*/ 1169458 w 2362200"/>
                  <a:gd name="connsiteY96" fmla="*/ 281517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301750 w 2362200"/>
                  <a:gd name="connsiteY100" fmla="*/ 416983 h 1797050"/>
                  <a:gd name="connsiteX101" fmla="*/ 1282700 w 2362200"/>
                  <a:gd name="connsiteY101" fmla="*/ 460375 h 1797050"/>
                  <a:gd name="connsiteX102" fmla="*/ 1336675 w 2362200"/>
                  <a:gd name="connsiteY102" fmla="*/ 504825 h 1797050"/>
                  <a:gd name="connsiteX103" fmla="*/ 1378744 w 2362200"/>
                  <a:gd name="connsiteY103" fmla="*/ 503238 h 1797050"/>
                  <a:gd name="connsiteX104" fmla="*/ 1403350 w 2362200"/>
                  <a:gd name="connsiteY104" fmla="*/ 530225 h 1797050"/>
                  <a:gd name="connsiteX105" fmla="*/ 1434307 w 2362200"/>
                  <a:gd name="connsiteY105" fmla="*/ 526475 h 1797050"/>
                  <a:gd name="connsiteX106" fmla="*/ 1468438 w 2362200"/>
                  <a:gd name="connsiteY106" fmla="*/ 548578 h 1797050"/>
                  <a:gd name="connsiteX107" fmla="*/ 1492250 w 2362200"/>
                  <a:gd name="connsiteY107" fmla="*/ 590550 h 1797050"/>
                  <a:gd name="connsiteX108" fmla="*/ 1480344 w 2362200"/>
                  <a:gd name="connsiteY108" fmla="*/ 612775 h 1797050"/>
                  <a:gd name="connsiteX109" fmla="*/ 1450975 w 2362200"/>
                  <a:gd name="connsiteY109" fmla="*/ 622300 h 1797050"/>
                  <a:gd name="connsiteX110" fmla="*/ 1511300 w 2362200"/>
                  <a:gd name="connsiteY110" fmla="*/ 638175 h 1797050"/>
                  <a:gd name="connsiteX111" fmla="*/ 1581944 w 2362200"/>
                  <a:gd name="connsiteY111" fmla="*/ 619919 h 1797050"/>
                  <a:gd name="connsiteX112" fmla="*/ 1622425 w 2362200"/>
                  <a:gd name="connsiteY112" fmla="*/ 613569 h 1797050"/>
                  <a:gd name="connsiteX113" fmla="*/ 1623219 w 2362200"/>
                  <a:gd name="connsiteY113" fmla="*/ 587375 h 1797050"/>
                  <a:gd name="connsiteX114" fmla="*/ 1641475 w 2362200"/>
                  <a:gd name="connsiteY114" fmla="*/ 593725 h 1797050"/>
                  <a:gd name="connsiteX115" fmla="*/ 1698625 w 2362200"/>
                  <a:gd name="connsiteY115" fmla="*/ 611981 h 1797050"/>
                  <a:gd name="connsiteX116" fmla="*/ 1704181 w 2362200"/>
                  <a:gd name="connsiteY116" fmla="*/ 575469 h 1797050"/>
                  <a:gd name="connsiteX117" fmla="*/ 1724025 w 2362200"/>
                  <a:gd name="connsiteY117" fmla="*/ 565150 h 1797050"/>
                  <a:gd name="connsiteX118" fmla="*/ 1803400 w 2362200"/>
                  <a:gd name="connsiteY118" fmla="*/ 508000 h 1797050"/>
                  <a:gd name="connsiteX119" fmla="*/ 1885950 w 2362200"/>
                  <a:gd name="connsiteY119" fmla="*/ 485775 h 1797050"/>
                  <a:gd name="connsiteX120" fmla="*/ 1952625 w 2362200"/>
                  <a:gd name="connsiteY120" fmla="*/ 415925 h 1797050"/>
                  <a:gd name="connsiteX121" fmla="*/ 1977231 w 2362200"/>
                  <a:gd name="connsiteY121" fmla="*/ 409575 h 1797050"/>
                  <a:gd name="connsiteX122" fmla="*/ 2006600 w 2362200"/>
                  <a:gd name="connsiteY122" fmla="*/ 396875 h 1797050"/>
                  <a:gd name="connsiteX123" fmla="*/ 2056606 w 2362200"/>
                  <a:gd name="connsiteY123" fmla="*/ 411956 h 1797050"/>
                  <a:gd name="connsiteX124" fmla="*/ 2078038 w 2362200"/>
                  <a:gd name="connsiteY124" fmla="*/ 452437 h 1797050"/>
                  <a:gd name="connsiteX125" fmla="*/ 2133600 w 2362200"/>
                  <a:gd name="connsiteY125" fmla="*/ 504825 h 1797050"/>
                  <a:gd name="connsiteX126" fmla="*/ 2194719 w 2362200"/>
                  <a:gd name="connsiteY126" fmla="*/ 536575 h 1797050"/>
                  <a:gd name="connsiteX127" fmla="*/ 2248694 w 2362200"/>
                  <a:gd name="connsiteY127" fmla="*/ 523081 h 1797050"/>
                  <a:gd name="connsiteX128" fmla="*/ 2266156 w 2362200"/>
                  <a:gd name="connsiteY128" fmla="*/ 531019 h 1797050"/>
                  <a:gd name="connsiteX129" fmla="*/ 2274887 w 2362200"/>
                  <a:gd name="connsiteY129" fmla="*/ 573881 h 1797050"/>
                  <a:gd name="connsiteX130" fmla="*/ 2324100 w 2362200"/>
                  <a:gd name="connsiteY130" fmla="*/ 606425 h 1797050"/>
                  <a:gd name="connsiteX131" fmla="*/ 2362200 w 2362200"/>
                  <a:gd name="connsiteY131" fmla="*/ 644525 h 1797050"/>
                  <a:gd name="connsiteX132" fmla="*/ 2310857 w 2362200"/>
                  <a:gd name="connsiteY132" fmla="*/ 772537 h 1797050"/>
                  <a:gd name="connsiteX133" fmla="*/ 2273300 w 2362200"/>
                  <a:gd name="connsiteY133" fmla="*/ 895350 h 1797050"/>
                  <a:gd name="connsiteX134" fmla="*/ 2247900 w 2362200"/>
                  <a:gd name="connsiteY134" fmla="*/ 949325 h 1797050"/>
                  <a:gd name="connsiteX135" fmla="*/ 2197100 w 2362200"/>
                  <a:gd name="connsiteY135" fmla="*/ 949325 h 1797050"/>
                  <a:gd name="connsiteX136" fmla="*/ 2174875 w 2362200"/>
                  <a:gd name="connsiteY136" fmla="*/ 993775 h 1797050"/>
                  <a:gd name="connsiteX137" fmla="*/ 2174875 w 2362200"/>
                  <a:gd name="connsiteY137" fmla="*/ 993775 h 1797050"/>
                  <a:gd name="connsiteX138" fmla="*/ 2181225 w 2362200"/>
                  <a:gd name="connsiteY138" fmla="*/ 1022350 h 1797050"/>
                  <a:gd name="connsiteX139" fmla="*/ 2146300 w 2362200"/>
                  <a:gd name="connsiteY139" fmla="*/ 1031875 h 1797050"/>
                  <a:gd name="connsiteX140" fmla="*/ 2095500 w 2362200"/>
                  <a:gd name="connsiteY140" fmla="*/ 1019175 h 1797050"/>
                  <a:gd name="connsiteX141" fmla="*/ 2101850 w 2362200"/>
                  <a:gd name="connsiteY141" fmla="*/ 1073150 h 1797050"/>
                  <a:gd name="connsiteX142" fmla="*/ 2114550 w 2362200"/>
                  <a:gd name="connsiteY142" fmla="*/ 1117600 h 1797050"/>
                  <a:gd name="connsiteX143" fmla="*/ 2051050 w 2362200"/>
                  <a:gd name="connsiteY143" fmla="*/ 1152525 h 1797050"/>
                  <a:gd name="connsiteX144" fmla="*/ 2066925 w 2362200"/>
                  <a:gd name="connsiteY144" fmla="*/ 1174750 h 1797050"/>
                  <a:gd name="connsiteX145" fmla="*/ 2047875 w 2362200"/>
                  <a:gd name="connsiteY145" fmla="*/ 1196975 h 1797050"/>
                  <a:gd name="connsiteX146" fmla="*/ 1968500 w 2362200"/>
                  <a:gd name="connsiteY146" fmla="*/ 1171575 h 1797050"/>
                  <a:gd name="connsiteX147" fmla="*/ 1943100 w 2362200"/>
                  <a:gd name="connsiteY147" fmla="*/ 1187450 h 1797050"/>
                  <a:gd name="connsiteX148" fmla="*/ 1908175 w 2362200"/>
                  <a:gd name="connsiteY148" fmla="*/ 1187450 h 1797050"/>
                  <a:gd name="connsiteX149" fmla="*/ 1908175 w 2362200"/>
                  <a:gd name="connsiteY149" fmla="*/ 1247775 h 1797050"/>
                  <a:gd name="connsiteX150" fmla="*/ 1924050 w 2362200"/>
                  <a:gd name="connsiteY150" fmla="*/ 1263650 h 1797050"/>
                  <a:gd name="connsiteX151" fmla="*/ 1933575 w 2362200"/>
                  <a:gd name="connsiteY151" fmla="*/ 1279525 h 1797050"/>
                  <a:gd name="connsiteX152" fmla="*/ 1943100 w 2362200"/>
                  <a:gd name="connsiteY152" fmla="*/ 1279525 h 1797050"/>
                  <a:gd name="connsiteX153" fmla="*/ 1933575 w 2362200"/>
                  <a:gd name="connsiteY153" fmla="*/ 1304925 h 1797050"/>
                  <a:gd name="connsiteX154" fmla="*/ 1952625 w 2362200"/>
                  <a:gd name="connsiteY154" fmla="*/ 1320800 h 1797050"/>
                  <a:gd name="connsiteX155" fmla="*/ 1949450 w 2362200"/>
                  <a:gd name="connsiteY155" fmla="*/ 1336675 h 1797050"/>
                  <a:gd name="connsiteX156" fmla="*/ 1905000 w 2362200"/>
                  <a:gd name="connsiteY156" fmla="*/ 13366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406525 h 1797050"/>
                  <a:gd name="connsiteX160" fmla="*/ 1936750 w 2362200"/>
                  <a:gd name="connsiteY160" fmla="*/ 1447800 h 1797050"/>
                  <a:gd name="connsiteX161" fmla="*/ 1990725 w 2362200"/>
                  <a:gd name="connsiteY161" fmla="*/ 1447800 h 1797050"/>
                  <a:gd name="connsiteX162" fmla="*/ 2060575 w 2362200"/>
                  <a:gd name="connsiteY162" fmla="*/ 1476375 h 1797050"/>
                  <a:gd name="connsiteX163" fmla="*/ 2060575 w 2362200"/>
                  <a:gd name="connsiteY163" fmla="*/ 1504950 h 1797050"/>
                  <a:gd name="connsiteX164" fmla="*/ 2035175 w 2362200"/>
                  <a:gd name="connsiteY164" fmla="*/ 1571625 h 1797050"/>
                  <a:gd name="connsiteX165" fmla="*/ 2063750 w 2362200"/>
                  <a:gd name="connsiteY165" fmla="*/ 1587500 h 1797050"/>
                  <a:gd name="connsiteX166" fmla="*/ 2105025 w 2362200"/>
                  <a:gd name="connsiteY166" fmla="*/ 1660525 h 1797050"/>
                  <a:gd name="connsiteX167" fmla="*/ 2054225 w 2362200"/>
                  <a:gd name="connsiteY167" fmla="*/ 1736725 h 1797050"/>
                  <a:gd name="connsiteX168" fmla="*/ 2028825 w 2362200"/>
                  <a:gd name="connsiteY168" fmla="*/ 1730375 h 1797050"/>
                  <a:gd name="connsiteX169" fmla="*/ 2006600 w 2362200"/>
                  <a:gd name="connsiteY169" fmla="*/ 1717675 h 1797050"/>
                  <a:gd name="connsiteX170" fmla="*/ 2000250 w 2362200"/>
                  <a:gd name="connsiteY170" fmla="*/ 1736725 h 1797050"/>
                  <a:gd name="connsiteX171" fmla="*/ 1958975 w 2362200"/>
                  <a:gd name="connsiteY171" fmla="*/ 1746250 h 1797050"/>
                  <a:gd name="connsiteX172" fmla="*/ 1952625 w 2362200"/>
                  <a:gd name="connsiteY172" fmla="*/ 1778000 h 1797050"/>
                  <a:gd name="connsiteX173" fmla="*/ 1901825 w 2362200"/>
                  <a:gd name="connsiteY173" fmla="*/ 1797050 h 1797050"/>
                  <a:gd name="connsiteX174" fmla="*/ 1879600 w 2362200"/>
                  <a:gd name="connsiteY174" fmla="*/ 1758950 h 1797050"/>
                  <a:gd name="connsiteX175" fmla="*/ 1841500 w 2362200"/>
                  <a:gd name="connsiteY175" fmla="*/ 1768475 h 1797050"/>
                  <a:gd name="connsiteX176" fmla="*/ 1844675 w 2362200"/>
                  <a:gd name="connsiteY176" fmla="*/ 1730375 h 1797050"/>
                  <a:gd name="connsiteX177" fmla="*/ 1825625 w 2362200"/>
                  <a:gd name="connsiteY177" fmla="*/ 1704975 h 1797050"/>
                  <a:gd name="connsiteX178" fmla="*/ 1860550 w 2362200"/>
                  <a:gd name="connsiteY178" fmla="*/ 1685925 h 1797050"/>
                  <a:gd name="connsiteX179" fmla="*/ 1803400 w 2362200"/>
                  <a:gd name="connsiteY179" fmla="*/ 1666875 h 1797050"/>
                  <a:gd name="connsiteX180" fmla="*/ 1790700 w 2362200"/>
                  <a:gd name="connsiteY180" fmla="*/ 1692275 h 1797050"/>
                  <a:gd name="connsiteX181" fmla="*/ 1746250 w 2362200"/>
                  <a:gd name="connsiteY181" fmla="*/ 1711325 h 1797050"/>
                  <a:gd name="connsiteX182" fmla="*/ 1739900 w 2362200"/>
                  <a:gd name="connsiteY182" fmla="*/ 1733550 h 1797050"/>
                  <a:gd name="connsiteX183" fmla="*/ 1724025 w 2362200"/>
                  <a:gd name="connsiteY183" fmla="*/ 1739900 h 1797050"/>
                  <a:gd name="connsiteX184" fmla="*/ 1701800 w 2362200"/>
                  <a:gd name="connsiteY184" fmla="*/ 1739900 h 1797050"/>
                  <a:gd name="connsiteX185" fmla="*/ 1714500 w 2362200"/>
                  <a:gd name="connsiteY185" fmla="*/ 1704975 h 1797050"/>
                  <a:gd name="connsiteX186" fmla="*/ 1739900 w 2362200"/>
                  <a:gd name="connsiteY186" fmla="*/ 1679575 h 1797050"/>
                  <a:gd name="connsiteX187" fmla="*/ 1730375 w 2362200"/>
                  <a:gd name="connsiteY187" fmla="*/ 1654175 h 1797050"/>
                  <a:gd name="connsiteX188" fmla="*/ 1708150 w 2362200"/>
                  <a:gd name="connsiteY188" fmla="*/ 1654175 h 1797050"/>
                  <a:gd name="connsiteX189" fmla="*/ 1695450 w 2362200"/>
                  <a:gd name="connsiteY189" fmla="*/ 1679575 h 1797050"/>
                  <a:gd name="connsiteX190" fmla="*/ 1663700 w 2362200"/>
                  <a:gd name="connsiteY190" fmla="*/ 1685925 h 1797050"/>
                  <a:gd name="connsiteX191" fmla="*/ 1628775 w 2362200"/>
                  <a:gd name="connsiteY191" fmla="*/ 1698625 h 1797050"/>
                  <a:gd name="connsiteX192" fmla="*/ 1600200 w 2362200"/>
                  <a:gd name="connsiteY192" fmla="*/ 1670050 h 1797050"/>
                  <a:gd name="connsiteX193" fmla="*/ 1597025 w 2362200"/>
                  <a:gd name="connsiteY193" fmla="*/ 1635125 h 1797050"/>
                  <a:gd name="connsiteX194" fmla="*/ 1568450 w 2362200"/>
                  <a:gd name="connsiteY194" fmla="*/ 1619250 h 1797050"/>
                  <a:gd name="connsiteX195" fmla="*/ 1558925 w 2362200"/>
                  <a:gd name="connsiteY195" fmla="*/ 1584325 h 1797050"/>
                  <a:gd name="connsiteX196" fmla="*/ 1517650 w 2362200"/>
                  <a:gd name="connsiteY196" fmla="*/ 1555750 h 1797050"/>
                  <a:gd name="connsiteX197" fmla="*/ 1498600 w 2362200"/>
                  <a:gd name="connsiteY197" fmla="*/ 1558925 h 1797050"/>
                  <a:gd name="connsiteX198" fmla="*/ 1466850 w 2362200"/>
                  <a:gd name="connsiteY198" fmla="*/ 1603375 h 1797050"/>
                  <a:gd name="connsiteX199" fmla="*/ 1419225 w 2362200"/>
                  <a:gd name="connsiteY199" fmla="*/ 1622425 h 1797050"/>
                  <a:gd name="connsiteX200" fmla="*/ 1393825 w 2362200"/>
                  <a:gd name="connsiteY200" fmla="*/ 1587500 h 1797050"/>
                  <a:gd name="connsiteX201" fmla="*/ 1368425 w 2362200"/>
                  <a:gd name="connsiteY201" fmla="*/ 1587500 h 1797050"/>
                  <a:gd name="connsiteX202" fmla="*/ 1270000 w 2362200"/>
                  <a:gd name="connsiteY202" fmla="*/ 1511300 h 1797050"/>
                  <a:gd name="connsiteX203" fmla="*/ 1276350 w 2362200"/>
                  <a:gd name="connsiteY203" fmla="*/ 1463675 h 1797050"/>
                  <a:gd name="connsiteX204" fmla="*/ 1238250 w 2362200"/>
                  <a:gd name="connsiteY204" fmla="*/ 1457325 h 1797050"/>
                  <a:gd name="connsiteX205" fmla="*/ 1222375 w 2362200"/>
                  <a:gd name="connsiteY205" fmla="*/ 1482725 h 1797050"/>
                  <a:gd name="connsiteX206" fmla="*/ 1187450 w 2362200"/>
                  <a:gd name="connsiteY206" fmla="*/ 1482725 h 1797050"/>
                  <a:gd name="connsiteX207" fmla="*/ 1139825 w 2362200"/>
                  <a:gd name="connsiteY207" fmla="*/ 1460500 h 1797050"/>
                  <a:gd name="connsiteX208" fmla="*/ 1092200 w 2362200"/>
                  <a:gd name="connsiteY208" fmla="*/ 1495425 h 1797050"/>
                  <a:gd name="connsiteX209" fmla="*/ 1098550 w 2362200"/>
                  <a:gd name="connsiteY209" fmla="*/ 1511300 h 1797050"/>
                  <a:gd name="connsiteX210" fmla="*/ 1079500 w 2362200"/>
                  <a:gd name="connsiteY210" fmla="*/ 1530350 h 1797050"/>
                  <a:gd name="connsiteX211" fmla="*/ 1035050 w 2362200"/>
                  <a:gd name="connsiteY211" fmla="*/ 1530350 h 1797050"/>
                  <a:gd name="connsiteX212" fmla="*/ 1006475 w 2362200"/>
                  <a:gd name="connsiteY212" fmla="*/ 1574800 h 1797050"/>
                  <a:gd name="connsiteX213" fmla="*/ 958850 w 2362200"/>
                  <a:gd name="connsiteY213" fmla="*/ 1571625 h 1797050"/>
                  <a:gd name="connsiteX214" fmla="*/ 952500 w 2362200"/>
                  <a:gd name="connsiteY214" fmla="*/ 1587500 h 1797050"/>
                  <a:gd name="connsiteX215" fmla="*/ 965200 w 2362200"/>
                  <a:gd name="connsiteY215" fmla="*/ 1670050 h 1797050"/>
                  <a:gd name="connsiteX216" fmla="*/ 939800 w 2362200"/>
                  <a:gd name="connsiteY216" fmla="*/ 1714500 h 1797050"/>
                  <a:gd name="connsiteX217" fmla="*/ 901700 w 2362200"/>
                  <a:gd name="connsiteY217" fmla="*/ 1720850 h 1797050"/>
                  <a:gd name="connsiteX218" fmla="*/ 898525 w 2362200"/>
                  <a:gd name="connsiteY218" fmla="*/ 1746250 h 1797050"/>
                  <a:gd name="connsiteX219" fmla="*/ 869950 w 2362200"/>
                  <a:gd name="connsiteY219" fmla="*/ 1746250 h 1797050"/>
                  <a:gd name="connsiteX220" fmla="*/ 854075 w 2362200"/>
                  <a:gd name="connsiteY220" fmla="*/ 1758950 h 1797050"/>
                  <a:gd name="connsiteX221" fmla="*/ 847725 w 2362200"/>
                  <a:gd name="connsiteY221" fmla="*/ 1771650 h 1797050"/>
                  <a:gd name="connsiteX222" fmla="*/ 828675 w 2362200"/>
                  <a:gd name="connsiteY222" fmla="*/ 1765300 h 1797050"/>
                  <a:gd name="connsiteX223" fmla="*/ 819150 w 2362200"/>
                  <a:gd name="connsiteY223" fmla="*/ 1752600 h 1797050"/>
                  <a:gd name="connsiteX224" fmla="*/ 790575 w 2362200"/>
                  <a:gd name="connsiteY224" fmla="*/ 1771650 h 1797050"/>
                  <a:gd name="connsiteX225" fmla="*/ 692150 w 2362200"/>
                  <a:gd name="connsiteY225" fmla="*/ 1701800 h 1797050"/>
                  <a:gd name="connsiteX226" fmla="*/ 650875 w 2362200"/>
                  <a:gd name="connsiteY226" fmla="*/ 1720850 h 1797050"/>
                  <a:gd name="connsiteX227" fmla="*/ 615950 w 2362200"/>
                  <a:gd name="connsiteY227" fmla="*/ 1685925 h 1797050"/>
                  <a:gd name="connsiteX228" fmla="*/ 581025 w 2362200"/>
                  <a:gd name="connsiteY228" fmla="*/ 1689100 h 1797050"/>
                  <a:gd name="connsiteX229" fmla="*/ 571500 w 2362200"/>
                  <a:gd name="connsiteY229" fmla="*/ 1609725 h 1797050"/>
                  <a:gd name="connsiteX230" fmla="*/ 523875 w 2362200"/>
                  <a:gd name="connsiteY230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77825 w 2362200"/>
                  <a:gd name="connsiteY75" fmla="*/ 41275 h 1797050"/>
                  <a:gd name="connsiteX76" fmla="*/ 433388 w 2362200"/>
                  <a:gd name="connsiteY76" fmla="*/ 42862 h 1797050"/>
                  <a:gd name="connsiteX77" fmla="*/ 454025 w 2362200"/>
                  <a:gd name="connsiteY77" fmla="*/ 63500 h 1797050"/>
                  <a:gd name="connsiteX78" fmla="*/ 511969 w 2362200"/>
                  <a:gd name="connsiteY78" fmla="*/ 75406 h 1797050"/>
                  <a:gd name="connsiteX79" fmla="*/ 606425 w 2362200"/>
                  <a:gd name="connsiteY79" fmla="*/ 22225 h 1797050"/>
                  <a:gd name="connsiteX80" fmla="*/ 638969 w 2362200"/>
                  <a:gd name="connsiteY80" fmla="*/ 31750 h 1797050"/>
                  <a:gd name="connsiteX81" fmla="*/ 644525 w 2362200"/>
                  <a:gd name="connsiteY81" fmla="*/ 0 h 1797050"/>
                  <a:gd name="connsiteX82" fmla="*/ 715169 w 2362200"/>
                  <a:gd name="connsiteY82" fmla="*/ 5556 h 1797050"/>
                  <a:gd name="connsiteX83" fmla="*/ 723900 w 2362200"/>
                  <a:gd name="connsiteY83" fmla="*/ 31750 h 1797050"/>
                  <a:gd name="connsiteX84" fmla="*/ 750888 w 2362200"/>
                  <a:gd name="connsiteY84" fmla="*/ 63500 h 1797050"/>
                  <a:gd name="connsiteX85" fmla="*/ 765968 w 2362200"/>
                  <a:gd name="connsiteY85" fmla="*/ 44450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8206 w 2362200"/>
                  <a:gd name="connsiteY89" fmla="*/ 12700 h 1797050"/>
                  <a:gd name="connsiteX90" fmla="*/ 900906 w 2362200"/>
                  <a:gd name="connsiteY90" fmla="*/ 83344 h 1797050"/>
                  <a:gd name="connsiteX91" fmla="*/ 952500 w 2362200"/>
                  <a:gd name="connsiteY91" fmla="*/ 123825 h 1797050"/>
                  <a:gd name="connsiteX92" fmla="*/ 996950 w 2362200"/>
                  <a:gd name="connsiteY92" fmla="*/ 203200 h 1797050"/>
                  <a:gd name="connsiteX93" fmla="*/ 1037432 w 2362200"/>
                  <a:gd name="connsiteY93" fmla="*/ 228600 h 1797050"/>
                  <a:gd name="connsiteX94" fmla="*/ 1073944 w 2362200"/>
                  <a:gd name="connsiteY94" fmla="*/ 230981 h 1797050"/>
                  <a:gd name="connsiteX95" fmla="*/ 1129242 w 2362200"/>
                  <a:gd name="connsiteY95" fmla="*/ 283633 h 1797050"/>
                  <a:gd name="connsiteX96" fmla="*/ 1169458 w 2362200"/>
                  <a:gd name="connsiteY96" fmla="*/ 281517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301750 w 2362200"/>
                  <a:gd name="connsiteY100" fmla="*/ 416983 h 1797050"/>
                  <a:gd name="connsiteX101" fmla="*/ 1282700 w 2362200"/>
                  <a:gd name="connsiteY101" fmla="*/ 460375 h 1797050"/>
                  <a:gd name="connsiteX102" fmla="*/ 1336675 w 2362200"/>
                  <a:gd name="connsiteY102" fmla="*/ 504825 h 1797050"/>
                  <a:gd name="connsiteX103" fmla="*/ 1378744 w 2362200"/>
                  <a:gd name="connsiteY103" fmla="*/ 503238 h 1797050"/>
                  <a:gd name="connsiteX104" fmla="*/ 1403350 w 2362200"/>
                  <a:gd name="connsiteY104" fmla="*/ 530225 h 1797050"/>
                  <a:gd name="connsiteX105" fmla="*/ 1434307 w 2362200"/>
                  <a:gd name="connsiteY105" fmla="*/ 526475 h 1797050"/>
                  <a:gd name="connsiteX106" fmla="*/ 1468438 w 2362200"/>
                  <a:gd name="connsiteY106" fmla="*/ 548578 h 1797050"/>
                  <a:gd name="connsiteX107" fmla="*/ 1492250 w 2362200"/>
                  <a:gd name="connsiteY107" fmla="*/ 590550 h 1797050"/>
                  <a:gd name="connsiteX108" fmla="*/ 1480344 w 2362200"/>
                  <a:gd name="connsiteY108" fmla="*/ 612775 h 1797050"/>
                  <a:gd name="connsiteX109" fmla="*/ 1450975 w 2362200"/>
                  <a:gd name="connsiteY109" fmla="*/ 622300 h 1797050"/>
                  <a:gd name="connsiteX110" fmla="*/ 1511300 w 2362200"/>
                  <a:gd name="connsiteY110" fmla="*/ 638175 h 1797050"/>
                  <a:gd name="connsiteX111" fmla="*/ 1581944 w 2362200"/>
                  <a:gd name="connsiteY111" fmla="*/ 619919 h 1797050"/>
                  <a:gd name="connsiteX112" fmla="*/ 1622425 w 2362200"/>
                  <a:gd name="connsiteY112" fmla="*/ 613569 h 1797050"/>
                  <a:gd name="connsiteX113" fmla="*/ 1623219 w 2362200"/>
                  <a:gd name="connsiteY113" fmla="*/ 587375 h 1797050"/>
                  <a:gd name="connsiteX114" fmla="*/ 1641475 w 2362200"/>
                  <a:gd name="connsiteY114" fmla="*/ 593725 h 1797050"/>
                  <a:gd name="connsiteX115" fmla="*/ 1698625 w 2362200"/>
                  <a:gd name="connsiteY115" fmla="*/ 611981 h 1797050"/>
                  <a:gd name="connsiteX116" fmla="*/ 1704181 w 2362200"/>
                  <a:gd name="connsiteY116" fmla="*/ 575469 h 1797050"/>
                  <a:gd name="connsiteX117" fmla="*/ 1724025 w 2362200"/>
                  <a:gd name="connsiteY117" fmla="*/ 565150 h 1797050"/>
                  <a:gd name="connsiteX118" fmla="*/ 1803400 w 2362200"/>
                  <a:gd name="connsiteY118" fmla="*/ 508000 h 1797050"/>
                  <a:gd name="connsiteX119" fmla="*/ 1885950 w 2362200"/>
                  <a:gd name="connsiteY119" fmla="*/ 485775 h 1797050"/>
                  <a:gd name="connsiteX120" fmla="*/ 1952625 w 2362200"/>
                  <a:gd name="connsiteY120" fmla="*/ 415925 h 1797050"/>
                  <a:gd name="connsiteX121" fmla="*/ 1977231 w 2362200"/>
                  <a:gd name="connsiteY121" fmla="*/ 409575 h 1797050"/>
                  <a:gd name="connsiteX122" fmla="*/ 2006600 w 2362200"/>
                  <a:gd name="connsiteY122" fmla="*/ 396875 h 1797050"/>
                  <a:gd name="connsiteX123" fmla="*/ 2056606 w 2362200"/>
                  <a:gd name="connsiteY123" fmla="*/ 411956 h 1797050"/>
                  <a:gd name="connsiteX124" fmla="*/ 2078038 w 2362200"/>
                  <a:gd name="connsiteY124" fmla="*/ 452437 h 1797050"/>
                  <a:gd name="connsiteX125" fmla="*/ 2133600 w 2362200"/>
                  <a:gd name="connsiteY125" fmla="*/ 504825 h 1797050"/>
                  <a:gd name="connsiteX126" fmla="*/ 2194719 w 2362200"/>
                  <a:gd name="connsiteY126" fmla="*/ 536575 h 1797050"/>
                  <a:gd name="connsiteX127" fmla="*/ 2248694 w 2362200"/>
                  <a:gd name="connsiteY127" fmla="*/ 523081 h 1797050"/>
                  <a:gd name="connsiteX128" fmla="*/ 2266156 w 2362200"/>
                  <a:gd name="connsiteY128" fmla="*/ 531019 h 1797050"/>
                  <a:gd name="connsiteX129" fmla="*/ 2274887 w 2362200"/>
                  <a:gd name="connsiteY129" fmla="*/ 573881 h 1797050"/>
                  <a:gd name="connsiteX130" fmla="*/ 2324100 w 2362200"/>
                  <a:gd name="connsiteY130" fmla="*/ 606425 h 1797050"/>
                  <a:gd name="connsiteX131" fmla="*/ 2362200 w 2362200"/>
                  <a:gd name="connsiteY131" fmla="*/ 644525 h 1797050"/>
                  <a:gd name="connsiteX132" fmla="*/ 2310857 w 2362200"/>
                  <a:gd name="connsiteY132" fmla="*/ 772537 h 1797050"/>
                  <a:gd name="connsiteX133" fmla="*/ 2273300 w 2362200"/>
                  <a:gd name="connsiteY133" fmla="*/ 895350 h 1797050"/>
                  <a:gd name="connsiteX134" fmla="*/ 2247900 w 2362200"/>
                  <a:gd name="connsiteY134" fmla="*/ 949325 h 1797050"/>
                  <a:gd name="connsiteX135" fmla="*/ 2197100 w 2362200"/>
                  <a:gd name="connsiteY135" fmla="*/ 949325 h 1797050"/>
                  <a:gd name="connsiteX136" fmla="*/ 2174875 w 2362200"/>
                  <a:gd name="connsiteY136" fmla="*/ 993775 h 1797050"/>
                  <a:gd name="connsiteX137" fmla="*/ 2174875 w 2362200"/>
                  <a:gd name="connsiteY137" fmla="*/ 993775 h 1797050"/>
                  <a:gd name="connsiteX138" fmla="*/ 2181225 w 2362200"/>
                  <a:gd name="connsiteY138" fmla="*/ 1022350 h 1797050"/>
                  <a:gd name="connsiteX139" fmla="*/ 2146300 w 2362200"/>
                  <a:gd name="connsiteY139" fmla="*/ 1031875 h 1797050"/>
                  <a:gd name="connsiteX140" fmla="*/ 2095500 w 2362200"/>
                  <a:gd name="connsiteY140" fmla="*/ 1019175 h 1797050"/>
                  <a:gd name="connsiteX141" fmla="*/ 2101850 w 2362200"/>
                  <a:gd name="connsiteY141" fmla="*/ 1073150 h 1797050"/>
                  <a:gd name="connsiteX142" fmla="*/ 2114550 w 2362200"/>
                  <a:gd name="connsiteY142" fmla="*/ 1117600 h 1797050"/>
                  <a:gd name="connsiteX143" fmla="*/ 2051050 w 2362200"/>
                  <a:gd name="connsiteY143" fmla="*/ 1152525 h 1797050"/>
                  <a:gd name="connsiteX144" fmla="*/ 2066925 w 2362200"/>
                  <a:gd name="connsiteY144" fmla="*/ 1174750 h 1797050"/>
                  <a:gd name="connsiteX145" fmla="*/ 2047875 w 2362200"/>
                  <a:gd name="connsiteY145" fmla="*/ 1196975 h 1797050"/>
                  <a:gd name="connsiteX146" fmla="*/ 1968500 w 2362200"/>
                  <a:gd name="connsiteY146" fmla="*/ 1171575 h 1797050"/>
                  <a:gd name="connsiteX147" fmla="*/ 1943100 w 2362200"/>
                  <a:gd name="connsiteY147" fmla="*/ 1187450 h 1797050"/>
                  <a:gd name="connsiteX148" fmla="*/ 1908175 w 2362200"/>
                  <a:gd name="connsiteY148" fmla="*/ 1187450 h 1797050"/>
                  <a:gd name="connsiteX149" fmla="*/ 1908175 w 2362200"/>
                  <a:gd name="connsiteY149" fmla="*/ 1247775 h 1797050"/>
                  <a:gd name="connsiteX150" fmla="*/ 1924050 w 2362200"/>
                  <a:gd name="connsiteY150" fmla="*/ 1263650 h 1797050"/>
                  <a:gd name="connsiteX151" fmla="*/ 1933575 w 2362200"/>
                  <a:gd name="connsiteY151" fmla="*/ 1279525 h 1797050"/>
                  <a:gd name="connsiteX152" fmla="*/ 1943100 w 2362200"/>
                  <a:gd name="connsiteY152" fmla="*/ 1279525 h 1797050"/>
                  <a:gd name="connsiteX153" fmla="*/ 1933575 w 2362200"/>
                  <a:gd name="connsiteY153" fmla="*/ 1304925 h 1797050"/>
                  <a:gd name="connsiteX154" fmla="*/ 1952625 w 2362200"/>
                  <a:gd name="connsiteY154" fmla="*/ 1320800 h 1797050"/>
                  <a:gd name="connsiteX155" fmla="*/ 1949450 w 2362200"/>
                  <a:gd name="connsiteY155" fmla="*/ 1336675 h 1797050"/>
                  <a:gd name="connsiteX156" fmla="*/ 1905000 w 2362200"/>
                  <a:gd name="connsiteY156" fmla="*/ 13366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406525 h 1797050"/>
                  <a:gd name="connsiteX160" fmla="*/ 1936750 w 2362200"/>
                  <a:gd name="connsiteY160" fmla="*/ 1447800 h 1797050"/>
                  <a:gd name="connsiteX161" fmla="*/ 1990725 w 2362200"/>
                  <a:gd name="connsiteY161" fmla="*/ 1447800 h 1797050"/>
                  <a:gd name="connsiteX162" fmla="*/ 2060575 w 2362200"/>
                  <a:gd name="connsiteY162" fmla="*/ 1476375 h 1797050"/>
                  <a:gd name="connsiteX163" fmla="*/ 2060575 w 2362200"/>
                  <a:gd name="connsiteY163" fmla="*/ 1504950 h 1797050"/>
                  <a:gd name="connsiteX164" fmla="*/ 2035175 w 2362200"/>
                  <a:gd name="connsiteY164" fmla="*/ 1571625 h 1797050"/>
                  <a:gd name="connsiteX165" fmla="*/ 2063750 w 2362200"/>
                  <a:gd name="connsiteY165" fmla="*/ 1587500 h 1797050"/>
                  <a:gd name="connsiteX166" fmla="*/ 2105025 w 2362200"/>
                  <a:gd name="connsiteY166" fmla="*/ 1660525 h 1797050"/>
                  <a:gd name="connsiteX167" fmla="*/ 2054225 w 2362200"/>
                  <a:gd name="connsiteY167" fmla="*/ 1736725 h 1797050"/>
                  <a:gd name="connsiteX168" fmla="*/ 2028825 w 2362200"/>
                  <a:gd name="connsiteY168" fmla="*/ 1730375 h 1797050"/>
                  <a:gd name="connsiteX169" fmla="*/ 2006600 w 2362200"/>
                  <a:gd name="connsiteY169" fmla="*/ 1717675 h 1797050"/>
                  <a:gd name="connsiteX170" fmla="*/ 2000250 w 2362200"/>
                  <a:gd name="connsiteY170" fmla="*/ 1736725 h 1797050"/>
                  <a:gd name="connsiteX171" fmla="*/ 1958975 w 2362200"/>
                  <a:gd name="connsiteY171" fmla="*/ 1746250 h 1797050"/>
                  <a:gd name="connsiteX172" fmla="*/ 1952625 w 2362200"/>
                  <a:gd name="connsiteY172" fmla="*/ 1778000 h 1797050"/>
                  <a:gd name="connsiteX173" fmla="*/ 1901825 w 2362200"/>
                  <a:gd name="connsiteY173" fmla="*/ 1797050 h 1797050"/>
                  <a:gd name="connsiteX174" fmla="*/ 1879600 w 2362200"/>
                  <a:gd name="connsiteY174" fmla="*/ 1758950 h 1797050"/>
                  <a:gd name="connsiteX175" fmla="*/ 1841500 w 2362200"/>
                  <a:gd name="connsiteY175" fmla="*/ 1768475 h 1797050"/>
                  <a:gd name="connsiteX176" fmla="*/ 1844675 w 2362200"/>
                  <a:gd name="connsiteY176" fmla="*/ 1730375 h 1797050"/>
                  <a:gd name="connsiteX177" fmla="*/ 1825625 w 2362200"/>
                  <a:gd name="connsiteY177" fmla="*/ 1704975 h 1797050"/>
                  <a:gd name="connsiteX178" fmla="*/ 1860550 w 2362200"/>
                  <a:gd name="connsiteY178" fmla="*/ 1685925 h 1797050"/>
                  <a:gd name="connsiteX179" fmla="*/ 1803400 w 2362200"/>
                  <a:gd name="connsiteY179" fmla="*/ 1666875 h 1797050"/>
                  <a:gd name="connsiteX180" fmla="*/ 1790700 w 2362200"/>
                  <a:gd name="connsiteY180" fmla="*/ 1692275 h 1797050"/>
                  <a:gd name="connsiteX181" fmla="*/ 1746250 w 2362200"/>
                  <a:gd name="connsiteY181" fmla="*/ 1711325 h 1797050"/>
                  <a:gd name="connsiteX182" fmla="*/ 1739900 w 2362200"/>
                  <a:gd name="connsiteY182" fmla="*/ 1733550 h 1797050"/>
                  <a:gd name="connsiteX183" fmla="*/ 1724025 w 2362200"/>
                  <a:gd name="connsiteY183" fmla="*/ 1739900 h 1797050"/>
                  <a:gd name="connsiteX184" fmla="*/ 1701800 w 2362200"/>
                  <a:gd name="connsiteY184" fmla="*/ 1739900 h 1797050"/>
                  <a:gd name="connsiteX185" fmla="*/ 1714500 w 2362200"/>
                  <a:gd name="connsiteY185" fmla="*/ 1704975 h 1797050"/>
                  <a:gd name="connsiteX186" fmla="*/ 1739900 w 2362200"/>
                  <a:gd name="connsiteY186" fmla="*/ 1679575 h 1797050"/>
                  <a:gd name="connsiteX187" fmla="*/ 1730375 w 2362200"/>
                  <a:gd name="connsiteY187" fmla="*/ 1654175 h 1797050"/>
                  <a:gd name="connsiteX188" fmla="*/ 1708150 w 2362200"/>
                  <a:gd name="connsiteY188" fmla="*/ 1654175 h 1797050"/>
                  <a:gd name="connsiteX189" fmla="*/ 1695450 w 2362200"/>
                  <a:gd name="connsiteY189" fmla="*/ 1679575 h 1797050"/>
                  <a:gd name="connsiteX190" fmla="*/ 1663700 w 2362200"/>
                  <a:gd name="connsiteY190" fmla="*/ 1685925 h 1797050"/>
                  <a:gd name="connsiteX191" fmla="*/ 1628775 w 2362200"/>
                  <a:gd name="connsiteY191" fmla="*/ 1698625 h 1797050"/>
                  <a:gd name="connsiteX192" fmla="*/ 1600200 w 2362200"/>
                  <a:gd name="connsiteY192" fmla="*/ 1670050 h 1797050"/>
                  <a:gd name="connsiteX193" fmla="*/ 1597025 w 2362200"/>
                  <a:gd name="connsiteY193" fmla="*/ 1635125 h 1797050"/>
                  <a:gd name="connsiteX194" fmla="*/ 1568450 w 2362200"/>
                  <a:gd name="connsiteY194" fmla="*/ 1619250 h 1797050"/>
                  <a:gd name="connsiteX195" fmla="*/ 1558925 w 2362200"/>
                  <a:gd name="connsiteY195" fmla="*/ 1584325 h 1797050"/>
                  <a:gd name="connsiteX196" fmla="*/ 1517650 w 2362200"/>
                  <a:gd name="connsiteY196" fmla="*/ 1555750 h 1797050"/>
                  <a:gd name="connsiteX197" fmla="*/ 1498600 w 2362200"/>
                  <a:gd name="connsiteY197" fmla="*/ 1558925 h 1797050"/>
                  <a:gd name="connsiteX198" fmla="*/ 1466850 w 2362200"/>
                  <a:gd name="connsiteY198" fmla="*/ 1603375 h 1797050"/>
                  <a:gd name="connsiteX199" fmla="*/ 1419225 w 2362200"/>
                  <a:gd name="connsiteY199" fmla="*/ 1622425 h 1797050"/>
                  <a:gd name="connsiteX200" fmla="*/ 1393825 w 2362200"/>
                  <a:gd name="connsiteY200" fmla="*/ 1587500 h 1797050"/>
                  <a:gd name="connsiteX201" fmla="*/ 1368425 w 2362200"/>
                  <a:gd name="connsiteY201" fmla="*/ 1587500 h 1797050"/>
                  <a:gd name="connsiteX202" fmla="*/ 1270000 w 2362200"/>
                  <a:gd name="connsiteY202" fmla="*/ 1511300 h 1797050"/>
                  <a:gd name="connsiteX203" fmla="*/ 1276350 w 2362200"/>
                  <a:gd name="connsiteY203" fmla="*/ 1463675 h 1797050"/>
                  <a:gd name="connsiteX204" fmla="*/ 1238250 w 2362200"/>
                  <a:gd name="connsiteY204" fmla="*/ 1457325 h 1797050"/>
                  <a:gd name="connsiteX205" fmla="*/ 1222375 w 2362200"/>
                  <a:gd name="connsiteY205" fmla="*/ 1482725 h 1797050"/>
                  <a:gd name="connsiteX206" fmla="*/ 1187450 w 2362200"/>
                  <a:gd name="connsiteY206" fmla="*/ 1482725 h 1797050"/>
                  <a:gd name="connsiteX207" fmla="*/ 1139825 w 2362200"/>
                  <a:gd name="connsiteY207" fmla="*/ 1460500 h 1797050"/>
                  <a:gd name="connsiteX208" fmla="*/ 1092200 w 2362200"/>
                  <a:gd name="connsiteY208" fmla="*/ 1495425 h 1797050"/>
                  <a:gd name="connsiteX209" fmla="*/ 1098550 w 2362200"/>
                  <a:gd name="connsiteY209" fmla="*/ 1511300 h 1797050"/>
                  <a:gd name="connsiteX210" fmla="*/ 1079500 w 2362200"/>
                  <a:gd name="connsiteY210" fmla="*/ 1530350 h 1797050"/>
                  <a:gd name="connsiteX211" fmla="*/ 1035050 w 2362200"/>
                  <a:gd name="connsiteY211" fmla="*/ 1530350 h 1797050"/>
                  <a:gd name="connsiteX212" fmla="*/ 1006475 w 2362200"/>
                  <a:gd name="connsiteY212" fmla="*/ 1574800 h 1797050"/>
                  <a:gd name="connsiteX213" fmla="*/ 958850 w 2362200"/>
                  <a:gd name="connsiteY213" fmla="*/ 1571625 h 1797050"/>
                  <a:gd name="connsiteX214" fmla="*/ 952500 w 2362200"/>
                  <a:gd name="connsiteY214" fmla="*/ 1587500 h 1797050"/>
                  <a:gd name="connsiteX215" fmla="*/ 965200 w 2362200"/>
                  <a:gd name="connsiteY215" fmla="*/ 1670050 h 1797050"/>
                  <a:gd name="connsiteX216" fmla="*/ 939800 w 2362200"/>
                  <a:gd name="connsiteY216" fmla="*/ 1714500 h 1797050"/>
                  <a:gd name="connsiteX217" fmla="*/ 901700 w 2362200"/>
                  <a:gd name="connsiteY217" fmla="*/ 1720850 h 1797050"/>
                  <a:gd name="connsiteX218" fmla="*/ 898525 w 2362200"/>
                  <a:gd name="connsiteY218" fmla="*/ 1746250 h 1797050"/>
                  <a:gd name="connsiteX219" fmla="*/ 869950 w 2362200"/>
                  <a:gd name="connsiteY219" fmla="*/ 1746250 h 1797050"/>
                  <a:gd name="connsiteX220" fmla="*/ 854075 w 2362200"/>
                  <a:gd name="connsiteY220" fmla="*/ 1758950 h 1797050"/>
                  <a:gd name="connsiteX221" fmla="*/ 847725 w 2362200"/>
                  <a:gd name="connsiteY221" fmla="*/ 1771650 h 1797050"/>
                  <a:gd name="connsiteX222" fmla="*/ 828675 w 2362200"/>
                  <a:gd name="connsiteY222" fmla="*/ 1765300 h 1797050"/>
                  <a:gd name="connsiteX223" fmla="*/ 819150 w 2362200"/>
                  <a:gd name="connsiteY223" fmla="*/ 1752600 h 1797050"/>
                  <a:gd name="connsiteX224" fmla="*/ 790575 w 2362200"/>
                  <a:gd name="connsiteY224" fmla="*/ 1771650 h 1797050"/>
                  <a:gd name="connsiteX225" fmla="*/ 692150 w 2362200"/>
                  <a:gd name="connsiteY225" fmla="*/ 1701800 h 1797050"/>
                  <a:gd name="connsiteX226" fmla="*/ 650875 w 2362200"/>
                  <a:gd name="connsiteY226" fmla="*/ 1720850 h 1797050"/>
                  <a:gd name="connsiteX227" fmla="*/ 615950 w 2362200"/>
                  <a:gd name="connsiteY227" fmla="*/ 1685925 h 1797050"/>
                  <a:gd name="connsiteX228" fmla="*/ 581025 w 2362200"/>
                  <a:gd name="connsiteY228" fmla="*/ 1689100 h 1797050"/>
                  <a:gd name="connsiteX229" fmla="*/ 571500 w 2362200"/>
                  <a:gd name="connsiteY229" fmla="*/ 1609725 h 1797050"/>
                  <a:gd name="connsiteX230" fmla="*/ 523875 w 2362200"/>
                  <a:gd name="connsiteY230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3975 h 1797050"/>
                  <a:gd name="connsiteX75" fmla="*/ 384175 w 2362200"/>
                  <a:gd name="connsiteY75" fmla="*/ 43656 h 1797050"/>
                  <a:gd name="connsiteX76" fmla="*/ 433388 w 2362200"/>
                  <a:gd name="connsiteY76" fmla="*/ 42862 h 1797050"/>
                  <a:gd name="connsiteX77" fmla="*/ 454025 w 2362200"/>
                  <a:gd name="connsiteY77" fmla="*/ 63500 h 1797050"/>
                  <a:gd name="connsiteX78" fmla="*/ 511969 w 2362200"/>
                  <a:gd name="connsiteY78" fmla="*/ 75406 h 1797050"/>
                  <a:gd name="connsiteX79" fmla="*/ 606425 w 2362200"/>
                  <a:gd name="connsiteY79" fmla="*/ 22225 h 1797050"/>
                  <a:gd name="connsiteX80" fmla="*/ 638969 w 2362200"/>
                  <a:gd name="connsiteY80" fmla="*/ 31750 h 1797050"/>
                  <a:gd name="connsiteX81" fmla="*/ 644525 w 2362200"/>
                  <a:gd name="connsiteY81" fmla="*/ 0 h 1797050"/>
                  <a:gd name="connsiteX82" fmla="*/ 715169 w 2362200"/>
                  <a:gd name="connsiteY82" fmla="*/ 5556 h 1797050"/>
                  <a:gd name="connsiteX83" fmla="*/ 723900 w 2362200"/>
                  <a:gd name="connsiteY83" fmla="*/ 31750 h 1797050"/>
                  <a:gd name="connsiteX84" fmla="*/ 750888 w 2362200"/>
                  <a:gd name="connsiteY84" fmla="*/ 63500 h 1797050"/>
                  <a:gd name="connsiteX85" fmla="*/ 765968 w 2362200"/>
                  <a:gd name="connsiteY85" fmla="*/ 44450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8206 w 2362200"/>
                  <a:gd name="connsiteY89" fmla="*/ 12700 h 1797050"/>
                  <a:gd name="connsiteX90" fmla="*/ 900906 w 2362200"/>
                  <a:gd name="connsiteY90" fmla="*/ 83344 h 1797050"/>
                  <a:gd name="connsiteX91" fmla="*/ 952500 w 2362200"/>
                  <a:gd name="connsiteY91" fmla="*/ 123825 h 1797050"/>
                  <a:gd name="connsiteX92" fmla="*/ 996950 w 2362200"/>
                  <a:gd name="connsiteY92" fmla="*/ 203200 h 1797050"/>
                  <a:gd name="connsiteX93" fmla="*/ 1037432 w 2362200"/>
                  <a:gd name="connsiteY93" fmla="*/ 228600 h 1797050"/>
                  <a:gd name="connsiteX94" fmla="*/ 1073944 w 2362200"/>
                  <a:gd name="connsiteY94" fmla="*/ 230981 h 1797050"/>
                  <a:gd name="connsiteX95" fmla="*/ 1129242 w 2362200"/>
                  <a:gd name="connsiteY95" fmla="*/ 283633 h 1797050"/>
                  <a:gd name="connsiteX96" fmla="*/ 1169458 w 2362200"/>
                  <a:gd name="connsiteY96" fmla="*/ 281517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301750 w 2362200"/>
                  <a:gd name="connsiteY100" fmla="*/ 416983 h 1797050"/>
                  <a:gd name="connsiteX101" fmla="*/ 1282700 w 2362200"/>
                  <a:gd name="connsiteY101" fmla="*/ 460375 h 1797050"/>
                  <a:gd name="connsiteX102" fmla="*/ 1336675 w 2362200"/>
                  <a:gd name="connsiteY102" fmla="*/ 504825 h 1797050"/>
                  <a:gd name="connsiteX103" fmla="*/ 1378744 w 2362200"/>
                  <a:gd name="connsiteY103" fmla="*/ 503238 h 1797050"/>
                  <a:gd name="connsiteX104" fmla="*/ 1403350 w 2362200"/>
                  <a:gd name="connsiteY104" fmla="*/ 530225 h 1797050"/>
                  <a:gd name="connsiteX105" fmla="*/ 1434307 w 2362200"/>
                  <a:gd name="connsiteY105" fmla="*/ 526475 h 1797050"/>
                  <a:gd name="connsiteX106" fmla="*/ 1468438 w 2362200"/>
                  <a:gd name="connsiteY106" fmla="*/ 548578 h 1797050"/>
                  <a:gd name="connsiteX107" fmla="*/ 1492250 w 2362200"/>
                  <a:gd name="connsiteY107" fmla="*/ 590550 h 1797050"/>
                  <a:gd name="connsiteX108" fmla="*/ 1480344 w 2362200"/>
                  <a:gd name="connsiteY108" fmla="*/ 612775 h 1797050"/>
                  <a:gd name="connsiteX109" fmla="*/ 1450975 w 2362200"/>
                  <a:gd name="connsiteY109" fmla="*/ 622300 h 1797050"/>
                  <a:gd name="connsiteX110" fmla="*/ 1511300 w 2362200"/>
                  <a:gd name="connsiteY110" fmla="*/ 638175 h 1797050"/>
                  <a:gd name="connsiteX111" fmla="*/ 1581944 w 2362200"/>
                  <a:gd name="connsiteY111" fmla="*/ 619919 h 1797050"/>
                  <a:gd name="connsiteX112" fmla="*/ 1622425 w 2362200"/>
                  <a:gd name="connsiteY112" fmla="*/ 613569 h 1797050"/>
                  <a:gd name="connsiteX113" fmla="*/ 1623219 w 2362200"/>
                  <a:gd name="connsiteY113" fmla="*/ 587375 h 1797050"/>
                  <a:gd name="connsiteX114" fmla="*/ 1641475 w 2362200"/>
                  <a:gd name="connsiteY114" fmla="*/ 593725 h 1797050"/>
                  <a:gd name="connsiteX115" fmla="*/ 1698625 w 2362200"/>
                  <a:gd name="connsiteY115" fmla="*/ 611981 h 1797050"/>
                  <a:gd name="connsiteX116" fmla="*/ 1704181 w 2362200"/>
                  <a:gd name="connsiteY116" fmla="*/ 575469 h 1797050"/>
                  <a:gd name="connsiteX117" fmla="*/ 1724025 w 2362200"/>
                  <a:gd name="connsiteY117" fmla="*/ 565150 h 1797050"/>
                  <a:gd name="connsiteX118" fmla="*/ 1803400 w 2362200"/>
                  <a:gd name="connsiteY118" fmla="*/ 508000 h 1797050"/>
                  <a:gd name="connsiteX119" fmla="*/ 1885950 w 2362200"/>
                  <a:gd name="connsiteY119" fmla="*/ 485775 h 1797050"/>
                  <a:gd name="connsiteX120" fmla="*/ 1952625 w 2362200"/>
                  <a:gd name="connsiteY120" fmla="*/ 415925 h 1797050"/>
                  <a:gd name="connsiteX121" fmla="*/ 1977231 w 2362200"/>
                  <a:gd name="connsiteY121" fmla="*/ 409575 h 1797050"/>
                  <a:gd name="connsiteX122" fmla="*/ 2006600 w 2362200"/>
                  <a:gd name="connsiteY122" fmla="*/ 396875 h 1797050"/>
                  <a:gd name="connsiteX123" fmla="*/ 2056606 w 2362200"/>
                  <a:gd name="connsiteY123" fmla="*/ 411956 h 1797050"/>
                  <a:gd name="connsiteX124" fmla="*/ 2078038 w 2362200"/>
                  <a:gd name="connsiteY124" fmla="*/ 452437 h 1797050"/>
                  <a:gd name="connsiteX125" fmla="*/ 2133600 w 2362200"/>
                  <a:gd name="connsiteY125" fmla="*/ 504825 h 1797050"/>
                  <a:gd name="connsiteX126" fmla="*/ 2194719 w 2362200"/>
                  <a:gd name="connsiteY126" fmla="*/ 536575 h 1797050"/>
                  <a:gd name="connsiteX127" fmla="*/ 2248694 w 2362200"/>
                  <a:gd name="connsiteY127" fmla="*/ 523081 h 1797050"/>
                  <a:gd name="connsiteX128" fmla="*/ 2266156 w 2362200"/>
                  <a:gd name="connsiteY128" fmla="*/ 531019 h 1797050"/>
                  <a:gd name="connsiteX129" fmla="*/ 2274887 w 2362200"/>
                  <a:gd name="connsiteY129" fmla="*/ 573881 h 1797050"/>
                  <a:gd name="connsiteX130" fmla="*/ 2324100 w 2362200"/>
                  <a:gd name="connsiteY130" fmla="*/ 606425 h 1797050"/>
                  <a:gd name="connsiteX131" fmla="*/ 2362200 w 2362200"/>
                  <a:gd name="connsiteY131" fmla="*/ 644525 h 1797050"/>
                  <a:gd name="connsiteX132" fmla="*/ 2310857 w 2362200"/>
                  <a:gd name="connsiteY132" fmla="*/ 772537 h 1797050"/>
                  <a:gd name="connsiteX133" fmla="*/ 2273300 w 2362200"/>
                  <a:gd name="connsiteY133" fmla="*/ 895350 h 1797050"/>
                  <a:gd name="connsiteX134" fmla="*/ 2247900 w 2362200"/>
                  <a:gd name="connsiteY134" fmla="*/ 949325 h 1797050"/>
                  <a:gd name="connsiteX135" fmla="*/ 2197100 w 2362200"/>
                  <a:gd name="connsiteY135" fmla="*/ 949325 h 1797050"/>
                  <a:gd name="connsiteX136" fmla="*/ 2174875 w 2362200"/>
                  <a:gd name="connsiteY136" fmla="*/ 993775 h 1797050"/>
                  <a:gd name="connsiteX137" fmla="*/ 2174875 w 2362200"/>
                  <a:gd name="connsiteY137" fmla="*/ 993775 h 1797050"/>
                  <a:gd name="connsiteX138" fmla="*/ 2181225 w 2362200"/>
                  <a:gd name="connsiteY138" fmla="*/ 1022350 h 1797050"/>
                  <a:gd name="connsiteX139" fmla="*/ 2146300 w 2362200"/>
                  <a:gd name="connsiteY139" fmla="*/ 1031875 h 1797050"/>
                  <a:gd name="connsiteX140" fmla="*/ 2095500 w 2362200"/>
                  <a:gd name="connsiteY140" fmla="*/ 1019175 h 1797050"/>
                  <a:gd name="connsiteX141" fmla="*/ 2101850 w 2362200"/>
                  <a:gd name="connsiteY141" fmla="*/ 1073150 h 1797050"/>
                  <a:gd name="connsiteX142" fmla="*/ 2114550 w 2362200"/>
                  <a:gd name="connsiteY142" fmla="*/ 1117600 h 1797050"/>
                  <a:gd name="connsiteX143" fmla="*/ 2051050 w 2362200"/>
                  <a:gd name="connsiteY143" fmla="*/ 1152525 h 1797050"/>
                  <a:gd name="connsiteX144" fmla="*/ 2066925 w 2362200"/>
                  <a:gd name="connsiteY144" fmla="*/ 1174750 h 1797050"/>
                  <a:gd name="connsiteX145" fmla="*/ 2047875 w 2362200"/>
                  <a:gd name="connsiteY145" fmla="*/ 1196975 h 1797050"/>
                  <a:gd name="connsiteX146" fmla="*/ 1968500 w 2362200"/>
                  <a:gd name="connsiteY146" fmla="*/ 1171575 h 1797050"/>
                  <a:gd name="connsiteX147" fmla="*/ 1943100 w 2362200"/>
                  <a:gd name="connsiteY147" fmla="*/ 1187450 h 1797050"/>
                  <a:gd name="connsiteX148" fmla="*/ 1908175 w 2362200"/>
                  <a:gd name="connsiteY148" fmla="*/ 1187450 h 1797050"/>
                  <a:gd name="connsiteX149" fmla="*/ 1908175 w 2362200"/>
                  <a:gd name="connsiteY149" fmla="*/ 1247775 h 1797050"/>
                  <a:gd name="connsiteX150" fmla="*/ 1924050 w 2362200"/>
                  <a:gd name="connsiteY150" fmla="*/ 1263650 h 1797050"/>
                  <a:gd name="connsiteX151" fmla="*/ 1933575 w 2362200"/>
                  <a:gd name="connsiteY151" fmla="*/ 1279525 h 1797050"/>
                  <a:gd name="connsiteX152" fmla="*/ 1943100 w 2362200"/>
                  <a:gd name="connsiteY152" fmla="*/ 1279525 h 1797050"/>
                  <a:gd name="connsiteX153" fmla="*/ 1933575 w 2362200"/>
                  <a:gd name="connsiteY153" fmla="*/ 1304925 h 1797050"/>
                  <a:gd name="connsiteX154" fmla="*/ 1952625 w 2362200"/>
                  <a:gd name="connsiteY154" fmla="*/ 1320800 h 1797050"/>
                  <a:gd name="connsiteX155" fmla="*/ 1949450 w 2362200"/>
                  <a:gd name="connsiteY155" fmla="*/ 1336675 h 1797050"/>
                  <a:gd name="connsiteX156" fmla="*/ 1905000 w 2362200"/>
                  <a:gd name="connsiteY156" fmla="*/ 13366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406525 h 1797050"/>
                  <a:gd name="connsiteX160" fmla="*/ 1936750 w 2362200"/>
                  <a:gd name="connsiteY160" fmla="*/ 1447800 h 1797050"/>
                  <a:gd name="connsiteX161" fmla="*/ 1990725 w 2362200"/>
                  <a:gd name="connsiteY161" fmla="*/ 1447800 h 1797050"/>
                  <a:gd name="connsiteX162" fmla="*/ 2060575 w 2362200"/>
                  <a:gd name="connsiteY162" fmla="*/ 1476375 h 1797050"/>
                  <a:gd name="connsiteX163" fmla="*/ 2060575 w 2362200"/>
                  <a:gd name="connsiteY163" fmla="*/ 1504950 h 1797050"/>
                  <a:gd name="connsiteX164" fmla="*/ 2035175 w 2362200"/>
                  <a:gd name="connsiteY164" fmla="*/ 1571625 h 1797050"/>
                  <a:gd name="connsiteX165" fmla="*/ 2063750 w 2362200"/>
                  <a:gd name="connsiteY165" fmla="*/ 1587500 h 1797050"/>
                  <a:gd name="connsiteX166" fmla="*/ 2105025 w 2362200"/>
                  <a:gd name="connsiteY166" fmla="*/ 1660525 h 1797050"/>
                  <a:gd name="connsiteX167" fmla="*/ 2054225 w 2362200"/>
                  <a:gd name="connsiteY167" fmla="*/ 1736725 h 1797050"/>
                  <a:gd name="connsiteX168" fmla="*/ 2028825 w 2362200"/>
                  <a:gd name="connsiteY168" fmla="*/ 1730375 h 1797050"/>
                  <a:gd name="connsiteX169" fmla="*/ 2006600 w 2362200"/>
                  <a:gd name="connsiteY169" fmla="*/ 1717675 h 1797050"/>
                  <a:gd name="connsiteX170" fmla="*/ 2000250 w 2362200"/>
                  <a:gd name="connsiteY170" fmla="*/ 1736725 h 1797050"/>
                  <a:gd name="connsiteX171" fmla="*/ 1958975 w 2362200"/>
                  <a:gd name="connsiteY171" fmla="*/ 1746250 h 1797050"/>
                  <a:gd name="connsiteX172" fmla="*/ 1952625 w 2362200"/>
                  <a:gd name="connsiteY172" fmla="*/ 1778000 h 1797050"/>
                  <a:gd name="connsiteX173" fmla="*/ 1901825 w 2362200"/>
                  <a:gd name="connsiteY173" fmla="*/ 1797050 h 1797050"/>
                  <a:gd name="connsiteX174" fmla="*/ 1879600 w 2362200"/>
                  <a:gd name="connsiteY174" fmla="*/ 1758950 h 1797050"/>
                  <a:gd name="connsiteX175" fmla="*/ 1841500 w 2362200"/>
                  <a:gd name="connsiteY175" fmla="*/ 1768475 h 1797050"/>
                  <a:gd name="connsiteX176" fmla="*/ 1844675 w 2362200"/>
                  <a:gd name="connsiteY176" fmla="*/ 1730375 h 1797050"/>
                  <a:gd name="connsiteX177" fmla="*/ 1825625 w 2362200"/>
                  <a:gd name="connsiteY177" fmla="*/ 1704975 h 1797050"/>
                  <a:gd name="connsiteX178" fmla="*/ 1860550 w 2362200"/>
                  <a:gd name="connsiteY178" fmla="*/ 1685925 h 1797050"/>
                  <a:gd name="connsiteX179" fmla="*/ 1803400 w 2362200"/>
                  <a:gd name="connsiteY179" fmla="*/ 1666875 h 1797050"/>
                  <a:gd name="connsiteX180" fmla="*/ 1790700 w 2362200"/>
                  <a:gd name="connsiteY180" fmla="*/ 1692275 h 1797050"/>
                  <a:gd name="connsiteX181" fmla="*/ 1746250 w 2362200"/>
                  <a:gd name="connsiteY181" fmla="*/ 1711325 h 1797050"/>
                  <a:gd name="connsiteX182" fmla="*/ 1739900 w 2362200"/>
                  <a:gd name="connsiteY182" fmla="*/ 1733550 h 1797050"/>
                  <a:gd name="connsiteX183" fmla="*/ 1724025 w 2362200"/>
                  <a:gd name="connsiteY183" fmla="*/ 1739900 h 1797050"/>
                  <a:gd name="connsiteX184" fmla="*/ 1701800 w 2362200"/>
                  <a:gd name="connsiteY184" fmla="*/ 1739900 h 1797050"/>
                  <a:gd name="connsiteX185" fmla="*/ 1714500 w 2362200"/>
                  <a:gd name="connsiteY185" fmla="*/ 1704975 h 1797050"/>
                  <a:gd name="connsiteX186" fmla="*/ 1739900 w 2362200"/>
                  <a:gd name="connsiteY186" fmla="*/ 1679575 h 1797050"/>
                  <a:gd name="connsiteX187" fmla="*/ 1730375 w 2362200"/>
                  <a:gd name="connsiteY187" fmla="*/ 1654175 h 1797050"/>
                  <a:gd name="connsiteX188" fmla="*/ 1708150 w 2362200"/>
                  <a:gd name="connsiteY188" fmla="*/ 1654175 h 1797050"/>
                  <a:gd name="connsiteX189" fmla="*/ 1695450 w 2362200"/>
                  <a:gd name="connsiteY189" fmla="*/ 1679575 h 1797050"/>
                  <a:gd name="connsiteX190" fmla="*/ 1663700 w 2362200"/>
                  <a:gd name="connsiteY190" fmla="*/ 1685925 h 1797050"/>
                  <a:gd name="connsiteX191" fmla="*/ 1628775 w 2362200"/>
                  <a:gd name="connsiteY191" fmla="*/ 1698625 h 1797050"/>
                  <a:gd name="connsiteX192" fmla="*/ 1600200 w 2362200"/>
                  <a:gd name="connsiteY192" fmla="*/ 1670050 h 1797050"/>
                  <a:gd name="connsiteX193" fmla="*/ 1597025 w 2362200"/>
                  <a:gd name="connsiteY193" fmla="*/ 1635125 h 1797050"/>
                  <a:gd name="connsiteX194" fmla="*/ 1568450 w 2362200"/>
                  <a:gd name="connsiteY194" fmla="*/ 1619250 h 1797050"/>
                  <a:gd name="connsiteX195" fmla="*/ 1558925 w 2362200"/>
                  <a:gd name="connsiteY195" fmla="*/ 1584325 h 1797050"/>
                  <a:gd name="connsiteX196" fmla="*/ 1517650 w 2362200"/>
                  <a:gd name="connsiteY196" fmla="*/ 1555750 h 1797050"/>
                  <a:gd name="connsiteX197" fmla="*/ 1498600 w 2362200"/>
                  <a:gd name="connsiteY197" fmla="*/ 1558925 h 1797050"/>
                  <a:gd name="connsiteX198" fmla="*/ 1466850 w 2362200"/>
                  <a:gd name="connsiteY198" fmla="*/ 1603375 h 1797050"/>
                  <a:gd name="connsiteX199" fmla="*/ 1419225 w 2362200"/>
                  <a:gd name="connsiteY199" fmla="*/ 1622425 h 1797050"/>
                  <a:gd name="connsiteX200" fmla="*/ 1393825 w 2362200"/>
                  <a:gd name="connsiteY200" fmla="*/ 1587500 h 1797050"/>
                  <a:gd name="connsiteX201" fmla="*/ 1368425 w 2362200"/>
                  <a:gd name="connsiteY201" fmla="*/ 1587500 h 1797050"/>
                  <a:gd name="connsiteX202" fmla="*/ 1270000 w 2362200"/>
                  <a:gd name="connsiteY202" fmla="*/ 1511300 h 1797050"/>
                  <a:gd name="connsiteX203" fmla="*/ 1276350 w 2362200"/>
                  <a:gd name="connsiteY203" fmla="*/ 1463675 h 1797050"/>
                  <a:gd name="connsiteX204" fmla="*/ 1238250 w 2362200"/>
                  <a:gd name="connsiteY204" fmla="*/ 1457325 h 1797050"/>
                  <a:gd name="connsiteX205" fmla="*/ 1222375 w 2362200"/>
                  <a:gd name="connsiteY205" fmla="*/ 1482725 h 1797050"/>
                  <a:gd name="connsiteX206" fmla="*/ 1187450 w 2362200"/>
                  <a:gd name="connsiteY206" fmla="*/ 1482725 h 1797050"/>
                  <a:gd name="connsiteX207" fmla="*/ 1139825 w 2362200"/>
                  <a:gd name="connsiteY207" fmla="*/ 1460500 h 1797050"/>
                  <a:gd name="connsiteX208" fmla="*/ 1092200 w 2362200"/>
                  <a:gd name="connsiteY208" fmla="*/ 1495425 h 1797050"/>
                  <a:gd name="connsiteX209" fmla="*/ 1098550 w 2362200"/>
                  <a:gd name="connsiteY209" fmla="*/ 1511300 h 1797050"/>
                  <a:gd name="connsiteX210" fmla="*/ 1079500 w 2362200"/>
                  <a:gd name="connsiteY210" fmla="*/ 1530350 h 1797050"/>
                  <a:gd name="connsiteX211" fmla="*/ 1035050 w 2362200"/>
                  <a:gd name="connsiteY211" fmla="*/ 1530350 h 1797050"/>
                  <a:gd name="connsiteX212" fmla="*/ 1006475 w 2362200"/>
                  <a:gd name="connsiteY212" fmla="*/ 1574800 h 1797050"/>
                  <a:gd name="connsiteX213" fmla="*/ 958850 w 2362200"/>
                  <a:gd name="connsiteY213" fmla="*/ 1571625 h 1797050"/>
                  <a:gd name="connsiteX214" fmla="*/ 952500 w 2362200"/>
                  <a:gd name="connsiteY214" fmla="*/ 1587500 h 1797050"/>
                  <a:gd name="connsiteX215" fmla="*/ 965200 w 2362200"/>
                  <a:gd name="connsiteY215" fmla="*/ 1670050 h 1797050"/>
                  <a:gd name="connsiteX216" fmla="*/ 939800 w 2362200"/>
                  <a:gd name="connsiteY216" fmla="*/ 1714500 h 1797050"/>
                  <a:gd name="connsiteX217" fmla="*/ 901700 w 2362200"/>
                  <a:gd name="connsiteY217" fmla="*/ 1720850 h 1797050"/>
                  <a:gd name="connsiteX218" fmla="*/ 898525 w 2362200"/>
                  <a:gd name="connsiteY218" fmla="*/ 1746250 h 1797050"/>
                  <a:gd name="connsiteX219" fmla="*/ 869950 w 2362200"/>
                  <a:gd name="connsiteY219" fmla="*/ 1746250 h 1797050"/>
                  <a:gd name="connsiteX220" fmla="*/ 854075 w 2362200"/>
                  <a:gd name="connsiteY220" fmla="*/ 1758950 h 1797050"/>
                  <a:gd name="connsiteX221" fmla="*/ 847725 w 2362200"/>
                  <a:gd name="connsiteY221" fmla="*/ 1771650 h 1797050"/>
                  <a:gd name="connsiteX222" fmla="*/ 828675 w 2362200"/>
                  <a:gd name="connsiteY222" fmla="*/ 1765300 h 1797050"/>
                  <a:gd name="connsiteX223" fmla="*/ 819150 w 2362200"/>
                  <a:gd name="connsiteY223" fmla="*/ 1752600 h 1797050"/>
                  <a:gd name="connsiteX224" fmla="*/ 790575 w 2362200"/>
                  <a:gd name="connsiteY224" fmla="*/ 1771650 h 1797050"/>
                  <a:gd name="connsiteX225" fmla="*/ 692150 w 2362200"/>
                  <a:gd name="connsiteY225" fmla="*/ 1701800 h 1797050"/>
                  <a:gd name="connsiteX226" fmla="*/ 650875 w 2362200"/>
                  <a:gd name="connsiteY226" fmla="*/ 1720850 h 1797050"/>
                  <a:gd name="connsiteX227" fmla="*/ 615950 w 2362200"/>
                  <a:gd name="connsiteY227" fmla="*/ 1685925 h 1797050"/>
                  <a:gd name="connsiteX228" fmla="*/ 581025 w 2362200"/>
                  <a:gd name="connsiteY228" fmla="*/ 1689100 h 1797050"/>
                  <a:gd name="connsiteX229" fmla="*/ 571500 w 2362200"/>
                  <a:gd name="connsiteY229" fmla="*/ 1609725 h 1797050"/>
                  <a:gd name="connsiteX230" fmla="*/ 523875 w 2362200"/>
                  <a:gd name="connsiteY230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5563 h 1797050"/>
                  <a:gd name="connsiteX75" fmla="*/ 384175 w 2362200"/>
                  <a:gd name="connsiteY75" fmla="*/ 43656 h 1797050"/>
                  <a:gd name="connsiteX76" fmla="*/ 433388 w 2362200"/>
                  <a:gd name="connsiteY76" fmla="*/ 42862 h 1797050"/>
                  <a:gd name="connsiteX77" fmla="*/ 454025 w 2362200"/>
                  <a:gd name="connsiteY77" fmla="*/ 63500 h 1797050"/>
                  <a:gd name="connsiteX78" fmla="*/ 511969 w 2362200"/>
                  <a:gd name="connsiteY78" fmla="*/ 75406 h 1797050"/>
                  <a:gd name="connsiteX79" fmla="*/ 606425 w 2362200"/>
                  <a:gd name="connsiteY79" fmla="*/ 22225 h 1797050"/>
                  <a:gd name="connsiteX80" fmla="*/ 638969 w 2362200"/>
                  <a:gd name="connsiteY80" fmla="*/ 31750 h 1797050"/>
                  <a:gd name="connsiteX81" fmla="*/ 644525 w 2362200"/>
                  <a:gd name="connsiteY81" fmla="*/ 0 h 1797050"/>
                  <a:gd name="connsiteX82" fmla="*/ 715169 w 2362200"/>
                  <a:gd name="connsiteY82" fmla="*/ 5556 h 1797050"/>
                  <a:gd name="connsiteX83" fmla="*/ 723900 w 2362200"/>
                  <a:gd name="connsiteY83" fmla="*/ 31750 h 1797050"/>
                  <a:gd name="connsiteX84" fmla="*/ 750888 w 2362200"/>
                  <a:gd name="connsiteY84" fmla="*/ 63500 h 1797050"/>
                  <a:gd name="connsiteX85" fmla="*/ 765968 w 2362200"/>
                  <a:gd name="connsiteY85" fmla="*/ 44450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8206 w 2362200"/>
                  <a:gd name="connsiteY89" fmla="*/ 12700 h 1797050"/>
                  <a:gd name="connsiteX90" fmla="*/ 900906 w 2362200"/>
                  <a:gd name="connsiteY90" fmla="*/ 83344 h 1797050"/>
                  <a:gd name="connsiteX91" fmla="*/ 952500 w 2362200"/>
                  <a:gd name="connsiteY91" fmla="*/ 123825 h 1797050"/>
                  <a:gd name="connsiteX92" fmla="*/ 996950 w 2362200"/>
                  <a:gd name="connsiteY92" fmla="*/ 203200 h 1797050"/>
                  <a:gd name="connsiteX93" fmla="*/ 1037432 w 2362200"/>
                  <a:gd name="connsiteY93" fmla="*/ 228600 h 1797050"/>
                  <a:gd name="connsiteX94" fmla="*/ 1073944 w 2362200"/>
                  <a:gd name="connsiteY94" fmla="*/ 230981 h 1797050"/>
                  <a:gd name="connsiteX95" fmla="*/ 1129242 w 2362200"/>
                  <a:gd name="connsiteY95" fmla="*/ 283633 h 1797050"/>
                  <a:gd name="connsiteX96" fmla="*/ 1169458 w 2362200"/>
                  <a:gd name="connsiteY96" fmla="*/ 281517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301750 w 2362200"/>
                  <a:gd name="connsiteY100" fmla="*/ 416983 h 1797050"/>
                  <a:gd name="connsiteX101" fmla="*/ 1282700 w 2362200"/>
                  <a:gd name="connsiteY101" fmla="*/ 460375 h 1797050"/>
                  <a:gd name="connsiteX102" fmla="*/ 1336675 w 2362200"/>
                  <a:gd name="connsiteY102" fmla="*/ 504825 h 1797050"/>
                  <a:gd name="connsiteX103" fmla="*/ 1378744 w 2362200"/>
                  <a:gd name="connsiteY103" fmla="*/ 503238 h 1797050"/>
                  <a:gd name="connsiteX104" fmla="*/ 1403350 w 2362200"/>
                  <a:gd name="connsiteY104" fmla="*/ 530225 h 1797050"/>
                  <a:gd name="connsiteX105" fmla="*/ 1434307 w 2362200"/>
                  <a:gd name="connsiteY105" fmla="*/ 526475 h 1797050"/>
                  <a:gd name="connsiteX106" fmla="*/ 1468438 w 2362200"/>
                  <a:gd name="connsiteY106" fmla="*/ 548578 h 1797050"/>
                  <a:gd name="connsiteX107" fmla="*/ 1492250 w 2362200"/>
                  <a:gd name="connsiteY107" fmla="*/ 590550 h 1797050"/>
                  <a:gd name="connsiteX108" fmla="*/ 1480344 w 2362200"/>
                  <a:gd name="connsiteY108" fmla="*/ 612775 h 1797050"/>
                  <a:gd name="connsiteX109" fmla="*/ 1450975 w 2362200"/>
                  <a:gd name="connsiteY109" fmla="*/ 622300 h 1797050"/>
                  <a:gd name="connsiteX110" fmla="*/ 1511300 w 2362200"/>
                  <a:gd name="connsiteY110" fmla="*/ 638175 h 1797050"/>
                  <a:gd name="connsiteX111" fmla="*/ 1581944 w 2362200"/>
                  <a:gd name="connsiteY111" fmla="*/ 619919 h 1797050"/>
                  <a:gd name="connsiteX112" fmla="*/ 1622425 w 2362200"/>
                  <a:gd name="connsiteY112" fmla="*/ 613569 h 1797050"/>
                  <a:gd name="connsiteX113" fmla="*/ 1623219 w 2362200"/>
                  <a:gd name="connsiteY113" fmla="*/ 587375 h 1797050"/>
                  <a:gd name="connsiteX114" fmla="*/ 1641475 w 2362200"/>
                  <a:gd name="connsiteY114" fmla="*/ 593725 h 1797050"/>
                  <a:gd name="connsiteX115" fmla="*/ 1698625 w 2362200"/>
                  <a:gd name="connsiteY115" fmla="*/ 611981 h 1797050"/>
                  <a:gd name="connsiteX116" fmla="*/ 1704181 w 2362200"/>
                  <a:gd name="connsiteY116" fmla="*/ 575469 h 1797050"/>
                  <a:gd name="connsiteX117" fmla="*/ 1724025 w 2362200"/>
                  <a:gd name="connsiteY117" fmla="*/ 565150 h 1797050"/>
                  <a:gd name="connsiteX118" fmla="*/ 1803400 w 2362200"/>
                  <a:gd name="connsiteY118" fmla="*/ 508000 h 1797050"/>
                  <a:gd name="connsiteX119" fmla="*/ 1885950 w 2362200"/>
                  <a:gd name="connsiteY119" fmla="*/ 485775 h 1797050"/>
                  <a:gd name="connsiteX120" fmla="*/ 1952625 w 2362200"/>
                  <a:gd name="connsiteY120" fmla="*/ 415925 h 1797050"/>
                  <a:gd name="connsiteX121" fmla="*/ 1977231 w 2362200"/>
                  <a:gd name="connsiteY121" fmla="*/ 409575 h 1797050"/>
                  <a:gd name="connsiteX122" fmla="*/ 2006600 w 2362200"/>
                  <a:gd name="connsiteY122" fmla="*/ 396875 h 1797050"/>
                  <a:gd name="connsiteX123" fmla="*/ 2056606 w 2362200"/>
                  <a:gd name="connsiteY123" fmla="*/ 411956 h 1797050"/>
                  <a:gd name="connsiteX124" fmla="*/ 2078038 w 2362200"/>
                  <a:gd name="connsiteY124" fmla="*/ 452437 h 1797050"/>
                  <a:gd name="connsiteX125" fmla="*/ 2133600 w 2362200"/>
                  <a:gd name="connsiteY125" fmla="*/ 504825 h 1797050"/>
                  <a:gd name="connsiteX126" fmla="*/ 2194719 w 2362200"/>
                  <a:gd name="connsiteY126" fmla="*/ 536575 h 1797050"/>
                  <a:gd name="connsiteX127" fmla="*/ 2248694 w 2362200"/>
                  <a:gd name="connsiteY127" fmla="*/ 523081 h 1797050"/>
                  <a:gd name="connsiteX128" fmla="*/ 2266156 w 2362200"/>
                  <a:gd name="connsiteY128" fmla="*/ 531019 h 1797050"/>
                  <a:gd name="connsiteX129" fmla="*/ 2274887 w 2362200"/>
                  <a:gd name="connsiteY129" fmla="*/ 573881 h 1797050"/>
                  <a:gd name="connsiteX130" fmla="*/ 2324100 w 2362200"/>
                  <a:gd name="connsiteY130" fmla="*/ 606425 h 1797050"/>
                  <a:gd name="connsiteX131" fmla="*/ 2362200 w 2362200"/>
                  <a:gd name="connsiteY131" fmla="*/ 644525 h 1797050"/>
                  <a:gd name="connsiteX132" fmla="*/ 2310857 w 2362200"/>
                  <a:gd name="connsiteY132" fmla="*/ 772537 h 1797050"/>
                  <a:gd name="connsiteX133" fmla="*/ 2273300 w 2362200"/>
                  <a:gd name="connsiteY133" fmla="*/ 895350 h 1797050"/>
                  <a:gd name="connsiteX134" fmla="*/ 2247900 w 2362200"/>
                  <a:gd name="connsiteY134" fmla="*/ 949325 h 1797050"/>
                  <a:gd name="connsiteX135" fmla="*/ 2197100 w 2362200"/>
                  <a:gd name="connsiteY135" fmla="*/ 949325 h 1797050"/>
                  <a:gd name="connsiteX136" fmla="*/ 2174875 w 2362200"/>
                  <a:gd name="connsiteY136" fmla="*/ 993775 h 1797050"/>
                  <a:gd name="connsiteX137" fmla="*/ 2174875 w 2362200"/>
                  <a:gd name="connsiteY137" fmla="*/ 993775 h 1797050"/>
                  <a:gd name="connsiteX138" fmla="*/ 2181225 w 2362200"/>
                  <a:gd name="connsiteY138" fmla="*/ 1022350 h 1797050"/>
                  <a:gd name="connsiteX139" fmla="*/ 2146300 w 2362200"/>
                  <a:gd name="connsiteY139" fmla="*/ 1031875 h 1797050"/>
                  <a:gd name="connsiteX140" fmla="*/ 2095500 w 2362200"/>
                  <a:gd name="connsiteY140" fmla="*/ 1019175 h 1797050"/>
                  <a:gd name="connsiteX141" fmla="*/ 2101850 w 2362200"/>
                  <a:gd name="connsiteY141" fmla="*/ 1073150 h 1797050"/>
                  <a:gd name="connsiteX142" fmla="*/ 2114550 w 2362200"/>
                  <a:gd name="connsiteY142" fmla="*/ 1117600 h 1797050"/>
                  <a:gd name="connsiteX143" fmla="*/ 2051050 w 2362200"/>
                  <a:gd name="connsiteY143" fmla="*/ 1152525 h 1797050"/>
                  <a:gd name="connsiteX144" fmla="*/ 2066925 w 2362200"/>
                  <a:gd name="connsiteY144" fmla="*/ 1174750 h 1797050"/>
                  <a:gd name="connsiteX145" fmla="*/ 2047875 w 2362200"/>
                  <a:gd name="connsiteY145" fmla="*/ 1196975 h 1797050"/>
                  <a:gd name="connsiteX146" fmla="*/ 1968500 w 2362200"/>
                  <a:gd name="connsiteY146" fmla="*/ 1171575 h 1797050"/>
                  <a:gd name="connsiteX147" fmla="*/ 1943100 w 2362200"/>
                  <a:gd name="connsiteY147" fmla="*/ 1187450 h 1797050"/>
                  <a:gd name="connsiteX148" fmla="*/ 1908175 w 2362200"/>
                  <a:gd name="connsiteY148" fmla="*/ 1187450 h 1797050"/>
                  <a:gd name="connsiteX149" fmla="*/ 1908175 w 2362200"/>
                  <a:gd name="connsiteY149" fmla="*/ 1247775 h 1797050"/>
                  <a:gd name="connsiteX150" fmla="*/ 1924050 w 2362200"/>
                  <a:gd name="connsiteY150" fmla="*/ 1263650 h 1797050"/>
                  <a:gd name="connsiteX151" fmla="*/ 1933575 w 2362200"/>
                  <a:gd name="connsiteY151" fmla="*/ 1279525 h 1797050"/>
                  <a:gd name="connsiteX152" fmla="*/ 1943100 w 2362200"/>
                  <a:gd name="connsiteY152" fmla="*/ 1279525 h 1797050"/>
                  <a:gd name="connsiteX153" fmla="*/ 1933575 w 2362200"/>
                  <a:gd name="connsiteY153" fmla="*/ 1304925 h 1797050"/>
                  <a:gd name="connsiteX154" fmla="*/ 1952625 w 2362200"/>
                  <a:gd name="connsiteY154" fmla="*/ 1320800 h 1797050"/>
                  <a:gd name="connsiteX155" fmla="*/ 1949450 w 2362200"/>
                  <a:gd name="connsiteY155" fmla="*/ 1336675 h 1797050"/>
                  <a:gd name="connsiteX156" fmla="*/ 1905000 w 2362200"/>
                  <a:gd name="connsiteY156" fmla="*/ 13366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406525 h 1797050"/>
                  <a:gd name="connsiteX160" fmla="*/ 1936750 w 2362200"/>
                  <a:gd name="connsiteY160" fmla="*/ 1447800 h 1797050"/>
                  <a:gd name="connsiteX161" fmla="*/ 1990725 w 2362200"/>
                  <a:gd name="connsiteY161" fmla="*/ 1447800 h 1797050"/>
                  <a:gd name="connsiteX162" fmla="*/ 2060575 w 2362200"/>
                  <a:gd name="connsiteY162" fmla="*/ 1476375 h 1797050"/>
                  <a:gd name="connsiteX163" fmla="*/ 2060575 w 2362200"/>
                  <a:gd name="connsiteY163" fmla="*/ 1504950 h 1797050"/>
                  <a:gd name="connsiteX164" fmla="*/ 2035175 w 2362200"/>
                  <a:gd name="connsiteY164" fmla="*/ 1571625 h 1797050"/>
                  <a:gd name="connsiteX165" fmla="*/ 2063750 w 2362200"/>
                  <a:gd name="connsiteY165" fmla="*/ 1587500 h 1797050"/>
                  <a:gd name="connsiteX166" fmla="*/ 2105025 w 2362200"/>
                  <a:gd name="connsiteY166" fmla="*/ 1660525 h 1797050"/>
                  <a:gd name="connsiteX167" fmla="*/ 2054225 w 2362200"/>
                  <a:gd name="connsiteY167" fmla="*/ 1736725 h 1797050"/>
                  <a:gd name="connsiteX168" fmla="*/ 2028825 w 2362200"/>
                  <a:gd name="connsiteY168" fmla="*/ 1730375 h 1797050"/>
                  <a:gd name="connsiteX169" fmla="*/ 2006600 w 2362200"/>
                  <a:gd name="connsiteY169" fmla="*/ 1717675 h 1797050"/>
                  <a:gd name="connsiteX170" fmla="*/ 2000250 w 2362200"/>
                  <a:gd name="connsiteY170" fmla="*/ 1736725 h 1797050"/>
                  <a:gd name="connsiteX171" fmla="*/ 1958975 w 2362200"/>
                  <a:gd name="connsiteY171" fmla="*/ 1746250 h 1797050"/>
                  <a:gd name="connsiteX172" fmla="*/ 1952625 w 2362200"/>
                  <a:gd name="connsiteY172" fmla="*/ 1778000 h 1797050"/>
                  <a:gd name="connsiteX173" fmla="*/ 1901825 w 2362200"/>
                  <a:gd name="connsiteY173" fmla="*/ 1797050 h 1797050"/>
                  <a:gd name="connsiteX174" fmla="*/ 1879600 w 2362200"/>
                  <a:gd name="connsiteY174" fmla="*/ 1758950 h 1797050"/>
                  <a:gd name="connsiteX175" fmla="*/ 1841500 w 2362200"/>
                  <a:gd name="connsiteY175" fmla="*/ 1768475 h 1797050"/>
                  <a:gd name="connsiteX176" fmla="*/ 1844675 w 2362200"/>
                  <a:gd name="connsiteY176" fmla="*/ 1730375 h 1797050"/>
                  <a:gd name="connsiteX177" fmla="*/ 1825625 w 2362200"/>
                  <a:gd name="connsiteY177" fmla="*/ 1704975 h 1797050"/>
                  <a:gd name="connsiteX178" fmla="*/ 1860550 w 2362200"/>
                  <a:gd name="connsiteY178" fmla="*/ 1685925 h 1797050"/>
                  <a:gd name="connsiteX179" fmla="*/ 1803400 w 2362200"/>
                  <a:gd name="connsiteY179" fmla="*/ 1666875 h 1797050"/>
                  <a:gd name="connsiteX180" fmla="*/ 1790700 w 2362200"/>
                  <a:gd name="connsiteY180" fmla="*/ 1692275 h 1797050"/>
                  <a:gd name="connsiteX181" fmla="*/ 1746250 w 2362200"/>
                  <a:gd name="connsiteY181" fmla="*/ 1711325 h 1797050"/>
                  <a:gd name="connsiteX182" fmla="*/ 1739900 w 2362200"/>
                  <a:gd name="connsiteY182" fmla="*/ 1733550 h 1797050"/>
                  <a:gd name="connsiteX183" fmla="*/ 1724025 w 2362200"/>
                  <a:gd name="connsiteY183" fmla="*/ 1739900 h 1797050"/>
                  <a:gd name="connsiteX184" fmla="*/ 1701800 w 2362200"/>
                  <a:gd name="connsiteY184" fmla="*/ 1739900 h 1797050"/>
                  <a:gd name="connsiteX185" fmla="*/ 1714500 w 2362200"/>
                  <a:gd name="connsiteY185" fmla="*/ 1704975 h 1797050"/>
                  <a:gd name="connsiteX186" fmla="*/ 1739900 w 2362200"/>
                  <a:gd name="connsiteY186" fmla="*/ 1679575 h 1797050"/>
                  <a:gd name="connsiteX187" fmla="*/ 1730375 w 2362200"/>
                  <a:gd name="connsiteY187" fmla="*/ 1654175 h 1797050"/>
                  <a:gd name="connsiteX188" fmla="*/ 1708150 w 2362200"/>
                  <a:gd name="connsiteY188" fmla="*/ 1654175 h 1797050"/>
                  <a:gd name="connsiteX189" fmla="*/ 1695450 w 2362200"/>
                  <a:gd name="connsiteY189" fmla="*/ 1679575 h 1797050"/>
                  <a:gd name="connsiteX190" fmla="*/ 1663700 w 2362200"/>
                  <a:gd name="connsiteY190" fmla="*/ 1685925 h 1797050"/>
                  <a:gd name="connsiteX191" fmla="*/ 1628775 w 2362200"/>
                  <a:gd name="connsiteY191" fmla="*/ 1698625 h 1797050"/>
                  <a:gd name="connsiteX192" fmla="*/ 1600200 w 2362200"/>
                  <a:gd name="connsiteY192" fmla="*/ 1670050 h 1797050"/>
                  <a:gd name="connsiteX193" fmla="*/ 1597025 w 2362200"/>
                  <a:gd name="connsiteY193" fmla="*/ 1635125 h 1797050"/>
                  <a:gd name="connsiteX194" fmla="*/ 1568450 w 2362200"/>
                  <a:gd name="connsiteY194" fmla="*/ 1619250 h 1797050"/>
                  <a:gd name="connsiteX195" fmla="*/ 1558925 w 2362200"/>
                  <a:gd name="connsiteY195" fmla="*/ 1584325 h 1797050"/>
                  <a:gd name="connsiteX196" fmla="*/ 1517650 w 2362200"/>
                  <a:gd name="connsiteY196" fmla="*/ 1555750 h 1797050"/>
                  <a:gd name="connsiteX197" fmla="*/ 1498600 w 2362200"/>
                  <a:gd name="connsiteY197" fmla="*/ 1558925 h 1797050"/>
                  <a:gd name="connsiteX198" fmla="*/ 1466850 w 2362200"/>
                  <a:gd name="connsiteY198" fmla="*/ 1603375 h 1797050"/>
                  <a:gd name="connsiteX199" fmla="*/ 1419225 w 2362200"/>
                  <a:gd name="connsiteY199" fmla="*/ 1622425 h 1797050"/>
                  <a:gd name="connsiteX200" fmla="*/ 1393825 w 2362200"/>
                  <a:gd name="connsiteY200" fmla="*/ 1587500 h 1797050"/>
                  <a:gd name="connsiteX201" fmla="*/ 1368425 w 2362200"/>
                  <a:gd name="connsiteY201" fmla="*/ 1587500 h 1797050"/>
                  <a:gd name="connsiteX202" fmla="*/ 1270000 w 2362200"/>
                  <a:gd name="connsiteY202" fmla="*/ 1511300 h 1797050"/>
                  <a:gd name="connsiteX203" fmla="*/ 1276350 w 2362200"/>
                  <a:gd name="connsiteY203" fmla="*/ 1463675 h 1797050"/>
                  <a:gd name="connsiteX204" fmla="*/ 1238250 w 2362200"/>
                  <a:gd name="connsiteY204" fmla="*/ 1457325 h 1797050"/>
                  <a:gd name="connsiteX205" fmla="*/ 1222375 w 2362200"/>
                  <a:gd name="connsiteY205" fmla="*/ 1482725 h 1797050"/>
                  <a:gd name="connsiteX206" fmla="*/ 1187450 w 2362200"/>
                  <a:gd name="connsiteY206" fmla="*/ 1482725 h 1797050"/>
                  <a:gd name="connsiteX207" fmla="*/ 1139825 w 2362200"/>
                  <a:gd name="connsiteY207" fmla="*/ 1460500 h 1797050"/>
                  <a:gd name="connsiteX208" fmla="*/ 1092200 w 2362200"/>
                  <a:gd name="connsiteY208" fmla="*/ 1495425 h 1797050"/>
                  <a:gd name="connsiteX209" fmla="*/ 1098550 w 2362200"/>
                  <a:gd name="connsiteY209" fmla="*/ 1511300 h 1797050"/>
                  <a:gd name="connsiteX210" fmla="*/ 1079500 w 2362200"/>
                  <a:gd name="connsiteY210" fmla="*/ 1530350 h 1797050"/>
                  <a:gd name="connsiteX211" fmla="*/ 1035050 w 2362200"/>
                  <a:gd name="connsiteY211" fmla="*/ 1530350 h 1797050"/>
                  <a:gd name="connsiteX212" fmla="*/ 1006475 w 2362200"/>
                  <a:gd name="connsiteY212" fmla="*/ 1574800 h 1797050"/>
                  <a:gd name="connsiteX213" fmla="*/ 958850 w 2362200"/>
                  <a:gd name="connsiteY213" fmla="*/ 1571625 h 1797050"/>
                  <a:gd name="connsiteX214" fmla="*/ 952500 w 2362200"/>
                  <a:gd name="connsiteY214" fmla="*/ 1587500 h 1797050"/>
                  <a:gd name="connsiteX215" fmla="*/ 965200 w 2362200"/>
                  <a:gd name="connsiteY215" fmla="*/ 1670050 h 1797050"/>
                  <a:gd name="connsiteX216" fmla="*/ 939800 w 2362200"/>
                  <a:gd name="connsiteY216" fmla="*/ 1714500 h 1797050"/>
                  <a:gd name="connsiteX217" fmla="*/ 901700 w 2362200"/>
                  <a:gd name="connsiteY217" fmla="*/ 1720850 h 1797050"/>
                  <a:gd name="connsiteX218" fmla="*/ 898525 w 2362200"/>
                  <a:gd name="connsiteY218" fmla="*/ 1746250 h 1797050"/>
                  <a:gd name="connsiteX219" fmla="*/ 869950 w 2362200"/>
                  <a:gd name="connsiteY219" fmla="*/ 1746250 h 1797050"/>
                  <a:gd name="connsiteX220" fmla="*/ 854075 w 2362200"/>
                  <a:gd name="connsiteY220" fmla="*/ 1758950 h 1797050"/>
                  <a:gd name="connsiteX221" fmla="*/ 847725 w 2362200"/>
                  <a:gd name="connsiteY221" fmla="*/ 1771650 h 1797050"/>
                  <a:gd name="connsiteX222" fmla="*/ 828675 w 2362200"/>
                  <a:gd name="connsiteY222" fmla="*/ 1765300 h 1797050"/>
                  <a:gd name="connsiteX223" fmla="*/ 819150 w 2362200"/>
                  <a:gd name="connsiteY223" fmla="*/ 1752600 h 1797050"/>
                  <a:gd name="connsiteX224" fmla="*/ 790575 w 2362200"/>
                  <a:gd name="connsiteY224" fmla="*/ 1771650 h 1797050"/>
                  <a:gd name="connsiteX225" fmla="*/ 692150 w 2362200"/>
                  <a:gd name="connsiteY225" fmla="*/ 1701800 h 1797050"/>
                  <a:gd name="connsiteX226" fmla="*/ 650875 w 2362200"/>
                  <a:gd name="connsiteY226" fmla="*/ 1720850 h 1797050"/>
                  <a:gd name="connsiteX227" fmla="*/ 615950 w 2362200"/>
                  <a:gd name="connsiteY227" fmla="*/ 1685925 h 1797050"/>
                  <a:gd name="connsiteX228" fmla="*/ 581025 w 2362200"/>
                  <a:gd name="connsiteY228" fmla="*/ 1689100 h 1797050"/>
                  <a:gd name="connsiteX229" fmla="*/ 571500 w 2362200"/>
                  <a:gd name="connsiteY229" fmla="*/ 1609725 h 1797050"/>
                  <a:gd name="connsiteX230" fmla="*/ 523875 w 2362200"/>
                  <a:gd name="connsiteY230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1800 w 2362200"/>
                  <a:gd name="connsiteY73" fmla="*/ 98425 h 1797050"/>
                  <a:gd name="connsiteX74" fmla="*/ 365125 w 2362200"/>
                  <a:gd name="connsiteY74" fmla="*/ 55563 h 1797050"/>
                  <a:gd name="connsiteX75" fmla="*/ 384175 w 2362200"/>
                  <a:gd name="connsiteY75" fmla="*/ 43656 h 1797050"/>
                  <a:gd name="connsiteX76" fmla="*/ 433388 w 2362200"/>
                  <a:gd name="connsiteY76" fmla="*/ 42862 h 1797050"/>
                  <a:gd name="connsiteX77" fmla="*/ 454025 w 2362200"/>
                  <a:gd name="connsiteY77" fmla="*/ 63500 h 1797050"/>
                  <a:gd name="connsiteX78" fmla="*/ 511969 w 2362200"/>
                  <a:gd name="connsiteY78" fmla="*/ 75406 h 1797050"/>
                  <a:gd name="connsiteX79" fmla="*/ 606425 w 2362200"/>
                  <a:gd name="connsiteY79" fmla="*/ 22225 h 1797050"/>
                  <a:gd name="connsiteX80" fmla="*/ 638969 w 2362200"/>
                  <a:gd name="connsiteY80" fmla="*/ 31750 h 1797050"/>
                  <a:gd name="connsiteX81" fmla="*/ 644525 w 2362200"/>
                  <a:gd name="connsiteY81" fmla="*/ 0 h 1797050"/>
                  <a:gd name="connsiteX82" fmla="*/ 715169 w 2362200"/>
                  <a:gd name="connsiteY82" fmla="*/ 5556 h 1797050"/>
                  <a:gd name="connsiteX83" fmla="*/ 723900 w 2362200"/>
                  <a:gd name="connsiteY83" fmla="*/ 31750 h 1797050"/>
                  <a:gd name="connsiteX84" fmla="*/ 750888 w 2362200"/>
                  <a:gd name="connsiteY84" fmla="*/ 63500 h 1797050"/>
                  <a:gd name="connsiteX85" fmla="*/ 765968 w 2362200"/>
                  <a:gd name="connsiteY85" fmla="*/ 44450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8206 w 2362200"/>
                  <a:gd name="connsiteY89" fmla="*/ 12700 h 1797050"/>
                  <a:gd name="connsiteX90" fmla="*/ 900906 w 2362200"/>
                  <a:gd name="connsiteY90" fmla="*/ 83344 h 1797050"/>
                  <a:gd name="connsiteX91" fmla="*/ 952500 w 2362200"/>
                  <a:gd name="connsiteY91" fmla="*/ 123825 h 1797050"/>
                  <a:gd name="connsiteX92" fmla="*/ 996950 w 2362200"/>
                  <a:gd name="connsiteY92" fmla="*/ 203200 h 1797050"/>
                  <a:gd name="connsiteX93" fmla="*/ 1037432 w 2362200"/>
                  <a:gd name="connsiteY93" fmla="*/ 228600 h 1797050"/>
                  <a:gd name="connsiteX94" fmla="*/ 1073944 w 2362200"/>
                  <a:gd name="connsiteY94" fmla="*/ 230981 h 1797050"/>
                  <a:gd name="connsiteX95" fmla="*/ 1129242 w 2362200"/>
                  <a:gd name="connsiteY95" fmla="*/ 283633 h 1797050"/>
                  <a:gd name="connsiteX96" fmla="*/ 1169458 w 2362200"/>
                  <a:gd name="connsiteY96" fmla="*/ 281517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301750 w 2362200"/>
                  <a:gd name="connsiteY100" fmla="*/ 416983 h 1797050"/>
                  <a:gd name="connsiteX101" fmla="*/ 1282700 w 2362200"/>
                  <a:gd name="connsiteY101" fmla="*/ 460375 h 1797050"/>
                  <a:gd name="connsiteX102" fmla="*/ 1336675 w 2362200"/>
                  <a:gd name="connsiteY102" fmla="*/ 504825 h 1797050"/>
                  <a:gd name="connsiteX103" fmla="*/ 1378744 w 2362200"/>
                  <a:gd name="connsiteY103" fmla="*/ 503238 h 1797050"/>
                  <a:gd name="connsiteX104" fmla="*/ 1403350 w 2362200"/>
                  <a:gd name="connsiteY104" fmla="*/ 530225 h 1797050"/>
                  <a:gd name="connsiteX105" fmla="*/ 1434307 w 2362200"/>
                  <a:gd name="connsiteY105" fmla="*/ 526475 h 1797050"/>
                  <a:gd name="connsiteX106" fmla="*/ 1468438 w 2362200"/>
                  <a:gd name="connsiteY106" fmla="*/ 548578 h 1797050"/>
                  <a:gd name="connsiteX107" fmla="*/ 1492250 w 2362200"/>
                  <a:gd name="connsiteY107" fmla="*/ 590550 h 1797050"/>
                  <a:gd name="connsiteX108" fmla="*/ 1480344 w 2362200"/>
                  <a:gd name="connsiteY108" fmla="*/ 612775 h 1797050"/>
                  <a:gd name="connsiteX109" fmla="*/ 1450975 w 2362200"/>
                  <a:gd name="connsiteY109" fmla="*/ 622300 h 1797050"/>
                  <a:gd name="connsiteX110" fmla="*/ 1511300 w 2362200"/>
                  <a:gd name="connsiteY110" fmla="*/ 638175 h 1797050"/>
                  <a:gd name="connsiteX111" fmla="*/ 1581944 w 2362200"/>
                  <a:gd name="connsiteY111" fmla="*/ 619919 h 1797050"/>
                  <a:gd name="connsiteX112" fmla="*/ 1622425 w 2362200"/>
                  <a:gd name="connsiteY112" fmla="*/ 613569 h 1797050"/>
                  <a:gd name="connsiteX113" fmla="*/ 1623219 w 2362200"/>
                  <a:gd name="connsiteY113" fmla="*/ 587375 h 1797050"/>
                  <a:gd name="connsiteX114" fmla="*/ 1641475 w 2362200"/>
                  <a:gd name="connsiteY114" fmla="*/ 593725 h 1797050"/>
                  <a:gd name="connsiteX115" fmla="*/ 1698625 w 2362200"/>
                  <a:gd name="connsiteY115" fmla="*/ 611981 h 1797050"/>
                  <a:gd name="connsiteX116" fmla="*/ 1704181 w 2362200"/>
                  <a:gd name="connsiteY116" fmla="*/ 575469 h 1797050"/>
                  <a:gd name="connsiteX117" fmla="*/ 1724025 w 2362200"/>
                  <a:gd name="connsiteY117" fmla="*/ 565150 h 1797050"/>
                  <a:gd name="connsiteX118" fmla="*/ 1803400 w 2362200"/>
                  <a:gd name="connsiteY118" fmla="*/ 508000 h 1797050"/>
                  <a:gd name="connsiteX119" fmla="*/ 1885950 w 2362200"/>
                  <a:gd name="connsiteY119" fmla="*/ 485775 h 1797050"/>
                  <a:gd name="connsiteX120" fmla="*/ 1952625 w 2362200"/>
                  <a:gd name="connsiteY120" fmla="*/ 415925 h 1797050"/>
                  <a:gd name="connsiteX121" fmla="*/ 1977231 w 2362200"/>
                  <a:gd name="connsiteY121" fmla="*/ 409575 h 1797050"/>
                  <a:gd name="connsiteX122" fmla="*/ 2006600 w 2362200"/>
                  <a:gd name="connsiteY122" fmla="*/ 396875 h 1797050"/>
                  <a:gd name="connsiteX123" fmla="*/ 2056606 w 2362200"/>
                  <a:gd name="connsiteY123" fmla="*/ 411956 h 1797050"/>
                  <a:gd name="connsiteX124" fmla="*/ 2078038 w 2362200"/>
                  <a:gd name="connsiteY124" fmla="*/ 452437 h 1797050"/>
                  <a:gd name="connsiteX125" fmla="*/ 2133600 w 2362200"/>
                  <a:gd name="connsiteY125" fmla="*/ 504825 h 1797050"/>
                  <a:gd name="connsiteX126" fmla="*/ 2194719 w 2362200"/>
                  <a:gd name="connsiteY126" fmla="*/ 536575 h 1797050"/>
                  <a:gd name="connsiteX127" fmla="*/ 2248694 w 2362200"/>
                  <a:gd name="connsiteY127" fmla="*/ 523081 h 1797050"/>
                  <a:gd name="connsiteX128" fmla="*/ 2266156 w 2362200"/>
                  <a:gd name="connsiteY128" fmla="*/ 531019 h 1797050"/>
                  <a:gd name="connsiteX129" fmla="*/ 2274887 w 2362200"/>
                  <a:gd name="connsiteY129" fmla="*/ 573881 h 1797050"/>
                  <a:gd name="connsiteX130" fmla="*/ 2324100 w 2362200"/>
                  <a:gd name="connsiteY130" fmla="*/ 606425 h 1797050"/>
                  <a:gd name="connsiteX131" fmla="*/ 2362200 w 2362200"/>
                  <a:gd name="connsiteY131" fmla="*/ 644525 h 1797050"/>
                  <a:gd name="connsiteX132" fmla="*/ 2310857 w 2362200"/>
                  <a:gd name="connsiteY132" fmla="*/ 772537 h 1797050"/>
                  <a:gd name="connsiteX133" fmla="*/ 2273300 w 2362200"/>
                  <a:gd name="connsiteY133" fmla="*/ 895350 h 1797050"/>
                  <a:gd name="connsiteX134" fmla="*/ 2247900 w 2362200"/>
                  <a:gd name="connsiteY134" fmla="*/ 949325 h 1797050"/>
                  <a:gd name="connsiteX135" fmla="*/ 2197100 w 2362200"/>
                  <a:gd name="connsiteY135" fmla="*/ 949325 h 1797050"/>
                  <a:gd name="connsiteX136" fmla="*/ 2174875 w 2362200"/>
                  <a:gd name="connsiteY136" fmla="*/ 993775 h 1797050"/>
                  <a:gd name="connsiteX137" fmla="*/ 2174875 w 2362200"/>
                  <a:gd name="connsiteY137" fmla="*/ 993775 h 1797050"/>
                  <a:gd name="connsiteX138" fmla="*/ 2181225 w 2362200"/>
                  <a:gd name="connsiteY138" fmla="*/ 1022350 h 1797050"/>
                  <a:gd name="connsiteX139" fmla="*/ 2146300 w 2362200"/>
                  <a:gd name="connsiteY139" fmla="*/ 1031875 h 1797050"/>
                  <a:gd name="connsiteX140" fmla="*/ 2095500 w 2362200"/>
                  <a:gd name="connsiteY140" fmla="*/ 1019175 h 1797050"/>
                  <a:gd name="connsiteX141" fmla="*/ 2101850 w 2362200"/>
                  <a:gd name="connsiteY141" fmla="*/ 1073150 h 1797050"/>
                  <a:gd name="connsiteX142" fmla="*/ 2114550 w 2362200"/>
                  <a:gd name="connsiteY142" fmla="*/ 1117600 h 1797050"/>
                  <a:gd name="connsiteX143" fmla="*/ 2051050 w 2362200"/>
                  <a:gd name="connsiteY143" fmla="*/ 1152525 h 1797050"/>
                  <a:gd name="connsiteX144" fmla="*/ 2066925 w 2362200"/>
                  <a:gd name="connsiteY144" fmla="*/ 1174750 h 1797050"/>
                  <a:gd name="connsiteX145" fmla="*/ 2047875 w 2362200"/>
                  <a:gd name="connsiteY145" fmla="*/ 1196975 h 1797050"/>
                  <a:gd name="connsiteX146" fmla="*/ 1968500 w 2362200"/>
                  <a:gd name="connsiteY146" fmla="*/ 1171575 h 1797050"/>
                  <a:gd name="connsiteX147" fmla="*/ 1943100 w 2362200"/>
                  <a:gd name="connsiteY147" fmla="*/ 1187450 h 1797050"/>
                  <a:gd name="connsiteX148" fmla="*/ 1908175 w 2362200"/>
                  <a:gd name="connsiteY148" fmla="*/ 1187450 h 1797050"/>
                  <a:gd name="connsiteX149" fmla="*/ 1908175 w 2362200"/>
                  <a:gd name="connsiteY149" fmla="*/ 1247775 h 1797050"/>
                  <a:gd name="connsiteX150" fmla="*/ 1924050 w 2362200"/>
                  <a:gd name="connsiteY150" fmla="*/ 1263650 h 1797050"/>
                  <a:gd name="connsiteX151" fmla="*/ 1933575 w 2362200"/>
                  <a:gd name="connsiteY151" fmla="*/ 1279525 h 1797050"/>
                  <a:gd name="connsiteX152" fmla="*/ 1943100 w 2362200"/>
                  <a:gd name="connsiteY152" fmla="*/ 1279525 h 1797050"/>
                  <a:gd name="connsiteX153" fmla="*/ 1933575 w 2362200"/>
                  <a:gd name="connsiteY153" fmla="*/ 1304925 h 1797050"/>
                  <a:gd name="connsiteX154" fmla="*/ 1952625 w 2362200"/>
                  <a:gd name="connsiteY154" fmla="*/ 1320800 h 1797050"/>
                  <a:gd name="connsiteX155" fmla="*/ 1949450 w 2362200"/>
                  <a:gd name="connsiteY155" fmla="*/ 1336675 h 1797050"/>
                  <a:gd name="connsiteX156" fmla="*/ 1905000 w 2362200"/>
                  <a:gd name="connsiteY156" fmla="*/ 13366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406525 h 1797050"/>
                  <a:gd name="connsiteX160" fmla="*/ 1936750 w 2362200"/>
                  <a:gd name="connsiteY160" fmla="*/ 1447800 h 1797050"/>
                  <a:gd name="connsiteX161" fmla="*/ 1990725 w 2362200"/>
                  <a:gd name="connsiteY161" fmla="*/ 1447800 h 1797050"/>
                  <a:gd name="connsiteX162" fmla="*/ 2060575 w 2362200"/>
                  <a:gd name="connsiteY162" fmla="*/ 1476375 h 1797050"/>
                  <a:gd name="connsiteX163" fmla="*/ 2060575 w 2362200"/>
                  <a:gd name="connsiteY163" fmla="*/ 1504950 h 1797050"/>
                  <a:gd name="connsiteX164" fmla="*/ 2035175 w 2362200"/>
                  <a:gd name="connsiteY164" fmla="*/ 1571625 h 1797050"/>
                  <a:gd name="connsiteX165" fmla="*/ 2063750 w 2362200"/>
                  <a:gd name="connsiteY165" fmla="*/ 1587500 h 1797050"/>
                  <a:gd name="connsiteX166" fmla="*/ 2105025 w 2362200"/>
                  <a:gd name="connsiteY166" fmla="*/ 1660525 h 1797050"/>
                  <a:gd name="connsiteX167" fmla="*/ 2054225 w 2362200"/>
                  <a:gd name="connsiteY167" fmla="*/ 1736725 h 1797050"/>
                  <a:gd name="connsiteX168" fmla="*/ 2028825 w 2362200"/>
                  <a:gd name="connsiteY168" fmla="*/ 1730375 h 1797050"/>
                  <a:gd name="connsiteX169" fmla="*/ 2006600 w 2362200"/>
                  <a:gd name="connsiteY169" fmla="*/ 1717675 h 1797050"/>
                  <a:gd name="connsiteX170" fmla="*/ 2000250 w 2362200"/>
                  <a:gd name="connsiteY170" fmla="*/ 1736725 h 1797050"/>
                  <a:gd name="connsiteX171" fmla="*/ 1958975 w 2362200"/>
                  <a:gd name="connsiteY171" fmla="*/ 1746250 h 1797050"/>
                  <a:gd name="connsiteX172" fmla="*/ 1952625 w 2362200"/>
                  <a:gd name="connsiteY172" fmla="*/ 1778000 h 1797050"/>
                  <a:gd name="connsiteX173" fmla="*/ 1901825 w 2362200"/>
                  <a:gd name="connsiteY173" fmla="*/ 1797050 h 1797050"/>
                  <a:gd name="connsiteX174" fmla="*/ 1879600 w 2362200"/>
                  <a:gd name="connsiteY174" fmla="*/ 1758950 h 1797050"/>
                  <a:gd name="connsiteX175" fmla="*/ 1841500 w 2362200"/>
                  <a:gd name="connsiteY175" fmla="*/ 1768475 h 1797050"/>
                  <a:gd name="connsiteX176" fmla="*/ 1844675 w 2362200"/>
                  <a:gd name="connsiteY176" fmla="*/ 1730375 h 1797050"/>
                  <a:gd name="connsiteX177" fmla="*/ 1825625 w 2362200"/>
                  <a:gd name="connsiteY177" fmla="*/ 1704975 h 1797050"/>
                  <a:gd name="connsiteX178" fmla="*/ 1860550 w 2362200"/>
                  <a:gd name="connsiteY178" fmla="*/ 1685925 h 1797050"/>
                  <a:gd name="connsiteX179" fmla="*/ 1803400 w 2362200"/>
                  <a:gd name="connsiteY179" fmla="*/ 1666875 h 1797050"/>
                  <a:gd name="connsiteX180" fmla="*/ 1790700 w 2362200"/>
                  <a:gd name="connsiteY180" fmla="*/ 1692275 h 1797050"/>
                  <a:gd name="connsiteX181" fmla="*/ 1746250 w 2362200"/>
                  <a:gd name="connsiteY181" fmla="*/ 1711325 h 1797050"/>
                  <a:gd name="connsiteX182" fmla="*/ 1739900 w 2362200"/>
                  <a:gd name="connsiteY182" fmla="*/ 1733550 h 1797050"/>
                  <a:gd name="connsiteX183" fmla="*/ 1724025 w 2362200"/>
                  <a:gd name="connsiteY183" fmla="*/ 1739900 h 1797050"/>
                  <a:gd name="connsiteX184" fmla="*/ 1701800 w 2362200"/>
                  <a:gd name="connsiteY184" fmla="*/ 1739900 h 1797050"/>
                  <a:gd name="connsiteX185" fmla="*/ 1714500 w 2362200"/>
                  <a:gd name="connsiteY185" fmla="*/ 1704975 h 1797050"/>
                  <a:gd name="connsiteX186" fmla="*/ 1739900 w 2362200"/>
                  <a:gd name="connsiteY186" fmla="*/ 1679575 h 1797050"/>
                  <a:gd name="connsiteX187" fmla="*/ 1730375 w 2362200"/>
                  <a:gd name="connsiteY187" fmla="*/ 1654175 h 1797050"/>
                  <a:gd name="connsiteX188" fmla="*/ 1708150 w 2362200"/>
                  <a:gd name="connsiteY188" fmla="*/ 1654175 h 1797050"/>
                  <a:gd name="connsiteX189" fmla="*/ 1695450 w 2362200"/>
                  <a:gd name="connsiteY189" fmla="*/ 1679575 h 1797050"/>
                  <a:gd name="connsiteX190" fmla="*/ 1663700 w 2362200"/>
                  <a:gd name="connsiteY190" fmla="*/ 1685925 h 1797050"/>
                  <a:gd name="connsiteX191" fmla="*/ 1628775 w 2362200"/>
                  <a:gd name="connsiteY191" fmla="*/ 1698625 h 1797050"/>
                  <a:gd name="connsiteX192" fmla="*/ 1600200 w 2362200"/>
                  <a:gd name="connsiteY192" fmla="*/ 1670050 h 1797050"/>
                  <a:gd name="connsiteX193" fmla="*/ 1597025 w 2362200"/>
                  <a:gd name="connsiteY193" fmla="*/ 1635125 h 1797050"/>
                  <a:gd name="connsiteX194" fmla="*/ 1568450 w 2362200"/>
                  <a:gd name="connsiteY194" fmla="*/ 1619250 h 1797050"/>
                  <a:gd name="connsiteX195" fmla="*/ 1558925 w 2362200"/>
                  <a:gd name="connsiteY195" fmla="*/ 1584325 h 1797050"/>
                  <a:gd name="connsiteX196" fmla="*/ 1517650 w 2362200"/>
                  <a:gd name="connsiteY196" fmla="*/ 1555750 h 1797050"/>
                  <a:gd name="connsiteX197" fmla="*/ 1498600 w 2362200"/>
                  <a:gd name="connsiteY197" fmla="*/ 1558925 h 1797050"/>
                  <a:gd name="connsiteX198" fmla="*/ 1466850 w 2362200"/>
                  <a:gd name="connsiteY198" fmla="*/ 1603375 h 1797050"/>
                  <a:gd name="connsiteX199" fmla="*/ 1419225 w 2362200"/>
                  <a:gd name="connsiteY199" fmla="*/ 1622425 h 1797050"/>
                  <a:gd name="connsiteX200" fmla="*/ 1393825 w 2362200"/>
                  <a:gd name="connsiteY200" fmla="*/ 1587500 h 1797050"/>
                  <a:gd name="connsiteX201" fmla="*/ 1368425 w 2362200"/>
                  <a:gd name="connsiteY201" fmla="*/ 1587500 h 1797050"/>
                  <a:gd name="connsiteX202" fmla="*/ 1270000 w 2362200"/>
                  <a:gd name="connsiteY202" fmla="*/ 1511300 h 1797050"/>
                  <a:gd name="connsiteX203" fmla="*/ 1276350 w 2362200"/>
                  <a:gd name="connsiteY203" fmla="*/ 1463675 h 1797050"/>
                  <a:gd name="connsiteX204" fmla="*/ 1238250 w 2362200"/>
                  <a:gd name="connsiteY204" fmla="*/ 1457325 h 1797050"/>
                  <a:gd name="connsiteX205" fmla="*/ 1222375 w 2362200"/>
                  <a:gd name="connsiteY205" fmla="*/ 1482725 h 1797050"/>
                  <a:gd name="connsiteX206" fmla="*/ 1187450 w 2362200"/>
                  <a:gd name="connsiteY206" fmla="*/ 1482725 h 1797050"/>
                  <a:gd name="connsiteX207" fmla="*/ 1139825 w 2362200"/>
                  <a:gd name="connsiteY207" fmla="*/ 1460500 h 1797050"/>
                  <a:gd name="connsiteX208" fmla="*/ 1092200 w 2362200"/>
                  <a:gd name="connsiteY208" fmla="*/ 1495425 h 1797050"/>
                  <a:gd name="connsiteX209" fmla="*/ 1098550 w 2362200"/>
                  <a:gd name="connsiteY209" fmla="*/ 1511300 h 1797050"/>
                  <a:gd name="connsiteX210" fmla="*/ 1079500 w 2362200"/>
                  <a:gd name="connsiteY210" fmla="*/ 1530350 h 1797050"/>
                  <a:gd name="connsiteX211" fmla="*/ 1035050 w 2362200"/>
                  <a:gd name="connsiteY211" fmla="*/ 1530350 h 1797050"/>
                  <a:gd name="connsiteX212" fmla="*/ 1006475 w 2362200"/>
                  <a:gd name="connsiteY212" fmla="*/ 1574800 h 1797050"/>
                  <a:gd name="connsiteX213" fmla="*/ 958850 w 2362200"/>
                  <a:gd name="connsiteY213" fmla="*/ 1571625 h 1797050"/>
                  <a:gd name="connsiteX214" fmla="*/ 952500 w 2362200"/>
                  <a:gd name="connsiteY214" fmla="*/ 1587500 h 1797050"/>
                  <a:gd name="connsiteX215" fmla="*/ 965200 w 2362200"/>
                  <a:gd name="connsiteY215" fmla="*/ 1670050 h 1797050"/>
                  <a:gd name="connsiteX216" fmla="*/ 939800 w 2362200"/>
                  <a:gd name="connsiteY216" fmla="*/ 1714500 h 1797050"/>
                  <a:gd name="connsiteX217" fmla="*/ 901700 w 2362200"/>
                  <a:gd name="connsiteY217" fmla="*/ 1720850 h 1797050"/>
                  <a:gd name="connsiteX218" fmla="*/ 898525 w 2362200"/>
                  <a:gd name="connsiteY218" fmla="*/ 1746250 h 1797050"/>
                  <a:gd name="connsiteX219" fmla="*/ 869950 w 2362200"/>
                  <a:gd name="connsiteY219" fmla="*/ 1746250 h 1797050"/>
                  <a:gd name="connsiteX220" fmla="*/ 854075 w 2362200"/>
                  <a:gd name="connsiteY220" fmla="*/ 1758950 h 1797050"/>
                  <a:gd name="connsiteX221" fmla="*/ 847725 w 2362200"/>
                  <a:gd name="connsiteY221" fmla="*/ 1771650 h 1797050"/>
                  <a:gd name="connsiteX222" fmla="*/ 828675 w 2362200"/>
                  <a:gd name="connsiteY222" fmla="*/ 1765300 h 1797050"/>
                  <a:gd name="connsiteX223" fmla="*/ 819150 w 2362200"/>
                  <a:gd name="connsiteY223" fmla="*/ 1752600 h 1797050"/>
                  <a:gd name="connsiteX224" fmla="*/ 790575 w 2362200"/>
                  <a:gd name="connsiteY224" fmla="*/ 1771650 h 1797050"/>
                  <a:gd name="connsiteX225" fmla="*/ 692150 w 2362200"/>
                  <a:gd name="connsiteY225" fmla="*/ 1701800 h 1797050"/>
                  <a:gd name="connsiteX226" fmla="*/ 650875 w 2362200"/>
                  <a:gd name="connsiteY226" fmla="*/ 1720850 h 1797050"/>
                  <a:gd name="connsiteX227" fmla="*/ 615950 w 2362200"/>
                  <a:gd name="connsiteY227" fmla="*/ 1685925 h 1797050"/>
                  <a:gd name="connsiteX228" fmla="*/ 581025 w 2362200"/>
                  <a:gd name="connsiteY228" fmla="*/ 1689100 h 1797050"/>
                  <a:gd name="connsiteX229" fmla="*/ 571500 w 2362200"/>
                  <a:gd name="connsiteY229" fmla="*/ 1609725 h 1797050"/>
                  <a:gd name="connsiteX230" fmla="*/ 523875 w 2362200"/>
                  <a:gd name="connsiteY230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5450 w 2362200"/>
                  <a:gd name="connsiteY72" fmla="*/ 120650 h 1797050"/>
                  <a:gd name="connsiteX73" fmla="*/ 436563 w 2362200"/>
                  <a:gd name="connsiteY73" fmla="*/ 102394 h 1797050"/>
                  <a:gd name="connsiteX74" fmla="*/ 365125 w 2362200"/>
                  <a:gd name="connsiteY74" fmla="*/ 55563 h 1797050"/>
                  <a:gd name="connsiteX75" fmla="*/ 384175 w 2362200"/>
                  <a:gd name="connsiteY75" fmla="*/ 43656 h 1797050"/>
                  <a:gd name="connsiteX76" fmla="*/ 433388 w 2362200"/>
                  <a:gd name="connsiteY76" fmla="*/ 42862 h 1797050"/>
                  <a:gd name="connsiteX77" fmla="*/ 454025 w 2362200"/>
                  <a:gd name="connsiteY77" fmla="*/ 63500 h 1797050"/>
                  <a:gd name="connsiteX78" fmla="*/ 511969 w 2362200"/>
                  <a:gd name="connsiteY78" fmla="*/ 75406 h 1797050"/>
                  <a:gd name="connsiteX79" fmla="*/ 606425 w 2362200"/>
                  <a:gd name="connsiteY79" fmla="*/ 22225 h 1797050"/>
                  <a:gd name="connsiteX80" fmla="*/ 638969 w 2362200"/>
                  <a:gd name="connsiteY80" fmla="*/ 31750 h 1797050"/>
                  <a:gd name="connsiteX81" fmla="*/ 644525 w 2362200"/>
                  <a:gd name="connsiteY81" fmla="*/ 0 h 1797050"/>
                  <a:gd name="connsiteX82" fmla="*/ 715169 w 2362200"/>
                  <a:gd name="connsiteY82" fmla="*/ 5556 h 1797050"/>
                  <a:gd name="connsiteX83" fmla="*/ 723900 w 2362200"/>
                  <a:gd name="connsiteY83" fmla="*/ 31750 h 1797050"/>
                  <a:gd name="connsiteX84" fmla="*/ 750888 w 2362200"/>
                  <a:gd name="connsiteY84" fmla="*/ 63500 h 1797050"/>
                  <a:gd name="connsiteX85" fmla="*/ 765968 w 2362200"/>
                  <a:gd name="connsiteY85" fmla="*/ 44450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8206 w 2362200"/>
                  <a:gd name="connsiteY89" fmla="*/ 12700 h 1797050"/>
                  <a:gd name="connsiteX90" fmla="*/ 900906 w 2362200"/>
                  <a:gd name="connsiteY90" fmla="*/ 83344 h 1797050"/>
                  <a:gd name="connsiteX91" fmla="*/ 952500 w 2362200"/>
                  <a:gd name="connsiteY91" fmla="*/ 123825 h 1797050"/>
                  <a:gd name="connsiteX92" fmla="*/ 996950 w 2362200"/>
                  <a:gd name="connsiteY92" fmla="*/ 203200 h 1797050"/>
                  <a:gd name="connsiteX93" fmla="*/ 1037432 w 2362200"/>
                  <a:gd name="connsiteY93" fmla="*/ 228600 h 1797050"/>
                  <a:gd name="connsiteX94" fmla="*/ 1073944 w 2362200"/>
                  <a:gd name="connsiteY94" fmla="*/ 230981 h 1797050"/>
                  <a:gd name="connsiteX95" fmla="*/ 1129242 w 2362200"/>
                  <a:gd name="connsiteY95" fmla="*/ 283633 h 1797050"/>
                  <a:gd name="connsiteX96" fmla="*/ 1169458 w 2362200"/>
                  <a:gd name="connsiteY96" fmla="*/ 281517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301750 w 2362200"/>
                  <a:gd name="connsiteY100" fmla="*/ 416983 h 1797050"/>
                  <a:gd name="connsiteX101" fmla="*/ 1282700 w 2362200"/>
                  <a:gd name="connsiteY101" fmla="*/ 460375 h 1797050"/>
                  <a:gd name="connsiteX102" fmla="*/ 1336675 w 2362200"/>
                  <a:gd name="connsiteY102" fmla="*/ 504825 h 1797050"/>
                  <a:gd name="connsiteX103" fmla="*/ 1378744 w 2362200"/>
                  <a:gd name="connsiteY103" fmla="*/ 503238 h 1797050"/>
                  <a:gd name="connsiteX104" fmla="*/ 1403350 w 2362200"/>
                  <a:gd name="connsiteY104" fmla="*/ 530225 h 1797050"/>
                  <a:gd name="connsiteX105" fmla="*/ 1434307 w 2362200"/>
                  <a:gd name="connsiteY105" fmla="*/ 526475 h 1797050"/>
                  <a:gd name="connsiteX106" fmla="*/ 1468438 w 2362200"/>
                  <a:gd name="connsiteY106" fmla="*/ 548578 h 1797050"/>
                  <a:gd name="connsiteX107" fmla="*/ 1492250 w 2362200"/>
                  <a:gd name="connsiteY107" fmla="*/ 590550 h 1797050"/>
                  <a:gd name="connsiteX108" fmla="*/ 1480344 w 2362200"/>
                  <a:gd name="connsiteY108" fmla="*/ 612775 h 1797050"/>
                  <a:gd name="connsiteX109" fmla="*/ 1450975 w 2362200"/>
                  <a:gd name="connsiteY109" fmla="*/ 622300 h 1797050"/>
                  <a:gd name="connsiteX110" fmla="*/ 1511300 w 2362200"/>
                  <a:gd name="connsiteY110" fmla="*/ 638175 h 1797050"/>
                  <a:gd name="connsiteX111" fmla="*/ 1581944 w 2362200"/>
                  <a:gd name="connsiteY111" fmla="*/ 619919 h 1797050"/>
                  <a:gd name="connsiteX112" fmla="*/ 1622425 w 2362200"/>
                  <a:gd name="connsiteY112" fmla="*/ 613569 h 1797050"/>
                  <a:gd name="connsiteX113" fmla="*/ 1623219 w 2362200"/>
                  <a:gd name="connsiteY113" fmla="*/ 587375 h 1797050"/>
                  <a:gd name="connsiteX114" fmla="*/ 1641475 w 2362200"/>
                  <a:gd name="connsiteY114" fmla="*/ 593725 h 1797050"/>
                  <a:gd name="connsiteX115" fmla="*/ 1698625 w 2362200"/>
                  <a:gd name="connsiteY115" fmla="*/ 611981 h 1797050"/>
                  <a:gd name="connsiteX116" fmla="*/ 1704181 w 2362200"/>
                  <a:gd name="connsiteY116" fmla="*/ 575469 h 1797050"/>
                  <a:gd name="connsiteX117" fmla="*/ 1724025 w 2362200"/>
                  <a:gd name="connsiteY117" fmla="*/ 565150 h 1797050"/>
                  <a:gd name="connsiteX118" fmla="*/ 1803400 w 2362200"/>
                  <a:gd name="connsiteY118" fmla="*/ 508000 h 1797050"/>
                  <a:gd name="connsiteX119" fmla="*/ 1885950 w 2362200"/>
                  <a:gd name="connsiteY119" fmla="*/ 485775 h 1797050"/>
                  <a:gd name="connsiteX120" fmla="*/ 1952625 w 2362200"/>
                  <a:gd name="connsiteY120" fmla="*/ 415925 h 1797050"/>
                  <a:gd name="connsiteX121" fmla="*/ 1977231 w 2362200"/>
                  <a:gd name="connsiteY121" fmla="*/ 409575 h 1797050"/>
                  <a:gd name="connsiteX122" fmla="*/ 2006600 w 2362200"/>
                  <a:gd name="connsiteY122" fmla="*/ 396875 h 1797050"/>
                  <a:gd name="connsiteX123" fmla="*/ 2056606 w 2362200"/>
                  <a:gd name="connsiteY123" fmla="*/ 411956 h 1797050"/>
                  <a:gd name="connsiteX124" fmla="*/ 2078038 w 2362200"/>
                  <a:gd name="connsiteY124" fmla="*/ 452437 h 1797050"/>
                  <a:gd name="connsiteX125" fmla="*/ 2133600 w 2362200"/>
                  <a:gd name="connsiteY125" fmla="*/ 504825 h 1797050"/>
                  <a:gd name="connsiteX126" fmla="*/ 2194719 w 2362200"/>
                  <a:gd name="connsiteY126" fmla="*/ 536575 h 1797050"/>
                  <a:gd name="connsiteX127" fmla="*/ 2248694 w 2362200"/>
                  <a:gd name="connsiteY127" fmla="*/ 523081 h 1797050"/>
                  <a:gd name="connsiteX128" fmla="*/ 2266156 w 2362200"/>
                  <a:gd name="connsiteY128" fmla="*/ 531019 h 1797050"/>
                  <a:gd name="connsiteX129" fmla="*/ 2274887 w 2362200"/>
                  <a:gd name="connsiteY129" fmla="*/ 573881 h 1797050"/>
                  <a:gd name="connsiteX130" fmla="*/ 2324100 w 2362200"/>
                  <a:gd name="connsiteY130" fmla="*/ 606425 h 1797050"/>
                  <a:gd name="connsiteX131" fmla="*/ 2362200 w 2362200"/>
                  <a:gd name="connsiteY131" fmla="*/ 644525 h 1797050"/>
                  <a:gd name="connsiteX132" fmla="*/ 2310857 w 2362200"/>
                  <a:gd name="connsiteY132" fmla="*/ 772537 h 1797050"/>
                  <a:gd name="connsiteX133" fmla="*/ 2273300 w 2362200"/>
                  <a:gd name="connsiteY133" fmla="*/ 895350 h 1797050"/>
                  <a:gd name="connsiteX134" fmla="*/ 2247900 w 2362200"/>
                  <a:gd name="connsiteY134" fmla="*/ 949325 h 1797050"/>
                  <a:gd name="connsiteX135" fmla="*/ 2197100 w 2362200"/>
                  <a:gd name="connsiteY135" fmla="*/ 949325 h 1797050"/>
                  <a:gd name="connsiteX136" fmla="*/ 2174875 w 2362200"/>
                  <a:gd name="connsiteY136" fmla="*/ 993775 h 1797050"/>
                  <a:gd name="connsiteX137" fmla="*/ 2174875 w 2362200"/>
                  <a:gd name="connsiteY137" fmla="*/ 993775 h 1797050"/>
                  <a:gd name="connsiteX138" fmla="*/ 2181225 w 2362200"/>
                  <a:gd name="connsiteY138" fmla="*/ 1022350 h 1797050"/>
                  <a:gd name="connsiteX139" fmla="*/ 2146300 w 2362200"/>
                  <a:gd name="connsiteY139" fmla="*/ 1031875 h 1797050"/>
                  <a:gd name="connsiteX140" fmla="*/ 2095500 w 2362200"/>
                  <a:gd name="connsiteY140" fmla="*/ 1019175 h 1797050"/>
                  <a:gd name="connsiteX141" fmla="*/ 2101850 w 2362200"/>
                  <a:gd name="connsiteY141" fmla="*/ 1073150 h 1797050"/>
                  <a:gd name="connsiteX142" fmla="*/ 2114550 w 2362200"/>
                  <a:gd name="connsiteY142" fmla="*/ 1117600 h 1797050"/>
                  <a:gd name="connsiteX143" fmla="*/ 2051050 w 2362200"/>
                  <a:gd name="connsiteY143" fmla="*/ 1152525 h 1797050"/>
                  <a:gd name="connsiteX144" fmla="*/ 2066925 w 2362200"/>
                  <a:gd name="connsiteY144" fmla="*/ 1174750 h 1797050"/>
                  <a:gd name="connsiteX145" fmla="*/ 2047875 w 2362200"/>
                  <a:gd name="connsiteY145" fmla="*/ 1196975 h 1797050"/>
                  <a:gd name="connsiteX146" fmla="*/ 1968500 w 2362200"/>
                  <a:gd name="connsiteY146" fmla="*/ 1171575 h 1797050"/>
                  <a:gd name="connsiteX147" fmla="*/ 1943100 w 2362200"/>
                  <a:gd name="connsiteY147" fmla="*/ 1187450 h 1797050"/>
                  <a:gd name="connsiteX148" fmla="*/ 1908175 w 2362200"/>
                  <a:gd name="connsiteY148" fmla="*/ 1187450 h 1797050"/>
                  <a:gd name="connsiteX149" fmla="*/ 1908175 w 2362200"/>
                  <a:gd name="connsiteY149" fmla="*/ 1247775 h 1797050"/>
                  <a:gd name="connsiteX150" fmla="*/ 1924050 w 2362200"/>
                  <a:gd name="connsiteY150" fmla="*/ 1263650 h 1797050"/>
                  <a:gd name="connsiteX151" fmla="*/ 1933575 w 2362200"/>
                  <a:gd name="connsiteY151" fmla="*/ 1279525 h 1797050"/>
                  <a:gd name="connsiteX152" fmla="*/ 1943100 w 2362200"/>
                  <a:gd name="connsiteY152" fmla="*/ 1279525 h 1797050"/>
                  <a:gd name="connsiteX153" fmla="*/ 1933575 w 2362200"/>
                  <a:gd name="connsiteY153" fmla="*/ 1304925 h 1797050"/>
                  <a:gd name="connsiteX154" fmla="*/ 1952625 w 2362200"/>
                  <a:gd name="connsiteY154" fmla="*/ 1320800 h 1797050"/>
                  <a:gd name="connsiteX155" fmla="*/ 1949450 w 2362200"/>
                  <a:gd name="connsiteY155" fmla="*/ 1336675 h 1797050"/>
                  <a:gd name="connsiteX156" fmla="*/ 1905000 w 2362200"/>
                  <a:gd name="connsiteY156" fmla="*/ 13366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406525 h 1797050"/>
                  <a:gd name="connsiteX160" fmla="*/ 1936750 w 2362200"/>
                  <a:gd name="connsiteY160" fmla="*/ 1447800 h 1797050"/>
                  <a:gd name="connsiteX161" fmla="*/ 1990725 w 2362200"/>
                  <a:gd name="connsiteY161" fmla="*/ 1447800 h 1797050"/>
                  <a:gd name="connsiteX162" fmla="*/ 2060575 w 2362200"/>
                  <a:gd name="connsiteY162" fmla="*/ 1476375 h 1797050"/>
                  <a:gd name="connsiteX163" fmla="*/ 2060575 w 2362200"/>
                  <a:gd name="connsiteY163" fmla="*/ 1504950 h 1797050"/>
                  <a:gd name="connsiteX164" fmla="*/ 2035175 w 2362200"/>
                  <a:gd name="connsiteY164" fmla="*/ 1571625 h 1797050"/>
                  <a:gd name="connsiteX165" fmla="*/ 2063750 w 2362200"/>
                  <a:gd name="connsiteY165" fmla="*/ 1587500 h 1797050"/>
                  <a:gd name="connsiteX166" fmla="*/ 2105025 w 2362200"/>
                  <a:gd name="connsiteY166" fmla="*/ 1660525 h 1797050"/>
                  <a:gd name="connsiteX167" fmla="*/ 2054225 w 2362200"/>
                  <a:gd name="connsiteY167" fmla="*/ 1736725 h 1797050"/>
                  <a:gd name="connsiteX168" fmla="*/ 2028825 w 2362200"/>
                  <a:gd name="connsiteY168" fmla="*/ 1730375 h 1797050"/>
                  <a:gd name="connsiteX169" fmla="*/ 2006600 w 2362200"/>
                  <a:gd name="connsiteY169" fmla="*/ 1717675 h 1797050"/>
                  <a:gd name="connsiteX170" fmla="*/ 2000250 w 2362200"/>
                  <a:gd name="connsiteY170" fmla="*/ 1736725 h 1797050"/>
                  <a:gd name="connsiteX171" fmla="*/ 1958975 w 2362200"/>
                  <a:gd name="connsiteY171" fmla="*/ 1746250 h 1797050"/>
                  <a:gd name="connsiteX172" fmla="*/ 1952625 w 2362200"/>
                  <a:gd name="connsiteY172" fmla="*/ 1778000 h 1797050"/>
                  <a:gd name="connsiteX173" fmla="*/ 1901825 w 2362200"/>
                  <a:gd name="connsiteY173" fmla="*/ 1797050 h 1797050"/>
                  <a:gd name="connsiteX174" fmla="*/ 1879600 w 2362200"/>
                  <a:gd name="connsiteY174" fmla="*/ 1758950 h 1797050"/>
                  <a:gd name="connsiteX175" fmla="*/ 1841500 w 2362200"/>
                  <a:gd name="connsiteY175" fmla="*/ 1768475 h 1797050"/>
                  <a:gd name="connsiteX176" fmla="*/ 1844675 w 2362200"/>
                  <a:gd name="connsiteY176" fmla="*/ 1730375 h 1797050"/>
                  <a:gd name="connsiteX177" fmla="*/ 1825625 w 2362200"/>
                  <a:gd name="connsiteY177" fmla="*/ 1704975 h 1797050"/>
                  <a:gd name="connsiteX178" fmla="*/ 1860550 w 2362200"/>
                  <a:gd name="connsiteY178" fmla="*/ 1685925 h 1797050"/>
                  <a:gd name="connsiteX179" fmla="*/ 1803400 w 2362200"/>
                  <a:gd name="connsiteY179" fmla="*/ 1666875 h 1797050"/>
                  <a:gd name="connsiteX180" fmla="*/ 1790700 w 2362200"/>
                  <a:gd name="connsiteY180" fmla="*/ 1692275 h 1797050"/>
                  <a:gd name="connsiteX181" fmla="*/ 1746250 w 2362200"/>
                  <a:gd name="connsiteY181" fmla="*/ 1711325 h 1797050"/>
                  <a:gd name="connsiteX182" fmla="*/ 1739900 w 2362200"/>
                  <a:gd name="connsiteY182" fmla="*/ 1733550 h 1797050"/>
                  <a:gd name="connsiteX183" fmla="*/ 1724025 w 2362200"/>
                  <a:gd name="connsiteY183" fmla="*/ 1739900 h 1797050"/>
                  <a:gd name="connsiteX184" fmla="*/ 1701800 w 2362200"/>
                  <a:gd name="connsiteY184" fmla="*/ 1739900 h 1797050"/>
                  <a:gd name="connsiteX185" fmla="*/ 1714500 w 2362200"/>
                  <a:gd name="connsiteY185" fmla="*/ 1704975 h 1797050"/>
                  <a:gd name="connsiteX186" fmla="*/ 1739900 w 2362200"/>
                  <a:gd name="connsiteY186" fmla="*/ 1679575 h 1797050"/>
                  <a:gd name="connsiteX187" fmla="*/ 1730375 w 2362200"/>
                  <a:gd name="connsiteY187" fmla="*/ 1654175 h 1797050"/>
                  <a:gd name="connsiteX188" fmla="*/ 1708150 w 2362200"/>
                  <a:gd name="connsiteY188" fmla="*/ 1654175 h 1797050"/>
                  <a:gd name="connsiteX189" fmla="*/ 1695450 w 2362200"/>
                  <a:gd name="connsiteY189" fmla="*/ 1679575 h 1797050"/>
                  <a:gd name="connsiteX190" fmla="*/ 1663700 w 2362200"/>
                  <a:gd name="connsiteY190" fmla="*/ 1685925 h 1797050"/>
                  <a:gd name="connsiteX191" fmla="*/ 1628775 w 2362200"/>
                  <a:gd name="connsiteY191" fmla="*/ 1698625 h 1797050"/>
                  <a:gd name="connsiteX192" fmla="*/ 1600200 w 2362200"/>
                  <a:gd name="connsiteY192" fmla="*/ 1670050 h 1797050"/>
                  <a:gd name="connsiteX193" fmla="*/ 1597025 w 2362200"/>
                  <a:gd name="connsiteY193" fmla="*/ 1635125 h 1797050"/>
                  <a:gd name="connsiteX194" fmla="*/ 1568450 w 2362200"/>
                  <a:gd name="connsiteY194" fmla="*/ 1619250 h 1797050"/>
                  <a:gd name="connsiteX195" fmla="*/ 1558925 w 2362200"/>
                  <a:gd name="connsiteY195" fmla="*/ 1584325 h 1797050"/>
                  <a:gd name="connsiteX196" fmla="*/ 1517650 w 2362200"/>
                  <a:gd name="connsiteY196" fmla="*/ 1555750 h 1797050"/>
                  <a:gd name="connsiteX197" fmla="*/ 1498600 w 2362200"/>
                  <a:gd name="connsiteY197" fmla="*/ 1558925 h 1797050"/>
                  <a:gd name="connsiteX198" fmla="*/ 1466850 w 2362200"/>
                  <a:gd name="connsiteY198" fmla="*/ 1603375 h 1797050"/>
                  <a:gd name="connsiteX199" fmla="*/ 1419225 w 2362200"/>
                  <a:gd name="connsiteY199" fmla="*/ 1622425 h 1797050"/>
                  <a:gd name="connsiteX200" fmla="*/ 1393825 w 2362200"/>
                  <a:gd name="connsiteY200" fmla="*/ 1587500 h 1797050"/>
                  <a:gd name="connsiteX201" fmla="*/ 1368425 w 2362200"/>
                  <a:gd name="connsiteY201" fmla="*/ 1587500 h 1797050"/>
                  <a:gd name="connsiteX202" fmla="*/ 1270000 w 2362200"/>
                  <a:gd name="connsiteY202" fmla="*/ 1511300 h 1797050"/>
                  <a:gd name="connsiteX203" fmla="*/ 1276350 w 2362200"/>
                  <a:gd name="connsiteY203" fmla="*/ 1463675 h 1797050"/>
                  <a:gd name="connsiteX204" fmla="*/ 1238250 w 2362200"/>
                  <a:gd name="connsiteY204" fmla="*/ 1457325 h 1797050"/>
                  <a:gd name="connsiteX205" fmla="*/ 1222375 w 2362200"/>
                  <a:gd name="connsiteY205" fmla="*/ 1482725 h 1797050"/>
                  <a:gd name="connsiteX206" fmla="*/ 1187450 w 2362200"/>
                  <a:gd name="connsiteY206" fmla="*/ 1482725 h 1797050"/>
                  <a:gd name="connsiteX207" fmla="*/ 1139825 w 2362200"/>
                  <a:gd name="connsiteY207" fmla="*/ 1460500 h 1797050"/>
                  <a:gd name="connsiteX208" fmla="*/ 1092200 w 2362200"/>
                  <a:gd name="connsiteY208" fmla="*/ 1495425 h 1797050"/>
                  <a:gd name="connsiteX209" fmla="*/ 1098550 w 2362200"/>
                  <a:gd name="connsiteY209" fmla="*/ 1511300 h 1797050"/>
                  <a:gd name="connsiteX210" fmla="*/ 1079500 w 2362200"/>
                  <a:gd name="connsiteY210" fmla="*/ 1530350 h 1797050"/>
                  <a:gd name="connsiteX211" fmla="*/ 1035050 w 2362200"/>
                  <a:gd name="connsiteY211" fmla="*/ 1530350 h 1797050"/>
                  <a:gd name="connsiteX212" fmla="*/ 1006475 w 2362200"/>
                  <a:gd name="connsiteY212" fmla="*/ 1574800 h 1797050"/>
                  <a:gd name="connsiteX213" fmla="*/ 958850 w 2362200"/>
                  <a:gd name="connsiteY213" fmla="*/ 1571625 h 1797050"/>
                  <a:gd name="connsiteX214" fmla="*/ 952500 w 2362200"/>
                  <a:gd name="connsiteY214" fmla="*/ 1587500 h 1797050"/>
                  <a:gd name="connsiteX215" fmla="*/ 965200 w 2362200"/>
                  <a:gd name="connsiteY215" fmla="*/ 1670050 h 1797050"/>
                  <a:gd name="connsiteX216" fmla="*/ 939800 w 2362200"/>
                  <a:gd name="connsiteY216" fmla="*/ 1714500 h 1797050"/>
                  <a:gd name="connsiteX217" fmla="*/ 901700 w 2362200"/>
                  <a:gd name="connsiteY217" fmla="*/ 1720850 h 1797050"/>
                  <a:gd name="connsiteX218" fmla="*/ 898525 w 2362200"/>
                  <a:gd name="connsiteY218" fmla="*/ 1746250 h 1797050"/>
                  <a:gd name="connsiteX219" fmla="*/ 869950 w 2362200"/>
                  <a:gd name="connsiteY219" fmla="*/ 1746250 h 1797050"/>
                  <a:gd name="connsiteX220" fmla="*/ 854075 w 2362200"/>
                  <a:gd name="connsiteY220" fmla="*/ 1758950 h 1797050"/>
                  <a:gd name="connsiteX221" fmla="*/ 847725 w 2362200"/>
                  <a:gd name="connsiteY221" fmla="*/ 1771650 h 1797050"/>
                  <a:gd name="connsiteX222" fmla="*/ 828675 w 2362200"/>
                  <a:gd name="connsiteY222" fmla="*/ 1765300 h 1797050"/>
                  <a:gd name="connsiteX223" fmla="*/ 819150 w 2362200"/>
                  <a:gd name="connsiteY223" fmla="*/ 1752600 h 1797050"/>
                  <a:gd name="connsiteX224" fmla="*/ 790575 w 2362200"/>
                  <a:gd name="connsiteY224" fmla="*/ 1771650 h 1797050"/>
                  <a:gd name="connsiteX225" fmla="*/ 692150 w 2362200"/>
                  <a:gd name="connsiteY225" fmla="*/ 1701800 h 1797050"/>
                  <a:gd name="connsiteX226" fmla="*/ 650875 w 2362200"/>
                  <a:gd name="connsiteY226" fmla="*/ 1720850 h 1797050"/>
                  <a:gd name="connsiteX227" fmla="*/ 615950 w 2362200"/>
                  <a:gd name="connsiteY227" fmla="*/ 1685925 h 1797050"/>
                  <a:gd name="connsiteX228" fmla="*/ 581025 w 2362200"/>
                  <a:gd name="connsiteY228" fmla="*/ 1689100 h 1797050"/>
                  <a:gd name="connsiteX229" fmla="*/ 571500 w 2362200"/>
                  <a:gd name="connsiteY229" fmla="*/ 1609725 h 1797050"/>
                  <a:gd name="connsiteX230" fmla="*/ 523875 w 2362200"/>
                  <a:gd name="connsiteY230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8625 w 2362200"/>
                  <a:gd name="connsiteY72" fmla="*/ 120650 h 1797050"/>
                  <a:gd name="connsiteX73" fmla="*/ 436563 w 2362200"/>
                  <a:gd name="connsiteY73" fmla="*/ 102394 h 1797050"/>
                  <a:gd name="connsiteX74" fmla="*/ 365125 w 2362200"/>
                  <a:gd name="connsiteY74" fmla="*/ 55563 h 1797050"/>
                  <a:gd name="connsiteX75" fmla="*/ 384175 w 2362200"/>
                  <a:gd name="connsiteY75" fmla="*/ 43656 h 1797050"/>
                  <a:gd name="connsiteX76" fmla="*/ 433388 w 2362200"/>
                  <a:gd name="connsiteY76" fmla="*/ 42862 h 1797050"/>
                  <a:gd name="connsiteX77" fmla="*/ 454025 w 2362200"/>
                  <a:gd name="connsiteY77" fmla="*/ 63500 h 1797050"/>
                  <a:gd name="connsiteX78" fmla="*/ 511969 w 2362200"/>
                  <a:gd name="connsiteY78" fmla="*/ 75406 h 1797050"/>
                  <a:gd name="connsiteX79" fmla="*/ 606425 w 2362200"/>
                  <a:gd name="connsiteY79" fmla="*/ 22225 h 1797050"/>
                  <a:gd name="connsiteX80" fmla="*/ 638969 w 2362200"/>
                  <a:gd name="connsiteY80" fmla="*/ 31750 h 1797050"/>
                  <a:gd name="connsiteX81" fmla="*/ 644525 w 2362200"/>
                  <a:gd name="connsiteY81" fmla="*/ 0 h 1797050"/>
                  <a:gd name="connsiteX82" fmla="*/ 715169 w 2362200"/>
                  <a:gd name="connsiteY82" fmla="*/ 5556 h 1797050"/>
                  <a:gd name="connsiteX83" fmla="*/ 723900 w 2362200"/>
                  <a:gd name="connsiteY83" fmla="*/ 31750 h 1797050"/>
                  <a:gd name="connsiteX84" fmla="*/ 750888 w 2362200"/>
                  <a:gd name="connsiteY84" fmla="*/ 63500 h 1797050"/>
                  <a:gd name="connsiteX85" fmla="*/ 765968 w 2362200"/>
                  <a:gd name="connsiteY85" fmla="*/ 44450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8206 w 2362200"/>
                  <a:gd name="connsiteY89" fmla="*/ 12700 h 1797050"/>
                  <a:gd name="connsiteX90" fmla="*/ 900906 w 2362200"/>
                  <a:gd name="connsiteY90" fmla="*/ 83344 h 1797050"/>
                  <a:gd name="connsiteX91" fmla="*/ 952500 w 2362200"/>
                  <a:gd name="connsiteY91" fmla="*/ 123825 h 1797050"/>
                  <a:gd name="connsiteX92" fmla="*/ 996950 w 2362200"/>
                  <a:gd name="connsiteY92" fmla="*/ 203200 h 1797050"/>
                  <a:gd name="connsiteX93" fmla="*/ 1037432 w 2362200"/>
                  <a:gd name="connsiteY93" fmla="*/ 228600 h 1797050"/>
                  <a:gd name="connsiteX94" fmla="*/ 1073944 w 2362200"/>
                  <a:gd name="connsiteY94" fmla="*/ 230981 h 1797050"/>
                  <a:gd name="connsiteX95" fmla="*/ 1129242 w 2362200"/>
                  <a:gd name="connsiteY95" fmla="*/ 283633 h 1797050"/>
                  <a:gd name="connsiteX96" fmla="*/ 1169458 w 2362200"/>
                  <a:gd name="connsiteY96" fmla="*/ 281517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301750 w 2362200"/>
                  <a:gd name="connsiteY100" fmla="*/ 416983 h 1797050"/>
                  <a:gd name="connsiteX101" fmla="*/ 1282700 w 2362200"/>
                  <a:gd name="connsiteY101" fmla="*/ 460375 h 1797050"/>
                  <a:gd name="connsiteX102" fmla="*/ 1336675 w 2362200"/>
                  <a:gd name="connsiteY102" fmla="*/ 504825 h 1797050"/>
                  <a:gd name="connsiteX103" fmla="*/ 1378744 w 2362200"/>
                  <a:gd name="connsiteY103" fmla="*/ 503238 h 1797050"/>
                  <a:gd name="connsiteX104" fmla="*/ 1403350 w 2362200"/>
                  <a:gd name="connsiteY104" fmla="*/ 530225 h 1797050"/>
                  <a:gd name="connsiteX105" fmla="*/ 1434307 w 2362200"/>
                  <a:gd name="connsiteY105" fmla="*/ 526475 h 1797050"/>
                  <a:gd name="connsiteX106" fmla="*/ 1468438 w 2362200"/>
                  <a:gd name="connsiteY106" fmla="*/ 548578 h 1797050"/>
                  <a:gd name="connsiteX107" fmla="*/ 1492250 w 2362200"/>
                  <a:gd name="connsiteY107" fmla="*/ 590550 h 1797050"/>
                  <a:gd name="connsiteX108" fmla="*/ 1480344 w 2362200"/>
                  <a:gd name="connsiteY108" fmla="*/ 612775 h 1797050"/>
                  <a:gd name="connsiteX109" fmla="*/ 1450975 w 2362200"/>
                  <a:gd name="connsiteY109" fmla="*/ 622300 h 1797050"/>
                  <a:gd name="connsiteX110" fmla="*/ 1511300 w 2362200"/>
                  <a:gd name="connsiteY110" fmla="*/ 638175 h 1797050"/>
                  <a:gd name="connsiteX111" fmla="*/ 1581944 w 2362200"/>
                  <a:gd name="connsiteY111" fmla="*/ 619919 h 1797050"/>
                  <a:gd name="connsiteX112" fmla="*/ 1622425 w 2362200"/>
                  <a:gd name="connsiteY112" fmla="*/ 613569 h 1797050"/>
                  <a:gd name="connsiteX113" fmla="*/ 1623219 w 2362200"/>
                  <a:gd name="connsiteY113" fmla="*/ 587375 h 1797050"/>
                  <a:gd name="connsiteX114" fmla="*/ 1641475 w 2362200"/>
                  <a:gd name="connsiteY114" fmla="*/ 593725 h 1797050"/>
                  <a:gd name="connsiteX115" fmla="*/ 1698625 w 2362200"/>
                  <a:gd name="connsiteY115" fmla="*/ 611981 h 1797050"/>
                  <a:gd name="connsiteX116" fmla="*/ 1704181 w 2362200"/>
                  <a:gd name="connsiteY116" fmla="*/ 575469 h 1797050"/>
                  <a:gd name="connsiteX117" fmla="*/ 1724025 w 2362200"/>
                  <a:gd name="connsiteY117" fmla="*/ 565150 h 1797050"/>
                  <a:gd name="connsiteX118" fmla="*/ 1803400 w 2362200"/>
                  <a:gd name="connsiteY118" fmla="*/ 508000 h 1797050"/>
                  <a:gd name="connsiteX119" fmla="*/ 1885950 w 2362200"/>
                  <a:gd name="connsiteY119" fmla="*/ 485775 h 1797050"/>
                  <a:gd name="connsiteX120" fmla="*/ 1952625 w 2362200"/>
                  <a:gd name="connsiteY120" fmla="*/ 415925 h 1797050"/>
                  <a:gd name="connsiteX121" fmla="*/ 1977231 w 2362200"/>
                  <a:gd name="connsiteY121" fmla="*/ 409575 h 1797050"/>
                  <a:gd name="connsiteX122" fmla="*/ 2006600 w 2362200"/>
                  <a:gd name="connsiteY122" fmla="*/ 396875 h 1797050"/>
                  <a:gd name="connsiteX123" fmla="*/ 2056606 w 2362200"/>
                  <a:gd name="connsiteY123" fmla="*/ 411956 h 1797050"/>
                  <a:gd name="connsiteX124" fmla="*/ 2078038 w 2362200"/>
                  <a:gd name="connsiteY124" fmla="*/ 452437 h 1797050"/>
                  <a:gd name="connsiteX125" fmla="*/ 2133600 w 2362200"/>
                  <a:gd name="connsiteY125" fmla="*/ 504825 h 1797050"/>
                  <a:gd name="connsiteX126" fmla="*/ 2194719 w 2362200"/>
                  <a:gd name="connsiteY126" fmla="*/ 536575 h 1797050"/>
                  <a:gd name="connsiteX127" fmla="*/ 2248694 w 2362200"/>
                  <a:gd name="connsiteY127" fmla="*/ 523081 h 1797050"/>
                  <a:gd name="connsiteX128" fmla="*/ 2266156 w 2362200"/>
                  <a:gd name="connsiteY128" fmla="*/ 531019 h 1797050"/>
                  <a:gd name="connsiteX129" fmla="*/ 2274887 w 2362200"/>
                  <a:gd name="connsiteY129" fmla="*/ 573881 h 1797050"/>
                  <a:gd name="connsiteX130" fmla="*/ 2324100 w 2362200"/>
                  <a:gd name="connsiteY130" fmla="*/ 606425 h 1797050"/>
                  <a:gd name="connsiteX131" fmla="*/ 2362200 w 2362200"/>
                  <a:gd name="connsiteY131" fmla="*/ 644525 h 1797050"/>
                  <a:gd name="connsiteX132" fmla="*/ 2310857 w 2362200"/>
                  <a:gd name="connsiteY132" fmla="*/ 772537 h 1797050"/>
                  <a:gd name="connsiteX133" fmla="*/ 2273300 w 2362200"/>
                  <a:gd name="connsiteY133" fmla="*/ 895350 h 1797050"/>
                  <a:gd name="connsiteX134" fmla="*/ 2247900 w 2362200"/>
                  <a:gd name="connsiteY134" fmla="*/ 949325 h 1797050"/>
                  <a:gd name="connsiteX135" fmla="*/ 2197100 w 2362200"/>
                  <a:gd name="connsiteY135" fmla="*/ 949325 h 1797050"/>
                  <a:gd name="connsiteX136" fmla="*/ 2174875 w 2362200"/>
                  <a:gd name="connsiteY136" fmla="*/ 993775 h 1797050"/>
                  <a:gd name="connsiteX137" fmla="*/ 2174875 w 2362200"/>
                  <a:gd name="connsiteY137" fmla="*/ 993775 h 1797050"/>
                  <a:gd name="connsiteX138" fmla="*/ 2181225 w 2362200"/>
                  <a:gd name="connsiteY138" fmla="*/ 1022350 h 1797050"/>
                  <a:gd name="connsiteX139" fmla="*/ 2146300 w 2362200"/>
                  <a:gd name="connsiteY139" fmla="*/ 1031875 h 1797050"/>
                  <a:gd name="connsiteX140" fmla="*/ 2095500 w 2362200"/>
                  <a:gd name="connsiteY140" fmla="*/ 1019175 h 1797050"/>
                  <a:gd name="connsiteX141" fmla="*/ 2101850 w 2362200"/>
                  <a:gd name="connsiteY141" fmla="*/ 1073150 h 1797050"/>
                  <a:gd name="connsiteX142" fmla="*/ 2114550 w 2362200"/>
                  <a:gd name="connsiteY142" fmla="*/ 1117600 h 1797050"/>
                  <a:gd name="connsiteX143" fmla="*/ 2051050 w 2362200"/>
                  <a:gd name="connsiteY143" fmla="*/ 1152525 h 1797050"/>
                  <a:gd name="connsiteX144" fmla="*/ 2066925 w 2362200"/>
                  <a:gd name="connsiteY144" fmla="*/ 1174750 h 1797050"/>
                  <a:gd name="connsiteX145" fmla="*/ 2047875 w 2362200"/>
                  <a:gd name="connsiteY145" fmla="*/ 1196975 h 1797050"/>
                  <a:gd name="connsiteX146" fmla="*/ 1968500 w 2362200"/>
                  <a:gd name="connsiteY146" fmla="*/ 1171575 h 1797050"/>
                  <a:gd name="connsiteX147" fmla="*/ 1943100 w 2362200"/>
                  <a:gd name="connsiteY147" fmla="*/ 1187450 h 1797050"/>
                  <a:gd name="connsiteX148" fmla="*/ 1908175 w 2362200"/>
                  <a:gd name="connsiteY148" fmla="*/ 1187450 h 1797050"/>
                  <a:gd name="connsiteX149" fmla="*/ 1908175 w 2362200"/>
                  <a:gd name="connsiteY149" fmla="*/ 1247775 h 1797050"/>
                  <a:gd name="connsiteX150" fmla="*/ 1924050 w 2362200"/>
                  <a:gd name="connsiteY150" fmla="*/ 1263650 h 1797050"/>
                  <a:gd name="connsiteX151" fmla="*/ 1933575 w 2362200"/>
                  <a:gd name="connsiteY151" fmla="*/ 1279525 h 1797050"/>
                  <a:gd name="connsiteX152" fmla="*/ 1943100 w 2362200"/>
                  <a:gd name="connsiteY152" fmla="*/ 1279525 h 1797050"/>
                  <a:gd name="connsiteX153" fmla="*/ 1933575 w 2362200"/>
                  <a:gd name="connsiteY153" fmla="*/ 1304925 h 1797050"/>
                  <a:gd name="connsiteX154" fmla="*/ 1952625 w 2362200"/>
                  <a:gd name="connsiteY154" fmla="*/ 1320800 h 1797050"/>
                  <a:gd name="connsiteX155" fmla="*/ 1949450 w 2362200"/>
                  <a:gd name="connsiteY155" fmla="*/ 1336675 h 1797050"/>
                  <a:gd name="connsiteX156" fmla="*/ 1905000 w 2362200"/>
                  <a:gd name="connsiteY156" fmla="*/ 13366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406525 h 1797050"/>
                  <a:gd name="connsiteX160" fmla="*/ 1936750 w 2362200"/>
                  <a:gd name="connsiteY160" fmla="*/ 1447800 h 1797050"/>
                  <a:gd name="connsiteX161" fmla="*/ 1990725 w 2362200"/>
                  <a:gd name="connsiteY161" fmla="*/ 1447800 h 1797050"/>
                  <a:gd name="connsiteX162" fmla="*/ 2060575 w 2362200"/>
                  <a:gd name="connsiteY162" fmla="*/ 1476375 h 1797050"/>
                  <a:gd name="connsiteX163" fmla="*/ 2060575 w 2362200"/>
                  <a:gd name="connsiteY163" fmla="*/ 1504950 h 1797050"/>
                  <a:gd name="connsiteX164" fmla="*/ 2035175 w 2362200"/>
                  <a:gd name="connsiteY164" fmla="*/ 1571625 h 1797050"/>
                  <a:gd name="connsiteX165" fmla="*/ 2063750 w 2362200"/>
                  <a:gd name="connsiteY165" fmla="*/ 1587500 h 1797050"/>
                  <a:gd name="connsiteX166" fmla="*/ 2105025 w 2362200"/>
                  <a:gd name="connsiteY166" fmla="*/ 1660525 h 1797050"/>
                  <a:gd name="connsiteX167" fmla="*/ 2054225 w 2362200"/>
                  <a:gd name="connsiteY167" fmla="*/ 1736725 h 1797050"/>
                  <a:gd name="connsiteX168" fmla="*/ 2028825 w 2362200"/>
                  <a:gd name="connsiteY168" fmla="*/ 1730375 h 1797050"/>
                  <a:gd name="connsiteX169" fmla="*/ 2006600 w 2362200"/>
                  <a:gd name="connsiteY169" fmla="*/ 1717675 h 1797050"/>
                  <a:gd name="connsiteX170" fmla="*/ 2000250 w 2362200"/>
                  <a:gd name="connsiteY170" fmla="*/ 1736725 h 1797050"/>
                  <a:gd name="connsiteX171" fmla="*/ 1958975 w 2362200"/>
                  <a:gd name="connsiteY171" fmla="*/ 1746250 h 1797050"/>
                  <a:gd name="connsiteX172" fmla="*/ 1952625 w 2362200"/>
                  <a:gd name="connsiteY172" fmla="*/ 1778000 h 1797050"/>
                  <a:gd name="connsiteX173" fmla="*/ 1901825 w 2362200"/>
                  <a:gd name="connsiteY173" fmla="*/ 1797050 h 1797050"/>
                  <a:gd name="connsiteX174" fmla="*/ 1879600 w 2362200"/>
                  <a:gd name="connsiteY174" fmla="*/ 1758950 h 1797050"/>
                  <a:gd name="connsiteX175" fmla="*/ 1841500 w 2362200"/>
                  <a:gd name="connsiteY175" fmla="*/ 1768475 h 1797050"/>
                  <a:gd name="connsiteX176" fmla="*/ 1844675 w 2362200"/>
                  <a:gd name="connsiteY176" fmla="*/ 1730375 h 1797050"/>
                  <a:gd name="connsiteX177" fmla="*/ 1825625 w 2362200"/>
                  <a:gd name="connsiteY177" fmla="*/ 1704975 h 1797050"/>
                  <a:gd name="connsiteX178" fmla="*/ 1860550 w 2362200"/>
                  <a:gd name="connsiteY178" fmla="*/ 1685925 h 1797050"/>
                  <a:gd name="connsiteX179" fmla="*/ 1803400 w 2362200"/>
                  <a:gd name="connsiteY179" fmla="*/ 1666875 h 1797050"/>
                  <a:gd name="connsiteX180" fmla="*/ 1790700 w 2362200"/>
                  <a:gd name="connsiteY180" fmla="*/ 1692275 h 1797050"/>
                  <a:gd name="connsiteX181" fmla="*/ 1746250 w 2362200"/>
                  <a:gd name="connsiteY181" fmla="*/ 1711325 h 1797050"/>
                  <a:gd name="connsiteX182" fmla="*/ 1739900 w 2362200"/>
                  <a:gd name="connsiteY182" fmla="*/ 1733550 h 1797050"/>
                  <a:gd name="connsiteX183" fmla="*/ 1724025 w 2362200"/>
                  <a:gd name="connsiteY183" fmla="*/ 1739900 h 1797050"/>
                  <a:gd name="connsiteX184" fmla="*/ 1701800 w 2362200"/>
                  <a:gd name="connsiteY184" fmla="*/ 1739900 h 1797050"/>
                  <a:gd name="connsiteX185" fmla="*/ 1714500 w 2362200"/>
                  <a:gd name="connsiteY185" fmla="*/ 1704975 h 1797050"/>
                  <a:gd name="connsiteX186" fmla="*/ 1739900 w 2362200"/>
                  <a:gd name="connsiteY186" fmla="*/ 1679575 h 1797050"/>
                  <a:gd name="connsiteX187" fmla="*/ 1730375 w 2362200"/>
                  <a:gd name="connsiteY187" fmla="*/ 1654175 h 1797050"/>
                  <a:gd name="connsiteX188" fmla="*/ 1708150 w 2362200"/>
                  <a:gd name="connsiteY188" fmla="*/ 1654175 h 1797050"/>
                  <a:gd name="connsiteX189" fmla="*/ 1695450 w 2362200"/>
                  <a:gd name="connsiteY189" fmla="*/ 1679575 h 1797050"/>
                  <a:gd name="connsiteX190" fmla="*/ 1663700 w 2362200"/>
                  <a:gd name="connsiteY190" fmla="*/ 1685925 h 1797050"/>
                  <a:gd name="connsiteX191" fmla="*/ 1628775 w 2362200"/>
                  <a:gd name="connsiteY191" fmla="*/ 1698625 h 1797050"/>
                  <a:gd name="connsiteX192" fmla="*/ 1600200 w 2362200"/>
                  <a:gd name="connsiteY192" fmla="*/ 1670050 h 1797050"/>
                  <a:gd name="connsiteX193" fmla="*/ 1597025 w 2362200"/>
                  <a:gd name="connsiteY193" fmla="*/ 1635125 h 1797050"/>
                  <a:gd name="connsiteX194" fmla="*/ 1568450 w 2362200"/>
                  <a:gd name="connsiteY194" fmla="*/ 1619250 h 1797050"/>
                  <a:gd name="connsiteX195" fmla="*/ 1558925 w 2362200"/>
                  <a:gd name="connsiteY195" fmla="*/ 1584325 h 1797050"/>
                  <a:gd name="connsiteX196" fmla="*/ 1517650 w 2362200"/>
                  <a:gd name="connsiteY196" fmla="*/ 1555750 h 1797050"/>
                  <a:gd name="connsiteX197" fmla="*/ 1498600 w 2362200"/>
                  <a:gd name="connsiteY197" fmla="*/ 1558925 h 1797050"/>
                  <a:gd name="connsiteX198" fmla="*/ 1466850 w 2362200"/>
                  <a:gd name="connsiteY198" fmla="*/ 1603375 h 1797050"/>
                  <a:gd name="connsiteX199" fmla="*/ 1419225 w 2362200"/>
                  <a:gd name="connsiteY199" fmla="*/ 1622425 h 1797050"/>
                  <a:gd name="connsiteX200" fmla="*/ 1393825 w 2362200"/>
                  <a:gd name="connsiteY200" fmla="*/ 1587500 h 1797050"/>
                  <a:gd name="connsiteX201" fmla="*/ 1368425 w 2362200"/>
                  <a:gd name="connsiteY201" fmla="*/ 1587500 h 1797050"/>
                  <a:gd name="connsiteX202" fmla="*/ 1270000 w 2362200"/>
                  <a:gd name="connsiteY202" fmla="*/ 1511300 h 1797050"/>
                  <a:gd name="connsiteX203" fmla="*/ 1276350 w 2362200"/>
                  <a:gd name="connsiteY203" fmla="*/ 1463675 h 1797050"/>
                  <a:gd name="connsiteX204" fmla="*/ 1238250 w 2362200"/>
                  <a:gd name="connsiteY204" fmla="*/ 1457325 h 1797050"/>
                  <a:gd name="connsiteX205" fmla="*/ 1222375 w 2362200"/>
                  <a:gd name="connsiteY205" fmla="*/ 1482725 h 1797050"/>
                  <a:gd name="connsiteX206" fmla="*/ 1187450 w 2362200"/>
                  <a:gd name="connsiteY206" fmla="*/ 1482725 h 1797050"/>
                  <a:gd name="connsiteX207" fmla="*/ 1139825 w 2362200"/>
                  <a:gd name="connsiteY207" fmla="*/ 1460500 h 1797050"/>
                  <a:gd name="connsiteX208" fmla="*/ 1092200 w 2362200"/>
                  <a:gd name="connsiteY208" fmla="*/ 1495425 h 1797050"/>
                  <a:gd name="connsiteX209" fmla="*/ 1098550 w 2362200"/>
                  <a:gd name="connsiteY209" fmla="*/ 1511300 h 1797050"/>
                  <a:gd name="connsiteX210" fmla="*/ 1079500 w 2362200"/>
                  <a:gd name="connsiteY210" fmla="*/ 1530350 h 1797050"/>
                  <a:gd name="connsiteX211" fmla="*/ 1035050 w 2362200"/>
                  <a:gd name="connsiteY211" fmla="*/ 1530350 h 1797050"/>
                  <a:gd name="connsiteX212" fmla="*/ 1006475 w 2362200"/>
                  <a:gd name="connsiteY212" fmla="*/ 1574800 h 1797050"/>
                  <a:gd name="connsiteX213" fmla="*/ 958850 w 2362200"/>
                  <a:gd name="connsiteY213" fmla="*/ 1571625 h 1797050"/>
                  <a:gd name="connsiteX214" fmla="*/ 952500 w 2362200"/>
                  <a:gd name="connsiteY214" fmla="*/ 1587500 h 1797050"/>
                  <a:gd name="connsiteX215" fmla="*/ 965200 w 2362200"/>
                  <a:gd name="connsiteY215" fmla="*/ 1670050 h 1797050"/>
                  <a:gd name="connsiteX216" fmla="*/ 939800 w 2362200"/>
                  <a:gd name="connsiteY216" fmla="*/ 1714500 h 1797050"/>
                  <a:gd name="connsiteX217" fmla="*/ 901700 w 2362200"/>
                  <a:gd name="connsiteY217" fmla="*/ 1720850 h 1797050"/>
                  <a:gd name="connsiteX218" fmla="*/ 898525 w 2362200"/>
                  <a:gd name="connsiteY218" fmla="*/ 1746250 h 1797050"/>
                  <a:gd name="connsiteX219" fmla="*/ 869950 w 2362200"/>
                  <a:gd name="connsiteY219" fmla="*/ 1746250 h 1797050"/>
                  <a:gd name="connsiteX220" fmla="*/ 854075 w 2362200"/>
                  <a:gd name="connsiteY220" fmla="*/ 1758950 h 1797050"/>
                  <a:gd name="connsiteX221" fmla="*/ 847725 w 2362200"/>
                  <a:gd name="connsiteY221" fmla="*/ 1771650 h 1797050"/>
                  <a:gd name="connsiteX222" fmla="*/ 828675 w 2362200"/>
                  <a:gd name="connsiteY222" fmla="*/ 1765300 h 1797050"/>
                  <a:gd name="connsiteX223" fmla="*/ 819150 w 2362200"/>
                  <a:gd name="connsiteY223" fmla="*/ 1752600 h 1797050"/>
                  <a:gd name="connsiteX224" fmla="*/ 790575 w 2362200"/>
                  <a:gd name="connsiteY224" fmla="*/ 1771650 h 1797050"/>
                  <a:gd name="connsiteX225" fmla="*/ 692150 w 2362200"/>
                  <a:gd name="connsiteY225" fmla="*/ 1701800 h 1797050"/>
                  <a:gd name="connsiteX226" fmla="*/ 650875 w 2362200"/>
                  <a:gd name="connsiteY226" fmla="*/ 1720850 h 1797050"/>
                  <a:gd name="connsiteX227" fmla="*/ 615950 w 2362200"/>
                  <a:gd name="connsiteY227" fmla="*/ 1685925 h 1797050"/>
                  <a:gd name="connsiteX228" fmla="*/ 581025 w 2362200"/>
                  <a:gd name="connsiteY228" fmla="*/ 1689100 h 1797050"/>
                  <a:gd name="connsiteX229" fmla="*/ 571500 w 2362200"/>
                  <a:gd name="connsiteY229" fmla="*/ 1609725 h 1797050"/>
                  <a:gd name="connsiteX230" fmla="*/ 523875 w 2362200"/>
                  <a:gd name="connsiteY230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0050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8625 w 2362200"/>
                  <a:gd name="connsiteY72" fmla="*/ 120650 h 1797050"/>
                  <a:gd name="connsiteX73" fmla="*/ 436563 w 2362200"/>
                  <a:gd name="connsiteY73" fmla="*/ 102394 h 1797050"/>
                  <a:gd name="connsiteX74" fmla="*/ 365125 w 2362200"/>
                  <a:gd name="connsiteY74" fmla="*/ 55563 h 1797050"/>
                  <a:gd name="connsiteX75" fmla="*/ 384175 w 2362200"/>
                  <a:gd name="connsiteY75" fmla="*/ 43656 h 1797050"/>
                  <a:gd name="connsiteX76" fmla="*/ 433388 w 2362200"/>
                  <a:gd name="connsiteY76" fmla="*/ 42862 h 1797050"/>
                  <a:gd name="connsiteX77" fmla="*/ 454025 w 2362200"/>
                  <a:gd name="connsiteY77" fmla="*/ 63500 h 1797050"/>
                  <a:gd name="connsiteX78" fmla="*/ 511969 w 2362200"/>
                  <a:gd name="connsiteY78" fmla="*/ 75406 h 1797050"/>
                  <a:gd name="connsiteX79" fmla="*/ 606425 w 2362200"/>
                  <a:gd name="connsiteY79" fmla="*/ 22225 h 1797050"/>
                  <a:gd name="connsiteX80" fmla="*/ 638969 w 2362200"/>
                  <a:gd name="connsiteY80" fmla="*/ 31750 h 1797050"/>
                  <a:gd name="connsiteX81" fmla="*/ 644525 w 2362200"/>
                  <a:gd name="connsiteY81" fmla="*/ 0 h 1797050"/>
                  <a:gd name="connsiteX82" fmla="*/ 715169 w 2362200"/>
                  <a:gd name="connsiteY82" fmla="*/ 5556 h 1797050"/>
                  <a:gd name="connsiteX83" fmla="*/ 723900 w 2362200"/>
                  <a:gd name="connsiteY83" fmla="*/ 31750 h 1797050"/>
                  <a:gd name="connsiteX84" fmla="*/ 750888 w 2362200"/>
                  <a:gd name="connsiteY84" fmla="*/ 63500 h 1797050"/>
                  <a:gd name="connsiteX85" fmla="*/ 765968 w 2362200"/>
                  <a:gd name="connsiteY85" fmla="*/ 44450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8206 w 2362200"/>
                  <a:gd name="connsiteY89" fmla="*/ 12700 h 1797050"/>
                  <a:gd name="connsiteX90" fmla="*/ 900906 w 2362200"/>
                  <a:gd name="connsiteY90" fmla="*/ 83344 h 1797050"/>
                  <a:gd name="connsiteX91" fmla="*/ 952500 w 2362200"/>
                  <a:gd name="connsiteY91" fmla="*/ 123825 h 1797050"/>
                  <a:gd name="connsiteX92" fmla="*/ 996950 w 2362200"/>
                  <a:gd name="connsiteY92" fmla="*/ 203200 h 1797050"/>
                  <a:gd name="connsiteX93" fmla="*/ 1037432 w 2362200"/>
                  <a:gd name="connsiteY93" fmla="*/ 228600 h 1797050"/>
                  <a:gd name="connsiteX94" fmla="*/ 1073944 w 2362200"/>
                  <a:gd name="connsiteY94" fmla="*/ 230981 h 1797050"/>
                  <a:gd name="connsiteX95" fmla="*/ 1129242 w 2362200"/>
                  <a:gd name="connsiteY95" fmla="*/ 283633 h 1797050"/>
                  <a:gd name="connsiteX96" fmla="*/ 1169458 w 2362200"/>
                  <a:gd name="connsiteY96" fmla="*/ 281517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301750 w 2362200"/>
                  <a:gd name="connsiteY100" fmla="*/ 416983 h 1797050"/>
                  <a:gd name="connsiteX101" fmla="*/ 1282700 w 2362200"/>
                  <a:gd name="connsiteY101" fmla="*/ 460375 h 1797050"/>
                  <a:gd name="connsiteX102" fmla="*/ 1336675 w 2362200"/>
                  <a:gd name="connsiteY102" fmla="*/ 504825 h 1797050"/>
                  <a:gd name="connsiteX103" fmla="*/ 1378744 w 2362200"/>
                  <a:gd name="connsiteY103" fmla="*/ 503238 h 1797050"/>
                  <a:gd name="connsiteX104" fmla="*/ 1403350 w 2362200"/>
                  <a:gd name="connsiteY104" fmla="*/ 530225 h 1797050"/>
                  <a:gd name="connsiteX105" fmla="*/ 1434307 w 2362200"/>
                  <a:gd name="connsiteY105" fmla="*/ 526475 h 1797050"/>
                  <a:gd name="connsiteX106" fmla="*/ 1468438 w 2362200"/>
                  <a:gd name="connsiteY106" fmla="*/ 548578 h 1797050"/>
                  <a:gd name="connsiteX107" fmla="*/ 1492250 w 2362200"/>
                  <a:gd name="connsiteY107" fmla="*/ 590550 h 1797050"/>
                  <a:gd name="connsiteX108" fmla="*/ 1480344 w 2362200"/>
                  <a:gd name="connsiteY108" fmla="*/ 612775 h 1797050"/>
                  <a:gd name="connsiteX109" fmla="*/ 1450975 w 2362200"/>
                  <a:gd name="connsiteY109" fmla="*/ 622300 h 1797050"/>
                  <a:gd name="connsiteX110" fmla="*/ 1511300 w 2362200"/>
                  <a:gd name="connsiteY110" fmla="*/ 638175 h 1797050"/>
                  <a:gd name="connsiteX111" fmla="*/ 1581944 w 2362200"/>
                  <a:gd name="connsiteY111" fmla="*/ 619919 h 1797050"/>
                  <a:gd name="connsiteX112" fmla="*/ 1622425 w 2362200"/>
                  <a:gd name="connsiteY112" fmla="*/ 613569 h 1797050"/>
                  <a:gd name="connsiteX113" fmla="*/ 1623219 w 2362200"/>
                  <a:gd name="connsiteY113" fmla="*/ 587375 h 1797050"/>
                  <a:gd name="connsiteX114" fmla="*/ 1641475 w 2362200"/>
                  <a:gd name="connsiteY114" fmla="*/ 593725 h 1797050"/>
                  <a:gd name="connsiteX115" fmla="*/ 1698625 w 2362200"/>
                  <a:gd name="connsiteY115" fmla="*/ 611981 h 1797050"/>
                  <a:gd name="connsiteX116" fmla="*/ 1704181 w 2362200"/>
                  <a:gd name="connsiteY116" fmla="*/ 575469 h 1797050"/>
                  <a:gd name="connsiteX117" fmla="*/ 1724025 w 2362200"/>
                  <a:gd name="connsiteY117" fmla="*/ 565150 h 1797050"/>
                  <a:gd name="connsiteX118" fmla="*/ 1803400 w 2362200"/>
                  <a:gd name="connsiteY118" fmla="*/ 508000 h 1797050"/>
                  <a:gd name="connsiteX119" fmla="*/ 1885950 w 2362200"/>
                  <a:gd name="connsiteY119" fmla="*/ 485775 h 1797050"/>
                  <a:gd name="connsiteX120" fmla="*/ 1952625 w 2362200"/>
                  <a:gd name="connsiteY120" fmla="*/ 415925 h 1797050"/>
                  <a:gd name="connsiteX121" fmla="*/ 1977231 w 2362200"/>
                  <a:gd name="connsiteY121" fmla="*/ 409575 h 1797050"/>
                  <a:gd name="connsiteX122" fmla="*/ 2006600 w 2362200"/>
                  <a:gd name="connsiteY122" fmla="*/ 396875 h 1797050"/>
                  <a:gd name="connsiteX123" fmla="*/ 2056606 w 2362200"/>
                  <a:gd name="connsiteY123" fmla="*/ 411956 h 1797050"/>
                  <a:gd name="connsiteX124" fmla="*/ 2078038 w 2362200"/>
                  <a:gd name="connsiteY124" fmla="*/ 452437 h 1797050"/>
                  <a:gd name="connsiteX125" fmla="*/ 2133600 w 2362200"/>
                  <a:gd name="connsiteY125" fmla="*/ 504825 h 1797050"/>
                  <a:gd name="connsiteX126" fmla="*/ 2194719 w 2362200"/>
                  <a:gd name="connsiteY126" fmla="*/ 536575 h 1797050"/>
                  <a:gd name="connsiteX127" fmla="*/ 2248694 w 2362200"/>
                  <a:gd name="connsiteY127" fmla="*/ 523081 h 1797050"/>
                  <a:gd name="connsiteX128" fmla="*/ 2266156 w 2362200"/>
                  <a:gd name="connsiteY128" fmla="*/ 531019 h 1797050"/>
                  <a:gd name="connsiteX129" fmla="*/ 2274887 w 2362200"/>
                  <a:gd name="connsiteY129" fmla="*/ 573881 h 1797050"/>
                  <a:gd name="connsiteX130" fmla="*/ 2324100 w 2362200"/>
                  <a:gd name="connsiteY130" fmla="*/ 606425 h 1797050"/>
                  <a:gd name="connsiteX131" fmla="*/ 2362200 w 2362200"/>
                  <a:gd name="connsiteY131" fmla="*/ 644525 h 1797050"/>
                  <a:gd name="connsiteX132" fmla="*/ 2310857 w 2362200"/>
                  <a:gd name="connsiteY132" fmla="*/ 772537 h 1797050"/>
                  <a:gd name="connsiteX133" fmla="*/ 2273300 w 2362200"/>
                  <a:gd name="connsiteY133" fmla="*/ 895350 h 1797050"/>
                  <a:gd name="connsiteX134" fmla="*/ 2247900 w 2362200"/>
                  <a:gd name="connsiteY134" fmla="*/ 949325 h 1797050"/>
                  <a:gd name="connsiteX135" fmla="*/ 2197100 w 2362200"/>
                  <a:gd name="connsiteY135" fmla="*/ 949325 h 1797050"/>
                  <a:gd name="connsiteX136" fmla="*/ 2174875 w 2362200"/>
                  <a:gd name="connsiteY136" fmla="*/ 993775 h 1797050"/>
                  <a:gd name="connsiteX137" fmla="*/ 2174875 w 2362200"/>
                  <a:gd name="connsiteY137" fmla="*/ 993775 h 1797050"/>
                  <a:gd name="connsiteX138" fmla="*/ 2181225 w 2362200"/>
                  <a:gd name="connsiteY138" fmla="*/ 1022350 h 1797050"/>
                  <a:gd name="connsiteX139" fmla="*/ 2146300 w 2362200"/>
                  <a:gd name="connsiteY139" fmla="*/ 1031875 h 1797050"/>
                  <a:gd name="connsiteX140" fmla="*/ 2095500 w 2362200"/>
                  <a:gd name="connsiteY140" fmla="*/ 1019175 h 1797050"/>
                  <a:gd name="connsiteX141" fmla="*/ 2101850 w 2362200"/>
                  <a:gd name="connsiteY141" fmla="*/ 1073150 h 1797050"/>
                  <a:gd name="connsiteX142" fmla="*/ 2114550 w 2362200"/>
                  <a:gd name="connsiteY142" fmla="*/ 1117600 h 1797050"/>
                  <a:gd name="connsiteX143" fmla="*/ 2051050 w 2362200"/>
                  <a:gd name="connsiteY143" fmla="*/ 1152525 h 1797050"/>
                  <a:gd name="connsiteX144" fmla="*/ 2066925 w 2362200"/>
                  <a:gd name="connsiteY144" fmla="*/ 1174750 h 1797050"/>
                  <a:gd name="connsiteX145" fmla="*/ 2047875 w 2362200"/>
                  <a:gd name="connsiteY145" fmla="*/ 1196975 h 1797050"/>
                  <a:gd name="connsiteX146" fmla="*/ 1968500 w 2362200"/>
                  <a:gd name="connsiteY146" fmla="*/ 1171575 h 1797050"/>
                  <a:gd name="connsiteX147" fmla="*/ 1943100 w 2362200"/>
                  <a:gd name="connsiteY147" fmla="*/ 1187450 h 1797050"/>
                  <a:gd name="connsiteX148" fmla="*/ 1908175 w 2362200"/>
                  <a:gd name="connsiteY148" fmla="*/ 1187450 h 1797050"/>
                  <a:gd name="connsiteX149" fmla="*/ 1908175 w 2362200"/>
                  <a:gd name="connsiteY149" fmla="*/ 1247775 h 1797050"/>
                  <a:gd name="connsiteX150" fmla="*/ 1924050 w 2362200"/>
                  <a:gd name="connsiteY150" fmla="*/ 1263650 h 1797050"/>
                  <a:gd name="connsiteX151" fmla="*/ 1933575 w 2362200"/>
                  <a:gd name="connsiteY151" fmla="*/ 1279525 h 1797050"/>
                  <a:gd name="connsiteX152" fmla="*/ 1943100 w 2362200"/>
                  <a:gd name="connsiteY152" fmla="*/ 1279525 h 1797050"/>
                  <a:gd name="connsiteX153" fmla="*/ 1933575 w 2362200"/>
                  <a:gd name="connsiteY153" fmla="*/ 1304925 h 1797050"/>
                  <a:gd name="connsiteX154" fmla="*/ 1952625 w 2362200"/>
                  <a:gd name="connsiteY154" fmla="*/ 1320800 h 1797050"/>
                  <a:gd name="connsiteX155" fmla="*/ 1949450 w 2362200"/>
                  <a:gd name="connsiteY155" fmla="*/ 1336675 h 1797050"/>
                  <a:gd name="connsiteX156" fmla="*/ 1905000 w 2362200"/>
                  <a:gd name="connsiteY156" fmla="*/ 13366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406525 h 1797050"/>
                  <a:gd name="connsiteX160" fmla="*/ 1936750 w 2362200"/>
                  <a:gd name="connsiteY160" fmla="*/ 1447800 h 1797050"/>
                  <a:gd name="connsiteX161" fmla="*/ 1990725 w 2362200"/>
                  <a:gd name="connsiteY161" fmla="*/ 1447800 h 1797050"/>
                  <a:gd name="connsiteX162" fmla="*/ 2060575 w 2362200"/>
                  <a:gd name="connsiteY162" fmla="*/ 1476375 h 1797050"/>
                  <a:gd name="connsiteX163" fmla="*/ 2060575 w 2362200"/>
                  <a:gd name="connsiteY163" fmla="*/ 1504950 h 1797050"/>
                  <a:gd name="connsiteX164" fmla="*/ 2035175 w 2362200"/>
                  <a:gd name="connsiteY164" fmla="*/ 1571625 h 1797050"/>
                  <a:gd name="connsiteX165" fmla="*/ 2063750 w 2362200"/>
                  <a:gd name="connsiteY165" fmla="*/ 1587500 h 1797050"/>
                  <a:gd name="connsiteX166" fmla="*/ 2105025 w 2362200"/>
                  <a:gd name="connsiteY166" fmla="*/ 1660525 h 1797050"/>
                  <a:gd name="connsiteX167" fmla="*/ 2054225 w 2362200"/>
                  <a:gd name="connsiteY167" fmla="*/ 1736725 h 1797050"/>
                  <a:gd name="connsiteX168" fmla="*/ 2028825 w 2362200"/>
                  <a:gd name="connsiteY168" fmla="*/ 1730375 h 1797050"/>
                  <a:gd name="connsiteX169" fmla="*/ 2006600 w 2362200"/>
                  <a:gd name="connsiteY169" fmla="*/ 1717675 h 1797050"/>
                  <a:gd name="connsiteX170" fmla="*/ 2000250 w 2362200"/>
                  <a:gd name="connsiteY170" fmla="*/ 1736725 h 1797050"/>
                  <a:gd name="connsiteX171" fmla="*/ 1958975 w 2362200"/>
                  <a:gd name="connsiteY171" fmla="*/ 1746250 h 1797050"/>
                  <a:gd name="connsiteX172" fmla="*/ 1952625 w 2362200"/>
                  <a:gd name="connsiteY172" fmla="*/ 1778000 h 1797050"/>
                  <a:gd name="connsiteX173" fmla="*/ 1901825 w 2362200"/>
                  <a:gd name="connsiteY173" fmla="*/ 1797050 h 1797050"/>
                  <a:gd name="connsiteX174" fmla="*/ 1879600 w 2362200"/>
                  <a:gd name="connsiteY174" fmla="*/ 1758950 h 1797050"/>
                  <a:gd name="connsiteX175" fmla="*/ 1841500 w 2362200"/>
                  <a:gd name="connsiteY175" fmla="*/ 1768475 h 1797050"/>
                  <a:gd name="connsiteX176" fmla="*/ 1844675 w 2362200"/>
                  <a:gd name="connsiteY176" fmla="*/ 1730375 h 1797050"/>
                  <a:gd name="connsiteX177" fmla="*/ 1825625 w 2362200"/>
                  <a:gd name="connsiteY177" fmla="*/ 1704975 h 1797050"/>
                  <a:gd name="connsiteX178" fmla="*/ 1860550 w 2362200"/>
                  <a:gd name="connsiteY178" fmla="*/ 1685925 h 1797050"/>
                  <a:gd name="connsiteX179" fmla="*/ 1803400 w 2362200"/>
                  <a:gd name="connsiteY179" fmla="*/ 1666875 h 1797050"/>
                  <a:gd name="connsiteX180" fmla="*/ 1790700 w 2362200"/>
                  <a:gd name="connsiteY180" fmla="*/ 1692275 h 1797050"/>
                  <a:gd name="connsiteX181" fmla="*/ 1746250 w 2362200"/>
                  <a:gd name="connsiteY181" fmla="*/ 1711325 h 1797050"/>
                  <a:gd name="connsiteX182" fmla="*/ 1739900 w 2362200"/>
                  <a:gd name="connsiteY182" fmla="*/ 1733550 h 1797050"/>
                  <a:gd name="connsiteX183" fmla="*/ 1724025 w 2362200"/>
                  <a:gd name="connsiteY183" fmla="*/ 1739900 h 1797050"/>
                  <a:gd name="connsiteX184" fmla="*/ 1701800 w 2362200"/>
                  <a:gd name="connsiteY184" fmla="*/ 1739900 h 1797050"/>
                  <a:gd name="connsiteX185" fmla="*/ 1714500 w 2362200"/>
                  <a:gd name="connsiteY185" fmla="*/ 1704975 h 1797050"/>
                  <a:gd name="connsiteX186" fmla="*/ 1739900 w 2362200"/>
                  <a:gd name="connsiteY186" fmla="*/ 1679575 h 1797050"/>
                  <a:gd name="connsiteX187" fmla="*/ 1730375 w 2362200"/>
                  <a:gd name="connsiteY187" fmla="*/ 1654175 h 1797050"/>
                  <a:gd name="connsiteX188" fmla="*/ 1708150 w 2362200"/>
                  <a:gd name="connsiteY188" fmla="*/ 1654175 h 1797050"/>
                  <a:gd name="connsiteX189" fmla="*/ 1695450 w 2362200"/>
                  <a:gd name="connsiteY189" fmla="*/ 1679575 h 1797050"/>
                  <a:gd name="connsiteX190" fmla="*/ 1663700 w 2362200"/>
                  <a:gd name="connsiteY190" fmla="*/ 1685925 h 1797050"/>
                  <a:gd name="connsiteX191" fmla="*/ 1628775 w 2362200"/>
                  <a:gd name="connsiteY191" fmla="*/ 1698625 h 1797050"/>
                  <a:gd name="connsiteX192" fmla="*/ 1600200 w 2362200"/>
                  <a:gd name="connsiteY192" fmla="*/ 1670050 h 1797050"/>
                  <a:gd name="connsiteX193" fmla="*/ 1597025 w 2362200"/>
                  <a:gd name="connsiteY193" fmla="*/ 1635125 h 1797050"/>
                  <a:gd name="connsiteX194" fmla="*/ 1568450 w 2362200"/>
                  <a:gd name="connsiteY194" fmla="*/ 1619250 h 1797050"/>
                  <a:gd name="connsiteX195" fmla="*/ 1558925 w 2362200"/>
                  <a:gd name="connsiteY195" fmla="*/ 1584325 h 1797050"/>
                  <a:gd name="connsiteX196" fmla="*/ 1517650 w 2362200"/>
                  <a:gd name="connsiteY196" fmla="*/ 1555750 h 1797050"/>
                  <a:gd name="connsiteX197" fmla="*/ 1498600 w 2362200"/>
                  <a:gd name="connsiteY197" fmla="*/ 1558925 h 1797050"/>
                  <a:gd name="connsiteX198" fmla="*/ 1466850 w 2362200"/>
                  <a:gd name="connsiteY198" fmla="*/ 1603375 h 1797050"/>
                  <a:gd name="connsiteX199" fmla="*/ 1419225 w 2362200"/>
                  <a:gd name="connsiteY199" fmla="*/ 1622425 h 1797050"/>
                  <a:gd name="connsiteX200" fmla="*/ 1393825 w 2362200"/>
                  <a:gd name="connsiteY200" fmla="*/ 1587500 h 1797050"/>
                  <a:gd name="connsiteX201" fmla="*/ 1368425 w 2362200"/>
                  <a:gd name="connsiteY201" fmla="*/ 1587500 h 1797050"/>
                  <a:gd name="connsiteX202" fmla="*/ 1270000 w 2362200"/>
                  <a:gd name="connsiteY202" fmla="*/ 1511300 h 1797050"/>
                  <a:gd name="connsiteX203" fmla="*/ 1276350 w 2362200"/>
                  <a:gd name="connsiteY203" fmla="*/ 1463675 h 1797050"/>
                  <a:gd name="connsiteX204" fmla="*/ 1238250 w 2362200"/>
                  <a:gd name="connsiteY204" fmla="*/ 1457325 h 1797050"/>
                  <a:gd name="connsiteX205" fmla="*/ 1222375 w 2362200"/>
                  <a:gd name="connsiteY205" fmla="*/ 1482725 h 1797050"/>
                  <a:gd name="connsiteX206" fmla="*/ 1187450 w 2362200"/>
                  <a:gd name="connsiteY206" fmla="*/ 1482725 h 1797050"/>
                  <a:gd name="connsiteX207" fmla="*/ 1139825 w 2362200"/>
                  <a:gd name="connsiteY207" fmla="*/ 1460500 h 1797050"/>
                  <a:gd name="connsiteX208" fmla="*/ 1092200 w 2362200"/>
                  <a:gd name="connsiteY208" fmla="*/ 1495425 h 1797050"/>
                  <a:gd name="connsiteX209" fmla="*/ 1098550 w 2362200"/>
                  <a:gd name="connsiteY209" fmla="*/ 1511300 h 1797050"/>
                  <a:gd name="connsiteX210" fmla="*/ 1079500 w 2362200"/>
                  <a:gd name="connsiteY210" fmla="*/ 1530350 h 1797050"/>
                  <a:gd name="connsiteX211" fmla="*/ 1035050 w 2362200"/>
                  <a:gd name="connsiteY211" fmla="*/ 1530350 h 1797050"/>
                  <a:gd name="connsiteX212" fmla="*/ 1006475 w 2362200"/>
                  <a:gd name="connsiteY212" fmla="*/ 1574800 h 1797050"/>
                  <a:gd name="connsiteX213" fmla="*/ 958850 w 2362200"/>
                  <a:gd name="connsiteY213" fmla="*/ 1571625 h 1797050"/>
                  <a:gd name="connsiteX214" fmla="*/ 952500 w 2362200"/>
                  <a:gd name="connsiteY214" fmla="*/ 1587500 h 1797050"/>
                  <a:gd name="connsiteX215" fmla="*/ 965200 w 2362200"/>
                  <a:gd name="connsiteY215" fmla="*/ 1670050 h 1797050"/>
                  <a:gd name="connsiteX216" fmla="*/ 939800 w 2362200"/>
                  <a:gd name="connsiteY216" fmla="*/ 1714500 h 1797050"/>
                  <a:gd name="connsiteX217" fmla="*/ 901700 w 2362200"/>
                  <a:gd name="connsiteY217" fmla="*/ 1720850 h 1797050"/>
                  <a:gd name="connsiteX218" fmla="*/ 898525 w 2362200"/>
                  <a:gd name="connsiteY218" fmla="*/ 1746250 h 1797050"/>
                  <a:gd name="connsiteX219" fmla="*/ 869950 w 2362200"/>
                  <a:gd name="connsiteY219" fmla="*/ 1746250 h 1797050"/>
                  <a:gd name="connsiteX220" fmla="*/ 854075 w 2362200"/>
                  <a:gd name="connsiteY220" fmla="*/ 1758950 h 1797050"/>
                  <a:gd name="connsiteX221" fmla="*/ 847725 w 2362200"/>
                  <a:gd name="connsiteY221" fmla="*/ 1771650 h 1797050"/>
                  <a:gd name="connsiteX222" fmla="*/ 828675 w 2362200"/>
                  <a:gd name="connsiteY222" fmla="*/ 1765300 h 1797050"/>
                  <a:gd name="connsiteX223" fmla="*/ 819150 w 2362200"/>
                  <a:gd name="connsiteY223" fmla="*/ 1752600 h 1797050"/>
                  <a:gd name="connsiteX224" fmla="*/ 790575 w 2362200"/>
                  <a:gd name="connsiteY224" fmla="*/ 1771650 h 1797050"/>
                  <a:gd name="connsiteX225" fmla="*/ 692150 w 2362200"/>
                  <a:gd name="connsiteY225" fmla="*/ 1701800 h 1797050"/>
                  <a:gd name="connsiteX226" fmla="*/ 650875 w 2362200"/>
                  <a:gd name="connsiteY226" fmla="*/ 1720850 h 1797050"/>
                  <a:gd name="connsiteX227" fmla="*/ 615950 w 2362200"/>
                  <a:gd name="connsiteY227" fmla="*/ 1685925 h 1797050"/>
                  <a:gd name="connsiteX228" fmla="*/ 581025 w 2362200"/>
                  <a:gd name="connsiteY228" fmla="*/ 1689100 h 1797050"/>
                  <a:gd name="connsiteX229" fmla="*/ 571500 w 2362200"/>
                  <a:gd name="connsiteY229" fmla="*/ 1609725 h 1797050"/>
                  <a:gd name="connsiteX230" fmla="*/ 523875 w 2362200"/>
                  <a:gd name="connsiteY230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4650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3225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8625 w 2362200"/>
                  <a:gd name="connsiteY72" fmla="*/ 120650 h 1797050"/>
                  <a:gd name="connsiteX73" fmla="*/ 436563 w 2362200"/>
                  <a:gd name="connsiteY73" fmla="*/ 102394 h 1797050"/>
                  <a:gd name="connsiteX74" fmla="*/ 365125 w 2362200"/>
                  <a:gd name="connsiteY74" fmla="*/ 55563 h 1797050"/>
                  <a:gd name="connsiteX75" fmla="*/ 384175 w 2362200"/>
                  <a:gd name="connsiteY75" fmla="*/ 43656 h 1797050"/>
                  <a:gd name="connsiteX76" fmla="*/ 433388 w 2362200"/>
                  <a:gd name="connsiteY76" fmla="*/ 42862 h 1797050"/>
                  <a:gd name="connsiteX77" fmla="*/ 454025 w 2362200"/>
                  <a:gd name="connsiteY77" fmla="*/ 63500 h 1797050"/>
                  <a:gd name="connsiteX78" fmla="*/ 511969 w 2362200"/>
                  <a:gd name="connsiteY78" fmla="*/ 75406 h 1797050"/>
                  <a:gd name="connsiteX79" fmla="*/ 606425 w 2362200"/>
                  <a:gd name="connsiteY79" fmla="*/ 22225 h 1797050"/>
                  <a:gd name="connsiteX80" fmla="*/ 638969 w 2362200"/>
                  <a:gd name="connsiteY80" fmla="*/ 31750 h 1797050"/>
                  <a:gd name="connsiteX81" fmla="*/ 644525 w 2362200"/>
                  <a:gd name="connsiteY81" fmla="*/ 0 h 1797050"/>
                  <a:gd name="connsiteX82" fmla="*/ 715169 w 2362200"/>
                  <a:gd name="connsiteY82" fmla="*/ 5556 h 1797050"/>
                  <a:gd name="connsiteX83" fmla="*/ 723900 w 2362200"/>
                  <a:gd name="connsiteY83" fmla="*/ 31750 h 1797050"/>
                  <a:gd name="connsiteX84" fmla="*/ 750888 w 2362200"/>
                  <a:gd name="connsiteY84" fmla="*/ 63500 h 1797050"/>
                  <a:gd name="connsiteX85" fmla="*/ 765968 w 2362200"/>
                  <a:gd name="connsiteY85" fmla="*/ 44450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8206 w 2362200"/>
                  <a:gd name="connsiteY89" fmla="*/ 12700 h 1797050"/>
                  <a:gd name="connsiteX90" fmla="*/ 900906 w 2362200"/>
                  <a:gd name="connsiteY90" fmla="*/ 83344 h 1797050"/>
                  <a:gd name="connsiteX91" fmla="*/ 952500 w 2362200"/>
                  <a:gd name="connsiteY91" fmla="*/ 123825 h 1797050"/>
                  <a:gd name="connsiteX92" fmla="*/ 996950 w 2362200"/>
                  <a:gd name="connsiteY92" fmla="*/ 203200 h 1797050"/>
                  <a:gd name="connsiteX93" fmla="*/ 1037432 w 2362200"/>
                  <a:gd name="connsiteY93" fmla="*/ 228600 h 1797050"/>
                  <a:gd name="connsiteX94" fmla="*/ 1073944 w 2362200"/>
                  <a:gd name="connsiteY94" fmla="*/ 230981 h 1797050"/>
                  <a:gd name="connsiteX95" fmla="*/ 1129242 w 2362200"/>
                  <a:gd name="connsiteY95" fmla="*/ 283633 h 1797050"/>
                  <a:gd name="connsiteX96" fmla="*/ 1169458 w 2362200"/>
                  <a:gd name="connsiteY96" fmla="*/ 281517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301750 w 2362200"/>
                  <a:gd name="connsiteY100" fmla="*/ 416983 h 1797050"/>
                  <a:gd name="connsiteX101" fmla="*/ 1282700 w 2362200"/>
                  <a:gd name="connsiteY101" fmla="*/ 460375 h 1797050"/>
                  <a:gd name="connsiteX102" fmla="*/ 1336675 w 2362200"/>
                  <a:gd name="connsiteY102" fmla="*/ 504825 h 1797050"/>
                  <a:gd name="connsiteX103" fmla="*/ 1378744 w 2362200"/>
                  <a:gd name="connsiteY103" fmla="*/ 503238 h 1797050"/>
                  <a:gd name="connsiteX104" fmla="*/ 1403350 w 2362200"/>
                  <a:gd name="connsiteY104" fmla="*/ 530225 h 1797050"/>
                  <a:gd name="connsiteX105" fmla="*/ 1434307 w 2362200"/>
                  <a:gd name="connsiteY105" fmla="*/ 526475 h 1797050"/>
                  <a:gd name="connsiteX106" fmla="*/ 1468438 w 2362200"/>
                  <a:gd name="connsiteY106" fmla="*/ 548578 h 1797050"/>
                  <a:gd name="connsiteX107" fmla="*/ 1492250 w 2362200"/>
                  <a:gd name="connsiteY107" fmla="*/ 590550 h 1797050"/>
                  <a:gd name="connsiteX108" fmla="*/ 1480344 w 2362200"/>
                  <a:gd name="connsiteY108" fmla="*/ 612775 h 1797050"/>
                  <a:gd name="connsiteX109" fmla="*/ 1450975 w 2362200"/>
                  <a:gd name="connsiteY109" fmla="*/ 622300 h 1797050"/>
                  <a:gd name="connsiteX110" fmla="*/ 1511300 w 2362200"/>
                  <a:gd name="connsiteY110" fmla="*/ 638175 h 1797050"/>
                  <a:gd name="connsiteX111" fmla="*/ 1581944 w 2362200"/>
                  <a:gd name="connsiteY111" fmla="*/ 619919 h 1797050"/>
                  <a:gd name="connsiteX112" fmla="*/ 1622425 w 2362200"/>
                  <a:gd name="connsiteY112" fmla="*/ 613569 h 1797050"/>
                  <a:gd name="connsiteX113" fmla="*/ 1623219 w 2362200"/>
                  <a:gd name="connsiteY113" fmla="*/ 587375 h 1797050"/>
                  <a:gd name="connsiteX114" fmla="*/ 1641475 w 2362200"/>
                  <a:gd name="connsiteY114" fmla="*/ 593725 h 1797050"/>
                  <a:gd name="connsiteX115" fmla="*/ 1698625 w 2362200"/>
                  <a:gd name="connsiteY115" fmla="*/ 611981 h 1797050"/>
                  <a:gd name="connsiteX116" fmla="*/ 1704181 w 2362200"/>
                  <a:gd name="connsiteY116" fmla="*/ 575469 h 1797050"/>
                  <a:gd name="connsiteX117" fmla="*/ 1724025 w 2362200"/>
                  <a:gd name="connsiteY117" fmla="*/ 565150 h 1797050"/>
                  <a:gd name="connsiteX118" fmla="*/ 1803400 w 2362200"/>
                  <a:gd name="connsiteY118" fmla="*/ 508000 h 1797050"/>
                  <a:gd name="connsiteX119" fmla="*/ 1885950 w 2362200"/>
                  <a:gd name="connsiteY119" fmla="*/ 485775 h 1797050"/>
                  <a:gd name="connsiteX120" fmla="*/ 1952625 w 2362200"/>
                  <a:gd name="connsiteY120" fmla="*/ 415925 h 1797050"/>
                  <a:gd name="connsiteX121" fmla="*/ 1977231 w 2362200"/>
                  <a:gd name="connsiteY121" fmla="*/ 409575 h 1797050"/>
                  <a:gd name="connsiteX122" fmla="*/ 2006600 w 2362200"/>
                  <a:gd name="connsiteY122" fmla="*/ 396875 h 1797050"/>
                  <a:gd name="connsiteX123" fmla="*/ 2056606 w 2362200"/>
                  <a:gd name="connsiteY123" fmla="*/ 411956 h 1797050"/>
                  <a:gd name="connsiteX124" fmla="*/ 2078038 w 2362200"/>
                  <a:gd name="connsiteY124" fmla="*/ 452437 h 1797050"/>
                  <a:gd name="connsiteX125" fmla="*/ 2133600 w 2362200"/>
                  <a:gd name="connsiteY125" fmla="*/ 504825 h 1797050"/>
                  <a:gd name="connsiteX126" fmla="*/ 2194719 w 2362200"/>
                  <a:gd name="connsiteY126" fmla="*/ 536575 h 1797050"/>
                  <a:gd name="connsiteX127" fmla="*/ 2248694 w 2362200"/>
                  <a:gd name="connsiteY127" fmla="*/ 523081 h 1797050"/>
                  <a:gd name="connsiteX128" fmla="*/ 2266156 w 2362200"/>
                  <a:gd name="connsiteY128" fmla="*/ 531019 h 1797050"/>
                  <a:gd name="connsiteX129" fmla="*/ 2274887 w 2362200"/>
                  <a:gd name="connsiteY129" fmla="*/ 573881 h 1797050"/>
                  <a:gd name="connsiteX130" fmla="*/ 2324100 w 2362200"/>
                  <a:gd name="connsiteY130" fmla="*/ 606425 h 1797050"/>
                  <a:gd name="connsiteX131" fmla="*/ 2362200 w 2362200"/>
                  <a:gd name="connsiteY131" fmla="*/ 644525 h 1797050"/>
                  <a:gd name="connsiteX132" fmla="*/ 2310857 w 2362200"/>
                  <a:gd name="connsiteY132" fmla="*/ 772537 h 1797050"/>
                  <a:gd name="connsiteX133" fmla="*/ 2273300 w 2362200"/>
                  <a:gd name="connsiteY133" fmla="*/ 895350 h 1797050"/>
                  <a:gd name="connsiteX134" fmla="*/ 2247900 w 2362200"/>
                  <a:gd name="connsiteY134" fmla="*/ 949325 h 1797050"/>
                  <a:gd name="connsiteX135" fmla="*/ 2197100 w 2362200"/>
                  <a:gd name="connsiteY135" fmla="*/ 949325 h 1797050"/>
                  <a:gd name="connsiteX136" fmla="*/ 2174875 w 2362200"/>
                  <a:gd name="connsiteY136" fmla="*/ 993775 h 1797050"/>
                  <a:gd name="connsiteX137" fmla="*/ 2174875 w 2362200"/>
                  <a:gd name="connsiteY137" fmla="*/ 993775 h 1797050"/>
                  <a:gd name="connsiteX138" fmla="*/ 2181225 w 2362200"/>
                  <a:gd name="connsiteY138" fmla="*/ 1022350 h 1797050"/>
                  <a:gd name="connsiteX139" fmla="*/ 2146300 w 2362200"/>
                  <a:gd name="connsiteY139" fmla="*/ 1031875 h 1797050"/>
                  <a:gd name="connsiteX140" fmla="*/ 2095500 w 2362200"/>
                  <a:gd name="connsiteY140" fmla="*/ 1019175 h 1797050"/>
                  <a:gd name="connsiteX141" fmla="*/ 2101850 w 2362200"/>
                  <a:gd name="connsiteY141" fmla="*/ 1073150 h 1797050"/>
                  <a:gd name="connsiteX142" fmla="*/ 2114550 w 2362200"/>
                  <a:gd name="connsiteY142" fmla="*/ 1117600 h 1797050"/>
                  <a:gd name="connsiteX143" fmla="*/ 2051050 w 2362200"/>
                  <a:gd name="connsiteY143" fmla="*/ 1152525 h 1797050"/>
                  <a:gd name="connsiteX144" fmla="*/ 2066925 w 2362200"/>
                  <a:gd name="connsiteY144" fmla="*/ 1174750 h 1797050"/>
                  <a:gd name="connsiteX145" fmla="*/ 2047875 w 2362200"/>
                  <a:gd name="connsiteY145" fmla="*/ 1196975 h 1797050"/>
                  <a:gd name="connsiteX146" fmla="*/ 1968500 w 2362200"/>
                  <a:gd name="connsiteY146" fmla="*/ 1171575 h 1797050"/>
                  <a:gd name="connsiteX147" fmla="*/ 1943100 w 2362200"/>
                  <a:gd name="connsiteY147" fmla="*/ 1187450 h 1797050"/>
                  <a:gd name="connsiteX148" fmla="*/ 1908175 w 2362200"/>
                  <a:gd name="connsiteY148" fmla="*/ 1187450 h 1797050"/>
                  <a:gd name="connsiteX149" fmla="*/ 1908175 w 2362200"/>
                  <a:gd name="connsiteY149" fmla="*/ 1247775 h 1797050"/>
                  <a:gd name="connsiteX150" fmla="*/ 1924050 w 2362200"/>
                  <a:gd name="connsiteY150" fmla="*/ 1263650 h 1797050"/>
                  <a:gd name="connsiteX151" fmla="*/ 1933575 w 2362200"/>
                  <a:gd name="connsiteY151" fmla="*/ 1279525 h 1797050"/>
                  <a:gd name="connsiteX152" fmla="*/ 1943100 w 2362200"/>
                  <a:gd name="connsiteY152" fmla="*/ 1279525 h 1797050"/>
                  <a:gd name="connsiteX153" fmla="*/ 1933575 w 2362200"/>
                  <a:gd name="connsiteY153" fmla="*/ 1304925 h 1797050"/>
                  <a:gd name="connsiteX154" fmla="*/ 1952625 w 2362200"/>
                  <a:gd name="connsiteY154" fmla="*/ 1320800 h 1797050"/>
                  <a:gd name="connsiteX155" fmla="*/ 1949450 w 2362200"/>
                  <a:gd name="connsiteY155" fmla="*/ 1336675 h 1797050"/>
                  <a:gd name="connsiteX156" fmla="*/ 1905000 w 2362200"/>
                  <a:gd name="connsiteY156" fmla="*/ 13366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406525 h 1797050"/>
                  <a:gd name="connsiteX160" fmla="*/ 1936750 w 2362200"/>
                  <a:gd name="connsiteY160" fmla="*/ 1447800 h 1797050"/>
                  <a:gd name="connsiteX161" fmla="*/ 1990725 w 2362200"/>
                  <a:gd name="connsiteY161" fmla="*/ 1447800 h 1797050"/>
                  <a:gd name="connsiteX162" fmla="*/ 2060575 w 2362200"/>
                  <a:gd name="connsiteY162" fmla="*/ 1476375 h 1797050"/>
                  <a:gd name="connsiteX163" fmla="*/ 2060575 w 2362200"/>
                  <a:gd name="connsiteY163" fmla="*/ 1504950 h 1797050"/>
                  <a:gd name="connsiteX164" fmla="*/ 2035175 w 2362200"/>
                  <a:gd name="connsiteY164" fmla="*/ 1571625 h 1797050"/>
                  <a:gd name="connsiteX165" fmla="*/ 2063750 w 2362200"/>
                  <a:gd name="connsiteY165" fmla="*/ 1587500 h 1797050"/>
                  <a:gd name="connsiteX166" fmla="*/ 2105025 w 2362200"/>
                  <a:gd name="connsiteY166" fmla="*/ 1660525 h 1797050"/>
                  <a:gd name="connsiteX167" fmla="*/ 2054225 w 2362200"/>
                  <a:gd name="connsiteY167" fmla="*/ 1736725 h 1797050"/>
                  <a:gd name="connsiteX168" fmla="*/ 2028825 w 2362200"/>
                  <a:gd name="connsiteY168" fmla="*/ 1730375 h 1797050"/>
                  <a:gd name="connsiteX169" fmla="*/ 2006600 w 2362200"/>
                  <a:gd name="connsiteY169" fmla="*/ 1717675 h 1797050"/>
                  <a:gd name="connsiteX170" fmla="*/ 2000250 w 2362200"/>
                  <a:gd name="connsiteY170" fmla="*/ 1736725 h 1797050"/>
                  <a:gd name="connsiteX171" fmla="*/ 1958975 w 2362200"/>
                  <a:gd name="connsiteY171" fmla="*/ 1746250 h 1797050"/>
                  <a:gd name="connsiteX172" fmla="*/ 1952625 w 2362200"/>
                  <a:gd name="connsiteY172" fmla="*/ 1778000 h 1797050"/>
                  <a:gd name="connsiteX173" fmla="*/ 1901825 w 2362200"/>
                  <a:gd name="connsiteY173" fmla="*/ 1797050 h 1797050"/>
                  <a:gd name="connsiteX174" fmla="*/ 1879600 w 2362200"/>
                  <a:gd name="connsiteY174" fmla="*/ 1758950 h 1797050"/>
                  <a:gd name="connsiteX175" fmla="*/ 1841500 w 2362200"/>
                  <a:gd name="connsiteY175" fmla="*/ 1768475 h 1797050"/>
                  <a:gd name="connsiteX176" fmla="*/ 1844675 w 2362200"/>
                  <a:gd name="connsiteY176" fmla="*/ 1730375 h 1797050"/>
                  <a:gd name="connsiteX177" fmla="*/ 1825625 w 2362200"/>
                  <a:gd name="connsiteY177" fmla="*/ 1704975 h 1797050"/>
                  <a:gd name="connsiteX178" fmla="*/ 1860550 w 2362200"/>
                  <a:gd name="connsiteY178" fmla="*/ 1685925 h 1797050"/>
                  <a:gd name="connsiteX179" fmla="*/ 1803400 w 2362200"/>
                  <a:gd name="connsiteY179" fmla="*/ 1666875 h 1797050"/>
                  <a:gd name="connsiteX180" fmla="*/ 1790700 w 2362200"/>
                  <a:gd name="connsiteY180" fmla="*/ 1692275 h 1797050"/>
                  <a:gd name="connsiteX181" fmla="*/ 1746250 w 2362200"/>
                  <a:gd name="connsiteY181" fmla="*/ 1711325 h 1797050"/>
                  <a:gd name="connsiteX182" fmla="*/ 1739900 w 2362200"/>
                  <a:gd name="connsiteY182" fmla="*/ 1733550 h 1797050"/>
                  <a:gd name="connsiteX183" fmla="*/ 1724025 w 2362200"/>
                  <a:gd name="connsiteY183" fmla="*/ 1739900 h 1797050"/>
                  <a:gd name="connsiteX184" fmla="*/ 1701800 w 2362200"/>
                  <a:gd name="connsiteY184" fmla="*/ 1739900 h 1797050"/>
                  <a:gd name="connsiteX185" fmla="*/ 1714500 w 2362200"/>
                  <a:gd name="connsiteY185" fmla="*/ 1704975 h 1797050"/>
                  <a:gd name="connsiteX186" fmla="*/ 1739900 w 2362200"/>
                  <a:gd name="connsiteY186" fmla="*/ 1679575 h 1797050"/>
                  <a:gd name="connsiteX187" fmla="*/ 1730375 w 2362200"/>
                  <a:gd name="connsiteY187" fmla="*/ 1654175 h 1797050"/>
                  <a:gd name="connsiteX188" fmla="*/ 1708150 w 2362200"/>
                  <a:gd name="connsiteY188" fmla="*/ 1654175 h 1797050"/>
                  <a:gd name="connsiteX189" fmla="*/ 1695450 w 2362200"/>
                  <a:gd name="connsiteY189" fmla="*/ 1679575 h 1797050"/>
                  <a:gd name="connsiteX190" fmla="*/ 1663700 w 2362200"/>
                  <a:gd name="connsiteY190" fmla="*/ 1685925 h 1797050"/>
                  <a:gd name="connsiteX191" fmla="*/ 1628775 w 2362200"/>
                  <a:gd name="connsiteY191" fmla="*/ 1698625 h 1797050"/>
                  <a:gd name="connsiteX192" fmla="*/ 1600200 w 2362200"/>
                  <a:gd name="connsiteY192" fmla="*/ 1670050 h 1797050"/>
                  <a:gd name="connsiteX193" fmla="*/ 1597025 w 2362200"/>
                  <a:gd name="connsiteY193" fmla="*/ 1635125 h 1797050"/>
                  <a:gd name="connsiteX194" fmla="*/ 1568450 w 2362200"/>
                  <a:gd name="connsiteY194" fmla="*/ 1619250 h 1797050"/>
                  <a:gd name="connsiteX195" fmla="*/ 1558925 w 2362200"/>
                  <a:gd name="connsiteY195" fmla="*/ 1584325 h 1797050"/>
                  <a:gd name="connsiteX196" fmla="*/ 1517650 w 2362200"/>
                  <a:gd name="connsiteY196" fmla="*/ 1555750 h 1797050"/>
                  <a:gd name="connsiteX197" fmla="*/ 1498600 w 2362200"/>
                  <a:gd name="connsiteY197" fmla="*/ 1558925 h 1797050"/>
                  <a:gd name="connsiteX198" fmla="*/ 1466850 w 2362200"/>
                  <a:gd name="connsiteY198" fmla="*/ 1603375 h 1797050"/>
                  <a:gd name="connsiteX199" fmla="*/ 1419225 w 2362200"/>
                  <a:gd name="connsiteY199" fmla="*/ 1622425 h 1797050"/>
                  <a:gd name="connsiteX200" fmla="*/ 1393825 w 2362200"/>
                  <a:gd name="connsiteY200" fmla="*/ 1587500 h 1797050"/>
                  <a:gd name="connsiteX201" fmla="*/ 1368425 w 2362200"/>
                  <a:gd name="connsiteY201" fmla="*/ 1587500 h 1797050"/>
                  <a:gd name="connsiteX202" fmla="*/ 1270000 w 2362200"/>
                  <a:gd name="connsiteY202" fmla="*/ 1511300 h 1797050"/>
                  <a:gd name="connsiteX203" fmla="*/ 1276350 w 2362200"/>
                  <a:gd name="connsiteY203" fmla="*/ 1463675 h 1797050"/>
                  <a:gd name="connsiteX204" fmla="*/ 1238250 w 2362200"/>
                  <a:gd name="connsiteY204" fmla="*/ 1457325 h 1797050"/>
                  <a:gd name="connsiteX205" fmla="*/ 1222375 w 2362200"/>
                  <a:gd name="connsiteY205" fmla="*/ 1482725 h 1797050"/>
                  <a:gd name="connsiteX206" fmla="*/ 1187450 w 2362200"/>
                  <a:gd name="connsiteY206" fmla="*/ 1482725 h 1797050"/>
                  <a:gd name="connsiteX207" fmla="*/ 1139825 w 2362200"/>
                  <a:gd name="connsiteY207" fmla="*/ 1460500 h 1797050"/>
                  <a:gd name="connsiteX208" fmla="*/ 1092200 w 2362200"/>
                  <a:gd name="connsiteY208" fmla="*/ 1495425 h 1797050"/>
                  <a:gd name="connsiteX209" fmla="*/ 1098550 w 2362200"/>
                  <a:gd name="connsiteY209" fmla="*/ 1511300 h 1797050"/>
                  <a:gd name="connsiteX210" fmla="*/ 1079500 w 2362200"/>
                  <a:gd name="connsiteY210" fmla="*/ 1530350 h 1797050"/>
                  <a:gd name="connsiteX211" fmla="*/ 1035050 w 2362200"/>
                  <a:gd name="connsiteY211" fmla="*/ 1530350 h 1797050"/>
                  <a:gd name="connsiteX212" fmla="*/ 1006475 w 2362200"/>
                  <a:gd name="connsiteY212" fmla="*/ 1574800 h 1797050"/>
                  <a:gd name="connsiteX213" fmla="*/ 958850 w 2362200"/>
                  <a:gd name="connsiteY213" fmla="*/ 1571625 h 1797050"/>
                  <a:gd name="connsiteX214" fmla="*/ 952500 w 2362200"/>
                  <a:gd name="connsiteY214" fmla="*/ 1587500 h 1797050"/>
                  <a:gd name="connsiteX215" fmla="*/ 965200 w 2362200"/>
                  <a:gd name="connsiteY215" fmla="*/ 1670050 h 1797050"/>
                  <a:gd name="connsiteX216" fmla="*/ 939800 w 2362200"/>
                  <a:gd name="connsiteY216" fmla="*/ 1714500 h 1797050"/>
                  <a:gd name="connsiteX217" fmla="*/ 901700 w 2362200"/>
                  <a:gd name="connsiteY217" fmla="*/ 1720850 h 1797050"/>
                  <a:gd name="connsiteX218" fmla="*/ 898525 w 2362200"/>
                  <a:gd name="connsiteY218" fmla="*/ 1746250 h 1797050"/>
                  <a:gd name="connsiteX219" fmla="*/ 869950 w 2362200"/>
                  <a:gd name="connsiteY219" fmla="*/ 1746250 h 1797050"/>
                  <a:gd name="connsiteX220" fmla="*/ 854075 w 2362200"/>
                  <a:gd name="connsiteY220" fmla="*/ 1758950 h 1797050"/>
                  <a:gd name="connsiteX221" fmla="*/ 847725 w 2362200"/>
                  <a:gd name="connsiteY221" fmla="*/ 1771650 h 1797050"/>
                  <a:gd name="connsiteX222" fmla="*/ 828675 w 2362200"/>
                  <a:gd name="connsiteY222" fmla="*/ 1765300 h 1797050"/>
                  <a:gd name="connsiteX223" fmla="*/ 819150 w 2362200"/>
                  <a:gd name="connsiteY223" fmla="*/ 1752600 h 1797050"/>
                  <a:gd name="connsiteX224" fmla="*/ 790575 w 2362200"/>
                  <a:gd name="connsiteY224" fmla="*/ 1771650 h 1797050"/>
                  <a:gd name="connsiteX225" fmla="*/ 692150 w 2362200"/>
                  <a:gd name="connsiteY225" fmla="*/ 1701800 h 1797050"/>
                  <a:gd name="connsiteX226" fmla="*/ 650875 w 2362200"/>
                  <a:gd name="connsiteY226" fmla="*/ 1720850 h 1797050"/>
                  <a:gd name="connsiteX227" fmla="*/ 615950 w 2362200"/>
                  <a:gd name="connsiteY227" fmla="*/ 1685925 h 1797050"/>
                  <a:gd name="connsiteX228" fmla="*/ 581025 w 2362200"/>
                  <a:gd name="connsiteY228" fmla="*/ 1689100 h 1797050"/>
                  <a:gd name="connsiteX229" fmla="*/ 571500 w 2362200"/>
                  <a:gd name="connsiteY229" fmla="*/ 1609725 h 1797050"/>
                  <a:gd name="connsiteX230" fmla="*/ 523875 w 2362200"/>
                  <a:gd name="connsiteY230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7031 w 2362200"/>
                  <a:gd name="connsiteY68" fmla="*/ 127000 h 1797050"/>
                  <a:gd name="connsiteX69" fmla="*/ 400050 w 2362200"/>
                  <a:gd name="connsiteY69" fmla="*/ 107950 h 1797050"/>
                  <a:gd name="connsiteX70" fmla="*/ 403225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8625 w 2362200"/>
                  <a:gd name="connsiteY72" fmla="*/ 120650 h 1797050"/>
                  <a:gd name="connsiteX73" fmla="*/ 436563 w 2362200"/>
                  <a:gd name="connsiteY73" fmla="*/ 102394 h 1797050"/>
                  <a:gd name="connsiteX74" fmla="*/ 365125 w 2362200"/>
                  <a:gd name="connsiteY74" fmla="*/ 55563 h 1797050"/>
                  <a:gd name="connsiteX75" fmla="*/ 384175 w 2362200"/>
                  <a:gd name="connsiteY75" fmla="*/ 43656 h 1797050"/>
                  <a:gd name="connsiteX76" fmla="*/ 433388 w 2362200"/>
                  <a:gd name="connsiteY76" fmla="*/ 42862 h 1797050"/>
                  <a:gd name="connsiteX77" fmla="*/ 454025 w 2362200"/>
                  <a:gd name="connsiteY77" fmla="*/ 63500 h 1797050"/>
                  <a:gd name="connsiteX78" fmla="*/ 511969 w 2362200"/>
                  <a:gd name="connsiteY78" fmla="*/ 75406 h 1797050"/>
                  <a:gd name="connsiteX79" fmla="*/ 606425 w 2362200"/>
                  <a:gd name="connsiteY79" fmla="*/ 22225 h 1797050"/>
                  <a:gd name="connsiteX80" fmla="*/ 638969 w 2362200"/>
                  <a:gd name="connsiteY80" fmla="*/ 31750 h 1797050"/>
                  <a:gd name="connsiteX81" fmla="*/ 644525 w 2362200"/>
                  <a:gd name="connsiteY81" fmla="*/ 0 h 1797050"/>
                  <a:gd name="connsiteX82" fmla="*/ 715169 w 2362200"/>
                  <a:gd name="connsiteY82" fmla="*/ 5556 h 1797050"/>
                  <a:gd name="connsiteX83" fmla="*/ 723900 w 2362200"/>
                  <a:gd name="connsiteY83" fmla="*/ 31750 h 1797050"/>
                  <a:gd name="connsiteX84" fmla="*/ 750888 w 2362200"/>
                  <a:gd name="connsiteY84" fmla="*/ 63500 h 1797050"/>
                  <a:gd name="connsiteX85" fmla="*/ 765968 w 2362200"/>
                  <a:gd name="connsiteY85" fmla="*/ 44450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8206 w 2362200"/>
                  <a:gd name="connsiteY89" fmla="*/ 12700 h 1797050"/>
                  <a:gd name="connsiteX90" fmla="*/ 900906 w 2362200"/>
                  <a:gd name="connsiteY90" fmla="*/ 83344 h 1797050"/>
                  <a:gd name="connsiteX91" fmla="*/ 952500 w 2362200"/>
                  <a:gd name="connsiteY91" fmla="*/ 123825 h 1797050"/>
                  <a:gd name="connsiteX92" fmla="*/ 996950 w 2362200"/>
                  <a:gd name="connsiteY92" fmla="*/ 203200 h 1797050"/>
                  <a:gd name="connsiteX93" fmla="*/ 1037432 w 2362200"/>
                  <a:gd name="connsiteY93" fmla="*/ 228600 h 1797050"/>
                  <a:gd name="connsiteX94" fmla="*/ 1073944 w 2362200"/>
                  <a:gd name="connsiteY94" fmla="*/ 230981 h 1797050"/>
                  <a:gd name="connsiteX95" fmla="*/ 1129242 w 2362200"/>
                  <a:gd name="connsiteY95" fmla="*/ 283633 h 1797050"/>
                  <a:gd name="connsiteX96" fmla="*/ 1169458 w 2362200"/>
                  <a:gd name="connsiteY96" fmla="*/ 281517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301750 w 2362200"/>
                  <a:gd name="connsiteY100" fmla="*/ 416983 h 1797050"/>
                  <a:gd name="connsiteX101" fmla="*/ 1282700 w 2362200"/>
                  <a:gd name="connsiteY101" fmla="*/ 460375 h 1797050"/>
                  <a:gd name="connsiteX102" fmla="*/ 1336675 w 2362200"/>
                  <a:gd name="connsiteY102" fmla="*/ 504825 h 1797050"/>
                  <a:gd name="connsiteX103" fmla="*/ 1378744 w 2362200"/>
                  <a:gd name="connsiteY103" fmla="*/ 503238 h 1797050"/>
                  <a:gd name="connsiteX104" fmla="*/ 1403350 w 2362200"/>
                  <a:gd name="connsiteY104" fmla="*/ 530225 h 1797050"/>
                  <a:gd name="connsiteX105" fmla="*/ 1434307 w 2362200"/>
                  <a:gd name="connsiteY105" fmla="*/ 526475 h 1797050"/>
                  <a:gd name="connsiteX106" fmla="*/ 1468438 w 2362200"/>
                  <a:gd name="connsiteY106" fmla="*/ 548578 h 1797050"/>
                  <a:gd name="connsiteX107" fmla="*/ 1492250 w 2362200"/>
                  <a:gd name="connsiteY107" fmla="*/ 590550 h 1797050"/>
                  <a:gd name="connsiteX108" fmla="*/ 1480344 w 2362200"/>
                  <a:gd name="connsiteY108" fmla="*/ 612775 h 1797050"/>
                  <a:gd name="connsiteX109" fmla="*/ 1450975 w 2362200"/>
                  <a:gd name="connsiteY109" fmla="*/ 622300 h 1797050"/>
                  <a:gd name="connsiteX110" fmla="*/ 1511300 w 2362200"/>
                  <a:gd name="connsiteY110" fmla="*/ 638175 h 1797050"/>
                  <a:gd name="connsiteX111" fmla="*/ 1581944 w 2362200"/>
                  <a:gd name="connsiteY111" fmla="*/ 619919 h 1797050"/>
                  <a:gd name="connsiteX112" fmla="*/ 1622425 w 2362200"/>
                  <a:gd name="connsiteY112" fmla="*/ 613569 h 1797050"/>
                  <a:gd name="connsiteX113" fmla="*/ 1623219 w 2362200"/>
                  <a:gd name="connsiteY113" fmla="*/ 587375 h 1797050"/>
                  <a:gd name="connsiteX114" fmla="*/ 1641475 w 2362200"/>
                  <a:gd name="connsiteY114" fmla="*/ 593725 h 1797050"/>
                  <a:gd name="connsiteX115" fmla="*/ 1698625 w 2362200"/>
                  <a:gd name="connsiteY115" fmla="*/ 611981 h 1797050"/>
                  <a:gd name="connsiteX116" fmla="*/ 1704181 w 2362200"/>
                  <a:gd name="connsiteY116" fmla="*/ 575469 h 1797050"/>
                  <a:gd name="connsiteX117" fmla="*/ 1724025 w 2362200"/>
                  <a:gd name="connsiteY117" fmla="*/ 565150 h 1797050"/>
                  <a:gd name="connsiteX118" fmla="*/ 1803400 w 2362200"/>
                  <a:gd name="connsiteY118" fmla="*/ 508000 h 1797050"/>
                  <a:gd name="connsiteX119" fmla="*/ 1885950 w 2362200"/>
                  <a:gd name="connsiteY119" fmla="*/ 485775 h 1797050"/>
                  <a:gd name="connsiteX120" fmla="*/ 1952625 w 2362200"/>
                  <a:gd name="connsiteY120" fmla="*/ 415925 h 1797050"/>
                  <a:gd name="connsiteX121" fmla="*/ 1977231 w 2362200"/>
                  <a:gd name="connsiteY121" fmla="*/ 409575 h 1797050"/>
                  <a:gd name="connsiteX122" fmla="*/ 2006600 w 2362200"/>
                  <a:gd name="connsiteY122" fmla="*/ 396875 h 1797050"/>
                  <a:gd name="connsiteX123" fmla="*/ 2056606 w 2362200"/>
                  <a:gd name="connsiteY123" fmla="*/ 411956 h 1797050"/>
                  <a:gd name="connsiteX124" fmla="*/ 2078038 w 2362200"/>
                  <a:gd name="connsiteY124" fmla="*/ 452437 h 1797050"/>
                  <a:gd name="connsiteX125" fmla="*/ 2133600 w 2362200"/>
                  <a:gd name="connsiteY125" fmla="*/ 504825 h 1797050"/>
                  <a:gd name="connsiteX126" fmla="*/ 2194719 w 2362200"/>
                  <a:gd name="connsiteY126" fmla="*/ 536575 h 1797050"/>
                  <a:gd name="connsiteX127" fmla="*/ 2248694 w 2362200"/>
                  <a:gd name="connsiteY127" fmla="*/ 523081 h 1797050"/>
                  <a:gd name="connsiteX128" fmla="*/ 2266156 w 2362200"/>
                  <a:gd name="connsiteY128" fmla="*/ 531019 h 1797050"/>
                  <a:gd name="connsiteX129" fmla="*/ 2274887 w 2362200"/>
                  <a:gd name="connsiteY129" fmla="*/ 573881 h 1797050"/>
                  <a:gd name="connsiteX130" fmla="*/ 2324100 w 2362200"/>
                  <a:gd name="connsiteY130" fmla="*/ 606425 h 1797050"/>
                  <a:gd name="connsiteX131" fmla="*/ 2362200 w 2362200"/>
                  <a:gd name="connsiteY131" fmla="*/ 644525 h 1797050"/>
                  <a:gd name="connsiteX132" fmla="*/ 2310857 w 2362200"/>
                  <a:gd name="connsiteY132" fmla="*/ 772537 h 1797050"/>
                  <a:gd name="connsiteX133" fmla="*/ 2273300 w 2362200"/>
                  <a:gd name="connsiteY133" fmla="*/ 895350 h 1797050"/>
                  <a:gd name="connsiteX134" fmla="*/ 2247900 w 2362200"/>
                  <a:gd name="connsiteY134" fmla="*/ 949325 h 1797050"/>
                  <a:gd name="connsiteX135" fmla="*/ 2197100 w 2362200"/>
                  <a:gd name="connsiteY135" fmla="*/ 949325 h 1797050"/>
                  <a:gd name="connsiteX136" fmla="*/ 2174875 w 2362200"/>
                  <a:gd name="connsiteY136" fmla="*/ 993775 h 1797050"/>
                  <a:gd name="connsiteX137" fmla="*/ 2174875 w 2362200"/>
                  <a:gd name="connsiteY137" fmla="*/ 993775 h 1797050"/>
                  <a:gd name="connsiteX138" fmla="*/ 2181225 w 2362200"/>
                  <a:gd name="connsiteY138" fmla="*/ 1022350 h 1797050"/>
                  <a:gd name="connsiteX139" fmla="*/ 2146300 w 2362200"/>
                  <a:gd name="connsiteY139" fmla="*/ 1031875 h 1797050"/>
                  <a:gd name="connsiteX140" fmla="*/ 2095500 w 2362200"/>
                  <a:gd name="connsiteY140" fmla="*/ 1019175 h 1797050"/>
                  <a:gd name="connsiteX141" fmla="*/ 2101850 w 2362200"/>
                  <a:gd name="connsiteY141" fmla="*/ 1073150 h 1797050"/>
                  <a:gd name="connsiteX142" fmla="*/ 2114550 w 2362200"/>
                  <a:gd name="connsiteY142" fmla="*/ 1117600 h 1797050"/>
                  <a:gd name="connsiteX143" fmla="*/ 2051050 w 2362200"/>
                  <a:gd name="connsiteY143" fmla="*/ 1152525 h 1797050"/>
                  <a:gd name="connsiteX144" fmla="*/ 2066925 w 2362200"/>
                  <a:gd name="connsiteY144" fmla="*/ 1174750 h 1797050"/>
                  <a:gd name="connsiteX145" fmla="*/ 2047875 w 2362200"/>
                  <a:gd name="connsiteY145" fmla="*/ 1196975 h 1797050"/>
                  <a:gd name="connsiteX146" fmla="*/ 1968500 w 2362200"/>
                  <a:gd name="connsiteY146" fmla="*/ 1171575 h 1797050"/>
                  <a:gd name="connsiteX147" fmla="*/ 1943100 w 2362200"/>
                  <a:gd name="connsiteY147" fmla="*/ 1187450 h 1797050"/>
                  <a:gd name="connsiteX148" fmla="*/ 1908175 w 2362200"/>
                  <a:gd name="connsiteY148" fmla="*/ 1187450 h 1797050"/>
                  <a:gd name="connsiteX149" fmla="*/ 1908175 w 2362200"/>
                  <a:gd name="connsiteY149" fmla="*/ 1247775 h 1797050"/>
                  <a:gd name="connsiteX150" fmla="*/ 1924050 w 2362200"/>
                  <a:gd name="connsiteY150" fmla="*/ 1263650 h 1797050"/>
                  <a:gd name="connsiteX151" fmla="*/ 1933575 w 2362200"/>
                  <a:gd name="connsiteY151" fmla="*/ 1279525 h 1797050"/>
                  <a:gd name="connsiteX152" fmla="*/ 1943100 w 2362200"/>
                  <a:gd name="connsiteY152" fmla="*/ 1279525 h 1797050"/>
                  <a:gd name="connsiteX153" fmla="*/ 1933575 w 2362200"/>
                  <a:gd name="connsiteY153" fmla="*/ 1304925 h 1797050"/>
                  <a:gd name="connsiteX154" fmla="*/ 1952625 w 2362200"/>
                  <a:gd name="connsiteY154" fmla="*/ 1320800 h 1797050"/>
                  <a:gd name="connsiteX155" fmla="*/ 1949450 w 2362200"/>
                  <a:gd name="connsiteY155" fmla="*/ 1336675 h 1797050"/>
                  <a:gd name="connsiteX156" fmla="*/ 1905000 w 2362200"/>
                  <a:gd name="connsiteY156" fmla="*/ 13366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406525 h 1797050"/>
                  <a:gd name="connsiteX160" fmla="*/ 1936750 w 2362200"/>
                  <a:gd name="connsiteY160" fmla="*/ 1447800 h 1797050"/>
                  <a:gd name="connsiteX161" fmla="*/ 1990725 w 2362200"/>
                  <a:gd name="connsiteY161" fmla="*/ 1447800 h 1797050"/>
                  <a:gd name="connsiteX162" fmla="*/ 2060575 w 2362200"/>
                  <a:gd name="connsiteY162" fmla="*/ 1476375 h 1797050"/>
                  <a:gd name="connsiteX163" fmla="*/ 2060575 w 2362200"/>
                  <a:gd name="connsiteY163" fmla="*/ 1504950 h 1797050"/>
                  <a:gd name="connsiteX164" fmla="*/ 2035175 w 2362200"/>
                  <a:gd name="connsiteY164" fmla="*/ 1571625 h 1797050"/>
                  <a:gd name="connsiteX165" fmla="*/ 2063750 w 2362200"/>
                  <a:gd name="connsiteY165" fmla="*/ 1587500 h 1797050"/>
                  <a:gd name="connsiteX166" fmla="*/ 2105025 w 2362200"/>
                  <a:gd name="connsiteY166" fmla="*/ 1660525 h 1797050"/>
                  <a:gd name="connsiteX167" fmla="*/ 2054225 w 2362200"/>
                  <a:gd name="connsiteY167" fmla="*/ 1736725 h 1797050"/>
                  <a:gd name="connsiteX168" fmla="*/ 2028825 w 2362200"/>
                  <a:gd name="connsiteY168" fmla="*/ 1730375 h 1797050"/>
                  <a:gd name="connsiteX169" fmla="*/ 2006600 w 2362200"/>
                  <a:gd name="connsiteY169" fmla="*/ 1717675 h 1797050"/>
                  <a:gd name="connsiteX170" fmla="*/ 2000250 w 2362200"/>
                  <a:gd name="connsiteY170" fmla="*/ 1736725 h 1797050"/>
                  <a:gd name="connsiteX171" fmla="*/ 1958975 w 2362200"/>
                  <a:gd name="connsiteY171" fmla="*/ 1746250 h 1797050"/>
                  <a:gd name="connsiteX172" fmla="*/ 1952625 w 2362200"/>
                  <a:gd name="connsiteY172" fmla="*/ 1778000 h 1797050"/>
                  <a:gd name="connsiteX173" fmla="*/ 1901825 w 2362200"/>
                  <a:gd name="connsiteY173" fmla="*/ 1797050 h 1797050"/>
                  <a:gd name="connsiteX174" fmla="*/ 1879600 w 2362200"/>
                  <a:gd name="connsiteY174" fmla="*/ 1758950 h 1797050"/>
                  <a:gd name="connsiteX175" fmla="*/ 1841500 w 2362200"/>
                  <a:gd name="connsiteY175" fmla="*/ 1768475 h 1797050"/>
                  <a:gd name="connsiteX176" fmla="*/ 1844675 w 2362200"/>
                  <a:gd name="connsiteY176" fmla="*/ 1730375 h 1797050"/>
                  <a:gd name="connsiteX177" fmla="*/ 1825625 w 2362200"/>
                  <a:gd name="connsiteY177" fmla="*/ 1704975 h 1797050"/>
                  <a:gd name="connsiteX178" fmla="*/ 1860550 w 2362200"/>
                  <a:gd name="connsiteY178" fmla="*/ 1685925 h 1797050"/>
                  <a:gd name="connsiteX179" fmla="*/ 1803400 w 2362200"/>
                  <a:gd name="connsiteY179" fmla="*/ 1666875 h 1797050"/>
                  <a:gd name="connsiteX180" fmla="*/ 1790700 w 2362200"/>
                  <a:gd name="connsiteY180" fmla="*/ 1692275 h 1797050"/>
                  <a:gd name="connsiteX181" fmla="*/ 1746250 w 2362200"/>
                  <a:gd name="connsiteY181" fmla="*/ 1711325 h 1797050"/>
                  <a:gd name="connsiteX182" fmla="*/ 1739900 w 2362200"/>
                  <a:gd name="connsiteY182" fmla="*/ 1733550 h 1797050"/>
                  <a:gd name="connsiteX183" fmla="*/ 1724025 w 2362200"/>
                  <a:gd name="connsiteY183" fmla="*/ 1739900 h 1797050"/>
                  <a:gd name="connsiteX184" fmla="*/ 1701800 w 2362200"/>
                  <a:gd name="connsiteY184" fmla="*/ 1739900 h 1797050"/>
                  <a:gd name="connsiteX185" fmla="*/ 1714500 w 2362200"/>
                  <a:gd name="connsiteY185" fmla="*/ 1704975 h 1797050"/>
                  <a:gd name="connsiteX186" fmla="*/ 1739900 w 2362200"/>
                  <a:gd name="connsiteY186" fmla="*/ 1679575 h 1797050"/>
                  <a:gd name="connsiteX187" fmla="*/ 1730375 w 2362200"/>
                  <a:gd name="connsiteY187" fmla="*/ 1654175 h 1797050"/>
                  <a:gd name="connsiteX188" fmla="*/ 1708150 w 2362200"/>
                  <a:gd name="connsiteY188" fmla="*/ 1654175 h 1797050"/>
                  <a:gd name="connsiteX189" fmla="*/ 1695450 w 2362200"/>
                  <a:gd name="connsiteY189" fmla="*/ 1679575 h 1797050"/>
                  <a:gd name="connsiteX190" fmla="*/ 1663700 w 2362200"/>
                  <a:gd name="connsiteY190" fmla="*/ 1685925 h 1797050"/>
                  <a:gd name="connsiteX191" fmla="*/ 1628775 w 2362200"/>
                  <a:gd name="connsiteY191" fmla="*/ 1698625 h 1797050"/>
                  <a:gd name="connsiteX192" fmla="*/ 1600200 w 2362200"/>
                  <a:gd name="connsiteY192" fmla="*/ 1670050 h 1797050"/>
                  <a:gd name="connsiteX193" fmla="*/ 1597025 w 2362200"/>
                  <a:gd name="connsiteY193" fmla="*/ 1635125 h 1797050"/>
                  <a:gd name="connsiteX194" fmla="*/ 1568450 w 2362200"/>
                  <a:gd name="connsiteY194" fmla="*/ 1619250 h 1797050"/>
                  <a:gd name="connsiteX195" fmla="*/ 1558925 w 2362200"/>
                  <a:gd name="connsiteY195" fmla="*/ 1584325 h 1797050"/>
                  <a:gd name="connsiteX196" fmla="*/ 1517650 w 2362200"/>
                  <a:gd name="connsiteY196" fmla="*/ 1555750 h 1797050"/>
                  <a:gd name="connsiteX197" fmla="*/ 1498600 w 2362200"/>
                  <a:gd name="connsiteY197" fmla="*/ 1558925 h 1797050"/>
                  <a:gd name="connsiteX198" fmla="*/ 1466850 w 2362200"/>
                  <a:gd name="connsiteY198" fmla="*/ 1603375 h 1797050"/>
                  <a:gd name="connsiteX199" fmla="*/ 1419225 w 2362200"/>
                  <a:gd name="connsiteY199" fmla="*/ 1622425 h 1797050"/>
                  <a:gd name="connsiteX200" fmla="*/ 1393825 w 2362200"/>
                  <a:gd name="connsiteY200" fmla="*/ 1587500 h 1797050"/>
                  <a:gd name="connsiteX201" fmla="*/ 1368425 w 2362200"/>
                  <a:gd name="connsiteY201" fmla="*/ 1587500 h 1797050"/>
                  <a:gd name="connsiteX202" fmla="*/ 1270000 w 2362200"/>
                  <a:gd name="connsiteY202" fmla="*/ 1511300 h 1797050"/>
                  <a:gd name="connsiteX203" fmla="*/ 1276350 w 2362200"/>
                  <a:gd name="connsiteY203" fmla="*/ 1463675 h 1797050"/>
                  <a:gd name="connsiteX204" fmla="*/ 1238250 w 2362200"/>
                  <a:gd name="connsiteY204" fmla="*/ 1457325 h 1797050"/>
                  <a:gd name="connsiteX205" fmla="*/ 1222375 w 2362200"/>
                  <a:gd name="connsiteY205" fmla="*/ 1482725 h 1797050"/>
                  <a:gd name="connsiteX206" fmla="*/ 1187450 w 2362200"/>
                  <a:gd name="connsiteY206" fmla="*/ 1482725 h 1797050"/>
                  <a:gd name="connsiteX207" fmla="*/ 1139825 w 2362200"/>
                  <a:gd name="connsiteY207" fmla="*/ 1460500 h 1797050"/>
                  <a:gd name="connsiteX208" fmla="*/ 1092200 w 2362200"/>
                  <a:gd name="connsiteY208" fmla="*/ 1495425 h 1797050"/>
                  <a:gd name="connsiteX209" fmla="*/ 1098550 w 2362200"/>
                  <a:gd name="connsiteY209" fmla="*/ 1511300 h 1797050"/>
                  <a:gd name="connsiteX210" fmla="*/ 1079500 w 2362200"/>
                  <a:gd name="connsiteY210" fmla="*/ 1530350 h 1797050"/>
                  <a:gd name="connsiteX211" fmla="*/ 1035050 w 2362200"/>
                  <a:gd name="connsiteY211" fmla="*/ 1530350 h 1797050"/>
                  <a:gd name="connsiteX212" fmla="*/ 1006475 w 2362200"/>
                  <a:gd name="connsiteY212" fmla="*/ 1574800 h 1797050"/>
                  <a:gd name="connsiteX213" fmla="*/ 958850 w 2362200"/>
                  <a:gd name="connsiteY213" fmla="*/ 1571625 h 1797050"/>
                  <a:gd name="connsiteX214" fmla="*/ 952500 w 2362200"/>
                  <a:gd name="connsiteY214" fmla="*/ 1587500 h 1797050"/>
                  <a:gd name="connsiteX215" fmla="*/ 965200 w 2362200"/>
                  <a:gd name="connsiteY215" fmla="*/ 1670050 h 1797050"/>
                  <a:gd name="connsiteX216" fmla="*/ 939800 w 2362200"/>
                  <a:gd name="connsiteY216" fmla="*/ 1714500 h 1797050"/>
                  <a:gd name="connsiteX217" fmla="*/ 901700 w 2362200"/>
                  <a:gd name="connsiteY217" fmla="*/ 1720850 h 1797050"/>
                  <a:gd name="connsiteX218" fmla="*/ 898525 w 2362200"/>
                  <a:gd name="connsiteY218" fmla="*/ 1746250 h 1797050"/>
                  <a:gd name="connsiteX219" fmla="*/ 869950 w 2362200"/>
                  <a:gd name="connsiteY219" fmla="*/ 1746250 h 1797050"/>
                  <a:gd name="connsiteX220" fmla="*/ 854075 w 2362200"/>
                  <a:gd name="connsiteY220" fmla="*/ 1758950 h 1797050"/>
                  <a:gd name="connsiteX221" fmla="*/ 847725 w 2362200"/>
                  <a:gd name="connsiteY221" fmla="*/ 1771650 h 1797050"/>
                  <a:gd name="connsiteX222" fmla="*/ 828675 w 2362200"/>
                  <a:gd name="connsiteY222" fmla="*/ 1765300 h 1797050"/>
                  <a:gd name="connsiteX223" fmla="*/ 819150 w 2362200"/>
                  <a:gd name="connsiteY223" fmla="*/ 1752600 h 1797050"/>
                  <a:gd name="connsiteX224" fmla="*/ 790575 w 2362200"/>
                  <a:gd name="connsiteY224" fmla="*/ 1771650 h 1797050"/>
                  <a:gd name="connsiteX225" fmla="*/ 692150 w 2362200"/>
                  <a:gd name="connsiteY225" fmla="*/ 1701800 h 1797050"/>
                  <a:gd name="connsiteX226" fmla="*/ 650875 w 2362200"/>
                  <a:gd name="connsiteY226" fmla="*/ 1720850 h 1797050"/>
                  <a:gd name="connsiteX227" fmla="*/ 615950 w 2362200"/>
                  <a:gd name="connsiteY227" fmla="*/ 1685925 h 1797050"/>
                  <a:gd name="connsiteX228" fmla="*/ 581025 w 2362200"/>
                  <a:gd name="connsiteY228" fmla="*/ 1689100 h 1797050"/>
                  <a:gd name="connsiteX229" fmla="*/ 571500 w 2362200"/>
                  <a:gd name="connsiteY229" fmla="*/ 1609725 h 1797050"/>
                  <a:gd name="connsiteX230" fmla="*/ 523875 w 2362200"/>
                  <a:gd name="connsiteY230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8618 w 2362200"/>
                  <a:gd name="connsiteY68" fmla="*/ 137319 h 1797050"/>
                  <a:gd name="connsiteX69" fmla="*/ 400050 w 2362200"/>
                  <a:gd name="connsiteY69" fmla="*/ 107950 h 1797050"/>
                  <a:gd name="connsiteX70" fmla="*/ 403225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8625 w 2362200"/>
                  <a:gd name="connsiteY72" fmla="*/ 120650 h 1797050"/>
                  <a:gd name="connsiteX73" fmla="*/ 436563 w 2362200"/>
                  <a:gd name="connsiteY73" fmla="*/ 102394 h 1797050"/>
                  <a:gd name="connsiteX74" fmla="*/ 365125 w 2362200"/>
                  <a:gd name="connsiteY74" fmla="*/ 55563 h 1797050"/>
                  <a:gd name="connsiteX75" fmla="*/ 384175 w 2362200"/>
                  <a:gd name="connsiteY75" fmla="*/ 43656 h 1797050"/>
                  <a:gd name="connsiteX76" fmla="*/ 433388 w 2362200"/>
                  <a:gd name="connsiteY76" fmla="*/ 42862 h 1797050"/>
                  <a:gd name="connsiteX77" fmla="*/ 454025 w 2362200"/>
                  <a:gd name="connsiteY77" fmla="*/ 63500 h 1797050"/>
                  <a:gd name="connsiteX78" fmla="*/ 511969 w 2362200"/>
                  <a:gd name="connsiteY78" fmla="*/ 75406 h 1797050"/>
                  <a:gd name="connsiteX79" fmla="*/ 606425 w 2362200"/>
                  <a:gd name="connsiteY79" fmla="*/ 22225 h 1797050"/>
                  <a:gd name="connsiteX80" fmla="*/ 638969 w 2362200"/>
                  <a:gd name="connsiteY80" fmla="*/ 31750 h 1797050"/>
                  <a:gd name="connsiteX81" fmla="*/ 644525 w 2362200"/>
                  <a:gd name="connsiteY81" fmla="*/ 0 h 1797050"/>
                  <a:gd name="connsiteX82" fmla="*/ 715169 w 2362200"/>
                  <a:gd name="connsiteY82" fmla="*/ 5556 h 1797050"/>
                  <a:gd name="connsiteX83" fmla="*/ 723900 w 2362200"/>
                  <a:gd name="connsiteY83" fmla="*/ 31750 h 1797050"/>
                  <a:gd name="connsiteX84" fmla="*/ 750888 w 2362200"/>
                  <a:gd name="connsiteY84" fmla="*/ 63500 h 1797050"/>
                  <a:gd name="connsiteX85" fmla="*/ 765968 w 2362200"/>
                  <a:gd name="connsiteY85" fmla="*/ 44450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8206 w 2362200"/>
                  <a:gd name="connsiteY89" fmla="*/ 12700 h 1797050"/>
                  <a:gd name="connsiteX90" fmla="*/ 900906 w 2362200"/>
                  <a:gd name="connsiteY90" fmla="*/ 83344 h 1797050"/>
                  <a:gd name="connsiteX91" fmla="*/ 952500 w 2362200"/>
                  <a:gd name="connsiteY91" fmla="*/ 123825 h 1797050"/>
                  <a:gd name="connsiteX92" fmla="*/ 996950 w 2362200"/>
                  <a:gd name="connsiteY92" fmla="*/ 203200 h 1797050"/>
                  <a:gd name="connsiteX93" fmla="*/ 1037432 w 2362200"/>
                  <a:gd name="connsiteY93" fmla="*/ 228600 h 1797050"/>
                  <a:gd name="connsiteX94" fmla="*/ 1073944 w 2362200"/>
                  <a:gd name="connsiteY94" fmla="*/ 230981 h 1797050"/>
                  <a:gd name="connsiteX95" fmla="*/ 1129242 w 2362200"/>
                  <a:gd name="connsiteY95" fmla="*/ 283633 h 1797050"/>
                  <a:gd name="connsiteX96" fmla="*/ 1169458 w 2362200"/>
                  <a:gd name="connsiteY96" fmla="*/ 281517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301750 w 2362200"/>
                  <a:gd name="connsiteY100" fmla="*/ 416983 h 1797050"/>
                  <a:gd name="connsiteX101" fmla="*/ 1282700 w 2362200"/>
                  <a:gd name="connsiteY101" fmla="*/ 460375 h 1797050"/>
                  <a:gd name="connsiteX102" fmla="*/ 1336675 w 2362200"/>
                  <a:gd name="connsiteY102" fmla="*/ 504825 h 1797050"/>
                  <a:gd name="connsiteX103" fmla="*/ 1378744 w 2362200"/>
                  <a:gd name="connsiteY103" fmla="*/ 503238 h 1797050"/>
                  <a:gd name="connsiteX104" fmla="*/ 1403350 w 2362200"/>
                  <a:gd name="connsiteY104" fmla="*/ 530225 h 1797050"/>
                  <a:gd name="connsiteX105" fmla="*/ 1434307 w 2362200"/>
                  <a:gd name="connsiteY105" fmla="*/ 526475 h 1797050"/>
                  <a:gd name="connsiteX106" fmla="*/ 1468438 w 2362200"/>
                  <a:gd name="connsiteY106" fmla="*/ 548578 h 1797050"/>
                  <a:gd name="connsiteX107" fmla="*/ 1492250 w 2362200"/>
                  <a:gd name="connsiteY107" fmla="*/ 590550 h 1797050"/>
                  <a:gd name="connsiteX108" fmla="*/ 1480344 w 2362200"/>
                  <a:gd name="connsiteY108" fmla="*/ 612775 h 1797050"/>
                  <a:gd name="connsiteX109" fmla="*/ 1450975 w 2362200"/>
                  <a:gd name="connsiteY109" fmla="*/ 622300 h 1797050"/>
                  <a:gd name="connsiteX110" fmla="*/ 1511300 w 2362200"/>
                  <a:gd name="connsiteY110" fmla="*/ 638175 h 1797050"/>
                  <a:gd name="connsiteX111" fmla="*/ 1581944 w 2362200"/>
                  <a:gd name="connsiteY111" fmla="*/ 619919 h 1797050"/>
                  <a:gd name="connsiteX112" fmla="*/ 1622425 w 2362200"/>
                  <a:gd name="connsiteY112" fmla="*/ 613569 h 1797050"/>
                  <a:gd name="connsiteX113" fmla="*/ 1623219 w 2362200"/>
                  <a:gd name="connsiteY113" fmla="*/ 587375 h 1797050"/>
                  <a:gd name="connsiteX114" fmla="*/ 1641475 w 2362200"/>
                  <a:gd name="connsiteY114" fmla="*/ 593725 h 1797050"/>
                  <a:gd name="connsiteX115" fmla="*/ 1698625 w 2362200"/>
                  <a:gd name="connsiteY115" fmla="*/ 611981 h 1797050"/>
                  <a:gd name="connsiteX116" fmla="*/ 1704181 w 2362200"/>
                  <a:gd name="connsiteY116" fmla="*/ 575469 h 1797050"/>
                  <a:gd name="connsiteX117" fmla="*/ 1724025 w 2362200"/>
                  <a:gd name="connsiteY117" fmla="*/ 565150 h 1797050"/>
                  <a:gd name="connsiteX118" fmla="*/ 1803400 w 2362200"/>
                  <a:gd name="connsiteY118" fmla="*/ 508000 h 1797050"/>
                  <a:gd name="connsiteX119" fmla="*/ 1885950 w 2362200"/>
                  <a:gd name="connsiteY119" fmla="*/ 485775 h 1797050"/>
                  <a:gd name="connsiteX120" fmla="*/ 1952625 w 2362200"/>
                  <a:gd name="connsiteY120" fmla="*/ 415925 h 1797050"/>
                  <a:gd name="connsiteX121" fmla="*/ 1977231 w 2362200"/>
                  <a:gd name="connsiteY121" fmla="*/ 409575 h 1797050"/>
                  <a:gd name="connsiteX122" fmla="*/ 2006600 w 2362200"/>
                  <a:gd name="connsiteY122" fmla="*/ 396875 h 1797050"/>
                  <a:gd name="connsiteX123" fmla="*/ 2056606 w 2362200"/>
                  <a:gd name="connsiteY123" fmla="*/ 411956 h 1797050"/>
                  <a:gd name="connsiteX124" fmla="*/ 2078038 w 2362200"/>
                  <a:gd name="connsiteY124" fmla="*/ 452437 h 1797050"/>
                  <a:gd name="connsiteX125" fmla="*/ 2133600 w 2362200"/>
                  <a:gd name="connsiteY125" fmla="*/ 504825 h 1797050"/>
                  <a:gd name="connsiteX126" fmla="*/ 2194719 w 2362200"/>
                  <a:gd name="connsiteY126" fmla="*/ 536575 h 1797050"/>
                  <a:gd name="connsiteX127" fmla="*/ 2248694 w 2362200"/>
                  <a:gd name="connsiteY127" fmla="*/ 523081 h 1797050"/>
                  <a:gd name="connsiteX128" fmla="*/ 2266156 w 2362200"/>
                  <a:gd name="connsiteY128" fmla="*/ 531019 h 1797050"/>
                  <a:gd name="connsiteX129" fmla="*/ 2274887 w 2362200"/>
                  <a:gd name="connsiteY129" fmla="*/ 573881 h 1797050"/>
                  <a:gd name="connsiteX130" fmla="*/ 2324100 w 2362200"/>
                  <a:gd name="connsiteY130" fmla="*/ 606425 h 1797050"/>
                  <a:gd name="connsiteX131" fmla="*/ 2362200 w 2362200"/>
                  <a:gd name="connsiteY131" fmla="*/ 644525 h 1797050"/>
                  <a:gd name="connsiteX132" fmla="*/ 2310857 w 2362200"/>
                  <a:gd name="connsiteY132" fmla="*/ 772537 h 1797050"/>
                  <a:gd name="connsiteX133" fmla="*/ 2273300 w 2362200"/>
                  <a:gd name="connsiteY133" fmla="*/ 895350 h 1797050"/>
                  <a:gd name="connsiteX134" fmla="*/ 2247900 w 2362200"/>
                  <a:gd name="connsiteY134" fmla="*/ 949325 h 1797050"/>
                  <a:gd name="connsiteX135" fmla="*/ 2197100 w 2362200"/>
                  <a:gd name="connsiteY135" fmla="*/ 949325 h 1797050"/>
                  <a:gd name="connsiteX136" fmla="*/ 2174875 w 2362200"/>
                  <a:gd name="connsiteY136" fmla="*/ 993775 h 1797050"/>
                  <a:gd name="connsiteX137" fmla="*/ 2174875 w 2362200"/>
                  <a:gd name="connsiteY137" fmla="*/ 993775 h 1797050"/>
                  <a:gd name="connsiteX138" fmla="*/ 2181225 w 2362200"/>
                  <a:gd name="connsiteY138" fmla="*/ 1022350 h 1797050"/>
                  <a:gd name="connsiteX139" fmla="*/ 2146300 w 2362200"/>
                  <a:gd name="connsiteY139" fmla="*/ 1031875 h 1797050"/>
                  <a:gd name="connsiteX140" fmla="*/ 2095500 w 2362200"/>
                  <a:gd name="connsiteY140" fmla="*/ 1019175 h 1797050"/>
                  <a:gd name="connsiteX141" fmla="*/ 2101850 w 2362200"/>
                  <a:gd name="connsiteY141" fmla="*/ 1073150 h 1797050"/>
                  <a:gd name="connsiteX142" fmla="*/ 2114550 w 2362200"/>
                  <a:gd name="connsiteY142" fmla="*/ 1117600 h 1797050"/>
                  <a:gd name="connsiteX143" fmla="*/ 2051050 w 2362200"/>
                  <a:gd name="connsiteY143" fmla="*/ 1152525 h 1797050"/>
                  <a:gd name="connsiteX144" fmla="*/ 2066925 w 2362200"/>
                  <a:gd name="connsiteY144" fmla="*/ 1174750 h 1797050"/>
                  <a:gd name="connsiteX145" fmla="*/ 2047875 w 2362200"/>
                  <a:gd name="connsiteY145" fmla="*/ 1196975 h 1797050"/>
                  <a:gd name="connsiteX146" fmla="*/ 1968500 w 2362200"/>
                  <a:gd name="connsiteY146" fmla="*/ 1171575 h 1797050"/>
                  <a:gd name="connsiteX147" fmla="*/ 1943100 w 2362200"/>
                  <a:gd name="connsiteY147" fmla="*/ 1187450 h 1797050"/>
                  <a:gd name="connsiteX148" fmla="*/ 1908175 w 2362200"/>
                  <a:gd name="connsiteY148" fmla="*/ 1187450 h 1797050"/>
                  <a:gd name="connsiteX149" fmla="*/ 1908175 w 2362200"/>
                  <a:gd name="connsiteY149" fmla="*/ 1247775 h 1797050"/>
                  <a:gd name="connsiteX150" fmla="*/ 1924050 w 2362200"/>
                  <a:gd name="connsiteY150" fmla="*/ 1263650 h 1797050"/>
                  <a:gd name="connsiteX151" fmla="*/ 1933575 w 2362200"/>
                  <a:gd name="connsiteY151" fmla="*/ 1279525 h 1797050"/>
                  <a:gd name="connsiteX152" fmla="*/ 1943100 w 2362200"/>
                  <a:gd name="connsiteY152" fmla="*/ 1279525 h 1797050"/>
                  <a:gd name="connsiteX153" fmla="*/ 1933575 w 2362200"/>
                  <a:gd name="connsiteY153" fmla="*/ 1304925 h 1797050"/>
                  <a:gd name="connsiteX154" fmla="*/ 1952625 w 2362200"/>
                  <a:gd name="connsiteY154" fmla="*/ 1320800 h 1797050"/>
                  <a:gd name="connsiteX155" fmla="*/ 1949450 w 2362200"/>
                  <a:gd name="connsiteY155" fmla="*/ 1336675 h 1797050"/>
                  <a:gd name="connsiteX156" fmla="*/ 1905000 w 2362200"/>
                  <a:gd name="connsiteY156" fmla="*/ 13366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406525 h 1797050"/>
                  <a:gd name="connsiteX160" fmla="*/ 1936750 w 2362200"/>
                  <a:gd name="connsiteY160" fmla="*/ 1447800 h 1797050"/>
                  <a:gd name="connsiteX161" fmla="*/ 1990725 w 2362200"/>
                  <a:gd name="connsiteY161" fmla="*/ 1447800 h 1797050"/>
                  <a:gd name="connsiteX162" fmla="*/ 2060575 w 2362200"/>
                  <a:gd name="connsiteY162" fmla="*/ 1476375 h 1797050"/>
                  <a:gd name="connsiteX163" fmla="*/ 2060575 w 2362200"/>
                  <a:gd name="connsiteY163" fmla="*/ 1504950 h 1797050"/>
                  <a:gd name="connsiteX164" fmla="*/ 2035175 w 2362200"/>
                  <a:gd name="connsiteY164" fmla="*/ 1571625 h 1797050"/>
                  <a:gd name="connsiteX165" fmla="*/ 2063750 w 2362200"/>
                  <a:gd name="connsiteY165" fmla="*/ 1587500 h 1797050"/>
                  <a:gd name="connsiteX166" fmla="*/ 2105025 w 2362200"/>
                  <a:gd name="connsiteY166" fmla="*/ 1660525 h 1797050"/>
                  <a:gd name="connsiteX167" fmla="*/ 2054225 w 2362200"/>
                  <a:gd name="connsiteY167" fmla="*/ 1736725 h 1797050"/>
                  <a:gd name="connsiteX168" fmla="*/ 2028825 w 2362200"/>
                  <a:gd name="connsiteY168" fmla="*/ 1730375 h 1797050"/>
                  <a:gd name="connsiteX169" fmla="*/ 2006600 w 2362200"/>
                  <a:gd name="connsiteY169" fmla="*/ 1717675 h 1797050"/>
                  <a:gd name="connsiteX170" fmla="*/ 2000250 w 2362200"/>
                  <a:gd name="connsiteY170" fmla="*/ 1736725 h 1797050"/>
                  <a:gd name="connsiteX171" fmla="*/ 1958975 w 2362200"/>
                  <a:gd name="connsiteY171" fmla="*/ 1746250 h 1797050"/>
                  <a:gd name="connsiteX172" fmla="*/ 1952625 w 2362200"/>
                  <a:gd name="connsiteY172" fmla="*/ 1778000 h 1797050"/>
                  <a:gd name="connsiteX173" fmla="*/ 1901825 w 2362200"/>
                  <a:gd name="connsiteY173" fmla="*/ 1797050 h 1797050"/>
                  <a:gd name="connsiteX174" fmla="*/ 1879600 w 2362200"/>
                  <a:gd name="connsiteY174" fmla="*/ 1758950 h 1797050"/>
                  <a:gd name="connsiteX175" fmla="*/ 1841500 w 2362200"/>
                  <a:gd name="connsiteY175" fmla="*/ 1768475 h 1797050"/>
                  <a:gd name="connsiteX176" fmla="*/ 1844675 w 2362200"/>
                  <a:gd name="connsiteY176" fmla="*/ 1730375 h 1797050"/>
                  <a:gd name="connsiteX177" fmla="*/ 1825625 w 2362200"/>
                  <a:gd name="connsiteY177" fmla="*/ 1704975 h 1797050"/>
                  <a:gd name="connsiteX178" fmla="*/ 1860550 w 2362200"/>
                  <a:gd name="connsiteY178" fmla="*/ 1685925 h 1797050"/>
                  <a:gd name="connsiteX179" fmla="*/ 1803400 w 2362200"/>
                  <a:gd name="connsiteY179" fmla="*/ 1666875 h 1797050"/>
                  <a:gd name="connsiteX180" fmla="*/ 1790700 w 2362200"/>
                  <a:gd name="connsiteY180" fmla="*/ 1692275 h 1797050"/>
                  <a:gd name="connsiteX181" fmla="*/ 1746250 w 2362200"/>
                  <a:gd name="connsiteY181" fmla="*/ 1711325 h 1797050"/>
                  <a:gd name="connsiteX182" fmla="*/ 1739900 w 2362200"/>
                  <a:gd name="connsiteY182" fmla="*/ 1733550 h 1797050"/>
                  <a:gd name="connsiteX183" fmla="*/ 1724025 w 2362200"/>
                  <a:gd name="connsiteY183" fmla="*/ 1739900 h 1797050"/>
                  <a:gd name="connsiteX184" fmla="*/ 1701800 w 2362200"/>
                  <a:gd name="connsiteY184" fmla="*/ 1739900 h 1797050"/>
                  <a:gd name="connsiteX185" fmla="*/ 1714500 w 2362200"/>
                  <a:gd name="connsiteY185" fmla="*/ 1704975 h 1797050"/>
                  <a:gd name="connsiteX186" fmla="*/ 1739900 w 2362200"/>
                  <a:gd name="connsiteY186" fmla="*/ 1679575 h 1797050"/>
                  <a:gd name="connsiteX187" fmla="*/ 1730375 w 2362200"/>
                  <a:gd name="connsiteY187" fmla="*/ 1654175 h 1797050"/>
                  <a:gd name="connsiteX188" fmla="*/ 1708150 w 2362200"/>
                  <a:gd name="connsiteY188" fmla="*/ 1654175 h 1797050"/>
                  <a:gd name="connsiteX189" fmla="*/ 1695450 w 2362200"/>
                  <a:gd name="connsiteY189" fmla="*/ 1679575 h 1797050"/>
                  <a:gd name="connsiteX190" fmla="*/ 1663700 w 2362200"/>
                  <a:gd name="connsiteY190" fmla="*/ 1685925 h 1797050"/>
                  <a:gd name="connsiteX191" fmla="*/ 1628775 w 2362200"/>
                  <a:gd name="connsiteY191" fmla="*/ 1698625 h 1797050"/>
                  <a:gd name="connsiteX192" fmla="*/ 1600200 w 2362200"/>
                  <a:gd name="connsiteY192" fmla="*/ 1670050 h 1797050"/>
                  <a:gd name="connsiteX193" fmla="*/ 1597025 w 2362200"/>
                  <a:gd name="connsiteY193" fmla="*/ 1635125 h 1797050"/>
                  <a:gd name="connsiteX194" fmla="*/ 1568450 w 2362200"/>
                  <a:gd name="connsiteY194" fmla="*/ 1619250 h 1797050"/>
                  <a:gd name="connsiteX195" fmla="*/ 1558925 w 2362200"/>
                  <a:gd name="connsiteY195" fmla="*/ 1584325 h 1797050"/>
                  <a:gd name="connsiteX196" fmla="*/ 1517650 w 2362200"/>
                  <a:gd name="connsiteY196" fmla="*/ 1555750 h 1797050"/>
                  <a:gd name="connsiteX197" fmla="*/ 1498600 w 2362200"/>
                  <a:gd name="connsiteY197" fmla="*/ 1558925 h 1797050"/>
                  <a:gd name="connsiteX198" fmla="*/ 1466850 w 2362200"/>
                  <a:gd name="connsiteY198" fmla="*/ 1603375 h 1797050"/>
                  <a:gd name="connsiteX199" fmla="*/ 1419225 w 2362200"/>
                  <a:gd name="connsiteY199" fmla="*/ 1622425 h 1797050"/>
                  <a:gd name="connsiteX200" fmla="*/ 1393825 w 2362200"/>
                  <a:gd name="connsiteY200" fmla="*/ 1587500 h 1797050"/>
                  <a:gd name="connsiteX201" fmla="*/ 1368425 w 2362200"/>
                  <a:gd name="connsiteY201" fmla="*/ 1587500 h 1797050"/>
                  <a:gd name="connsiteX202" fmla="*/ 1270000 w 2362200"/>
                  <a:gd name="connsiteY202" fmla="*/ 1511300 h 1797050"/>
                  <a:gd name="connsiteX203" fmla="*/ 1276350 w 2362200"/>
                  <a:gd name="connsiteY203" fmla="*/ 1463675 h 1797050"/>
                  <a:gd name="connsiteX204" fmla="*/ 1238250 w 2362200"/>
                  <a:gd name="connsiteY204" fmla="*/ 1457325 h 1797050"/>
                  <a:gd name="connsiteX205" fmla="*/ 1222375 w 2362200"/>
                  <a:gd name="connsiteY205" fmla="*/ 1482725 h 1797050"/>
                  <a:gd name="connsiteX206" fmla="*/ 1187450 w 2362200"/>
                  <a:gd name="connsiteY206" fmla="*/ 1482725 h 1797050"/>
                  <a:gd name="connsiteX207" fmla="*/ 1139825 w 2362200"/>
                  <a:gd name="connsiteY207" fmla="*/ 1460500 h 1797050"/>
                  <a:gd name="connsiteX208" fmla="*/ 1092200 w 2362200"/>
                  <a:gd name="connsiteY208" fmla="*/ 1495425 h 1797050"/>
                  <a:gd name="connsiteX209" fmla="*/ 1098550 w 2362200"/>
                  <a:gd name="connsiteY209" fmla="*/ 1511300 h 1797050"/>
                  <a:gd name="connsiteX210" fmla="*/ 1079500 w 2362200"/>
                  <a:gd name="connsiteY210" fmla="*/ 1530350 h 1797050"/>
                  <a:gd name="connsiteX211" fmla="*/ 1035050 w 2362200"/>
                  <a:gd name="connsiteY211" fmla="*/ 1530350 h 1797050"/>
                  <a:gd name="connsiteX212" fmla="*/ 1006475 w 2362200"/>
                  <a:gd name="connsiteY212" fmla="*/ 1574800 h 1797050"/>
                  <a:gd name="connsiteX213" fmla="*/ 958850 w 2362200"/>
                  <a:gd name="connsiteY213" fmla="*/ 1571625 h 1797050"/>
                  <a:gd name="connsiteX214" fmla="*/ 952500 w 2362200"/>
                  <a:gd name="connsiteY214" fmla="*/ 1587500 h 1797050"/>
                  <a:gd name="connsiteX215" fmla="*/ 965200 w 2362200"/>
                  <a:gd name="connsiteY215" fmla="*/ 1670050 h 1797050"/>
                  <a:gd name="connsiteX216" fmla="*/ 939800 w 2362200"/>
                  <a:gd name="connsiteY216" fmla="*/ 1714500 h 1797050"/>
                  <a:gd name="connsiteX217" fmla="*/ 901700 w 2362200"/>
                  <a:gd name="connsiteY217" fmla="*/ 1720850 h 1797050"/>
                  <a:gd name="connsiteX218" fmla="*/ 898525 w 2362200"/>
                  <a:gd name="connsiteY218" fmla="*/ 1746250 h 1797050"/>
                  <a:gd name="connsiteX219" fmla="*/ 869950 w 2362200"/>
                  <a:gd name="connsiteY219" fmla="*/ 1746250 h 1797050"/>
                  <a:gd name="connsiteX220" fmla="*/ 854075 w 2362200"/>
                  <a:gd name="connsiteY220" fmla="*/ 1758950 h 1797050"/>
                  <a:gd name="connsiteX221" fmla="*/ 847725 w 2362200"/>
                  <a:gd name="connsiteY221" fmla="*/ 1771650 h 1797050"/>
                  <a:gd name="connsiteX222" fmla="*/ 828675 w 2362200"/>
                  <a:gd name="connsiteY222" fmla="*/ 1765300 h 1797050"/>
                  <a:gd name="connsiteX223" fmla="*/ 819150 w 2362200"/>
                  <a:gd name="connsiteY223" fmla="*/ 1752600 h 1797050"/>
                  <a:gd name="connsiteX224" fmla="*/ 790575 w 2362200"/>
                  <a:gd name="connsiteY224" fmla="*/ 1771650 h 1797050"/>
                  <a:gd name="connsiteX225" fmla="*/ 692150 w 2362200"/>
                  <a:gd name="connsiteY225" fmla="*/ 1701800 h 1797050"/>
                  <a:gd name="connsiteX226" fmla="*/ 650875 w 2362200"/>
                  <a:gd name="connsiteY226" fmla="*/ 1720850 h 1797050"/>
                  <a:gd name="connsiteX227" fmla="*/ 615950 w 2362200"/>
                  <a:gd name="connsiteY227" fmla="*/ 1685925 h 1797050"/>
                  <a:gd name="connsiteX228" fmla="*/ 581025 w 2362200"/>
                  <a:gd name="connsiteY228" fmla="*/ 1689100 h 1797050"/>
                  <a:gd name="connsiteX229" fmla="*/ 571500 w 2362200"/>
                  <a:gd name="connsiteY229" fmla="*/ 1609725 h 1797050"/>
                  <a:gd name="connsiteX230" fmla="*/ 523875 w 2362200"/>
                  <a:gd name="connsiteY230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2900 w 2362200"/>
                  <a:gd name="connsiteY67" fmla="*/ 114300 h 1797050"/>
                  <a:gd name="connsiteX68" fmla="*/ 377824 w 2362200"/>
                  <a:gd name="connsiteY68" fmla="*/ 125413 h 1797050"/>
                  <a:gd name="connsiteX69" fmla="*/ 400050 w 2362200"/>
                  <a:gd name="connsiteY69" fmla="*/ 107950 h 1797050"/>
                  <a:gd name="connsiteX70" fmla="*/ 403225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8625 w 2362200"/>
                  <a:gd name="connsiteY72" fmla="*/ 120650 h 1797050"/>
                  <a:gd name="connsiteX73" fmla="*/ 436563 w 2362200"/>
                  <a:gd name="connsiteY73" fmla="*/ 102394 h 1797050"/>
                  <a:gd name="connsiteX74" fmla="*/ 365125 w 2362200"/>
                  <a:gd name="connsiteY74" fmla="*/ 55563 h 1797050"/>
                  <a:gd name="connsiteX75" fmla="*/ 384175 w 2362200"/>
                  <a:gd name="connsiteY75" fmla="*/ 43656 h 1797050"/>
                  <a:gd name="connsiteX76" fmla="*/ 433388 w 2362200"/>
                  <a:gd name="connsiteY76" fmla="*/ 42862 h 1797050"/>
                  <a:gd name="connsiteX77" fmla="*/ 454025 w 2362200"/>
                  <a:gd name="connsiteY77" fmla="*/ 63500 h 1797050"/>
                  <a:gd name="connsiteX78" fmla="*/ 511969 w 2362200"/>
                  <a:gd name="connsiteY78" fmla="*/ 75406 h 1797050"/>
                  <a:gd name="connsiteX79" fmla="*/ 606425 w 2362200"/>
                  <a:gd name="connsiteY79" fmla="*/ 22225 h 1797050"/>
                  <a:gd name="connsiteX80" fmla="*/ 638969 w 2362200"/>
                  <a:gd name="connsiteY80" fmla="*/ 31750 h 1797050"/>
                  <a:gd name="connsiteX81" fmla="*/ 644525 w 2362200"/>
                  <a:gd name="connsiteY81" fmla="*/ 0 h 1797050"/>
                  <a:gd name="connsiteX82" fmla="*/ 715169 w 2362200"/>
                  <a:gd name="connsiteY82" fmla="*/ 5556 h 1797050"/>
                  <a:gd name="connsiteX83" fmla="*/ 723900 w 2362200"/>
                  <a:gd name="connsiteY83" fmla="*/ 31750 h 1797050"/>
                  <a:gd name="connsiteX84" fmla="*/ 750888 w 2362200"/>
                  <a:gd name="connsiteY84" fmla="*/ 63500 h 1797050"/>
                  <a:gd name="connsiteX85" fmla="*/ 765968 w 2362200"/>
                  <a:gd name="connsiteY85" fmla="*/ 44450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8206 w 2362200"/>
                  <a:gd name="connsiteY89" fmla="*/ 12700 h 1797050"/>
                  <a:gd name="connsiteX90" fmla="*/ 900906 w 2362200"/>
                  <a:gd name="connsiteY90" fmla="*/ 83344 h 1797050"/>
                  <a:gd name="connsiteX91" fmla="*/ 952500 w 2362200"/>
                  <a:gd name="connsiteY91" fmla="*/ 123825 h 1797050"/>
                  <a:gd name="connsiteX92" fmla="*/ 996950 w 2362200"/>
                  <a:gd name="connsiteY92" fmla="*/ 203200 h 1797050"/>
                  <a:gd name="connsiteX93" fmla="*/ 1037432 w 2362200"/>
                  <a:gd name="connsiteY93" fmla="*/ 228600 h 1797050"/>
                  <a:gd name="connsiteX94" fmla="*/ 1073944 w 2362200"/>
                  <a:gd name="connsiteY94" fmla="*/ 230981 h 1797050"/>
                  <a:gd name="connsiteX95" fmla="*/ 1129242 w 2362200"/>
                  <a:gd name="connsiteY95" fmla="*/ 283633 h 1797050"/>
                  <a:gd name="connsiteX96" fmla="*/ 1169458 w 2362200"/>
                  <a:gd name="connsiteY96" fmla="*/ 281517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301750 w 2362200"/>
                  <a:gd name="connsiteY100" fmla="*/ 416983 h 1797050"/>
                  <a:gd name="connsiteX101" fmla="*/ 1282700 w 2362200"/>
                  <a:gd name="connsiteY101" fmla="*/ 460375 h 1797050"/>
                  <a:gd name="connsiteX102" fmla="*/ 1336675 w 2362200"/>
                  <a:gd name="connsiteY102" fmla="*/ 504825 h 1797050"/>
                  <a:gd name="connsiteX103" fmla="*/ 1378744 w 2362200"/>
                  <a:gd name="connsiteY103" fmla="*/ 503238 h 1797050"/>
                  <a:gd name="connsiteX104" fmla="*/ 1403350 w 2362200"/>
                  <a:gd name="connsiteY104" fmla="*/ 530225 h 1797050"/>
                  <a:gd name="connsiteX105" fmla="*/ 1434307 w 2362200"/>
                  <a:gd name="connsiteY105" fmla="*/ 526475 h 1797050"/>
                  <a:gd name="connsiteX106" fmla="*/ 1468438 w 2362200"/>
                  <a:gd name="connsiteY106" fmla="*/ 548578 h 1797050"/>
                  <a:gd name="connsiteX107" fmla="*/ 1492250 w 2362200"/>
                  <a:gd name="connsiteY107" fmla="*/ 590550 h 1797050"/>
                  <a:gd name="connsiteX108" fmla="*/ 1480344 w 2362200"/>
                  <a:gd name="connsiteY108" fmla="*/ 612775 h 1797050"/>
                  <a:gd name="connsiteX109" fmla="*/ 1450975 w 2362200"/>
                  <a:gd name="connsiteY109" fmla="*/ 622300 h 1797050"/>
                  <a:gd name="connsiteX110" fmla="*/ 1511300 w 2362200"/>
                  <a:gd name="connsiteY110" fmla="*/ 638175 h 1797050"/>
                  <a:gd name="connsiteX111" fmla="*/ 1581944 w 2362200"/>
                  <a:gd name="connsiteY111" fmla="*/ 619919 h 1797050"/>
                  <a:gd name="connsiteX112" fmla="*/ 1622425 w 2362200"/>
                  <a:gd name="connsiteY112" fmla="*/ 613569 h 1797050"/>
                  <a:gd name="connsiteX113" fmla="*/ 1623219 w 2362200"/>
                  <a:gd name="connsiteY113" fmla="*/ 587375 h 1797050"/>
                  <a:gd name="connsiteX114" fmla="*/ 1641475 w 2362200"/>
                  <a:gd name="connsiteY114" fmla="*/ 593725 h 1797050"/>
                  <a:gd name="connsiteX115" fmla="*/ 1698625 w 2362200"/>
                  <a:gd name="connsiteY115" fmla="*/ 611981 h 1797050"/>
                  <a:gd name="connsiteX116" fmla="*/ 1704181 w 2362200"/>
                  <a:gd name="connsiteY116" fmla="*/ 575469 h 1797050"/>
                  <a:gd name="connsiteX117" fmla="*/ 1724025 w 2362200"/>
                  <a:gd name="connsiteY117" fmla="*/ 565150 h 1797050"/>
                  <a:gd name="connsiteX118" fmla="*/ 1803400 w 2362200"/>
                  <a:gd name="connsiteY118" fmla="*/ 508000 h 1797050"/>
                  <a:gd name="connsiteX119" fmla="*/ 1885950 w 2362200"/>
                  <a:gd name="connsiteY119" fmla="*/ 485775 h 1797050"/>
                  <a:gd name="connsiteX120" fmla="*/ 1952625 w 2362200"/>
                  <a:gd name="connsiteY120" fmla="*/ 415925 h 1797050"/>
                  <a:gd name="connsiteX121" fmla="*/ 1977231 w 2362200"/>
                  <a:gd name="connsiteY121" fmla="*/ 409575 h 1797050"/>
                  <a:gd name="connsiteX122" fmla="*/ 2006600 w 2362200"/>
                  <a:gd name="connsiteY122" fmla="*/ 396875 h 1797050"/>
                  <a:gd name="connsiteX123" fmla="*/ 2056606 w 2362200"/>
                  <a:gd name="connsiteY123" fmla="*/ 411956 h 1797050"/>
                  <a:gd name="connsiteX124" fmla="*/ 2078038 w 2362200"/>
                  <a:gd name="connsiteY124" fmla="*/ 452437 h 1797050"/>
                  <a:gd name="connsiteX125" fmla="*/ 2133600 w 2362200"/>
                  <a:gd name="connsiteY125" fmla="*/ 504825 h 1797050"/>
                  <a:gd name="connsiteX126" fmla="*/ 2194719 w 2362200"/>
                  <a:gd name="connsiteY126" fmla="*/ 536575 h 1797050"/>
                  <a:gd name="connsiteX127" fmla="*/ 2248694 w 2362200"/>
                  <a:gd name="connsiteY127" fmla="*/ 523081 h 1797050"/>
                  <a:gd name="connsiteX128" fmla="*/ 2266156 w 2362200"/>
                  <a:gd name="connsiteY128" fmla="*/ 531019 h 1797050"/>
                  <a:gd name="connsiteX129" fmla="*/ 2274887 w 2362200"/>
                  <a:gd name="connsiteY129" fmla="*/ 573881 h 1797050"/>
                  <a:gd name="connsiteX130" fmla="*/ 2324100 w 2362200"/>
                  <a:gd name="connsiteY130" fmla="*/ 606425 h 1797050"/>
                  <a:gd name="connsiteX131" fmla="*/ 2362200 w 2362200"/>
                  <a:gd name="connsiteY131" fmla="*/ 644525 h 1797050"/>
                  <a:gd name="connsiteX132" fmla="*/ 2310857 w 2362200"/>
                  <a:gd name="connsiteY132" fmla="*/ 772537 h 1797050"/>
                  <a:gd name="connsiteX133" fmla="*/ 2273300 w 2362200"/>
                  <a:gd name="connsiteY133" fmla="*/ 895350 h 1797050"/>
                  <a:gd name="connsiteX134" fmla="*/ 2247900 w 2362200"/>
                  <a:gd name="connsiteY134" fmla="*/ 949325 h 1797050"/>
                  <a:gd name="connsiteX135" fmla="*/ 2197100 w 2362200"/>
                  <a:gd name="connsiteY135" fmla="*/ 949325 h 1797050"/>
                  <a:gd name="connsiteX136" fmla="*/ 2174875 w 2362200"/>
                  <a:gd name="connsiteY136" fmla="*/ 993775 h 1797050"/>
                  <a:gd name="connsiteX137" fmla="*/ 2174875 w 2362200"/>
                  <a:gd name="connsiteY137" fmla="*/ 993775 h 1797050"/>
                  <a:gd name="connsiteX138" fmla="*/ 2181225 w 2362200"/>
                  <a:gd name="connsiteY138" fmla="*/ 1022350 h 1797050"/>
                  <a:gd name="connsiteX139" fmla="*/ 2146300 w 2362200"/>
                  <a:gd name="connsiteY139" fmla="*/ 1031875 h 1797050"/>
                  <a:gd name="connsiteX140" fmla="*/ 2095500 w 2362200"/>
                  <a:gd name="connsiteY140" fmla="*/ 1019175 h 1797050"/>
                  <a:gd name="connsiteX141" fmla="*/ 2101850 w 2362200"/>
                  <a:gd name="connsiteY141" fmla="*/ 1073150 h 1797050"/>
                  <a:gd name="connsiteX142" fmla="*/ 2114550 w 2362200"/>
                  <a:gd name="connsiteY142" fmla="*/ 1117600 h 1797050"/>
                  <a:gd name="connsiteX143" fmla="*/ 2051050 w 2362200"/>
                  <a:gd name="connsiteY143" fmla="*/ 1152525 h 1797050"/>
                  <a:gd name="connsiteX144" fmla="*/ 2066925 w 2362200"/>
                  <a:gd name="connsiteY144" fmla="*/ 1174750 h 1797050"/>
                  <a:gd name="connsiteX145" fmla="*/ 2047875 w 2362200"/>
                  <a:gd name="connsiteY145" fmla="*/ 1196975 h 1797050"/>
                  <a:gd name="connsiteX146" fmla="*/ 1968500 w 2362200"/>
                  <a:gd name="connsiteY146" fmla="*/ 1171575 h 1797050"/>
                  <a:gd name="connsiteX147" fmla="*/ 1943100 w 2362200"/>
                  <a:gd name="connsiteY147" fmla="*/ 1187450 h 1797050"/>
                  <a:gd name="connsiteX148" fmla="*/ 1908175 w 2362200"/>
                  <a:gd name="connsiteY148" fmla="*/ 1187450 h 1797050"/>
                  <a:gd name="connsiteX149" fmla="*/ 1908175 w 2362200"/>
                  <a:gd name="connsiteY149" fmla="*/ 1247775 h 1797050"/>
                  <a:gd name="connsiteX150" fmla="*/ 1924050 w 2362200"/>
                  <a:gd name="connsiteY150" fmla="*/ 1263650 h 1797050"/>
                  <a:gd name="connsiteX151" fmla="*/ 1933575 w 2362200"/>
                  <a:gd name="connsiteY151" fmla="*/ 1279525 h 1797050"/>
                  <a:gd name="connsiteX152" fmla="*/ 1943100 w 2362200"/>
                  <a:gd name="connsiteY152" fmla="*/ 1279525 h 1797050"/>
                  <a:gd name="connsiteX153" fmla="*/ 1933575 w 2362200"/>
                  <a:gd name="connsiteY153" fmla="*/ 1304925 h 1797050"/>
                  <a:gd name="connsiteX154" fmla="*/ 1952625 w 2362200"/>
                  <a:gd name="connsiteY154" fmla="*/ 1320800 h 1797050"/>
                  <a:gd name="connsiteX155" fmla="*/ 1949450 w 2362200"/>
                  <a:gd name="connsiteY155" fmla="*/ 1336675 h 1797050"/>
                  <a:gd name="connsiteX156" fmla="*/ 1905000 w 2362200"/>
                  <a:gd name="connsiteY156" fmla="*/ 13366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406525 h 1797050"/>
                  <a:gd name="connsiteX160" fmla="*/ 1936750 w 2362200"/>
                  <a:gd name="connsiteY160" fmla="*/ 1447800 h 1797050"/>
                  <a:gd name="connsiteX161" fmla="*/ 1990725 w 2362200"/>
                  <a:gd name="connsiteY161" fmla="*/ 1447800 h 1797050"/>
                  <a:gd name="connsiteX162" fmla="*/ 2060575 w 2362200"/>
                  <a:gd name="connsiteY162" fmla="*/ 1476375 h 1797050"/>
                  <a:gd name="connsiteX163" fmla="*/ 2060575 w 2362200"/>
                  <a:gd name="connsiteY163" fmla="*/ 1504950 h 1797050"/>
                  <a:gd name="connsiteX164" fmla="*/ 2035175 w 2362200"/>
                  <a:gd name="connsiteY164" fmla="*/ 1571625 h 1797050"/>
                  <a:gd name="connsiteX165" fmla="*/ 2063750 w 2362200"/>
                  <a:gd name="connsiteY165" fmla="*/ 1587500 h 1797050"/>
                  <a:gd name="connsiteX166" fmla="*/ 2105025 w 2362200"/>
                  <a:gd name="connsiteY166" fmla="*/ 1660525 h 1797050"/>
                  <a:gd name="connsiteX167" fmla="*/ 2054225 w 2362200"/>
                  <a:gd name="connsiteY167" fmla="*/ 1736725 h 1797050"/>
                  <a:gd name="connsiteX168" fmla="*/ 2028825 w 2362200"/>
                  <a:gd name="connsiteY168" fmla="*/ 1730375 h 1797050"/>
                  <a:gd name="connsiteX169" fmla="*/ 2006600 w 2362200"/>
                  <a:gd name="connsiteY169" fmla="*/ 1717675 h 1797050"/>
                  <a:gd name="connsiteX170" fmla="*/ 2000250 w 2362200"/>
                  <a:gd name="connsiteY170" fmla="*/ 1736725 h 1797050"/>
                  <a:gd name="connsiteX171" fmla="*/ 1958975 w 2362200"/>
                  <a:gd name="connsiteY171" fmla="*/ 1746250 h 1797050"/>
                  <a:gd name="connsiteX172" fmla="*/ 1952625 w 2362200"/>
                  <a:gd name="connsiteY172" fmla="*/ 1778000 h 1797050"/>
                  <a:gd name="connsiteX173" fmla="*/ 1901825 w 2362200"/>
                  <a:gd name="connsiteY173" fmla="*/ 1797050 h 1797050"/>
                  <a:gd name="connsiteX174" fmla="*/ 1879600 w 2362200"/>
                  <a:gd name="connsiteY174" fmla="*/ 1758950 h 1797050"/>
                  <a:gd name="connsiteX175" fmla="*/ 1841500 w 2362200"/>
                  <a:gd name="connsiteY175" fmla="*/ 1768475 h 1797050"/>
                  <a:gd name="connsiteX176" fmla="*/ 1844675 w 2362200"/>
                  <a:gd name="connsiteY176" fmla="*/ 1730375 h 1797050"/>
                  <a:gd name="connsiteX177" fmla="*/ 1825625 w 2362200"/>
                  <a:gd name="connsiteY177" fmla="*/ 1704975 h 1797050"/>
                  <a:gd name="connsiteX178" fmla="*/ 1860550 w 2362200"/>
                  <a:gd name="connsiteY178" fmla="*/ 1685925 h 1797050"/>
                  <a:gd name="connsiteX179" fmla="*/ 1803400 w 2362200"/>
                  <a:gd name="connsiteY179" fmla="*/ 1666875 h 1797050"/>
                  <a:gd name="connsiteX180" fmla="*/ 1790700 w 2362200"/>
                  <a:gd name="connsiteY180" fmla="*/ 1692275 h 1797050"/>
                  <a:gd name="connsiteX181" fmla="*/ 1746250 w 2362200"/>
                  <a:gd name="connsiteY181" fmla="*/ 1711325 h 1797050"/>
                  <a:gd name="connsiteX182" fmla="*/ 1739900 w 2362200"/>
                  <a:gd name="connsiteY182" fmla="*/ 1733550 h 1797050"/>
                  <a:gd name="connsiteX183" fmla="*/ 1724025 w 2362200"/>
                  <a:gd name="connsiteY183" fmla="*/ 1739900 h 1797050"/>
                  <a:gd name="connsiteX184" fmla="*/ 1701800 w 2362200"/>
                  <a:gd name="connsiteY184" fmla="*/ 1739900 h 1797050"/>
                  <a:gd name="connsiteX185" fmla="*/ 1714500 w 2362200"/>
                  <a:gd name="connsiteY185" fmla="*/ 1704975 h 1797050"/>
                  <a:gd name="connsiteX186" fmla="*/ 1739900 w 2362200"/>
                  <a:gd name="connsiteY186" fmla="*/ 1679575 h 1797050"/>
                  <a:gd name="connsiteX187" fmla="*/ 1730375 w 2362200"/>
                  <a:gd name="connsiteY187" fmla="*/ 1654175 h 1797050"/>
                  <a:gd name="connsiteX188" fmla="*/ 1708150 w 2362200"/>
                  <a:gd name="connsiteY188" fmla="*/ 1654175 h 1797050"/>
                  <a:gd name="connsiteX189" fmla="*/ 1695450 w 2362200"/>
                  <a:gd name="connsiteY189" fmla="*/ 1679575 h 1797050"/>
                  <a:gd name="connsiteX190" fmla="*/ 1663700 w 2362200"/>
                  <a:gd name="connsiteY190" fmla="*/ 1685925 h 1797050"/>
                  <a:gd name="connsiteX191" fmla="*/ 1628775 w 2362200"/>
                  <a:gd name="connsiteY191" fmla="*/ 1698625 h 1797050"/>
                  <a:gd name="connsiteX192" fmla="*/ 1600200 w 2362200"/>
                  <a:gd name="connsiteY192" fmla="*/ 1670050 h 1797050"/>
                  <a:gd name="connsiteX193" fmla="*/ 1597025 w 2362200"/>
                  <a:gd name="connsiteY193" fmla="*/ 1635125 h 1797050"/>
                  <a:gd name="connsiteX194" fmla="*/ 1568450 w 2362200"/>
                  <a:gd name="connsiteY194" fmla="*/ 1619250 h 1797050"/>
                  <a:gd name="connsiteX195" fmla="*/ 1558925 w 2362200"/>
                  <a:gd name="connsiteY195" fmla="*/ 1584325 h 1797050"/>
                  <a:gd name="connsiteX196" fmla="*/ 1517650 w 2362200"/>
                  <a:gd name="connsiteY196" fmla="*/ 1555750 h 1797050"/>
                  <a:gd name="connsiteX197" fmla="*/ 1498600 w 2362200"/>
                  <a:gd name="connsiteY197" fmla="*/ 1558925 h 1797050"/>
                  <a:gd name="connsiteX198" fmla="*/ 1466850 w 2362200"/>
                  <a:gd name="connsiteY198" fmla="*/ 1603375 h 1797050"/>
                  <a:gd name="connsiteX199" fmla="*/ 1419225 w 2362200"/>
                  <a:gd name="connsiteY199" fmla="*/ 1622425 h 1797050"/>
                  <a:gd name="connsiteX200" fmla="*/ 1393825 w 2362200"/>
                  <a:gd name="connsiteY200" fmla="*/ 1587500 h 1797050"/>
                  <a:gd name="connsiteX201" fmla="*/ 1368425 w 2362200"/>
                  <a:gd name="connsiteY201" fmla="*/ 1587500 h 1797050"/>
                  <a:gd name="connsiteX202" fmla="*/ 1270000 w 2362200"/>
                  <a:gd name="connsiteY202" fmla="*/ 1511300 h 1797050"/>
                  <a:gd name="connsiteX203" fmla="*/ 1276350 w 2362200"/>
                  <a:gd name="connsiteY203" fmla="*/ 1463675 h 1797050"/>
                  <a:gd name="connsiteX204" fmla="*/ 1238250 w 2362200"/>
                  <a:gd name="connsiteY204" fmla="*/ 1457325 h 1797050"/>
                  <a:gd name="connsiteX205" fmla="*/ 1222375 w 2362200"/>
                  <a:gd name="connsiteY205" fmla="*/ 1482725 h 1797050"/>
                  <a:gd name="connsiteX206" fmla="*/ 1187450 w 2362200"/>
                  <a:gd name="connsiteY206" fmla="*/ 1482725 h 1797050"/>
                  <a:gd name="connsiteX207" fmla="*/ 1139825 w 2362200"/>
                  <a:gd name="connsiteY207" fmla="*/ 1460500 h 1797050"/>
                  <a:gd name="connsiteX208" fmla="*/ 1092200 w 2362200"/>
                  <a:gd name="connsiteY208" fmla="*/ 1495425 h 1797050"/>
                  <a:gd name="connsiteX209" fmla="*/ 1098550 w 2362200"/>
                  <a:gd name="connsiteY209" fmla="*/ 1511300 h 1797050"/>
                  <a:gd name="connsiteX210" fmla="*/ 1079500 w 2362200"/>
                  <a:gd name="connsiteY210" fmla="*/ 1530350 h 1797050"/>
                  <a:gd name="connsiteX211" fmla="*/ 1035050 w 2362200"/>
                  <a:gd name="connsiteY211" fmla="*/ 1530350 h 1797050"/>
                  <a:gd name="connsiteX212" fmla="*/ 1006475 w 2362200"/>
                  <a:gd name="connsiteY212" fmla="*/ 1574800 h 1797050"/>
                  <a:gd name="connsiteX213" fmla="*/ 958850 w 2362200"/>
                  <a:gd name="connsiteY213" fmla="*/ 1571625 h 1797050"/>
                  <a:gd name="connsiteX214" fmla="*/ 952500 w 2362200"/>
                  <a:gd name="connsiteY214" fmla="*/ 1587500 h 1797050"/>
                  <a:gd name="connsiteX215" fmla="*/ 965200 w 2362200"/>
                  <a:gd name="connsiteY215" fmla="*/ 1670050 h 1797050"/>
                  <a:gd name="connsiteX216" fmla="*/ 939800 w 2362200"/>
                  <a:gd name="connsiteY216" fmla="*/ 1714500 h 1797050"/>
                  <a:gd name="connsiteX217" fmla="*/ 901700 w 2362200"/>
                  <a:gd name="connsiteY217" fmla="*/ 1720850 h 1797050"/>
                  <a:gd name="connsiteX218" fmla="*/ 898525 w 2362200"/>
                  <a:gd name="connsiteY218" fmla="*/ 1746250 h 1797050"/>
                  <a:gd name="connsiteX219" fmla="*/ 869950 w 2362200"/>
                  <a:gd name="connsiteY219" fmla="*/ 1746250 h 1797050"/>
                  <a:gd name="connsiteX220" fmla="*/ 854075 w 2362200"/>
                  <a:gd name="connsiteY220" fmla="*/ 1758950 h 1797050"/>
                  <a:gd name="connsiteX221" fmla="*/ 847725 w 2362200"/>
                  <a:gd name="connsiteY221" fmla="*/ 1771650 h 1797050"/>
                  <a:gd name="connsiteX222" fmla="*/ 828675 w 2362200"/>
                  <a:gd name="connsiteY222" fmla="*/ 1765300 h 1797050"/>
                  <a:gd name="connsiteX223" fmla="*/ 819150 w 2362200"/>
                  <a:gd name="connsiteY223" fmla="*/ 1752600 h 1797050"/>
                  <a:gd name="connsiteX224" fmla="*/ 790575 w 2362200"/>
                  <a:gd name="connsiteY224" fmla="*/ 1771650 h 1797050"/>
                  <a:gd name="connsiteX225" fmla="*/ 692150 w 2362200"/>
                  <a:gd name="connsiteY225" fmla="*/ 1701800 h 1797050"/>
                  <a:gd name="connsiteX226" fmla="*/ 650875 w 2362200"/>
                  <a:gd name="connsiteY226" fmla="*/ 1720850 h 1797050"/>
                  <a:gd name="connsiteX227" fmla="*/ 615950 w 2362200"/>
                  <a:gd name="connsiteY227" fmla="*/ 1685925 h 1797050"/>
                  <a:gd name="connsiteX228" fmla="*/ 581025 w 2362200"/>
                  <a:gd name="connsiteY228" fmla="*/ 1689100 h 1797050"/>
                  <a:gd name="connsiteX229" fmla="*/ 571500 w 2362200"/>
                  <a:gd name="connsiteY229" fmla="*/ 1609725 h 1797050"/>
                  <a:gd name="connsiteX230" fmla="*/ 523875 w 2362200"/>
                  <a:gd name="connsiteY230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30200 w 2362200"/>
                  <a:gd name="connsiteY67" fmla="*/ 122238 h 1797050"/>
                  <a:gd name="connsiteX68" fmla="*/ 377824 w 2362200"/>
                  <a:gd name="connsiteY68" fmla="*/ 125413 h 1797050"/>
                  <a:gd name="connsiteX69" fmla="*/ 400050 w 2362200"/>
                  <a:gd name="connsiteY69" fmla="*/ 107950 h 1797050"/>
                  <a:gd name="connsiteX70" fmla="*/ 403225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8625 w 2362200"/>
                  <a:gd name="connsiteY72" fmla="*/ 120650 h 1797050"/>
                  <a:gd name="connsiteX73" fmla="*/ 436563 w 2362200"/>
                  <a:gd name="connsiteY73" fmla="*/ 102394 h 1797050"/>
                  <a:gd name="connsiteX74" fmla="*/ 365125 w 2362200"/>
                  <a:gd name="connsiteY74" fmla="*/ 55563 h 1797050"/>
                  <a:gd name="connsiteX75" fmla="*/ 384175 w 2362200"/>
                  <a:gd name="connsiteY75" fmla="*/ 43656 h 1797050"/>
                  <a:gd name="connsiteX76" fmla="*/ 433388 w 2362200"/>
                  <a:gd name="connsiteY76" fmla="*/ 42862 h 1797050"/>
                  <a:gd name="connsiteX77" fmla="*/ 454025 w 2362200"/>
                  <a:gd name="connsiteY77" fmla="*/ 63500 h 1797050"/>
                  <a:gd name="connsiteX78" fmla="*/ 511969 w 2362200"/>
                  <a:gd name="connsiteY78" fmla="*/ 75406 h 1797050"/>
                  <a:gd name="connsiteX79" fmla="*/ 606425 w 2362200"/>
                  <a:gd name="connsiteY79" fmla="*/ 22225 h 1797050"/>
                  <a:gd name="connsiteX80" fmla="*/ 638969 w 2362200"/>
                  <a:gd name="connsiteY80" fmla="*/ 31750 h 1797050"/>
                  <a:gd name="connsiteX81" fmla="*/ 644525 w 2362200"/>
                  <a:gd name="connsiteY81" fmla="*/ 0 h 1797050"/>
                  <a:gd name="connsiteX82" fmla="*/ 715169 w 2362200"/>
                  <a:gd name="connsiteY82" fmla="*/ 5556 h 1797050"/>
                  <a:gd name="connsiteX83" fmla="*/ 723900 w 2362200"/>
                  <a:gd name="connsiteY83" fmla="*/ 31750 h 1797050"/>
                  <a:gd name="connsiteX84" fmla="*/ 750888 w 2362200"/>
                  <a:gd name="connsiteY84" fmla="*/ 63500 h 1797050"/>
                  <a:gd name="connsiteX85" fmla="*/ 765968 w 2362200"/>
                  <a:gd name="connsiteY85" fmla="*/ 44450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8206 w 2362200"/>
                  <a:gd name="connsiteY89" fmla="*/ 12700 h 1797050"/>
                  <a:gd name="connsiteX90" fmla="*/ 900906 w 2362200"/>
                  <a:gd name="connsiteY90" fmla="*/ 83344 h 1797050"/>
                  <a:gd name="connsiteX91" fmla="*/ 952500 w 2362200"/>
                  <a:gd name="connsiteY91" fmla="*/ 123825 h 1797050"/>
                  <a:gd name="connsiteX92" fmla="*/ 996950 w 2362200"/>
                  <a:gd name="connsiteY92" fmla="*/ 203200 h 1797050"/>
                  <a:gd name="connsiteX93" fmla="*/ 1037432 w 2362200"/>
                  <a:gd name="connsiteY93" fmla="*/ 228600 h 1797050"/>
                  <a:gd name="connsiteX94" fmla="*/ 1073944 w 2362200"/>
                  <a:gd name="connsiteY94" fmla="*/ 230981 h 1797050"/>
                  <a:gd name="connsiteX95" fmla="*/ 1129242 w 2362200"/>
                  <a:gd name="connsiteY95" fmla="*/ 283633 h 1797050"/>
                  <a:gd name="connsiteX96" fmla="*/ 1169458 w 2362200"/>
                  <a:gd name="connsiteY96" fmla="*/ 281517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301750 w 2362200"/>
                  <a:gd name="connsiteY100" fmla="*/ 416983 h 1797050"/>
                  <a:gd name="connsiteX101" fmla="*/ 1282700 w 2362200"/>
                  <a:gd name="connsiteY101" fmla="*/ 460375 h 1797050"/>
                  <a:gd name="connsiteX102" fmla="*/ 1336675 w 2362200"/>
                  <a:gd name="connsiteY102" fmla="*/ 504825 h 1797050"/>
                  <a:gd name="connsiteX103" fmla="*/ 1378744 w 2362200"/>
                  <a:gd name="connsiteY103" fmla="*/ 503238 h 1797050"/>
                  <a:gd name="connsiteX104" fmla="*/ 1403350 w 2362200"/>
                  <a:gd name="connsiteY104" fmla="*/ 530225 h 1797050"/>
                  <a:gd name="connsiteX105" fmla="*/ 1434307 w 2362200"/>
                  <a:gd name="connsiteY105" fmla="*/ 526475 h 1797050"/>
                  <a:gd name="connsiteX106" fmla="*/ 1468438 w 2362200"/>
                  <a:gd name="connsiteY106" fmla="*/ 548578 h 1797050"/>
                  <a:gd name="connsiteX107" fmla="*/ 1492250 w 2362200"/>
                  <a:gd name="connsiteY107" fmla="*/ 590550 h 1797050"/>
                  <a:gd name="connsiteX108" fmla="*/ 1480344 w 2362200"/>
                  <a:gd name="connsiteY108" fmla="*/ 612775 h 1797050"/>
                  <a:gd name="connsiteX109" fmla="*/ 1450975 w 2362200"/>
                  <a:gd name="connsiteY109" fmla="*/ 622300 h 1797050"/>
                  <a:gd name="connsiteX110" fmla="*/ 1511300 w 2362200"/>
                  <a:gd name="connsiteY110" fmla="*/ 638175 h 1797050"/>
                  <a:gd name="connsiteX111" fmla="*/ 1581944 w 2362200"/>
                  <a:gd name="connsiteY111" fmla="*/ 619919 h 1797050"/>
                  <a:gd name="connsiteX112" fmla="*/ 1622425 w 2362200"/>
                  <a:gd name="connsiteY112" fmla="*/ 613569 h 1797050"/>
                  <a:gd name="connsiteX113" fmla="*/ 1623219 w 2362200"/>
                  <a:gd name="connsiteY113" fmla="*/ 587375 h 1797050"/>
                  <a:gd name="connsiteX114" fmla="*/ 1641475 w 2362200"/>
                  <a:gd name="connsiteY114" fmla="*/ 593725 h 1797050"/>
                  <a:gd name="connsiteX115" fmla="*/ 1698625 w 2362200"/>
                  <a:gd name="connsiteY115" fmla="*/ 611981 h 1797050"/>
                  <a:gd name="connsiteX116" fmla="*/ 1704181 w 2362200"/>
                  <a:gd name="connsiteY116" fmla="*/ 575469 h 1797050"/>
                  <a:gd name="connsiteX117" fmla="*/ 1724025 w 2362200"/>
                  <a:gd name="connsiteY117" fmla="*/ 565150 h 1797050"/>
                  <a:gd name="connsiteX118" fmla="*/ 1803400 w 2362200"/>
                  <a:gd name="connsiteY118" fmla="*/ 508000 h 1797050"/>
                  <a:gd name="connsiteX119" fmla="*/ 1885950 w 2362200"/>
                  <a:gd name="connsiteY119" fmla="*/ 485775 h 1797050"/>
                  <a:gd name="connsiteX120" fmla="*/ 1952625 w 2362200"/>
                  <a:gd name="connsiteY120" fmla="*/ 415925 h 1797050"/>
                  <a:gd name="connsiteX121" fmla="*/ 1977231 w 2362200"/>
                  <a:gd name="connsiteY121" fmla="*/ 409575 h 1797050"/>
                  <a:gd name="connsiteX122" fmla="*/ 2006600 w 2362200"/>
                  <a:gd name="connsiteY122" fmla="*/ 396875 h 1797050"/>
                  <a:gd name="connsiteX123" fmla="*/ 2056606 w 2362200"/>
                  <a:gd name="connsiteY123" fmla="*/ 411956 h 1797050"/>
                  <a:gd name="connsiteX124" fmla="*/ 2078038 w 2362200"/>
                  <a:gd name="connsiteY124" fmla="*/ 452437 h 1797050"/>
                  <a:gd name="connsiteX125" fmla="*/ 2133600 w 2362200"/>
                  <a:gd name="connsiteY125" fmla="*/ 504825 h 1797050"/>
                  <a:gd name="connsiteX126" fmla="*/ 2194719 w 2362200"/>
                  <a:gd name="connsiteY126" fmla="*/ 536575 h 1797050"/>
                  <a:gd name="connsiteX127" fmla="*/ 2248694 w 2362200"/>
                  <a:gd name="connsiteY127" fmla="*/ 523081 h 1797050"/>
                  <a:gd name="connsiteX128" fmla="*/ 2266156 w 2362200"/>
                  <a:gd name="connsiteY128" fmla="*/ 531019 h 1797050"/>
                  <a:gd name="connsiteX129" fmla="*/ 2274887 w 2362200"/>
                  <a:gd name="connsiteY129" fmla="*/ 573881 h 1797050"/>
                  <a:gd name="connsiteX130" fmla="*/ 2324100 w 2362200"/>
                  <a:gd name="connsiteY130" fmla="*/ 606425 h 1797050"/>
                  <a:gd name="connsiteX131" fmla="*/ 2362200 w 2362200"/>
                  <a:gd name="connsiteY131" fmla="*/ 644525 h 1797050"/>
                  <a:gd name="connsiteX132" fmla="*/ 2310857 w 2362200"/>
                  <a:gd name="connsiteY132" fmla="*/ 772537 h 1797050"/>
                  <a:gd name="connsiteX133" fmla="*/ 2273300 w 2362200"/>
                  <a:gd name="connsiteY133" fmla="*/ 895350 h 1797050"/>
                  <a:gd name="connsiteX134" fmla="*/ 2247900 w 2362200"/>
                  <a:gd name="connsiteY134" fmla="*/ 949325 h 1797050"/>
                  <a:gd name="connsiteX135" fmla="*/ 2197100 w 2362200"/>
                  <a:gd name="connsiteY135" fmla="*/ 949325 h 1797050"/>
                  <a:gd name="connsiteX136" fmla="*/ 2174875 w 2362200"/>
                  <a:gd name="connsiteY136" fmla="*/ 993775 h 1797050"/>
                  <a:gd name="connsiteX137" fmla="*/ 2174875 w 2362200"/>
                  <a:gd name="connsiteY137" fmla="*/ 993775 h 1797050"/>
                  <a:gd name="connsiteX138" fmla="*/ 2181225 w 2362200"/>
                  <a:gd name="connsiteY138" fmla="*/ 1022350 h 1797050"/>
                  <a:gd name="connsiteX139" fmla="*/ 2146300 w 2362200"/>
                  <a:gd name="connsiteY139" fmla="*/ 1031875 h 1797050"/>
                  <a:gd name="connsiteX140" fmla="*/ 2095500 w 2362200"/>
                  <a:gd name="connsiteY140" fmla="*/ 1019175 h 1797050"/>
                  <a:gd name="connsiteX141" fmla="*/ 2101850 w 2362200"/>
                  <a:gd name="connsiteY141" fmla="*/ 1073150 h 1797050"/>
                  <a:gd name="connsiteX142" fmla="*/ 2114550 w 2362200"/>
                  <a:gd name="connsiteY142" fmla="*/ 1117600 h 1797050"/>
                  <a:gd name="connsiteX143" fmla="*/ 2051050 w 2362200"/>
                  <a:gd name="connsiteY143" fmla="*/ 1152525 h 1797050"/>
                  <a:gd name="connsiteX144" fmla="*/ 2066925 w 2362200"/>
                  <a:gd name="connsiteY144" fmla="*/ 1174750 h 1797050"/>
                  <a:gd name="connsiteX145" fmla="*/ 2047875 w 2362200"/>
                  <a:gd name="connsiteY145" fmla="*/ 1196975 h 1797050"/>
                  <a:gd name="connsiteX146" fmla="*/ 1968500 w 2362200"/>
                  <a:gd name="connsiteY146" fmla="*/ 1171575 h 1797050"/>
                  <a:gd name="connsiteX147" fmla="*/ 1943100 w 2362200"/>
                  <a:gd name="connsiteY147" fmla="*/ 1187450 h 1797050"/>
                  <a:gd name="connsiteX148" fmla="*/ 1908175 w 2362200"/>
                  <a:gd name="connsiteY148" fmla="*/ 1187450 h 1797050"/>
                  <a:gd name="connsiteX149" fmla="*/ 1908175 w 2362200"/>
                  <a:gd name="connsiteY149" fmla="*/ 1247775 h 1797050"/>
                  <a:gd name="connsiteX150" fmla="*/ 1924050 w 2362200"/>
                  <a:gd name="connsiteY150" fmla="*/ 1263650 h 1797050"/>
                  <a:gd name="connsiteX151" fmla="*/ 1933575 w 2362200"/>
                  <a:gd name="connsiteY151" fmla="*/ 1279525 h 1797050"/>
                  <a:gd name="connsiteX152" fmla="*/ 1943100 w 2362200"/>
                  <a:gd name="connsiteY152" fmla="*/ 1279525 h 1797050"/>
                  <a:gd name="connsiteX153" fmla="*/ 1933575 w 2362200"/>
                  <a:gd name="connsiteY153" fmla="*/ 1304925 h 1797050"/>
                  <a:gd name="connsiteX154" fmla="*/ 1952625 w 2362200"/>
                  <a:gd name="connsiteY154" fmla="*/ 1320800 h 1797050"/>
                  <a:gd name="connsiteX155" fmla="*/ 1949450 w 2362200"/>
                  <a:gd name="connsiteY155" fmla="*/ 1336675 h 1797050"/>
                  <a:gd name="connsiteX156" fmla="*/ 1905000 w 2362200"/>
                  <a:gd name="connsiteY156" fmla="*/ 13366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406525 h 1797050"/>
                  <a:gd name="connsiteX160" fmla="*/ 1936750 w 2362200"/>
                  <a:gd name="connsiteY160" fmla="*/ 1447800 h 1797050"/>
                  <a:gd name="connsiteX161" fmla="*/ 1990725 w 2362200"/>
                  <a:gd name="connsiteY161" fmla="*/ 1447800 h 1797050"/>
                  <a:gd name="connsiteX162" fmla="*/ 2060575 w 2362200"/>
                  <a:gd name="connsiteY162" fmla="*/ 1476375 h 1797050"/>
                  <a:gd name="connsiteX163" fmla="*/ 2060575 w 2362200"/>
                  <a:gd name="connsiteY163" fmla="*/ 1504950 h 1797050"/>
                  <a:gd name="connsiteX164" fmla="*/ 2035175 w 2362200"/>
                  <a:gd name="connsiteY164" fmla="*/ 1571625 h 1797050"/>
                  <a:gd name="connsiteX165" fmla="*/ 2063750 w 2362200"/>
                  <a:gd name="connsiteY165" fmla="*/ 1587500 h 1797050"/>
                  <a:gd name="connsiteX166" fmla="*/ 2105025 w 2362200"/>
                  <a:gd name="connsiteY166" fmla="*/ 1660525 h 1797050"/>
                  <a:gd name="connsiteX167" fmla="*/ 2054225 w 2362200"/>
                  <a:gd name="connsiteY167" fmla="*/ 1736725 h 1797050"/>
                  <a:gd name="connsiteX168" fmla="*/ 2028825 w 2362200"/>
                  <a:gd name="connsiteY168" fmla="*/ 1730375 h 1797050"/>
                  <a:gd name="connsiteX169" fmla="*/ 2006600 w 2362200"/>
                  <a:gd name="connsiteY169" fmla="*/ 1717675 h 1797050"/>
                  <a:gd name="connsiteX170" fmla="*/ 2000250 w 2362200"/>
                  <a:gd name="connsiteY170" fmla="*/ 1736725 h 1797050"/>
                  <a:gd name="connsiteX171" fmla="*/ 1958975 w 2362200"/>
                  <a:gd name="connsiteY171" fmla="*/ 1746250 h 1797050"/>
                  <a:gd name="connsiteX172" fmla="*/ 1952625 w 2362200"/>
                  <a:gd name="connsiteY172" fmla="*/ 1778000 h 1797050"/>
                  <a:gd name="connsiteX173" fmla="*/ 1901825 w 2362200"/>
                  <a:gd name="connsiteY173" fmla="*/ 1797050 h 1797050"/>
                  <a:gd name="connsiteX174" fmla="*/ 1879600 w 2362200"/>
                  <a:gd name="connsiteY174" fmla="*/ 1758950 h 1797050"/>
                  <a:gd name="connsiteX175" fmla="*/ 1841500 w 2362200"/>
                  <a:gd name="connsiteY175" fmla="*/ 1768475 h 1797050"/>
                  <a:gd name="connsiteX176" fmla="*/ 1844675 w 2362200"/>
                  <a:gd name="connsiteY176" fmla="*/ 1730375 h 1797050"/>
                  <a:gd name="connsiteX177" fmla="*/ 1825625 w 2362200"/>
                  <a:gd name="connsiteY177" fmla="*/ 1704975 h 1797050"/>
                  <a:gd name="connsiteX178" fmla="*/ 1860550 w 2362200"/>
                  <a:gd name="connsiteY178" fmla="*/ 1685925 h 1797050"/>
                  <a:gd name="connsiteX179" fmla="*/ 1803400 w 2362200"/>
                  <a:gd name="connsiteY179" fmla="*/ 1666875 h 1797050"/>
                  <a:gd name="connsiteX180" fmla="*/ 1790700 w 2362200"/>
                  <a:gd name="connsiteY180" fmla="*/ 1692275 h 1797050"/>
                  <a:gd name="connsiteX181" fmla="*/ 1746250 w 2362200"/>
                  <a:gd name="connsiteY181" fmla="*/ 1711325 h 1797050"/>
                  <a:gd name="connsiteX182" fmla="*/ 1739900 w 2362200"/>
                  <a:gd name="connsiteY182" fmla="*/ 1733550 h 1797050"/>
                  <a:gd name="connsiteX183" fmla="*/ 1724025 w 2362200"/>
                  <a:gd name="connsiteY183" fmla="*/ 1739900 h 1797050"/>
                  <a:gd name="connsiteX184" fmla="*/ 1701800 w 2362200"/>
                  <a:gd name="connsiteY184" fmla="*/ 1739900 h 1797050"/>
                  <a:gd name="connsiteX185" fmla="*/ 1714500 w 2362200"/>
                  <a:gd name="connsiteY185" fmla="*/ 1704975 h 1797050"/>
                  <a:gd name="connsiteX186" fmla="*/ 1739900 w 2362200"/>
                  <a:gd name="connsiteY186" fmla="*/ 1679575 h 1797050"/>
                  <a:gd name="connsiteX187" fmla="*/ 1730375 w 2362200"/>
                  <a:gd name="connsiteY187" fmla="*/ 1654175 h 1797050"/>
                  <a:gd name="connsiteX188" fmla="*/ 1708150 w 2362200"/>
                  <a:gd name="connsiteY188" fmla="*/ 1654175 h 1797050"/>
                  <a:gd name="connsiteX189" fmla="*/ 1695450 w 2362200"/>
                  <a:gd name="connsiteY189" fmla="*/ 1679575 h 1797050"/>
                  <a:gd name="connsiteX190" fmla="*/ 1663700 w 2362200"/>
                  <a:gd name="connsiteY190" fmla="*/ 1685925 h 1797050"/>
                  <a:gd name="connsiteX191" fmla="*/ 1628775 w 2362200"/>
                  <a:gd name="connsiteY191" fmla="*/ 1698625 h 1797050"/>
                  <a:gd name="connsiteX192" fmla="*/ 1600200 w 2362200"/>
                  <a:gd name="connsiteY192" fmla="*/ 1670050 h 1797050"/>
                  <a:gd name="connsiteX193" fmla="*/ 1597025 w 2362200"/>
                  <a:gd name="connsiteY193" fmla="*/ 1635125 h 1797050"/>
                  <a:gd name="connsiteX194" fmla="*/ 1568450 w 2362200"/>
                  <a:gd name="connsiteY194" fmla="*/ 1619250 h 1797050"/>
                  <a:gd name="connsiteX195" fmla="*/ 1558925 w 2362200"/>
                  <a:gd name="connsiteY195" fmla="*/ 1584325 h 1797050"/>
                  <a:gd name="connsiteX196" fmla="*/ 1517650 w 2362200"/>
                  <a:gd name="connsiteY196" fmla="*/ 1555750 h 1797050"/>
                  <a:gd name="connsiteX197" fmla="*/ 1498600 w 2362200"/>
                  <a:gd name="connsiteY197" fmla="*/ 1558925 h 1797050"/>
                  <a:gd name="connsiteX198" fmla="*/ 1466850 w 2362200"/>
                  <a:gd name="connsiteY198" fmla="*/ 1603375 h 1797050"/>
                  <a:gd name="connsiteX199" fmla="*/ 1419225 w 2362200"/>
                  <a:gd name="connsiteY199" fmla="*/ 1622425 h 1797050"/>
                  <a:gd name="connsiteX200" fmla="*/ 1393825 w 2362200"/>
                  <a:gd name="connsiteY200" fmla="*/ 1587500 h 1797050"/>
                  <a:gd name="connsiteX201" fmla="*/ 1368425 w 2362200"/>
                  <a:gd name="connsiteY201" fmla="*/ 1587500 h 1797050"/>
                  <a:gd name="connsiteX202" fmla="*/ 1270000 w 2362200"/>
                  <a:gd name="connsiteY202" fmla="*/ 1511300 h 1797050"/>
                  <a:gd name="connsiteX203" fmla="*/ 1276350 w 2362200"/>
                  <a:gd name="connsiteY203" fmla="*/ 1463675 h 1797050"/>
                  <a:gd name="connsiteX204" fmla="*/ 1238250 w 2362200"/>
                  <a:gd name="connsiteY204" fmla="*/ 1457325 h 1797050"/>
                  <a:gd name="connsiteX205" fmla="*/ 1222375 w 2362200"/>
                  <a:gd name="connsiteY205" fmla="*/ 1482725 h 1797050"/>
                  <a:gd name="connsiteX206" fmla="*/ 1187450 w 2362200"/>
                  <a:gd name="connsiteY206" fmla="*/ 1482725 h 1797050"/>
                  <a:gd name="connsiteX207" fmla="*/ 1139825 w 2362200"/>
                  <a:gd name="connsiteY207" fmla="*/ 1460500 h 1797050"/>
                  <a:gd name="connsiteX208" fmla="*/ 1092200 w 2362200"/>
                  <a:gd name="connsiteY208" fmla="*/ 1495425 h 1797050"/>
                  <a:gd name="connsiteX209" fmla="*/ 1098550 w 2362200"/>
                  <a:gd name="connsiteY209" fmla="*/ 1511300 h 1797050"/>
                  <a:gd name="connsiteX210" fmla="*/ 1079500 w 2362200"/>
                  <a:gd name="connsiteY210" fmla="*/ 1530350 h 1797050"/>
                  <a:gd name="connsiteX211" fmla="*/ 1035050 w 2362200"/>
                  <a:gd name="connsiteY211" fmla="*/ 1530350 h 1797050"/>
                  <a:gd name="connsiteX212" fmla="*/ 1006475 w 2362200"/>
                  <a:gd name="connsiteY212" fmla="*/ 1574800 h 1797050"/>
                  <a:gd name="connsiteX213" fmla="*/ 958850 w 2362200"/>
                  <a:gd name="connsiteY213" fmla="*/ 1571625 h 1797050"/>
                  <a:gd name="connsiteX214" fmla="*/ 952500 w 2362200"/>
                  <a:gd name="connsiteY214" fmla="*/ 1587500 h 1797050"/>
                  <a:gd name="connsiteX215" fmla="*/ 965200 w 2362200"/>
                  <a:gd name="connsiteY215" fmla="*/ 1670050 h 1797050"/>
                  <a:gd name="connsiteX216" fmla="*/ 939800 w 2362200"/>
                  <a:gd name="connsiteY216" fmla="*/ 1714500 h 1797050"/>
                  <a:gd name="connsiteX217" fmla="*/ 901700 w 2362200"/>
                  <a:gd name="connsiteY217" fmla="*/ 1720850 h 1797050"/>
                  <a:gd name="connsiteX218" fmla="*/ 898525 w 2362200"/>
                  <a:gd name="connsiteY218" fmla="*/ 1746250 h 1797050"/>
                  <a:gd name="connsiteX219" fmla="*/ 869950 w 2362200"/>
                  <a:gd name="connsiteY219" fmla="*/ 1746250 h 1797050"/>
                  <a:gd name="connsiteX220" fmla="*/ 854075 w 2362200"/>
                  <a:gd name="connsiteY220" fmla="*/ 1758950 h 1797050"/>
                  <a:gd name="connsiteX221" fmla="*/ 847725 w 2362200"/>
                  <a:gd name="connsiteY221" fmla="*/ 1771650 h 1797050"/>
                  <a:gd name="connsiteX222" fmla="*/ 828675 w 2362200"/>
                  <a:gd name="connsiteY222" fmla="*/ 1765300 h 1797050"/>
                  <a:gd name="connsiteX223" fmla="*/ 819150 w 2362200"/>
                  <a:gd name="connsiteY223" fmla="*/ 1752600 h 1797050"/>
                  <a:gd name="connsiteX224" fmla="*/ 790575 w 2362200"/>
                  <a:gd name="connsiteY224" fmla="*/ 1771650 h 1797050"/>
                  <a:gd name="connsiteX225" fmla="*/ 692150 w 2362200"/>
                  <a:gd name="connsiteY225" fmla="*/ 1701800 h 1797050"/>
                  <a:gd name="connsiteX226" fmla="*/ 650875 w 2362200"/>
                  <a:gd name="connsiteY226" fmla="*/ 1720850 h 1797050"/>
                  <a:gd name="connsiteX227" fmla="*/ 615950 w 2362200"/>
                  <a:gd name="connsiteY227" fmla="*/ 1685925 h 1797050"/>
                  <a:gd name="connsiteX228" fmla="*/ 581025 w 2362200"/>
                  <a:gd name="connsiteY228" fmla="*/ 1689100 h 1797050"/>
                  <a:gd name="connsiteX229" fmla="*/ 571500 w 2362200"/>
                  <a:gd name="connsiteY229" fmla="*/ 1609725 h 1797050"/>
                  <a:gd name="connsiteX230" fmla="*/ 523875 w 2362200"/>
                  <a:gd name="connsiteY230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0200 w 2362200"/>
                  <a:gd name="connsiteY66" fmla="*/ 98425 h 1797050"/>
                  <a:gd name="connsiteX67" fmla="*/ 347663 w 2362200"/>
                  <a:gd name="connsiteY67" fmla="*/ 113507 h 1797050"/>
                  <a:gd name="connsiteX68" fmla="*/ 377824 w 2362200"/>
                  <a:gd name="connsiteY68" fmla="*/ 125413 h 1797050"/>
                  <a:gd name="connsiteX69" fmla="*/ 400050 w 2362200"/>
                  <a:gd name="connsiteY69" fmla="*/ 107950 h 1797050"/>
                  <a:gd name="connsiteX70" fmla="*/ 403225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8625 w 2362200"/>
                  <a:gd name="connsiteY72" fmla="*/ 120650 h 1797050"/>
                  <a:gd name="connsiteX73" fmla="*/ 436563 w 2362200"/>
                  <a:gd name="connsiteY73" fmla="*/ 102394 h 1797050"/>
                  <a:gd name="connsiteX74" fmla="*/ 365125 w 2362200"/>
                  <a:gd name="connsiteY74" fmla="*/ 55563 h 1797050"/>
                  <a:gd name="connsiteX75" fmla="*/ 384175 w 2362200"/>
                  <a:gd name="connsiteY75" fmla="*/ 43656 h 1797050"/>
                  <a:gd name="connsiteX76" fmla="*/ 433388 w 2362200"/>
                  <a:gd name="connsiteY76" fmla="*/ 42862 h 1797050"/>
                  <a:gd name="connsiteX77" fmla="*/ 454025 w 2362200"/>
                  <a:gd name="connsiteY77" fmla="*/ 63500 h 1797050"/>
                  <a:gd name="connsiteX78" fmla="*/ 511969 w 2362200"/>
                  <a:gd name="connsiteY78" fmla="*/ 75406 h 1797050"/>
                  <a:gd name="connsiteX79" fmla="*/ 606425 w 2362200"/>
                  <a:gd name="connsiteY79" fmla="*/ 22225 h 1797050"/>
                  <a:gd name="connsiteX80" fmla="*/ 638969 w 2362200"/>
                  <a:gd name="connsiteY80" fmla="*/ 31750 h 1797050"/>
                  <a:gd name="connsiteX81" fmla="*/ 644525 w 2362200"/>
                  <a:gd name="connsiteY81" fmla="*/ 0 h 1797050"/>
                  <a:gd name="connsiteX82" fmla="*/ 715169 w 2362200"/>
                  <a:gd name="connsiteY82" fmla="*/ 5556 h 1797050"/>
                  <a:gd name="connsiteX83" fmla="*/ 723900 w 2362200"/>
                  <a:gd name="connsiteY83" fmla="*/ 31750 h 1797050"/>
                  <a:gd name="connsiteX84" fmla="*/ 750888 w 2362200"/>
                  <a:gd name="connsiteY84" fmla="*/ 63500 h 1797050"/>
                  <a:gd name="connsiteX85" fmla="*/ 765968 w 2362200"/>
                  <a:gd name="connsiteY85" fmla="*/ 44450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8206 w 2362200"/>
                  <a:gd name="connsiteY89" fmla="*/ 12700 h 1797050"/>
                  <a:gd name="connsiteX90" fmla="*/ 900906 w 2362200"/>
                  <a:gd name="connsiteY90" fmla="*/ 83344 h 1797050"/>
                  <a:gd name="connsiteX91" fmla="*/ 952500 w 2362200"/>
                  <a:gd name="connsiteY91" fmla="*/ 123825 h 1797050"/>
                  <a:gd name="connsiteX92" fmla="*/ 996950 w 2362200"/>
                  <a:gd name="connsiteY92" fmla="*/ 203200 h 1797050"/>
                  <a:gd name="connsiteX93" fmla="*/ 1037432 w 2362200"/>
                  <a:gd name="connsiteY93" fmla="*/ 228600 h 1797050"/>
                  <a:gd name="connsiteX94" fmla="*/ 1073944 w 2362200"/>
                  <a:gd name="connsiteY94" fmla="*/ 230981 h 1797050"/>
                  <a:gd name="connsiteX95" fmla="*/ 1129242 w 2362200"/>
                  <a:gd name="connsiteY95" fmla="*/ 283633 h 1797050"/>
                  <a:gd name="connsiteX96" fmla="*/ 1169458 w 2362200"/>
                  <a:gd name="connsiteY96" fmla="*/ 281517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301750 w 2362200"/>
                  <a:gd name="connsiteY100" fmla="*/ 416983 h 1797050"/>
                  <a:gd name="connsiteX101" fmla="*/ 1282700 w 2362200"/>
                  <a:gd name="connsiteY101" fmla="*/ 460375 h 1797050"/>
                  <a:gd name="connsiteX102" fmla="*/ 1336675 w 2362200"/>
                  <a:gd name="connsiteY102" fmla="*/ 504825 h 1797050"/>
                  <a:gd name="connsiteX103" fmla="*/ 1378744 w 2362200"/>
                  <a:gd name="connsiteY103" fmla="*/ 503238 h 1797050"/>
                  <a:gd name="connsiteX104" fmla="*/ 1403350 w 2362200"/>
                  <a:gd name="connsiteY104" fmla="*/ 530225 h 1797050"/>
                  <a:gd name="connsiteX105" fmla="*/ 1434307 w 2362200"/>
                  <a:gd name="connsiteY105" fmla="*/ 526475 h 1797050"/>
                  <a:gd name="connsiteX106" fmla="*/ 1468438 w 2362200"/>
                  <a:gd name="connsiteY106" fmla="*/ 548578 h 1797050"/>
                  <a:gd name="connsiteX107" fmla="*/ 1492250 w 2362200"/>
                  <a:gd name="connsiteY107" fmla="*/ 590550 h 1797050"/>
                  <a:gd name="connsiteX108" fmla="*/ 1480344 w 2362200"/>
                  <a:gd name="connsiteY108" fmla="*/ 612775 h 1797050"/>
                  <a:gd name="connsiteX109" fmla="*/ 1450975 w 2362200"/>
                  <a:gd name="connsiteY109" fmla="*/ 622300 h 1797050"/>
                  <a:gd name="connsiteX110" fmla="*/ 1511300 w 2362200"/>
                  <a:gd name="connsiteY110" fmla="*/ 638175 h 1797050"/>
                  <a:gd name="connsiteX111" fmla="*/ 1581944 w 2362200"/>
                  <a:gd name="connsiteY111" fmla="*/ 619919 h 1797050"/>
                  <a:gd name="connsiteX112" fmla="*/ 1622425 w 2362200"/>
                  <a:gd name="connsiteY112" fmla="*/ 613569 h 1797050"/>
                  <a:gd name="connsiteX113" fmla="*/ 1623219 w 2362200"/>
                  <a:gd name="connsiteY113" fmla="*/ 587375 h 1797050"/>
                  <a:gd name="connsiteX114" fmla="*/ 1641475 w 2362200"/>
                  <a:gd name="connsiteY114" fmla="*/ 593725 h 1797050"/>
                  <a:gd name="connsiteX115" fmla="*/ 1698625 w 2362200"/>
                  <a:gd name="connsiteY115" fmla="*/ 611981 h 1797050"/>
                  <a:gd name="connsiteX116" fmla="*/ 1704181 w 2362200"/>
                  <a:gd name="connsiteY116" fmla="*/ 575469 h 1797050"/>
                  <a:gd name="connsiteX117" fmla="*/ 1724025 w 2362200"/>
                  <a:gd name="connsiteY117" fmla="*/ 565150 h 1797050"/>
                  <a:gd name="connsiteX118" fmla="*/ 1803400 w 2362200"/>
                  <a:gd name="connsiteY118" fmla="*/ 508000 h 1797050"/>
                  <a:gd name="connsiteX119" fmla="*/ 1885950 w 2362200"/>
                  <a:gd name="connsiteY119" fmla="*/ 485775 h 1797050"/>
                  <a:gd name="connsiteX120" fmla="*/ 1952625 w 2362200"/>
                  <a:gd name="connsiteY120" fmla="*/ 415925 h 1797050"/>
                  <a:gd name="connsiteX121" fmla="*/ 1977231 w 2362200"/>
                  <a:gd name="connsiteY121" fmla="*/ 409575 h 1797050"/>
                  <a:gd name="connsiteX122" fmla="*/ 2006600 w 2362200"/>
                  <a:gd name="connsiteY122" fmla="*/ 396875 h 1797050"/>
                  <a:gd name="connsiteX123" fmla="*/ 2056606 w 2362200"/>
                  <a:gd name="connsiteY123" fmla="*/ 411956 h 1797050"/>
                  <a:gd name="connsiteX124" fmla="*/ 2078038 w 2362200"/>
                  <a:gd name="connsiteY124" fmla="*/ 452437 h 1797050"/>
                  <a:gd name="connsiteX125" fmla="*/ 2133600 w 2362200"/>
                  <a:gd name="connsiteY125" fmla="*/ 504825 h 1797050"/>
                  <a:gd name="connsiteX126" fmla="*/ 2194719 w 2362200"/>
                  <a:gd name="connsiteY126" fmla="*/ 536575 h 1797050"/>
                  <a:gd name="connsiteX127" fmla="*/ 2248694 w 2362200"/>
                  <a:gd name="connsiteY127" fmla="*/ 523081 h 1797050"/>
                  <a:gd name="connsiteX128" fmla="*/ 2266156 w 2362200"/>
                  <a:gd name="connsiteY128" fmla="*/ 531019 h 1797050"/>
                  <a:gd name="connsiteX129" fmla="*/ 2274887 w 2362200"/>
                  <a:gd name="connsiteY129" fmla="*/ 573881 h 1797050"/>
                  <a:gd name="connsiteX130" fmla="*/ 2324100 w 2362200"/>
                  <a:gd name="connsiteY130" fmla="*/ 606425 h 1797050"/>
                  <a:gd name="connsiteX131" fmla="*/ 2362200 w 2362200"/>
                  <a:gd name="connsiteY131" fmla="*/ 644525 h 1797050"/>
                  <a:gd name="connsiteX132" fmla="*/ 2310857 w 2362200"/>
                  <a:gd name="connsiteY132" fmla="*/ 772537 h 1797050"/>
                  <a:gd name="connsiteX133" fmla="*/ 2273300 w 2362200"/>
                  <a:gd name="connsiteY133" fmla="*/ 895350 h 1797050"/>
                  <a:gd name="connsiteX134" fmla="*/ 2247900 w 2362200"/>
                  <a:gd name="connsiteY134" fmla="*/ 949325 h 1797050"/>
                  <a:gd name="connsiteX135" fmla="*/ 2197100 w 2362200"/>
                  <a:gd name="connsiteY135" fmla="*/ 949325 h 1797050"/>
                  <a:gd name="connsiteX136" fmla="*/ 2174875 w 2362200"/>
                  <a:gd name="connsiteY136" fmla="*/ 993775 h 1797050"/>
                  <a:gd name="connsiteX137" fmla="*/ 2174875 w 2362200"/>
                  <a:gd name="connsiteY137" fmla="*/ 993775 h 1797050"/>
                  <a:gd name="connsiteX138" fmla="*/ 2181225 w 2362200"/>
                  <a:gd name="connsiteY138" fmla="*/ 1022350 h 1797050"/>
                  <a:gd name="connsiteX139" fmla="*/ 2146300 w 2362200"/>
                  <a:gd name="connsiteY139" fmla="*/ 1031875 h 1797050"/>
                  <a:gd name="connsiteX140" fmla="*/ 2095500 w 2362200"/>
                  <a:gd name="connsiteY140" fmla="*/ 1019175 h 1797050"/>
                  <a:gd name="connsiteX141" fmla="*/ 2101850 w 2362200"/>
                  <a:gd name="connsiteY141" fmla="*/ 1073150 h 1797050"/>
                  <a:gd name="connsiteX142" fmla="*/ 2114550 w 2362200"/>
                  <a:gd name="connsiteY142" fmla="*/ 1117600 h 1797050"/>
                  <a:gd name="connsiteX143" fmla="*/ 2051050 w 2362200"/>
                  <a:gd name="connsiteY143" fmla="*/ 1152525 h 1797050"/>
                  <a:gd name="connsiteX144" fmla="*/ 2066925 w 2362200"/>
                  <a:gd name="connsiteY144" fmla="*/ 1174750 h 1797050"/>
                  <a:gd name="connsiteX145" fmla="*/ 2047875 w 2362200"/>
                  <a:gd name="connsiteY145" fmla="*/ 1196975 h 1797050"/>
                  <a:gd name="connsiteX146" fmla="*/ 1968500 w 2362200"/>
                  <a:gd name="connsiteY146" fmla="*/ 1171575 h 1797050"/>
                  <a:gd name="connsiteX147" fmla="*/ 1943100 w 2362200"/>
                  <a:gd name="connsiteY147" fmla="*/ 1187450 h 1797050"/>
                  <a:gd name="connsiteX148" fmla="*/ 1908175 w 2362200"/>
                  <a:gd name="connsiteY148" fmla="*/ 1187450 h 1797050"/>
                  <a:gd name="connsiteX149" fmla="*/ 1908175 w 2362200"/>
                  <a:gd name="connsiteY149" fmla="*/ 1247775 h 1797050"/>
                  <a:gd name="connsiteX150" fmla="*/ 1924050 w 2362200"/>
                  <a:gd name="connsiteY150" fmla="*/ 1263650 h 1797050"/>
                  <a:gd name="connsiteX151" fmla="*/ 1933575 w 2362200"/>
                  <a:gd name="connsiteY151" fmla="*/ 1279525 h 1797050"/>
                  <a:gd name="connsiteX152" fmla="*/ 1943100 w 2362200"/>
                  <a:gd name="connsiteY152" fmla="*/ 1279525 h 1797050"/>
                  <a:gd name="connsiteX153" fmla="*/ 1933575 w 2362200"/>
                  <a:gd name="connsiteY153" fmla="*/ 1304925 h 1797050"/>
                  <a:gd name="connsiteX154" fmla="*/ 1952625 w 2362200"/>
                  <a:gd name="connsiteY154" fmla="*/ 1320800 h 1797050"/>
                  <a:gd name="connsiteX155" fmla="*/ 1949450 w 2362200"/>
                  <a:gd name="connsiteY155" fmla="*/ 1336675 h 1797050"/>
                  <a:gd name="connsiteX156" fmla="*/ 1905000 w 2362200"/>
                  <a:gd name="connsiteY156" fmla="*/ 13366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406525 h 1797050"/>
                  <a:gd name="connsiteX160" fmla="*/ 1936750 w 2362200"/>
                  <a:gd name="connsiteY160" fmla="*/ 1447800 h 1797050"/>
                  <a:gd name="connsiteX161" fmla="*/ 1990725 w 2362200"/>
                  <a:gd name="connsiteY161" fmla="*/ 1447800 h 1797050"/>
                  <a:gd name="connsiteX162" fmla="*/ 2060575 w 2362200"/>
                  <a:gd name="connsiteY162" fmla="*/ 1476375 h 1797050"/>
                  <a:gd name="connsiteX163" fmla="*/ 2060575 w 2362200"/>
                  <a:gd name="connsiteY163" fmla="*/ 1504950 h 1797050"/>
                  <a:gd name="connsiteX164" fmla="*/ 2035175 w 2362200"/>
                  <a:gd name="connsiteY164" fmla="*/ 1571625 h 1797050"/>
                  <a:gd name="connsiteX165" fmla="*/ 2063750 w 2362200"/>
                  <a:gd name="connsiteY165" fmla="*/ 1587500 h 1797050"/>
                  <a:gd name="connsiteX166" fmla="*/ 2105025 w 2362200"/>
                  <a:gd name="connsiteY166" fmla="*/ 1660525 h 1797050"/>
                  <a:gd name="connsiteX167" fmla="*/ 2054225 w 2362200"/>
                  <a:gd name="connsiteY167" fmla="*/ 1736725 h 1797050"/>
                  <a:gd name="connsiteX168" fmla="*/ 2028825 w 2362200"/>
                  <a:gd name="connsiteY168" fmla="*/ 1730375 h 1797050"/>
                  <a:gd name="connsiteX169" fmla="*/ 2006600 w 2362200"/>
                  <a:gd name="connsiteY169" fmla="*/ 1717675 h 1797050"/>
                  <a:gd name="connsiteX170" fmla="*/ 2000250 w 2362200"/>
                  <a:gd name="connsiteY170" fmla="*/ 1736725 h 1797050"/>
                  <a:gd name="connsiteX171" fmla="*/ 1958975 w 2362200"/>
                  <a:gd name="connsiteY171" fmla="*/ 1746250 h 1797050"/>
                  <a:gd name="connsiteX172" fmla="*/ 1952625 w 2362200"/>
                  <a:gd name="connsiteY172" fmla="*/ 1778000 h 1797050"/>
                  <a:gd name="connsiteX173" fmla="*/ 1901825 w 2362200"/>
                  <a:gd name="connsiteY173" fmla="*/ 1797050 h 1797050"/>
                  <a:gd name="connsiteX174" fmla="*/ 1879600 w 2362200"/>
                  <a:gd name="connsiteY174" fmla="*/ 1758950 h 1797050"/>
                  <a:gd name="connsiteX175" fmla="*/ 1841500 w 2362200"/>
                  <a:gd name="connsiteY175" fmla="*/ 1768475 h 1797050"/>
                  <a:gd name="connsiteX176" fmla="*/ 1844675 w 2362200"/>
                  <a:gd name="connsiteY176" fmla="*/ 1730375 h 1797050"/>
                  <a:gd name="connsiteX177" fmla="*/ 1825625 w 2362200"/>
                  <a:gd name="connsiteY177" fmla="*/ 1704975 h 1797050"/>
                  <a:gd name="connsiteX178" fmla="*/ 1860550 w 2362200"/>
                  <a:gd name="connsiteY178" fmla="*/ 1685925 h 1797050"/>
                  <a:gd name="connsiteX179" fmla="*/ 1803400 w 2362200"/>
                  <a:gd name="connsiteY179" fmla="*/ 1666875 h 1797050"/>
                  <a:gd name="connsiteX180" fmla="*/ 1790700 w 2362200"/>
                  <a:gd name="connsiteY180" fmla="*/ 1692275 h 1797050"/>
                  <a:gd name="connsiteX181" fmla="*/ 1746250 w 2362200"/>
                  <a:gd name="connsiteY181" fmla="*/ 1711325 h 1797050"/>
                  <a:gd name="connsiteX182" fmla="*/ 1739900 w 2362200"/>
                  <a:gd name="connsiteY182" fmla="*/ 1733550 h 1797050"/>
                  <a:gd name="connsiteX183" fmla="*/ 1724025 w 2362200"/>
                  <a:gd name="connsiteY183" fmla="*/ 1739900 h 1797050"/>
                  <a:gd name="connsiteX184" fmla="*/ 1701800 w 2362200"/>
                  <a:gd name="connsiteY184" fmla="*/ 1739900 h 1797050"/>
                  <a:gd name="connsiteX185" fmla="*/ 1714500 w 2362200"/>
                  <a:gd name="connsiteY185" fmla="*/ 1704975 h 1797050"/>
                  <a:gd name="connsiteX186" fmla="*/ 1739900 w 2362200"/>
                  <a:gd name="connsiteY186" fmla="*/ 1679575 h 1797050"/>
                  <a:gd name="connsiteX187" fmla="*/ 1730375 w 2362200"/>
                  <a:gd name="connsiteY187" fmla="*/ 1654175 h 1797050"/>
                  <a:gd name="connsiteX188" fmla="*/ 1708150 w 2362200"/>
                  <a:gd name="connsiteY188" fmla="*/ 1654175 h 1797050"/>
                  <a:gd name="connsiteX189" fmla="*/ 1695450 w 2362200"/>
                  <a:gd name="connsiteY189" fmla="*/ 1679575 h 1797050"/>
                  <a:gd name="connsiteX190" fmla="*/ 1663700 w 2362200"/>
                  <a:gd name="connsiteY190" fmla="*/ 1685925 h 1797050"/>
                  <a:gd name="connsiteX191" fmla="*/ 1628775 w 2362200"/>
                  <a:gd name="connsiteY191" fmla="*/ 1698625 h 1797050"/>
                  <a:gd name="connsiteX192" fmla="*/ 1600200 w 2362200"/>
                  <a:gd name="connsiteY192" fmla="*/ 1670050 h 1797050"/>
                  <a:gd name="connsiteX193" fmla="*/ 1597025 w 2362200"/>
                  <a:gd name="connsiteY193" fmla="*/ 1635125 h 1797050"/>
                  <a:gd name="connsiteX194" fmla="*/ 1568450 w 2362200"/>
                  <a:gd name="connsiteY194" fmla="*/ 1619250 h 1797050"/>
                  <a:gd name="connsiteX195" fmla="*/ 1558925 w 2362200"/>
                  <a:gd name="connsiteY195" fmla="*/ 1584325 h 1797050"/>
                  <a:gd name="connsiteX196" fmla="*/ 1517650 w 2362200"/>
                  <a:gd name="connsiteY196" fmla="*/ 1555750 h 1797050"/>
                  <a:gd name="connsiteX197" fmla="*/ 1498600 w 2362200"/>
                  <a:gd name="connsiteY197" fmla="*/ 1558925 h 1797050"/>
                  <a:gd name="connsiteX198" fmla="*/ 1466850 w 2362200"/>
                  <a:gd name="connsiteY198" fmla="*/ 1603375 h 1797050"/>
                  <a:gd name="connsiteX199" fmla="*/ 1419225 w 2362200"/>
                  <a:gd name="connsiteY199" fmla="*/ 1622425 h 1797050"/>
                  <a:gd name="connsiteX200" fmla="*/ 1393825 w 2362200"/>
                  <a:gd name="connsiteY200" fmla="*/ 1587500 h 1797050"/>
                  <a:gd name="connsiteX201" fmla="*/ 1368425 w 2362200"/>
                  <a:gd name="connsiteY201" fmla="*/ 1587500 h 1797050"/>
                  <a:gd name="connsiteX202" fmla="*/ 1270000 w 2362200"/>
                  <a:gd name="connsiteY202" fmla="*/ 1511300 h 1797050"/>
                  <a:gd name="connsiteX203" fmla="*/ 1276350 w 2362200"/>
                  <a:gd name="connsiteY203" fmla="*/ 1463675 h 1797050"/>
                  <a:gd name="connsiteX204" fmla="*/ 1238250 w 2362200"/>
                  <a:gd name="connsiteY204" fmla="*/ 1457325 h 1797050"/>
                  <a:gd name="connsiteX205" fmla="*/ 1222375 w 2362200"/>
                  <a:gd name="connsiteY205" fmla="*/ 1482725 h 1797050"/>
                  <a:gd name="connsiteX206" fmla="*/ 1187450 w 2362200"/>
                  <a:gd name="connsiteY206" fmla="*/ 1482725 h 1797050"/>
                  <a:gd name="connsiteX207" fmla="*/ 1139825 w 2362200"/>
                  <a:gd name="connsiteY207" fmla="*/ 1460500 h 1797050"/>
                  <a:gd name="connsiteX208" fmla="*/ 1092200 w 2362200"/>
                  <a:gd name="connsiteY208" fmla="*/ 1495425 h 1797050"/>
                  <a:gd name="connsiteX209" fmla="*/ 1098550 w 2362200"/>
                  <a:gd name="connsiteY209" fmla="*/ 1511300 h 1797050"/>
                  <a:gd name="connsiteX210" fmla="*/ 1079500 w 2362200"/>
                  <a:gd name="connsiteY210" fmla="*/ 1530350 h 1797050"/>
                  <a:gd name="connsiteX211" fmla="*/ 1035050 w 2362200"/>
                  <a:gd name="connsiteY211" fmla="*/ 1530350 h 1797050"/>
                  <a:gd name="connsiteX212" fmla="*/ 1006475 w 2362200"/>
                  <a:gd name="connsiteY212" fmla="*/ 1574800 h 1797050"/>
                  <a:gd name="connsiteX213" fmla="*/ 958850 w 2362200"/>
                  <a:gd name="connsiteY213" fmla="*/ 1571625 h 1797050"/>
                  <a:gd name="connsiteX214" fmla="*/ 952500 w 2362200"/>
                  <a:gd name="connsiteY214" fmla="*/ 1587500 h 1797050"/>
                  <a:gd name="connsiteX215" fmla="*/ 965200 w 2362200"/>
                  <a:gd name="connsiteY215" fmla="*/ 1670050 h 1797050"/>
                  <a:gd name="connsiteX216" fmla="*/ 939800 w 2362200"/>
                  <a:gd name="connsiteY216" fmla="*/ 1714500 h 1797050"/>
                  <a:gd name="connsiteX217" fmla="*/ 901700 w 2362200"/>
                  <a:gd name="connsiteY217" fmla="*/ 1720850 h 1797050"/>
                  <a:gd name="connsiteX218" fmla="*/ 898525 w 2362200"/>
                  <a:gd name="connsiteY218" fmla="*/ 1746250 h 1797050"/>
                  <a:gd name="connsiteX219" fmla="*/ 869950 w 2362200"/>
                  <a:gd name="connsiteY219" fmla="*/ 1746250 h 1797050"/>
                  <a:gd name="connsiteX220" fmla="*/ 854075 w 2362200"/>
                  <a:gd name="connsiteY220" fmla="*/ 1758950 h 1797050"/>
                  <a:gd name="connsiteX221" fmla="*/ 847725 w 2362200"/>
                  <a:gd name="connsiteY221" fmla="*/ 1771650 h 1797050"/>
                  <a:gd name="connsiteX222" fmla="*/ 828675 w 2362200"/>
                  <a:gd name="connsiteY222" fmla="*/ 1765300 h 1797050"/>
                  <a:gd name="connsiteX223" fmla="*/ 819150 w 2362200"/>
                  <a:gd name="connsiteY223" fmla="*/ 1752600 h 1797050"/>
                  <a:gd name="connsiteX224" fmla="*/ 790575 w 2362200"/>
                  <a:gd name="connsiteY224" fmla="*/ 1771650 h 1797050"/>
                  <a:gd name="connsiteX225" fmla="*/ 692150 w 2362200"/>
                  <a:gd name="connsiteY225" fmla="*/ 1701800 h 1797050"/>
                  <a:gd name="connsiteX226" fmla="*/ 650875 w 2362200"/>
                  <a:gd name="connsiteY226" fmla="*/ 1720850 h 1797050"/>
                  <a:gd name="connsiteX227" fmla="*/ 615950 w 2362200"/>
                  <a:gd name="connsiteY227" fmla="*/ 1685925 h 1797050"/>
                  <a:gd name="connsiteX228" fmla="*/ 581025 w 2362200"/>
                  <a:gd name="connsiteY228" fmla="*/ 1689100 h 1797050"/>
                  <a:gd name="connsiteX229" fmla="*/ 571500 w 2362200"/>
                  <a:gd name="connsiteY229" fmla="*/ 1609725 h 1797050"/>
                  <a:gd name="connsiteX230" fmla="*/ 523875 w 2362200"/>
                  <a:gd name="connsiteY230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32581 w 2362200"/>
                  <a:gd name="connsiteY66" fmla="*/ 101600 h 1797050"/>
                  <a:gd name="connsiteX67" fmla="*/ 347663 w 2362200"/>
                  <a:gd name="connsiteY67" fmla="*/ 113507 h 1797050"/>
                  <a:gd name="connsiteX68" fmla="*/ 377824 w 2362200"/>
                  <a:gd name="connsiteY68" fmla="*/ 125413 h 1797050"/>
                  <a:gd name="connsiteX69" fmla="*/ 400050 w 2362200"/>
                  <a:gd name="connsiteY69" fmla="*/ 107950 h 1797050"/>
                  <a:gd name="connsiteX70" fmla="*/ 403225 w 2362200"/>
                  <a:gd name="connsiteY70" fmla="*/ 107950 h 1797050"/>
                  <a:gd name="connsiteX71" fmla="*/ 409575 w 2362200"/>
                  <a:gd name="connsiteY71" fmla="*/ 120650 h 1797050"/>
                  <a:gd name="connsiteX72" fmla="*/ 428625 w 2362200"/>
                  <a:gd name="connsiteY72" fmla="*/ 120650 h 1797050"/>
                  <a:gd name="connsiteX73" fmla="*/ 436563 w 2362200"/>
                  <a:gd name="connsiteY73" fmla="*/ 102394 h 1797050"/>
                  <a:gd name="connsiteX74" fmla="*/ 365125 w 2362200"/>
                  <a:gd name="connsiteY74" fmla="*/ 55563 h 1797050"/>
                  <a:gd name="connsiteX75" fmla="*/ 384175 w 2362200"/>
                  <a:gd name="connsiteY75" fmla="*/ 43656 h 1797050"/>
                  <a:gd name="connsiteX76" fmla="*/ 433388 w 2362200"/>
                  <a:gd name="connsiteY76" fmla="*/ 42862 h 1797050"/>
                  <a:gd name="connsiteX77" fmla="*/ 454025 w 2362200"/>
                  <a:gd name="connsiteY77" fmla="*/ 63500 h 1797050"/>
                  <a:gd name="connsiteX78" fmla="*/ 511969 w 2362200"/>
                  <a:gd name="connsiteY78" fmla="*/ 75406 h 1797050"/>
                  <a:gd name="connsiteX79" fmla="*/ 606425 w 2362200"/>
                  <a:gd name="connsiteY79" fmla="*/ 22225 h 1797050"/>
                  <a:gd name="connsiteX80" fmla="*/ 638969 w 2362200"/>
                  <a:gd name="connsiteY80" fmla="*/ 31750 h 1797050"/>
                  <a:gd name="connsiteX81" fmla="*/ 644525 w 2362200"/>
                  <a:gd name="connsiteY81" fmla="*/ 0 h 1797050"/>
                  <a:gd name="connsiteX82" fmla="*/ 715169 w 2362200"/>
                  <a:gd name="connsiteY82" fmla="*/ 5556 h 1797050"/>
                  <a:gd name="connsiteX83" fmla="*/ 723900 w 2362200"/>
                  <a:gd name="connsiteY83" fmla="*/ 31750 h 1797050"/>
                  <a:gd name="connsiteX84" fmla="*/ 750888 w 2362200"/>
                  <a:gd name="connsiteY84" fmla="*/ 63500 h 1797050"/>
                  <a:gd name="connsiteX85" fmla="*/ 765968 w 2362200"/>
                  <a:gd name="connsiteY85" fmla="*/ 44450 h 1797050"/>
                  <a:gd name="connsiteX86" fmla="*/ 806450 w 2362200"/>
                  <a:gd name="connsiteY86" fmla="*/ 41275 h 1797050"/>
                  <a:gd name="connsiteX87" fmla="*/ 825500 w 2362200"/>
                  <a:gd name="connsiteY87" fmla="*/ 34925 h 1797050"/>
                  <a:gd name="connsiteX88" fmla="*/ 844550 w 2362200"/>
                  <a:gd name="connsiteY88" fmla="*/ 6350 h 1797050"/>
                  <a:gd name="connsiteX89" fmla="*/ 888206 w 2362200"/>
                  <a:gd name="connsiteY89" fmla="*/ 12700 h 1797050"/>
                  <a:gd name="connsiteX90" fmla="*/ 900906 w 2362200"/>
                  <a:gd name="connsiteY90" fmla="*/ 83344 h 1797050"/>
                  <a:gd name="connsiteX91" fmla="*/ 952500 w 2362200"/>
                  <a:gd name="connsiteY91" fmla="*/ 123825 h 1797050"/>
                  <a:gd name="connsiteX92" fmla="*/ 996950 w 2362200"/>
                  <a:gd name="connsiteY92" fmla="*/ 203200 h 1797050"/>
                  <a:gd name="connsiteX93" fmla="*/ 1037432 w 2362200"/>
                  <a:gd name="connsiteY93" fmla="*/ 228600 h 1797050"/>
                  <a:gd name="connsiteX94" fmla="*/ 1073944 w 2362200"/>
                  <a:gd name="connsiteY94" fmla="*/ 230981 h 1797050"/>
                  <a:gd name="connsiteX95" fmla="*/ 1129242 w 2362200"/>
                  <a:gd name="connsiteY95" fmla="*/ 283633 h 1797050"/>
                  <a:gd name="connsiteX96" fmla="*/ 1169458 w 2362200"/>
                  <a:gd name="connsiteY96" fmla="*/ 281517 h 1797050"/>
                  <a:gd name="connsiteX97" fmla="*/ 1206500 w 2362200"/>
                  <a:gd name="connsiteY97" fmla="*/ 317500 h 1797050"/>
                  <a:gd name="connsiteX98" fmla="*/ 1206500 w 2362200"/>
                  <a:gd name="connsiteY98" fmla="*/ 346075 h 1797050"/>
                  <a:gd name="connsiteX99" fmla="*/ 1279525 w 2362200"/>
                  <a:gd name="connsiteY99" fmla="*/ 384175 h 1797050"/>
                  <a:gd name="connsiteX100" fmla="*/ 1301750 w 2362200"/>
                  <a:gd name="connsiteY100" fmla="*/ 416983 h 1797050"/>
                  <a:gd name="connsiteX101" fmla="*/ 1282700 w 2362200"/>
                  <a:gd name="connsiteY101" fmla="*/ 460375 h 1797050"/>
                  <a:gd name="connsiteX102" fmla="*/ 1336675 w 2362200"/>
                  <a:gd name="connsiteY102" fmla="*/ 504825 h 1797050"/>
                  <a:gd name="connsiteX103" fmla="*/ 1378744 w 2362200"/>
                  <a:gd name="connsiteY103" fmla="*/ 503238 h 1797050"/>
                  <a:gd name="connsiteX104" fmla="*/ 1403350 w 2362200"/>
                  <a:gd name="connsiteY104" fmla="*/ 530225 h 1797050"/>
                  <a:gd name="connsiteX105" fmla="*/ 1434307 w 2362200"/>
                  <a:gd name="connsiteY105" fmla="*/ 526475 h 1797050"/>
                  <a:gd name="connsiteX106" fmla="*/ 1468438 w 2362200"/>
                  <a:gd name="connsiteY106" fmla="*/ 548578 h 1797050"/>
                  <a:gd name="connsiteX107" fmla="*/ 1492250 w 2362200"/>
                  <a:gd name="connsiteY107" fmla="*/ 590550 h 1797050"/>
                  <a:gd name="connsiteX108" fmla="*/ 1480344 w 2362200"/>
                  <a:gd name="connsiteY108" fmla="*/ 612775 h 1797050"/>
                  <a:gd name="connsiteX109" fmla="*/ 1450975 w 2362200"/>
                  <a:gd name="connsiteY109" fmla="*/ 622300 h 1797050"/>
                  <a:gd name="connsiteX110" fmla="*/ 1511300 w 2362200"/>
                  <a:gd name="connsiteY110" fmla="*/ 638175 h 1797050"/>
                  <a:gd name="connsiteX111" fmla="*/ 1581944 w 2362200"/>
                  <a:gd name="connsiteY111" fmla="*/ 619919 h 1797050"/>
                  <a:gd name="connsiteX112" fmla="*/ 1622425 w 2362200"/>
                  <a:gd name="connsiteY112" fmla="*/ 613569 h 1797050"/>
                  <a:gd name="connsiteX113" fmla="*/ 1623219 w 2362200"/>
                  <a:gd name="connsiteY113" fmla="*/ 587375 h 1797050"/>
                  <a:gd name="connsiteX114" fmla="*/ 1641475 w 2362200"/>
                  <a:gd name="connsiteY114" fmla="*/ 593725 h 1797050"/>
                  <a:gd name="connsiteX115" fmla="*/ 1698625 w 2362200"/>
                  <a:gd name="connsiteY115" fmla="*/ 611981 h 1797050"/>
                  <a:gd name="connsiteX116" fmla="*/ 1704181 w 2362200"/>
                  <a:gd name="connsiteY116" fmla="*/ 575469 h 1797050"/>
                  <a:gd name="connsiteX117" fmla="*/ 1724025 w 2362200"/>
                  <a:gd name="connsiteY117" fmla="*/ 565150 h 1797050"/>
                  <a:gd name="connsiteX118" fmla="*/ 1803400 w 2362200"/>
                  <a:gd name="connsiteY118" fmla="*/ 508000 h 1797050"/>
                  <a:gd name="connsiteX119" fmla="*/ 1885950 w 2362200"/>
                  <a:gd name="connsiteY119" fmla="*/ 485775 h 1797050"/>
                  <a:gd name="connsiteX120" fmla="*/ 1952625 w 2362200"/>
                  <a:gd name="connsiteY120" fmla="*/ 415925 h 1797050"/>
                  <a:gd name="connsiteX121" fmla="*/ 1977231 w 2362200"/>
                  <a:gd name="connsiteY121" fmla="*/ 409575 h 1797050"/>
                  <a:gd name="connsiteX122" fmla="*/ 2006600 w 2362200"/>
                  <a:gd name="connsiteY122" fmla="*/ 396875 h 1797050"/>
                  <a:gd name="connsiteX123" fmla="*/ 2056606 w 2362200"/>
                  <a:gd name="connsiteY123" fmla="*/ 411956 h 1797050"/>
                  <a:gd name="connsiteX124" fmla="*/ 2078038 w 2362200"/>
                  <a:gd name="connsiteY124" fmla="*/ 452437 h 1797050"/>
                  <a:gd name="connsiteX125" fmla="*/ 2133600 w 2362200"/>
                  <a:gd name="connsiteY125" fmla="*/ 504825 h 1797050"/>
                  <a:gd name="connsiteX126" fmla="*/ 2194719 w 2362200"/>
                  <a:gd name="connsiteY126" fmla="*/ 536575 h 1797050"/>
                  <a:gd name="connsiteX127" fmla="*/ 2248694 w 2362200"/>
                  <a:gd name="connsiteY127" fmla="*/ 523081 h 1797050"/>
                  <a:gd name="connsiteX128" fmla="*/ 2266156 w 2362200"/>
                  <a:gd name="connsiteY128" fmla="*/ 531019 h 1797050"/>
                  <a:gd name="connsiteX129" fmla="*/ 2274887 w 2362200"/>
                  <a:gd name="connsiteY129" fmla="*/ 573881 h 1797050"/>
                  <a:gd name="connsiteX130" fmla="*/ 2324100 w 2362200"/>
                  <a:gd name="connsiteY130" fmla="*/ 606425 h 1797050"/>
                  <a:gd name="connsiteX131" fmla="*/ 2362200 w 2362200"/>
                  <a:gd name="connsiteY131" fmla="*/ 644525 h 1797050"/>
                  <a:gd name="connsiteX132" fmla="*/ 2310857 w 2362200"/>
                  <a:gd name="connsiteY132" fmla="*/ 772537 h 1797050"/>
                  <a:gd name="connsiteX133" fmla="*/ 2273300 w 2362200"/>
                  <a:gd name="connsiteY133" fmla="*/ 895350 h 1797050"/>
                  <a:gd name="connsiteX134" fmla="*/ 2247900 w 2362200"/>
                  <a:gd name="connsiteY134" fmla="*/ 949325 h 1797050"/>
                  <a:gd name="connsiteX135" fmla="*/ 2197100 w 2362200"/>
                  <a:gd name="connsiteY135" fmla="*/ 949325 h 1797050"/>
                  <a:gd name="connsiteX136" fmla="*/ 2174875 w 2362200"/>
                  <a:gd name="connsiteY136" fmla="*/ 993775 h 1797050"/>
                  <a:gd name="connsiteX137" fmla="*/ 2174875 w 2362200"/>
                  <a:gd name="connsiteY137" fmla="*/ 993775 h 1797050"/>
                  <a:gd name="connsiteX138" fmla="*/ 2181225 w 2362200"/>
                  <a:gd name="connsiteY138" fmla="*/ 1022350 h 1797050"/>
                  <a:gd name="connsiteX139" fmla="*/ 2146300 w 2362200"/>
                  <a:gd name="connsiteY139" fmla="*/ 1031875 h 1797050"/>
                  <a:gd name="connsiteX140" fmla="*/ 2095500 w 2362200"/>
                  <a:gd name="connsiteY140" fmla="*/ 1019175 h 1797050"/>
                  <a:gd name="connsiteX141" fmla="*/ 2101850 w 2362200"/>
                  <a:gd name="connsiteY141" fmla="*/ 1073150 h 1797050"/>
                  <a:gd name="connsiteX142" fmla="*/ 2114550 w 2362200"/>
                  <a:gd name="connsiteY142" fmla="*/ 1117600 h 1797050"/>
                  <a:gd name="connsiteX143" fmla="*/ 2051050 w 2362200"/>
                  <a:gd name="connsiteY143" fmla="*/ 1152525 h 1797050"/>
                  <a:gd name="connsiteX144" fmla="*/ 2066925 w 2362200"/>
                  <a:gd name="connsiteY144" fmla="*/ 1174750 h 1797050"/>
                  <a:gd name="connsiteX145" fmla="*/ 2047875 w 2362200"/>
                  <a:gd name="connsiteY145" fmla="*/ 1196975 h 1797050"/>
                  <a:gd name="connsiteX146" fmla="*/ 1968500 w 2362200"/>
                  <a:gd name="connsiteY146" fmla="*/ 1171575 h 1797050"/>
                  <a:gd name="connsiteX147" fmla="*/ 1943100 w 2362200"/>
                  <a:gd name="connsiteY147" fmla="*/ 1187450 h 1797050"/>
                  <a:gd name="connsiteX148" fmla="*/ 1908175 w 2362200"/>
                  <a:gd name="connsiteY148" fmla="*/ 1187450 h 1797050"/>
                  <a:gd name="connsiteX149" fmla="*/ 1908175 w 2362200"/>
                  <a:gd name="connsiteY149" fmla="*/ 1247775 h 1797050"/>
                  <a:gd name="connsiteX150" fmla="*/ 1924050 w 2362200"/>
                  <a:gd name="connsiteY150" fmla="*/ 1263650 h 1797050"/>
                  <a:gd name="connsiteX151" fmla="*/ 1933575 w 2362200"/>
                  <a:gd name="connsiteY151" fmla="*/ 1279525 h 1797050"/>
                  <a:gd name="connsiteX152" fmla="*/ 1943100 w 2362200"/>
                  <a:gd name="connsiteY152" fmla="*/ 1279525 h 1797050"/>
                  <a:gd name="connsiteX153" fmla="*/ 1933575 w 2362200"/>
                  <a:gd name="connsiteY153" fmla="*/ 1304925 h 1797050"/>
                  <a:gd name="connsiteX154" fmla="*/ 1952625 w 2362200"/>
                  <a:gd name="connsiteY154" fmla="*/ 1320800 h 1797050"/>
                  <a:gd name="connsiteX155" fmla="*/ 1949450 w 2362200"/>
                  <a:gd name="connsiteY155" fmla="*/ 1336675 h 1797050"/>
                  <a:gd name="connsiteX156" fmla="*/ 1905000 w 2362200"/>
                  <a:gd name="connsiteY156" fmla="*/ 13366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387475 h 1797050"/>
                  <a:gd name="connsiteX159" fmla="*/ 1901825 w 2362200"/>
                  <a:gd name="connsiteY159" fmla="*/ 1406525 h 1797050"/>
                  <a:gd name="connsiteX160" fmla="*/ 1936750 w 2362200"/>
                  <a:gd name="connsiteY160" fmla="*/ 1447800 h 1797050"/>
                  <a:gd name="connsiteX161" fmla="*/ 1990725 w 2362200"/>
                  <a:gd name="connsiteY161" fmla="*/ 1447800 h 1797050"/>
                  <a:gd name="connsiteX162" fmla="*/ 2060575 w 2362200"/>
                  <a:gd name="connsiteY162" fmla="*/ 1476375 h 1797050"/>
                  <a:gd name="connsiteX163" fmla="*/ 2060575 w 2362200"/>
                  <a:gd name="connsiteY163" fmla="*/ 1504950 h 1797050"/>
                  <a:gd name="connsiteX164" fmla="*/ 2035175 w 2362200"/>
                  <a:gd name="connsiteY164" fmla="*/ 1571625 h 1797050"/>
                  <a:gd name="connsiteX165" fmla="*/ 2063750 w 2362200"/>
                  <a:gd name="connsiteY165" fmla="*/ 1587500 h 1797050"/>
                  <a:gd name="connsiteX166" fmla="*/ 2105025 w 2362200"/>
                  <a:gd name="connsiteY166" fmla="*/ 1660525 h 1797050"/>
                  <a:gd name="connsiteX167" fmla="*/ 2054225 w 2362200"/>
                  <a:gd name="connsiteY167" fmla="*/ 1736725 h 1797050"/>
                  <a:gd name="connsiteX168" fmla="*/ 2028825 w 2362200"/>
                  <a:gd name="connsiteY168" fmla="*/ 1730375 h 1797050"/>
                  <a:gd name="connsiteX169" fmla="*/ 2006600 w 2362200"/>
                  <a:gd name="connsiteY169" fmla="*/ 1717675 h 1797050"/>
                  <a:gd name="connsiteX170" fmla="*/ 2000250 w 2362200"/>
                  <a:gd name="connsiteY170" fmla="*/ 1736725 h 1797050"/>
                  <a:gd name="connsiteX171" fmla="*/ 1958975 w 2362200"/>
                  <a:gd name="connsiteY171" fmla="*/ 1746250 h 1797050"/>
                  <a:gd name="connsiteX172" fmla="*/ 1952625 w 2362200"/>
                  <a:gd name="connsiteY172" fmla="*/ 1778000 h 1797050"/>
                  <a:gd name="connsiteX173" fmla="*/ 1901825 w 2362200"/>
                  <a:gd name="connsiteY173" fmla="*/ 1797050 h 1797050"/>
                  <a:gd name="connsiteX174" fmla="*/ 1879600 w 2362200"/>
                  <a:gd name="connsiteY174" fmla="*/ 1758950 h 1797050"/>
                  <a:gd name="connsiteX175" fmla="*/ 1841500 w 2362200"/>
                  <a:gd name="connsiteY175" fmla="*/ 1768475 h 1797050"/>
                  <a:gd name="connsiteX176" fmla="*/ 1844675 w 2362200"/>
                  <a:gd name="connsiteY176" fmla="*/ 1730375 h 1797050"/>
                  <a:gd name="connsiteX177" fmla="*/ 1825625 w 2362200"/>
                  <a:gd name="connsiteY177" fmla="*/ 1704975 h 1797050"/>
                  <a:gd name="connsiteX178" fmla="*/ 1860550 w 2362200"/>
                  <a:gd name="connsiteY178" fmla="*/ 1685925 h 1797050"/>
                  <a:gd name="connsiteX179" fmla="*/ 1803400 w 2362200"/>
                  <a:gd name="connsiteY179" fmla="*/ 1666875 h 1797050"/>
                  <a:gd name="connsiteX180" fmla="*/ 1790700 w 2362200"/>
                  <a:gd name="connsiteY180" fmla="*/ 1692275 h 1797050"/>
                  <a:gd name="connsiteX181" fmla="*/ 1746250 w 2362200"/>
                  <a:gd name="connsiteY181" fmla="*/ 1711325 h 1797050"/>
                  <a:gd name="connsiteX182" fmla="*/ 1739900 w 2362200"/>
                  <a:gd name="connsiteY182" fmla="*/ 1733550 h 1797050"/>
                  <a:gd name="connsiteX183" fmla="*/ 1724025 w 2362200"/>
                  <a:gd name="connsiteY183" fmla="*/ 1739900 h 1797050"/>
                  <a:gd name="connsiteX184" fmla="*/ 1701800 w 2362200"/>
                  <a:gd name="connsiteY184" fmla="*/ 1739900 h 1797050"/>
                  <a:gd name="connsiteX185" fmla="*/ 1714500 w 2362200"/>
                  <a:gd name="connsiteY185" fmla="*/ 1704975 h 1797050"/>
                  <a:gd name="connsiteX186" fmla="*/ 1739900 w 2362200"/>
                  <a:gd name="connsiteY186" fmla="*/ 1679575 h 1797050"/>
                  <a:gd name="connsiteX187" fmla="*/ 1730375 w 2362200"/>
                  <a:gd name="connsiteY187" fmla="*/ 1654175 h 1797050"/>
                  <a:gd name="connsiteX188" fmla="*/ 1708150 w 2362200"/>
                  <a:gd name="connsiteY188" fmla="*/ 1654175 h 1797050"/>
                  <a:gd name="connsiteX189" fmla="*/ 1695450 w 2362200"/>
                  <a:gd name="connsiteY189" fmla="*/ 1679575 h 1797050"/>
                  <a:gd name="connsiteX190" fmla="*/ 1663700 w 2362200"/>
                  <a:gd name="connsiteY190" fmla="*/ 1685925 h 1797050"/>
                  <a:gd name="connsiteX191" fmla="*/ 1628775 w 2362200"/>
                  <a:gd name="connsiteY191" fmla="*/ 1698625 h 1797050"/>
                  <a:gd name="connsiteX192" fmla="*/ 1600200 w 2362200"/>
                  <a:gd name="connsiteY192" fmla="*/ 1670050 h 1797050"/>
                  <a:gd name="connsiteX193" fmla="*/ 1597025 w 2362200"/>
                  <a:gd name="connsiteY193" fmla="*/ 1635125 h 1797050"/>
                  <a:gd name="connsiteX194" fmla="*/ 1568450 w 2362200"/>
                  <a:gd name="connsiteY194" fmla="*/ 1619250 h 1797050"/>
                  <a:gd name="connsiteX195" fmla="*/ 1558925 w 2362200"/>
                  <a:gd name="connsiteY195" fmla="*/ 1584325 h 1797050"/>
                  <a:gd name="connsiteX196" fmla="*/ 1517650 w 2362200"/>
                  <a:gd name="connsiteY196" fmla="*/ 1555750 h 1797050"/>
                  <a:gd name="connsiteX197" fmla="*/ 1498600 w 2362200"/>
                  <a:gd name="connsiteY197" fmla="*/ 1558925 h 1797050"/>
                  <a:gd name="connsiteX198" fmla="*/ 1466850 w 2362200"/>
                  <a:gd name="connsiteY198" fmla="*/ 1603375 h 1797050"/>
                  <a:gd name="connsiteX199" fmla="*/ 1419225 w 2362200"/>
                  <a:gd name="connsiteY199" fmla="*/ 1622425 h 1797050"/>
                  <a:gd name="connsiteX200" fmla="*/ 1393825 w 2362200"/>
                  <a:gd name="connsiteY200" fmla="*/ 1587500 h 1797050"/>
                  <a:gd name="connsiteX201" fmla="*/ 1368425 w 2362200"/>
                  <a:gd name="connsiteY201" fmla="*/ 1587500 h 1797050"/>
                  <a:gd name="connsiteX202" fmla="*/ 1270000 w 2362200"/>
                  <a:gd name="connsiteY202" fmla="*/ 1511300 h 1797050"/>
                  <a:gd name="connsiteX203" fmla="*/ 1276350 w 2362200"/>
                  <a:gd name="connsiteY203" fmla="*/ 1463675 h 1797050"/>
                  <a:gd name="connsiteX204" fmla="*/ 1238250 w 2362200"/>
                  <a:gd name="connsiteY204" fmla="*/ 1457325 h 1797050"/>
                  <a:gd name="connsiteX205" fmla="*/ 1222375 w 2362200"/>
                  <a:gd name="connsiteY205" fmla="*/ 1482725 h 1797050"/>
                  <a:gd name="connsiteX206" fmla="*/ 1187450 w 2362200"/>
                  <a:gd name="connsiteY206" fmla="*/ 1482725 h 1797050"/>
                  <a:gd name="connsiteX207" fmla="*/ 1139825 w 2362200"/>
                  <a:gd name="connsiteY207" fmla="*/ 1460500 h 1797050"/>
                  <a:gd name="connsiteX208" fmla="*/ 1092200 w 2362200"/>
                  <a:gd name="connsiteY208" fmla="*/ 1495425 h 1797050"/>
                  <a:gd name="connsiteX209" fmla="*/ 1098550 w 2362200"/>
                  <a:gd name="connsiteY209" fmla="*/ 1511300 h 1797050"/>
                  <a:gd name="connsiteX210" fmla="*/ 1079500 w 2362200"/>
                  <a:gd name="connsiteY210" fmla="*/ 1530350 h 1797050"/>
                  <a:gd name="connsiteX211" fmla="*/ 1035050 w 2362200"/>
                  <a:gd name="connsiteY211" fmla="*/ 1530350 h 1797050"/>
                  <a:gd name="connsiteX212" fmla="*/ 1006475 w 2362200"/>
                  <a:gd name="connsiteY212" fmla="*/ 1574800 h 1797050"/>
                  <a:gd name="connsiteX213" fmla="*/ 958850 w 2362200"/>
                  <a:gd name="connsiteY213" fmla="*/ 1571625 h 1797050"/>
                  <a:gd name="connsiteX214" fmla="*/ 952500 w 2362200"/>
                  <a:gd name="connsiteY214" fmla="*/ 1587500 h 1797050"/>
                  <a:gd name="connsiteX215" fmla="*/ 965200 w 2362200"/>
                  <a:gd name="connsiteY215" fmla="*/ 1670050 h 1797050"/>
                  <a:gd name="connsiteX216" fmla="*/ 939800 w 2362200"/>
                  <a:gd name="connsiteY216" fmla="*/ 1714500 h 1797050"/>
                  <a:gd name="connsiteX217" fmla="*/ 901700 w 2362200"/>
                  <a:gd name="connsiteY217" fmla="*/ 1720850 h 1797050"/>
                  <a:gd name="connsiteX218" fmla="*/ 898525 w 2362200"/>
                  <a:gd name="connsiteY218" fmla="*/ 1746250 h 1797050"/>
                  <a:gd name="connsiteX219" fmla="*/ 869950 w 2362200"/>
                  <a:gd name="connsiteY219" fmla="*/ 1746250 h 1797050"/>
                  <a:gd name="connsiteX220" fmla="*/ 854075 w 2362200"/>
                  <a:gd name="connsiteY220" fmla="*/ 1758950 h 1797050"/>
                  <a:gd name="connsiteX221" fmla="*/ 847725 w 2362200"/>
                  <a:gd name="connsiteY221" fmla="*/ 1771650 h 1797050"/>
                  <a:gd name="connsiteX222" fmla="*/ 828675 w 2362200"/>
                  <a:gd name="connsiteY222" fmla="*/ 1765300 h 1797050"/>
                  <a:gd name="connsiteX223" fmla="*/ 819150 w 2362200"/>
                  <a:gd name="connsiteY223" fmla="*/ 1752600 h 1797050"/>
                  <a:gd name="connsiteX224" fmla="*/ 790575 w 2362200"/>
                  <a:gd name="connsiteY224" fmla="*/ 1771650 h 1797050"/>
                  <a:gd name="connsiteX225" fmla="*/ 692150 w 2362200"/>
                  <a:gd name="connsiteY225" fmla="*/ 1701800 h 1797050"/>
                  <a:gd name="connsiteX226" fmla="*/ 650875 w 2362200"/>
                  <a:gd name="connsiteY226" fmla="*/ 1720850 h 1797050"/>
                  <a:gd name="connsiteX227" fmla="*/ 615950 w 2362200"/>
                  <a:gd name="connsiteY227" fmla="*/ 1685925 h 1797050"/>
                  <a:gd name="connsiteX228" fmla="*/ 581025 w 2362200"/>
                  <a:gd name="connsiteY228" fmla="*/ 1689100 h 1797050"/>
                  <a:gd name="connsiteX229" fmla="*/ 571500 w 2362200"/>
                  <a:gd name="connsiteY229" fmla="*/ 1609725 h 1797050"/>
                  <a:gd name="connsiteX230" fmla="*/ 523875 w 2362200"/>
                  <a:gd name="connsiteY230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0200 w 2362200"/>
                  <a:gd name="connsiteY65" fmla="*/ 98425 h 1797050"/>
                  <a:gd name="connsiteX66" fmla="*/ 347663 w 2362200"/>
                  <a:gd name="connsiteY66" fmla="*/ 113507 h 1797050"/>
                  <a:gd name="connsiteX67" fmla="*/ 377824 w 2362200"/>
                  <a:gd name="connsiteY67" fmla="*/ 125413 h 1797050"/>
                  <a:gd name="connsiteX68" fmla="*/ 400050 w 2362200"/>
                  <a:gd name="connsiteY68" fmla="*/ 107950 h 1797050"/>
                  <a:gd name="connsiteX69" fmla="*/ 403225 w 2362200"/>
                  <a:gd name="connsiteY69" fmla="*/ 107950 h 1797050"/>
                  <a:gd name="connsiteX70" fmla="*/ 409575 w 2362200"/>
                  <a:gd name="connsiteY70" fmla="*/ 120650 h 1797050"/>
                  <a:gd name="connsiteX71" fmla="*/ 428625 w 2362200"/>
                  <a:gd name="connsiteY71" fmla="*/ 120650 h 1797050"/>
                  <a:gd name="connsiteX72" fmla="*/ 436563 w 2362200"/>
                  <a:gd name="connsiteY72" fmla="*/ 102394 h 1797050"/>
                  <a:gd name="connsiteX73" fmla="*/ 365125 w 2362200"/>
                  <a:gd name="connsiteY73" fmla="*/ 55563 h 1797050"/>
                  <a:gd name="connsiteX74" fmla="*/ 384175 w 2362200"/>
                  <a:gd name="connsiteY74" fmla="*/ 43656 h 1797050"/>
                  <a:gd name="connsiteX75" fmla="*/ 433388 w 2362200"/>
                  <a:gd name="connsiteY75" fmla="*/ 42862 h 1797050"/>
                  <a:gd name="connsiteX76" fmla="*/ 454025 w 2362200"/>
                  <a:gd name="connsiteY76" fmla="*/ 63500 h 1797050"/>
                  <a:gd name="connsiteX77" fmla="*/ 511969 w 2362200"/>
                  <a:gd name="connsiteY77" fmla="*/ 75406 h 1797050"/>
                  <a:gd name="connsiteX78" fmla="*/ 606425 w 2362200"/>
                  <a:gd name="connsiteY78" fmla="*/ 22225 h 1797050"/>
                  <a:gd name="connsiteX79" fmla="*/ 638969 w 2362200"/>
                  <a:gd name="connsiteY79" fmla="*/ 31750 h 1797050"/>
                  <a:gd name="connsiteX80" fmla="*/ 644525 w 2362200"/>
                  <a:gd name="connsiteY80" fmla="*/ 0 h 1797050"/>
                  <a:gd name="connsiteX81" fmla="*/ 715169 w 2362200"/>
                  <a:gd name="connsiteY81" fmla="*/ 5556 h 1797050"/>
                  <a:gd name="connsiteX82" fmla="*/ 723900 w 2362200"/>
                  <a:gd name="connsiteY82" fmla="*/ 31750 h 1797050"/>
                  <a:gd name="connsiteX83" fmla="*/ 750888 w 2362200"/>
                  <a:gd name="connsiteY83" fmla="*/ 63500 h 1797050"/>
                  <a:gd name="connsiteX84" fmla="*/ 765968 w 2362200"/>
                  <a:gd name="connsiteY84" fmla="*/ 44450 h 1797050"/>
                  <a:gd name="connsiteX85" fmla="*/ 806450 w 2362200"/>
                  <a:gd name="connsiteY85" fmla="*/ 41275 h 1797050"/>
                  <a:gd name="connsiteX86" fmla="*/ 825500 w 2362200"/>
                  <a:gd name="connsiteY86" fmla="*/ 34925 h 1797050"/>
                  <a:gd name="connsiteX87" fmla="*/ 844550 w 2362200"/>
                  <a:gd name="connsiteY87" fmla="*/ 6350 h 1797050"/>
                  <a:gd name="connsiteX88" fmla="*/ 888206 w 2362200"/>
                  <a:gd name="connsiteY88" fmla="*/ 12700 h 1797050"/>
                  <a:gd name="connsiteX89" fmla="*/ 900906 w 2362200"/>
                  <a:gd name="connsiteY89" fmla="*/ 83344 h 1797050"/>
                  <a:gd name="connsiteX90" fmla="*/ 952500 w 2362200"/>
                  <a:gd name="connsiteY90" fmla="*/ 123825 h 1797050"/>
                  <a:gd name="connsiteX91" fmla="*/ 996950 w 2362200"/>
                  <a:gd name="connsiteY91" fmla="*/ 203200 h 1797050"/>
                  <a:gd name="connsiteX92" fmla="*/ 1037432 w 2362200"/>
                  <a:gd name="connsiteY92" fmla="*/ 228600 h 1797050"/>
                  <a:gd name="connsiteX93" fmla="*/ 1073944 w 2362200"/>
                  <a:gd name="connsiteY93" fmla="*/ 230981 h 1797050"/>
                  <a:gd name="connsiteX94" fmla="*/ 1129242 w 2362200"/>
                  <a:gd name="connsiteY94" fmla="*/ 283633 h 1797050"/>
                  <a:gd name="connsiteX95" fmla="*/ 1169458 w 2362200"/>
                  <a:gd name="connsiteY95" fmla="*/ 281517 h 1797050"/>
                  <a:gd name="connsiteX96" fmla="*/ 1206500 w 2362200"/>
                  <a:gd name="connsiteY96" fmla="*/ 317500 h 1797050"/>
                  <a:gd name="connsiteX97" fmla="*/ 1206500 w 2362200"/>
                  <a:gd name="connsiteY97" fmla="*/ 346075 h 1797050"/>
                  <a:gd name="connsiteX98" fmla="*/ 1279525 w 2362200"/>
                  <a:gd name="connsiteY98" fmla="*/ 384175 h 1797050"/>
                  <a:gd name="connsiteX99" fmla="*/ 1301750 w 2362200"/>
                  <a:gd name="connsiteY99" fmla="*/ 416983 h 1797050"/>
                  <a:gd name="connsiteX100" fmla="*/ 1282700 w 2362200"/>
                  <a:gd name="connsiteY100" fmla="*/ 460375 h 1797050"/>
                  <a:gd name="connsiteX101" fmla="*/ 1336675 w 2362200"/>
                  <a:gd name="connsiteY101" fmla="*/ 504825 h 1797050"/>
                  <a:gd name="connsiteX102" fmla="*/ 1378744 w 2362200"/>
                  <a:gd name="connsiteY102" fmla="*/ 503238 h 1797050"/>
                  <a:gd name="connsiteX103" fmla="*/ 1403350 w 2362200"/>
                  <a:gd name="connsiteY103" fmla="*/ 530225 h 1797050"/>
                  <a:gd name="connsiteX104" fmla="*/ 1434307 w 2362200"/>
                  <a:gd name="connsiteY104" fmla="*/ 526475 h 1797050"/>
                  <a:gd name="connsiteX105" fmla="*/ 1468438 w 2362200"/>
                  <a:gd name="connsiteY105" fmla="*/ 548578 h 1797050"/>
                  <a:gd name="connsiteX106" fmla="*/ 1492250 w 2362200"/>
                  <a:gd name="connsiteY106" fmla="*/ 590550 h 1797050"/>
                  <a:gd name="connsiteX107" fmla="*/ 1480344 w 2362200"/>
                  <a:gd name="connsiteY107" fmla="*/ 612775 h 1797050"/>
                  <a:gd name="connsiteX108" fmla="*/ 1450975 w 2362200"/>
                  <a:gd name="connsiteY108" fmla="*/ 622300 h 1797050"/>
                  <a:gd name="connsiteX109" fmla="*/ 1511300 w 2362200"/>
                  <a:gd name="connsiteY109" fmla="*/ 638175 h 1797050"/>
                  <a:gd name="connsiteX110" fmla="*/ 1581944 w 2362200"/>
                  <a:gd name="connsiteY110" fmla="*/ 619919 h 1797050"/>
                  <a:gd name="connsiteX111" fmla="*/ 1622425 w 2362200"/>
                  <a:gd name="connsiteY111" fmla="*/ 613569 h 1797050"/>
                  <a:gd name="connsiteX112" fmla="*/ 1623219 w 2362200"/>
                  <a:gd name="connsiteY112" fmla="*/ 587375 h 1797050"/>
                  <a:gd name="connsiteX113" fmla="*/ 1641475 w 2362200"/>
                  <a:gd name="connsiteY113" fmla="*/ 593725 h 1797050"/>
                  <a:gd name="connsiteX114" fmla="*/ 1698625 w 2362200"/>
                  <a:gd name="connsiteY114" fmla="*/ 611981 h 1797050"/>
                  <a:gd name="connsiteX115" fmla="*/ 1704181 w 2362200"/>
                  <a:gd name="connsiteY115" fmla="*/ 575469 h 1797050"/>
                  <a:gd name="connsiteX116" fmla="*/ 1724025 w 2362200"/>
                  <a:gd name="connsiteY116" fmla="*/ 565150 h 1797050"/>
                  <a:gd name="connsiteX117" fmla="*/ 1803400 w 2362200"/>
                  <a:gd name="connsiteY117" fmla="*/ 508000 h 1797050"/>
                  <a:gd name="connsiteX118" fmla="*/ 1885950 w 2362200"/>
                  <a:gd name="connsiteY118" fmla="*/ 485775 h 1797050"/>
                  <a:gd name="connsiteX119" fmla="*/ 1952625 w 2362200"/>
                  <a:gd name="connsiteY119" fmla="*/ 415925 h 1797050"/>
                  <a:gd name="connsiteX120" fmla="*/ 1977231 w 2362200"/>
                  <a:gd name="connsiteY120" fmla="*/ 409575 h 1797050"/>
                  <a:gd name="connsiteX121" fmla="*/ 2006600 w 2362200"/>
                  <a:gd name="connsiteY121" fmla="*/ 396875 h 1797050"/>
                  <a:gd name="connsiteX122" fmla="*/ 2056606 w 2362200"/>
                  <a:gd name="connsiteY122" fmla="*/ 411956 h 1797050"/>
                  <a:gd name="connsiteX123" fmla="*/ 2078038 w 2362200"/>
                  <a:gd name="connsiteY123" fmla="*/ 452437 h 1797050"/>
                  <a:gd name="connsiteX124" fmla="*/ 2133600 w 2362200"/>
                  <a:gd name="connsiteY124" fmla="*/ 504825 h 1797050"/>
                  <a:gd name="connsiteX125" fmla="*/ 2194719 w 2362200"/>
                  <a:gd name="connsiteY125" fmla="*/ 536575 h 1797050"/>
                  <a:gd name="connsiteX126" fmla="*/ 2248694 w 2362200"/>
                  <a:gd name="connsiteY126" fmla="*/ 523081 h 1797050"/>
                  <a:gd name="connsiteX127" fmla="*/ 2266156 w 2362200"/>
                  <a:gd name="connsiteY127" fmla="*/ 531019 h 1797050"/>
                  <a:gd name="connsiteX128" fmla="*/ 2274887 w 2362200"/>
                  <a:gd name="connsiteY128" fmla="*/ 573881 h 1797050"/>
                  <a:gd name="connsiteX129" fmla="*/ 2324100 w 2362200"/>
                  <a:gd name="connsiteY129" fmla="*/ 606425 h 1797050"/>
                  <a:gd name="connsiteX130" fmla="*/ 2362200 w 2362200"/>
                  <a:gd name="connsiteY130" fmla="*/ 644525 h 1797050"/>
                  <a:gd name="connsiteX131" fmla="*/ 2310857 w 2362200"/>
                  <a:gd name="connsiteY131" fmla="*/ 772537 h 1797050"/>
                  <a:gd name="connsiteX132" fmla="*/ 2273300 w 2362200"/>
                  <a:gd name="connsiteY132" fmla="*/ 895350 h 1797050"/>
                  <a:gd name="connsiteX133" fmla="*/ 2247900 w 2362200"/>
                  <a:gd name="connsiteY133" fmla="*/ 949325 h 1797050"/>
                  <a:gd name="connsiteX134" fmla="*/ 2197100 w 2362200"/>
                  <a:gd name="connsiteY134" fmla="*/ 949325 h 1797050"/>
                  <a:gd name="connsiteX135" fmla="*/ 2174875 w 2362200"/>
                  <a:gd name="connsiteY135" fmla="*/ 993775 h 1797050"/>
                  <a:gd name="connsiteX136" fmla="*/ 2174875 w 2362200"/>
                  <a:gd name="connsiteY136" fmla="*/ 993775 h 1797050"/>
                  <a:gd name="connsiteX137" fmla="*/ 2181225 w 2362200"/>
                  <a:gd name="connsiteY137" fmla="*/ 1022350 h 1797050"/>
                  <a:gd name="connsiteX138" fmla="*/ 2146300 w 2362200"/>
                  <a:gd name="connsiteY138" fmla="*/ 1031875 h 1797050"/>
                  <a:gd name="connsiteX139" fmla="*/ 2095500 w 2362200"/>
                  <a:gd name="connsiteY139" fmla="*/ 1019175 h 1797050"/>
                  <a:gd name="connsiteX140" fmla="*/ 2101850 w 2362200"/>
                  <a:gd name="connsiteY140" fmla="*/ 1073150 h 1797050"/>
                  <a:gd name="connsiteX141" fmla="*/ 2114550 w 2362200"/>
                  <a:gd name="connsiteY141" fmla="*/ 1117600 h 1797050"/>
                  <a:gd name="connsiteX142" fmla="*/ 2051050 w 2362200"/>
                  <a:gd name="connsiteY142" fmla="*/ 1152525 h 1797050"/>
                  <a:gd name="connsiteX143" fmla="*/ 2066925 w 2362200"/>
                  <a:gd name="connsiteY143" fmla="*/ 1174750 h 1797050"/>
                  <a:gd name="connsiteX144" fmla="*/ 2047875 w 2362200"/>
                  <a:gd name="connsiteY144" fmla="*/ 1196975 h 1797050"/>
                  <a:gd name="connsiteX145" fmla="*/ 1968500 w 2362200"/>
                  <a:gd name="connsiteY145" fmla="*/ 1171575 h 1797050"/>
                  <a:gd name="connsiteX146" fmla="*/ 1943100 w 2362200"/>
                  <a:gd name="connsiteY146" fmla="*/ 1187450 h 1797050"/>
                  <a:gd name="connsiteX147" fmla="*/ 1908175 w 2362200"/>
                  <a:gd name="connsiteY147" fmla="*/ 1187450 h 1797050"/>
                  <a:gd name="connsiteX148" fmla="*/ 1908175 w 2362200"/>
                  <a:gd name="connsiteY148" fmla="*/ 1247775 h 1797050"/>
                  <a:gd name="connsiteX149" fmla="*/ 1924050 w 2362200"/>
                  <a:gd name="connsiteY149" fmla="*/ 1263650 h 1797050"/>
                  <a:gd name="connsiteX150" fmla="*/ 1933575 w 2362200"/>
                  <a:gd name="connsiteY150" fmla="*/ 1279525 h 1797050"/>
                  <a:gd name="connsiteX151" fmla="*/ 1943100 w 2362200"/>
                  <a:gd name="connsiteY151" fmla="*/ 1279525 h 1797050"/>
                  <a:gd name="connsiteX152" fmla="*/ 1933575 w 2362200"/>
                  <a:gd name="connsiteY152" fmla="*/ 1304925 h 1797050"/>
                  <a:gd name="connsiteX153" fmla="*/ 1952625 w 2362200"/>
                  <a:gd name="connsiteY153" fmla="*/ 1320800 h 1797050"/>
                  <a:gd name="connsiteX154" fmla="*/ 1949450 w 2362200"/>
                  <a:gd name="connsiteY154" fmla="*/ 1336675 h 1797050"/>
                  <a:gd name="connsiteX155" fmla="*/ 1905000 w 2362200"/>
                  <a:gd name="connsiteY155" fmla="*/ 1336675 h 1797050"/>
                  <a:gd name="connsiteX156" fmla="*/ 1901825 w 2362200"/>
                  <a:gd name="connsiteY156" fmla="*/ 13874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406525 h 1797050"/>
                  <a:gd name="connsiteX159" fmla="*/ 1936750 w 2362200"/>
                  <a:gd name="connsiteY159" fmla="*/ 1447800 h 1797050"/>
                  <a:gd name="connsiteX160" fmla="*/ 1990725 w 2362200"/>
                  <a:gd name="connsiteY160" fmla="*/ 1447800 h 1797050"/>
                  <a:gd name="connsiteX161" fmla="*/ 2060575 w 2362200"/>
                  <a:gd name="connsiteY161" fmla="*/ 1476375 h 1797050"/>
                  <a:gd name="connsiteX162" fmla="*/ 2060575 w 2362200"/>
                  <a:gd name="connsiteY162" fmla="*/ 1504950 h 1797050"/>
                  <a:gd name="connsiteX163" fmla="*/ 2035175 w 2362200"/>
                  <a:gd name="connsiteY163" fmla="*/ 1571625 h 1797050"/>
                  <a:gd name="connsiteX164" fmla="*/ 2063750 w 2362200"/>
                  <a:gd name="connsiteY164" fmla="*/ 1587500 h 1797050"/>
                  <a:gd name="connsiteX165" fmla="*/ 2105025 w 2362200"/>
                  <a:gd name="connsiteY165" fmla="*/ 1660525 h 1797050"/>
                  <a:gd name="connsiteX166" fmla="*/ 2054225 w 2362200"/>
                  <a:gd name="connsiteY166" fmla="*/ 1736725 h 1797050"/>
                  <a:gd name="connsiteX167" fmla="*/ 2028825 w 2362200"/>
                  <a:gd name="connsiteY167" fmla="*/ 1730375 h 1797050"/>
                  <a:gd name="connsiteX168" fmla="*/ 2006600 w 2362200"/>
                  <a:gd name="connsiteY168" fmla="*/ 1717675 h 1797050"/>
                  <a:gd name="connsiteX169" fmla="*/ 2000250 w 2362200"/>
                  <a:gd name="connsiteY169" fmla="*/ 1736725 h 1797050"/>
                  <a:gd name="connsiteX170" fmla="*/ 1958975 w 2362200"/>
                  <a:gd name="connsiteY170" fmla="*/ 1746250 h 1797050"/>
                  <a:gd name="connsiteX171" fmla="*/ 1952625 w 2362200"/>
                  <a:gd name="connsiteY171" fmla="*/ 1778000 h 1797050"/>
                  <a:gd name="connsiteX172" fmla="*/ 1901825 w 2362200"/>
                  <a:gd name="connsiteY172" fmla="*/ 1797050 h 1797050"/>
                  <a:gd name="connsiteX173" fmla="*/ 1879600 w 2362200"/>
                  <a:gd name="connsiteY173" fmla="*/ 1758950 h 1797050"/>
                  <a:gd name="connsiteX174" fmla="*/ 1841500 w 2362200"/>
                  <a:gd name="connsiteY174" fmla="*/ 1768475 h 1797050"/>
                  <a:gd name="connsiteX175" fmla="*/ 1844675 w 2362200"/>
                  <a:gd name="connsiteY175" fmla="*/ 1730375 h 1797050"/>
                  <a:gd name="connsiteX176" fmla="*/ 1825625 w 2362200"/>
                  <a:gd name="connsiteY176" fmla="*/ 1704975 h 1797050"/>
                  <a:gd name="connsiteX177" fmla="*/ 1860550 w 2362200"/>
                  <a:gd name="connsiteY177" fmla="*/ 1685925 h 1797050"/>
                  <a:gd name="connsiteX178" fmla="*/ 1803400 w 2362200"/>
                  <a:gd name="connsiteY178" fmla="*/ 1666875 h 1797050"/>
                  <a:gd name="connsiteX179" fmla="*/ 1790700 w 2362200"/>
                  <a:gd name="connsiteY179" fmla="*/ 1692275 h 1797050"/>
                  <a:gd name="connsiteX180" fmla="*/ 1746250 w 2362200"/>
                  <a:gd name="connsiteY180" fmla="*/ 1711325 h 1797050"/>
                  <a:gd name="connsiteX181" fmla="*/ 1739900 w 2362200"/>
                  <a:gd name="connsiteY181" fmla="*/ 1733550 h 1797050"/>
                  <a:gd name="connsiteX182" fmla="*/ 1724025 w 2362200"/>
                  <a:gd name="connsiteY182" fmla="*/ 1739900 h 1797050"/>
                  <a:gd name="connsiteX183" fmla="*/ 1701800 w 2362200"/>
                  <a:gd name="connsiteY183" fmla="*/ 1739900 h 1797050"/>
                  <a:gd name="connsiteX184" fmla="*/ 1714500 w 2362200"/>
                  <a:gd name="connsiteY184" fmla="*/ 1704975 h 1797050"/>
                  <a:gd name="connsiteX185" fmla="*/ 1739900 w 2362200"/>
                  <a:gd name="connsiteY185" fmla="*/ 1679575 h 1797050"/>
                  <a:gd name="connsiteX186" fmla="*/ 1730375 w 2362200"/>
                  <a:gd name="connsiteY186" fmla="*/ 1654175 h 1797050"/>
                  <a:gd name="connsiteX187" fmla="*/ 1708150 w 2362200"/>
                  <a:gd name="connsiteY187" fmla="*/ 1654175 h 1797050"/>
                  <a:gd name="connsiteX188" fmla="*/ 1695450 w 2362200"/>
                  <a:gd name="connsiteY188" fmla="*/ 1679575 h 1797050"/>
                  <a:gd name="connsiteX189" fmla="*/ 1663700 w 2362200"/>
                  <a:gd name="connsiteY189" fmla="*/ 1685925 h 1797050"/>
                  <a:gd name="connsiteX190" fmla="*/ 1628775 w 2362200"/>
                  <a:gd name="connsiteY190" fmla="*/ 1698625 h 1797050"/>
                  <a:gd name="connsiteX191" fmla="*/ 1600200 w 2362200"/>
                  <a:gd name="connsiteY191" fmla="*/ 1670050 h 1797050"/>
                  <a:gd name="connsiteX192" fmla="*/ 1597025 w 2362200"/>
                  <a:gd name="connsiteY192" fmla="*/ 1635125 h 1797050"/>
                  <a:gd name="connsiteX193" fmla="*/ 1568450 w 2362200"/>
                  <a:gd name="connsiteY193" fmla="*/ 1619250 h 1797050"/>
                  <a:gd name="connsiteX194" fmla="*/ 1558925 w 2362200"/>
                  <a:gd name="connsiteY194" fmla="*/ 1584325 h 1797050"/>
                  <a:gd name="connsiteX195" fmla="*/ 1517650 w 2362200"/>
                  <a:gd name="connsiteY195" fmla="*/ 1555750 h 1797050"/>
                  <a:gd name="connsiteX196" fmla="*/ 1498600 w 2362200"/>
                  <a:gd name="connsiteY196" fmla="*/ 1558925 h 1797050"/>
                  <a:gd name="connsiteX197" fmla="*/ 1466850 w 2362200"/>
                  <a:gd name="connsiteY197" fmla="*/ 1603375 h 1797050"/>
                  <a:gd name="connsiteX198" fmla="*/ 1419225 w 2362200"/>
                  <a:gd name="connsiteY198" fmla="*/ 1622425 h 1797050"/>
                  <a:gd name="connsiteX199" fmla="*/ 1393825 w 2362200"/>
                  <a:gd name="connsiteY199" fmla="*/ 1587500 h 1797050"/>
                  <a:gd name="connsiteX200" fmla="*/ 1368425 w 2362200"/>
                  <a:gd name="connsiteY200" fmla="*/ 1587500 h 1797050"/>
                  <a:gd name="connsiteX201" fmla="*/ 1270000 w 2362200"/>
                  <a:gd name="connsiteY201" fmla="*/ 1511300 h 1797050"/>
                  <a:gd name="connsiteX202" fmla="*/ 1276350 w 2362200"/>
                  <a:gd name="connsiteY202" fmla="*/ 1463675 h 1797050"/>
                  <a:gd name="connsiteX203" fmla="*/ 1238250 w 2362200"/>
                  <a:gd name="connsiteY203" fmla="*/ 1457325 h 1797050"/>
                  <a:gd name="connsiteX204" fmla="*/ 1222375 w 2362200"/>
                  <a:gd name="connsiteY204" fmla="*/ 1482725 h 1797050"/>
                  <a:gd name="connsiteX205" fmla="*/ 1187450 w 2362200"/>
                  <a:gd name="connsiteY205" fmla="*/ 1482725 h 1797050"/>
                  <a:gd name="connsiteX206" fmla="*/ 1139825 w 2362200"/>
                  <a:gd name="connsiteY206" fmla="*/ 1460500 h 1797050"/>
                  <a:gd name="connsiteX207" fmla="*/ 1092200 w 2362200"/>
                  <a:gd name="connsiteY207" fmla="*/ 1495425 h 1797050"/>
                  <a:gd name="connsiteX208" fmla="*/ 1098550 w 2362200"/>
                  <a:gd name="connsiteY208" fmla="*/ 1511300 h 1797050"/>
                  <a:gd name="connsiteX209" fmla="*/ 1079500 w 2362200"/>
                  <a:gd name="connsiteY209" fmla="*/ 1530350 h 1797050"/>
                  <a:gd name="connsiteX210" fmla="*/ 1035050 w 2362200"/>
                  <a:gd name="connsiteY210" fmla="*/ 1530350 h 1797050"/>
                  <a:gd name="connsiteX211" fmla="*/ 1006475 w 2362200"/>
                  <a:gd name="connsiteY211" fmla="*/ 1574800 h 1797050"/>
                  <a:gd name="connsiteX212" fmla="*/ 958850 w 2362200"/>
                  <a:gd name="connsiteY212" fmla="*/ 1571625 h 1797050"/>
                  <a:gd name="connsiteX213" fmla="*/ 952500 w 2362200"/>
                  <a:gd name="connsiteY213" fmla="*/ 1587500 h 1797050"/>
                  <a:gd name="connsiteX214" fmla="*/ 965200 w 2362200"/>
                  <a:gd name="connsiteY214" fmla="*/ 1670050 h 1797050"/>
                  <a:gd name="connsiteX215" fmla="*/ 939800 w 2362200"/>
                  <a:gd name="connsiteY215" fmla="*/ 1714500 h 1797050"/>
                  <a:gd name="connsiteX216" fmla="*/ 901700 w 2362200"/>
                  <a:gd name="connsiteY216" fmla="*/ 1720850 h 1797050"/>
                  <a:gd name="connsiteX217" fmla="*/ 898525 w 2362200"/>
                  <a:gd name="connsiteY217" fmla="*/ 1746250 h 1797050"/>
                  <a:gd name="connsiteX218" fmla="*/ 869950 w 2362200"/>
                  <a:gd name="connsiteY218" fmla="*/ 1746250 h 1797050"/>
                  <a:gd name="connsiteX219" fmla="*/ 854075 w 2362200"/>
                  <a:gd name="connsiteY219" fmla="*/ 1758950 h 1797050"/>
                  <a:gd name="connsiteX220" fmla="*/ 847725 w 2362200"/>
                  <a:gd name="connsiteY220" fmla="*/ 1771650 h 1797050"/>
                  <a:gd name="connsiteX221" fmla="*/ 828675 w 2362200"/>
                  <a:gd name="connsiteY221" fmla="*/ 1765300 h 1797050"/>
                  <a:gd name="connsiteX222" fmla="*/ 819150 w 2362200"/>
                  <a:gd name="connsiteY222" fmla="*/ 1752600 h 1797050"/>
                  <a:gd name="connsiteX223" fmla="*/ 790575 w 2362200"/>
                  <a:gd name="connsiteY223" fmla="*/ 1771650 h 1797050"/>
                  <a:gd name="connsiteX224" fmla="*/ 692150 w 2362200"/>
                  <a:gd name="connsiteY224" fmla="*/ 1701800 h 1797050"/>
                  <a:gd name="connsiteX225" fmla="*/ 650875 w 2362200"/>
                  <a:gd name="connsiteY225" fmla="*/ 1720850 h 1797050"/>
                  <a:gd name="connsiteX226" fmla="*/ 615950 w 2362200"/>
                  <a:gd name="connsiteY226" fmla="*/ 1685925 h 1797050"/>
                  <a:gd name="connsiteX227" fmla="*/ 581025 w 2362200"/>
                  <a:gd name="connsiteY227" fmla="*/ 1689100 h 1797050"/>
                  <a:gd name="connsiteX228" fmla="*/ 571500 w 2362200"/>
                  <a:gd name="connsiteY228" fmla="*/ 1609725 h 1797050"/>
                  <a:gd name="connsiteX229" fmla="*/ 523875 w 2362200"/>
                  <a:gd name="connsiteY229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9725 w 2362200"/>
                  <a:gd name="connsiteY65" fmla="*/ 90488 h 1797050"/>
                  <a:gd name="connsiteX66" fmla="*/ 347663 w 2362200"/>
                  <a:gd name="connsiteY66" fmla="*/ 113507 h 1797050"/>
                  <a:gd name="connsiteX67" fmla="*/ 377824 w 2362200"/>
                  <a:gd name="connsiteY67" fmla="*/ 125413 h 1797050"/>
                  <a:gd name="connsiteX68" fmla="*/ 400050 w 2362200"/>
                  <a:gd name="connsiteY68" fmla="*/ 107950 h 1797050"/>
                  <a:gd name="connsiteX69" fmla="*/ 403225 w 2362200"/>
                  <a:gd name="connsiteY69" fmla="*/ 107950 h 1797050"/>
                  <a:gd name="connsiteX70" fmla="*/ 409575 w 2362200"/>
                  <a:gd name="connsiteY70" fmla="*/ 120650 h 1797050"/>
                  <a:gd name="connsiteX71" fmla="*/ 428625 w 2362200"/>
                  <a:gd name="connsiteY71" fmla="*/ 120650 h 1797050"/>
                  <a:gd name="connsiteX72" fmla="*/ 436563 w 2362200"/>
                  <a:gd name="connsiteY72" fmla="*/ 102394 h 1797050"/>
                  <a:gd name="connsiteX73" fmla="*/ 365125 w 2362200"/>
                  <a:gd name="connsiteY73" fmla="*/ 55563 h 1797050"/>
                  <a:gd name="connsiteX74" fmla="*/ 384175 w 2362200"/>
                  <a:gd name="connsiteY74" fmla="*/ 43656 h 1797050"/>
                  <a:gd name="connsiteX75" fmla="*/ 433388 w 2362200"/>
                  <a:gd name="connsiteY75" fmla="*/ 42862 h 1797050"/>
                  <a:gd name="connsiteX76" fmla="*/ 454025 w 2362200"/>
                  <a:gd name="connsiteY76" fmla="*/ 63500 h 1797050"/>
                  <a:gd name="connsiteX77" fmla="*/ 511969 w 2362200"/>
                  <a:gd name="connsiteY77" fmla="*/ 75406 h 1797050"/>
                  <a:gd name="connsiteX78" fmla="*/ 606425 w 2362200"/>
                  <a:gd name="connsiteY78" fmla="*/ 22225 h 1797050"/>
                  <a:gd name="connsiteX79" fmla="*/ 638969 w 2362200"/>
                  <a:gd name="connsiteY79" fmla="*/ 31750 h 1797050"/>
                  <a:gd name="connsiteX80" fmla="*/ 644525 w 2362200"/>
                  <a:gd name="connsiteY80" fmla="*/ 0 h 1797050"/>
                  <a:gd name="connsiteX81" fmla="*/ 715169 w 2362200"/>
                  <a:gd name="connsiteY81" fmla="*/ 5556 h 1797050"/>
                  <a:gd name="connsiteX82" fmla="*/ 723900 w 2362200"/>
                  <a:gd name="connsiteY82" fmla="*/ 31750 h 1797050"/>
                  <a:gd name="connsiteX83" fmla="*/ 750888 w 2362200"/>
                  <a:gd name="connsiteY83" fmla="*/ 63500 h 1797050"/>
                  <a:gd name="connsiteX84" fmla="*/ 765968 w 2362200"/>
                  <a:gd name="connsiteY84" fmla="*/ 44450 h 1797050"/>
                  <a:gd name="connsiteX85" fmla="*/ 806450 w 2362200"/>
                  <a:gd name="connsiteY85" fmla="*/ 41275 h 1797050"/>
                  <a:gd name="connsiteX86" fmla="*/ 825500 w 2362200"/>
                  <a:gd name="connsiteY86" fmla="*/ 34925 h 1797050"/>
                  <a:gd name="connsiteX87" fmla="*/ 844550 w 2362200"/>
                  <a:gd name="connsiteY87" fmla="*/ 6350 h 1797050"/>
                  <a:gd name="connsiteX88" fmla="*/ 888206 w 2362200"/>
                  <a:gd name="connsiteY88" fmla="*/ 12700 h 1797050"/>
                  <a:gd name="connsiteX89" fmla="*/ 900906 w 2362200"/>
                  <a:gd name="connsiteY89" fmla="*/ 83344 h 1797050"/>
                  <a:gd name="connsiteX90" fmla="*/ 952500 w 2362200"/>
                  <a:gd name="connsiteY90" fmla="*/ 123825 h 1797050"/>
                  <a:gd name="connsiteX91" fmla="*/ 996950 w 2362200"/>
                  <a:gd name="connsiteY91" fmla="*/ 203200 h 1797050"/>
                  <a:gd name="connsiteX92" fmla="*/ 1037432 w 2362200"/>
                  <a:gd name="connsiteY92" fmla="*/ 228600 h 1797050"/>
                  <a:gd name="connsiteX93" fmla="*/ 1073944 w 2362200"/>
                  <a:gd name="connsiteY93" fmla="*/ 230981 h 1797050"/>
                  <a:gd name="connsiteX94" fmla="*/ 1129242 w 2362200"/>
                  <a:gd name="connsiteY94" fmla="*/ 283633 h 1797050"/>
                  <a:gd name="connsiteX95" fmla="*/ 1169458 w 2362200"/>
                  <a:gd name="connsiteY95" fmla="*/ 281517 h 1797050"/>
                  <a:gd name="connsiteX96" fmla="*/ 1206500 w 2362200"/>
                  <a:gd name="connsiteY96" fmla="*/ 317500 h 1797050"/>
                  <a:gd name="connsiteX97" fmla="*/ 1206500 w 2362200"/>
                  <a:gd name="connsiteY97" fmla="*/ 346075 h 1797050"/>
                  <a:gd name="connsiteX98" fmla="*/ 1279525 w 2362200"/>
                  <a:gd name="connsiteY98" fmla="*/ 384175 h 1797050"/>
                  <a:gd name="connsiteX99" fmla="*/ 1301750 w 2362200"/>
                  <a:gd name="connsiteY99" fmla="*/ 416983 h 1797050"/>
                  <a:gd name="connsiteX100" fmla="*/ 1282700 w 2362200"/>
                  <a:gd name="connsiteY100" fmla="*/ 460375 h 1797050"/>
                  <a:gd name="connsiteX101" fmla="*/ 1336675 w 2362200"/>
                  <a:gd name="connsiteY101" fmla="*/ 504825 h 1797050"/>
                  <a:gd name="connsiteX102" fmla="*/ 1378744 w 2362200"/>
                  <a:gd name="connsiteY102" fmla="*/ 503238 h 1797050"/>
                  <a:gd name="connsiteX103" fmla="*/ 1403350 w 2362200"/>
                  <a:gd name="connsiteY103" fmla="*/ 530225 h 1797050"/>
                  <a:gd name="connsiteX104" fmla="*/ 1434307 w 2362200"/>
                  <a:gd name="connsiteY104" fmla="*/ 526475 h 1797050"/>
                  <a:gd name="connsiteX105" fmla="*/ 1468438 w 2362200"/>
                  <a:gd name="connsiteY105" fmla="*/ 548578 h 1797050"/>
                  <a:gd name="connsiteX106" fmla="*/ 1492250 w 2362200"/>
                  <a:gd name="connsiteY106" fmla="*/ 590550 h 1797050"/>
                  <a:gd name="connsiteX107" fmla="*/ 1480344 w 2362200"/>
                  <a:gd name="connsiteY107" fmla="*/ 612775 h 1797050"/>
                  <a:gd name="connsiteX108" fmla="*/ 1450975 w 2362200"/>
                  <a:gd name="connsiteY108" fmla="*/ 622300 h 1797050"/>
                  <a:gd name="connsiteX109" fmla="*/ 1511300 w 2362200"/>
                  <a:gd name="connsiteY109" fmla="*/ 638175 h 1797050"/>
                  <a:gd name="connsiteX110" fmla="*/ 1581944 w 2362200"/>
                  <a:gd name="connsiteY110" fmla="*/ 619919 h 1797050"/>
                  <a:gd name="connsiteX111" fmla="*/ 1622425 w 2362200"/>
                  <a:gd name="connsiteY111" fmla="*/ 613569 h 1797050"/>
                  <a:gd name="connsiteX112" fmla="*/ 1623219 w 2362200"/>
                  <a:gd name="connsiteY112" fmla="*/ 587375 h 1797050"/>
                  <a:gd name="connsiteX113" fmla="*/ 1641475 w 2362200"/>
                  <a:gd name="connsiteY113" fmla="*/ 593725 h 1797050"/>
                  <a:gd name="connsiteX114" fmla="*/ 1698625 w 2362200"/>
                  <a:gd name="connsiteY114" fmla="*/ 611981 h 1797050"/>
                  <a:gd name="connsiteX115" fmla="*/ 1704181 w 2362200"/>
                  <a:gd name="connsiteY115" fmla="*/ 575469 h 1797050"/>
                  <a:gd name="connsiteX116" fmla="*/ 1724025 w 2362200"/>
                  <a:gd name="connsiteY116" fmla="*/ 565150 h 1797050"/>
                  <a:gd name="connsiteX117" fmla="*/ 1803400 w 2362200"/>
                  <a:gd name="connsiteY117" fmla="*/ 508000 h 1797050"/>
                  <a:gd name="connsiteX118" fmla="*/ 1885950 w 2362200"/>
                  <a:gd name="connsiteY118" fmla="*/ 485775 h 1797050"/>
                  <a:gd name="connsiteX119" fmla="*/ 1952625 w 2362200"/>
                  <a:gd name="connsiteY119" fmla="*/ 415925 h 1797050"/>
                  <a:gd name="connsiteX120" fmla="*/ 1977231 w 2362200"/>
                  <a:gd name="connsiteY120" fmla="*/ 409575 h 1797050"/>
                  <a:gd name="connsiteX121" fmla="*/ 2006600 w 2362200"/>
                  <a:gd name="connsiteY121" fmla="*/ 396875 h 1797050"/>
                  <a:gd name="connsiteX122" fmla="*/ 2056606 w 2362200"/>
                  <a:gd name="connsiteY122" fmla="*/ 411956 h 1797050"/>
                  <a:gd name="connsiteX123" fmla="*/ 2078038 w 2362200"/>
                  <a:gd name="connsiteY123" fmla="*/ 452437 h 1797050"/>
                  <a:gd name="connsiteX124" fmla="*/ 2133600 w 2362200"/>
                  <a:gd name="connsiteY124" fmla="*/ 504825 h 1797050"/>
                  <a:gd name="connsiteX125" fmla="*/ 2194719 w 2362200"/>
                  <a:gd name="connsiteY125" fmla="*/ 536575 h 1797050"/>
                  <a:gd name="connsiteX126" fmla="*/ 2248694 w 2362200"/>
                  <a:gd name="connsiteY126" fmla="*/ 523081 h 1797050"/>
                  <a:gd name="connsiteX127" fmla="*/ 2266156 w 2362200"/>
                  <a:gd name="connsiteY127" fmla="*/ 531019 h 1797050"/>
                  <a:gd name="connsiteX128" fmla="*/ 2274887 w 2362200"/>
                  <a:gd name="connsiteY128" fmla="*/ 573881 h 1797050"/>
                  <a:gd name="connsiteX129" fmla="*/ 2324100 w 2362200"/>
                  <a:gd name="connsiteY129" fmla="*/ 606425 h 1797050"/>
                  <a:gd name="connsiteX130" fmla="*/ 2362200 w 2362200"/>
                  <a:gd name="connsiteY130" fmla="*/ 644525 h 1797050"/>
                  <a:gd name="connsiteX131" fmla="*/ 2310857 w 2362200"/>
                  <a:gd name="connsiteY131" fmla="*/ 772537 h 1797050"/>
                  <a:gd name="connsiteX132" fmla="*/ 2273300 w 2362200"/>
                  <a:gd name="connsiteY132" fmla="*/ 895350 h 1797050"/>
                  <a:gd name="connsiteX133" fmla="*/ 2247900 w 2362200"/>
                  <a:gd name="connsiteY133" fmla="*/ 949325 h 1797050"/>
                  <a:gd name="connsiteX134" fmla="*/ 2197100 w 2362200"/>
                  <a:gd name="connsiteY134" fmla="*/ 949325 h 1797050"/>
                  <a:gd name="connsiteX135" fmla="*/ 2174875 w 2362200"/>
                  <a:gd name="connsiteY135" fmla="*/ 993775 h 1797050"/>
                  <a:gd name="connsiteX136" fmla="*/ 2174875 w 2362200"/>
                  <a:gd name="connsiteY136" fmla="*/ 993775 h 1797050"/>
                  <a:gd name="connsiteX137" fmla="*/ 2181225 w 2362200"/>
                  <a:gd name="connsiteY137" fmla="*/ 1022350 h 1797050"/>
                  <a:gd name="connsiteX138" fmla="*/ 2146300 w 2362200"/>
                  <a:gd name="connsiteY138" fmla="*/ 1031875 h 1797050"/>
                  <a:gd name="connsiteX139" fmla="*/ 2095500 w 2362200"/>
                  <a:gd name="connsiteY139" fmla="*/ 1019175 h 1797050"/>
                  <a:gd name="connsiteX140" fmla="*/ 2101850 w 2362200"/>
                  <a:gd name="connsiteY140" fmla="*/ 1073150 h 1797050"/>
                  <a:gd name="connsiteX141" fmla="*/ 2114550 w 2362200"/>
                  <a:gd name="connsiteY141" fmla="*/ 1117600 h 1797050"/>
                  <a:gd name="connsiteX142" fmla="*/ 2051050 w 2362200"/>
                  <a:gd name="connsiteY142" fmla="*/ 1152525 h 1797050"/>
                  <a:gd name="connsiteX143" fmla="*/ 2066925 w 2362200"/>
                  <a:gd name="connsiteY143" fmla="*/ 1174750 h 1797050"/>
                  <a:gd name="connsiteX144" fmla="*/ 2047875 w 2362200"/>
                  <a:gd name="connsiteY144" fmla="*/ 1196975 h 1797050"/>
                  <a:gd name="connsiteX145" fmla="*/ 1968500 w 2362200"/>
                  <a:gd name="connsiteY145" fmla="*/ 1171575 h 1797050"/>
                  <a:gd name="connsiteX146" fmla="*/ 1943100 w 2362200"/>
                  <a:gd name="connsiteY146" fmla="*/ 1187450 h 1797050"/>
                  <a:gd name="connsiteX147" fmla="*/ 1908175 w 2362200"/>
                  <a:gd name="connsiteY147" fmla="*/ 1187450 h 1797050"/>
                  <a:gd name="connsiteX148" fmla="*/ 1908175 w 2362200"/>
                  <a:gd name="connsiteY148" fmla="*/ 1247775 h 1797050"/>
                  <a:gd name="connsiteX149" fmla="*/ 1924050 w 2362200"/>
                  <a:gd name="connsiteY149" fmla="*/ 1263650 h 1797050"/>
                  <a:gd name="connsiteX150" fmla="*/ 1933575 w 2362200"/>
                  <a:gd name="connsiteY150" fmla="*/ 1279525 h 1797050"/>
                  <a:gd name="connsiteX151" fmla="*/ 1943100 w 2362200"/>
                  <a:gd name="connsiteY151" fmla="*/ 1279525 h 1797050"/>
                  <a:gd name="connsiteX152" fmla="*/ 1933575 w 2362200"/>
                  <a:gd name="connsiteY152" fmla="*/ 1304925 h 1797050"/>
                  <a:gd name="connsiteX153" fmla="*/ 1952625 w 2362200"/>
                  <a:gd name="connsiteY153" fmla="*/ 1320800 h 1797050"/>
                  <a:gd name="connsiteX154" fmla="*/ 1949450 w 2362200"/>
                  <a:gd name="connsiteY154" fmla="*/ 1336675 h 1797050"/>
                  <a:gd name="connsiteX155" fmla="*/ 1905000 w 2362200"/>
                  <a:gd name="connsiteY155" fmla="*/ 1336675 h 1797050"/>
                  <a:gd name="connsiteX156" fmla="*/ 1901825 w 2362200"/>
                  <a:gd name="connsiteY156" fmla="*/ 13874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406525 h 1797050"/>
                  <a:gd name="connsiteX159" fmla="*/ 1936750 w 2362200"/>
                  <a:gd name="connsiteY159" fmla="*/ 1447800 h 1797050"/>
                  <a:gd name="connsiteX160" fmla="*/ 1990725 w 2362200"/>
                  <a:gd name="connsiteY160" fmla="*/ 1447800 h 1797050"/>
                  <a:gd name="connsiteX161" fmla="*/ 2060575 w 2362200"/>
                  <a:gd name="connsiteY161" fmla="*/ 1476375 h 1797050"/>
                  <a:gd name="connsiteX162" fmla="*/ 2060575 w 2362200"/>
                  <a:gd name="connsiteY162" fmla="*/ 1504950 h 1797050"/>
                  <a:gd name="connsiteX163" fmla="*/ 2035175 w 2362200"/>
                  <a:gd name="connsiteY163" fmla="*/ 1571625 h 1797050"/>
                  <a:gd name="connsiteX164" fmla="*/ 2063750 w 2362200"/>
                  <a:gd name="connsiteY164" fmla="*/ 1587500 h 1797050"/>
                  <a:gd name="connsiteX165" fmla="*/ 2105025 w 2362200"/>
                  <a:gd name="connsiteY165" fmla="*/ 1660525 h 1797050"/>
                  <a:gd name="connsiteX166" fmla="*/ 2054225 w 2362200"/>
                  <a:gd name="connsiteY166" fmla="*/ 1736725 h 1797050"/>
                  <a:gd name="connsiteX167" fmla="*/ 2028825 w 2362200"/>
                  <a:gd name="connsiteY167" fmla="*/ 1730375 h 1797050"/>
                  <a:gd name="connsiteX168" fmla="*/ 2006600 w 2362200"/>
                  <a:gd name="connsiteY168" fmla="*/ 1717675 h 1797050"/>
                  <a:gd name="connsiteX169" fmla="*/ 2000250 w 2362200"/>
                  <a:gd name="connsiteY169" fmla="*/ 1736725 h 1797050"/>
                  <a:gd name="connsiteX170" fmla="*/ 1958975 w 2362200"/>
                  <a:gd name="connsiteY170" fmla="*/ 1746250 h 1797050"/>
                  <a:gd name="connsiteX171" fmla="*/ 1952625 w 2362200"/>
                  <a:gd name="connsiteY171" fmla="*/ 1778000 h 1797050"/>
                  <a:gd name="connsiteX172" fmla="*/ 1901825 w 2362200"/>
                  <a:gd name="connsiteY172" fmla="*/ 1797050 h 1797050"/>
                  <a:gd name="connsiteX173" fmla="*/ 1879600 w 2362200"/>
                  <a:gd name="connsiteY173" fmla="*/ 1758950 h 1797050"/>
                  <a:gd name="connsiteX174" fmla="*/ 1841500 w 2362200"/>
                  <a:gd name="connsiteY174" fmla="*/ 1768475 h 1797050"/>
                  <a:gd name="connsiteX175" fmla="*/ 1844675 w 2362200"/>
                  <a:gd name="connsiteY175" fmla="*/ 1730375 h 1797050"/>
                  <a:gd name="connsiteX176" fmla="*/ 1825625 w 2362200"/>
                  <a:gd name="connsiteY176" fmla="*/ 1704975 h 1797050"/>
                  <a:gd name="connsiteX177" fmla="*/ 1860550 w 2362200"/>
                  <a:gd name="connsiteY177" fmla="*/ 1685925 h 1797050"/>
                  <a:gd name="connsiteX178" fmla="*/ 1803400 w 2362200"/>
                  <a:gd name="connsiteY178" fmla="*/ 1666875 h 1797050"/>
                  <a:gd name="connsiteX179" fmla="*/ 1790700 w 2362200"/>
                  <a:gd name="connsiteY179" fmla="*/ 1692275 h 1797050"/>
                  <a:gd name="connsiteX180" fmla="*/ 1746250 w 2362200"/>
                  <a:gd name="connsiteY180" fmla="*/ 1711325 h 1797050"/>
                  <a:gd name="connsiteX181" fmla="*/ 1739900 w 2362200"/>
                  <a:gd name="connsiteY181" fmla="*/ 1733550 h 1797050"/>
                  <a:gd name="connsiteX182" fmla="*/ 1724025 w 2362200"/>
                  <a:gd name="connsiteY182" fmla="*/ 1739900 h 1797050"/>
                  <a:gd name="connsiteX183" fmla="*/ 1701800 w 2362200"/>
                  <a:gd name="connsiteY183" fmla="*/ 1739900 h 1797050"/>
                  <a:gd name="connsiteX184" fmla="*/ 1714500 w 2362200"/>
                  <a:gd name="connsiteY184" fmla="*/ 1704975 h 1797050"/>
                  <a:gd name="connsiteX185" fmla="*/ 1739900 w 2362200"/>
                  <a:gd name="connsiteY185" fmla="*/ 1679575 h 1797050"/>
                  <a:gd name="connsiteX186" fmla="*/ 1730375 w 2362200"/>
                  <a:gd name="connsiteY186" fmla="*/ 1654175 h 1797050"/>
                  <a:gd name="connsiteX187" fmla="*/ 1708150 w 2362200"/>
                  <a:gd name="connsiteY187" fmla="*/ 1654175 h 1797050"/>
                  <a:gd name="connsiteX188" fmla="*/ 1695450 w 2362200"/>
                  <a:gd name="connsiteY188" fmla="*/ 1679575 h 1797050"/>
                  <a:gd name="connsiteX189" fmla="*/ 1663700 w 2362200"/>
                  <a:gd name="connsiteY189" fmla="*/ 1685925 h 1797050"/>
                  <a:gd name="connsiteX190" fmla="*/ 1628775 w 2362200"/>
                  <a:gd name="connsiteY190" fmla="*/ 1698625 h 1797050"/>
                  <a:gd name="connsiteX191" fmla="*/ 1600200 w 2362200"/>
                  <a:gd name="connsiteY191" fmla="*/ 1670050 h 1797050"/>
                  <a:gd name="connsiteX192" fmla="*/ 1597025 w 2362200"/>
                  <a:gd name="connsiteY192" fmla="*/ 1635125 h 1797050"/>
                  <a:gd name="connsiteX193" fmla="*/ 1568450 w 2362200"/>
                  <a:gd name="connsiteY193" fmla="*/ 1619250 h 1797050"/>
                  <a:gd name="connsiteX194" fmla="*/ 1558925 w 2362200"/>
                  <a:gd name="connsiteY194" fmla="*/ 1584325 h 1797050"/>
                  <a:gd name="connsiteX195" fmla="*/ 1517650 w 2362200"/>
                  <a:gd name="connsiteY195" fmla="*/ 1555750 h 1797050"/>
                  <a:gd name="connsiteX196" fmla="*/ 1498600 w 2362200"/>
                  <a:gd name="connsiteY196" fmla="*/ 1558925 h 1797050"/>
                  <a:gd name="connsiteX197" fmla="*/ 1466850 w 2362200"/>
                  <a:gd name="connsiteY197" fmla="*/ 1603375 h 1797050"/>
                  <a:gd name="connsiteX198" fmla="*/ 1419225 w 2362200"/>
                  <a:gd name="connsiteY198" fmla="*/ 1622425 h 1797050"/>
                  <a:gd name="connsiteX199" fmla="*/ 1393825 w 2362200"/>
                  <a:gd name="connsiteY199" fmla="*/ 1587500 h 1797050"/>
                  <a:gd name="connsiteX200" fmla="*/ 1368425 w 2362200"/>
                  <a:gd name="connsiteY200" fmla="*/ 1587500 h 1797050"/>
                  <a:gd name="connsiteX201" fmla="*/ 1270000 w 2362200"/>
                  <a:gd name="connsiteY201" fmla="*/ 1511300 h 1797050"/>
                  <a:gd name="connsiteX202" fmla="*/ 1276350 w 2362200"/>
                  <a:gd name="connsiteY202" fmla="*/ 1463675 h 1797050"/>
                  <a:gd name="connsiteX203" fmla="*/ 1238250 w 2362200"/>
                  <a:gd name="connsiteY203" fmla="*/ 1457325 h 1797050"/>
                  <a:gd name="connsiteX204" fmla="*/ 1222375 w 2362200"/>
                  <a:gd name="connsiteY204" fmla="*/ 1482725 h 1797050"/>
                  <a:gd name="connsiteX205" fmla="*/ 1187450 w 2362200"/>
                  <a:gd name="connsiteY205" fmla="*/ 1482725 h 1797050"/>
                  <a:gd name="connsiteX206" fmla="*/ 1139825 w 2362200"/>
                  <a:gd name="connsiteY206" fmla="*/ 1460500 h 1797050"/>
                  <a:gd name="connsiteX207" fmla="*/ 1092200 w 2362200"/>
                  <a:gd name="connsiteY207" fmla="*/ 1495425 h 1797050"/>
                  <a:gd name="connsiteX208" fmla="*/ 1098550 w 2362200"/>
                  <a:gd name="connsiteY208" fmla="*/ 1511300 h 1797050"/>
                  <a:gd name="connsiteX209" fmla="*/ 1079500 w 2362200"/>
                  <a:gd name="connsiteY209" fmla="*/ 1530350 h 1797050"/>
                  <a:gd name="connsiteX210" fmla="*/ 1035050 w 2362200"/>
                  <a:gd name="connsiteY210" fmla="*/ 1530350 h 1797050"/>
                  <a:gd name="connsiteX211" fmla="*/ 1006475 w 2362200"/>
                  <a:gd name="connsiteY211" fmla="*/ 1574800 h 1797050"/>
                  <a:gd name="connsiteX212" fmla="*/ 958850 w 2362200"/>
                  <a:gd name="connsiteY212" fmla="*/ 1571625 h 1797050"/>
                  <a:gd name="connsiteX213" fmla="*/ 952500 w 2362200"/>
                  <a:gd name="connsiteY213" fmla="*/ 1587500 h 1797050"/>
                  <a:gd name="connsiteX214" fmla="*/ 965200 w 2362200"/>
                  <a:gd name="connsiteY214" fmla="*/ 1670050 h 1797050"/>
                  <a:gd name="connsiteX215" fmla="*/ 939800 w 2362200"/>
                  <a:gd name="connsiteY215" fmla="*/ 1714500 h 1797050"/>
                  <a:gd name="connsiteX216" fmla="*/ 901700 w 2362200"/>
                  <a:gd name="connsiteY216" fmla="*/ 1720850 h 1797050"/>
                  <a:gd name="connsiteX217" fmla="*/ 898525 w 2362200"/>
                  <a:gd name="connsiteY217" fmla="*/ 1746250 h 1797050"/>
                  <a:gd name="connsiteX218" fmla="*/ 869950 w 2362200"/>
                  <a:gd name="connsiteY218" fmla="*/ 1746250 h 1797050"/>
                  <a:gd name="connsiteX219" fmla="*/ 854075 w 2362200"/>
                  <a:gd name="connsiteY219" fmla="*/ 1758950 h 1797050"/>
                  <a:gd name="connsiteX220" fmla="*/ 847725 w 2362200"/>
                  <a:gd name="connsiteY220" fmla="*/ 1771650 h 1797050"/>
                  <a:gd name="connsiteX221" fmla="*/ 828675 w 2362200"/>
                  <a:gd name="connsiteY221" fmla="*/ 1765300 h 1797050"/>
                  <a:gd name="connsiteX222" fmla="*/ 819150 w 2362200"/>
                  <a:gd name="connsiteY222" fmla="*/ 1752600 h 1797050"/>
                  <a:gd name="connsiteX223" fmla="*/ 790575 w 2362200"/>
                  <a:gd name="connsiteY223" fmla="*/ 1771650 h 1797050"/>
                  <a:gd name="connsiteX224" fmla="*/ 692150 w 2362200"/>
                  <a:gd name="connsiteY224" fmla="*/ 1701800 h 1797050"/>
                  <a:gd name="connsiteX225" fmla="*/ 650875 w 2362200"/>
                  <a:gd name="connsiteY225" fmla="*/ 1720850 h 1797050"/>
                  <a:gd name="connsiteX226" fmla="*/ 615950 w 2362200"/>
                  <a:gd name="connsiteY226" fmla="*/ 1685925 h 1797050"/>
                  <a:gd name="connsiteX227" fmla="*/ 581025 w 2362200"/>
                  <a:gd name="connsiteY227" fmla="*/ 1689100 h 1797050"/>
                  <a:gd name="connsiteX228" fmla="*/ 571500 w 2362200"/>
                  <a:gd name="connsiteY228" fmla="*/ 1609725 h 1797050"/>
                  <a:gd name="connsiteX229" fmla="*/ 523875 w 2362200"/>
                  <a:gd name="connsiteY229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41300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4169 w 2362200"/>
                  <a:gd name="connsiteY65" fmla="*/ 100807 h 1797050"/>
                  <a:gd name="connsiteX66" fmla="*/ 347663 w 2362200"/>
                  <a:gd name="connsiteY66" fmla="*/ 113507 h 1797050"/>
                  <a:gd name="connsiteX67" fmla="*/ 377824 w 2362200"/>
                  <a:gd name="connsiteY67" fmla="*/ 125413 h 1797050"/>
                  <a:gd name="connsiteX68" fmla="*/ 400050 w 2362200"/>
                  <a:gd name="connsiteY68" fmla="*/ 107950 h 1797050"/>
                  <a:gd name="connsiteX69" fmla="*/ 403225 w 2362200"/>
                  <a:gd name="connsiteY69" fmla="*/ 107950 h 1797050"/>
                  <a:gd name="connsiteX70" fmla="*/ 409575 w 2362200"/>
                  <a:gd name="connsiteY70" fmla="*/ 120650 h 1797050"/>
                  <a:gd name="connsiteX71" fmla="*/ 428625 w 2362200"/>
                  <a:gd name="connsiteY71" fmla="*/ 120650 h 1797050"/>
                  <a:gd name="connsiteX72" fmla="*/ 436563 w 2362200"/>
                  <a:gd name="connsiteY72" fmla="*/ 102394 h 1797050"/>
                  <a:gd name="connsiteX73" fmla="*/ 365125 w 2362200"/>
                  <a:gd name="connsiteY73" fmla="*/ 55563 h 1797050"/>
                  <a:gd name="connsiteX74" fmla="*/ 384175 w 2362200"/>
                  <a:gd name="connsiteY74" fmla="*/ 43656 h 1797050"/>
                  <a:gd name="connsiteX75" fmla="*/ 433388 w 2362200"/>
                  <a:gd name="connsiteY75" fmla="*/ 42862 h 1797050"/>
                  <a:gd name="connsiteX76" fmla="*/ 454025 w 2362200"/>
                  <a:gd name="connsiteY76" fmla="*/ 63500 h 1797050"/>
                  <a:gd name="connsiteX77" fmla="*/ 511969 w 2362200"/>
                  <a:gd name="connsiteY77" fmla="*/ 75406 h 1797050"/>
                  <a:gd name="connsiteX78" fmla="*/ 606425 w 2362200"/>
                  <a:gd name="connsiteY78" fmla="*/ 22225 h 1797050"/>
                  <a:gd name="connsiteX79" fmla="*/ 638969 w 2362200"/>
                  <a:gd name="connsiteY79" fmla="*/ 31750 h 1797050"/>
                  <a:gd name="connsiteX80" fmla="*/ 644525 w 2362200"/>
                  <a:gd name="connsiteY80" fmla="*/ 0 h 1797050"/>
                  <a:gd name="connsiteX81" fmla="*/ 715169 w 2362200"/>
                  <a:gd name="connsiteY81" fmla="*/ 5556 h 1797050"/>
                  <a:gd name="connsiteX82" fmla="*/ 723900 w 2362200"/>
                  <a:gd name="connsiteY82" fmla="*/ 31750 h 1797050"/>
                  <a:gd name="connsiteX83" fmla="*/ 750888 w 2362200"/>
                  <a:gd name="connsiteY83" fmla="*/ 63500 h 1797050"/>
                  <a:gd name="connsiteX84" fmla="*/ 765968 w 2362200"/>
                  <a:gd name="connsiteY84" fmla="*/ 44450 h 1797050"/>
                  <a:gd name="connsiteX85" fmla="*/ 806450 w 2362200"/>
                  <a:gd name="connsiteY85" fmla="*/ 41275 h 1797050"/>
                  <a:gd name="connsiteX86" fmla="*/ 825500 w 2362200"/>
                  <a:gd name="connsiteY86" fmla="*/ 34925 h 1797050"/>
                  <a:gd name="connsiteX87" fmla="*/ 844550 w 2362200"/>
                  <a:gd name="connsiteY87" fmla="*/ 6350 h 1797050"/>
                  <a:gd name="connsiteX88" fmla="*/ 888206 w 2362200"/>
                  <a:gd name="connsiteY88" fmla="*/ 12700 h 1797050"/>
                  <a:gd name="connsiteX89" fmla="*/ 900906 w 2362200"/>
                  <a:gd name="connsiteY89" fmla="*/ 83344 h 1797050"/>
                  <a:gd name="connsiteX90" fmla="*/ 952500 w 2362200"/>
                  <a:gd name="connsiteY90" fmla="*/ 123825 h 1797050"/>
                  <a:gd name="connsiteX91" fmla="*/ 996950 w 2362200"/>
                  <a:gd name="connsiteY91" fmla="*/ 203200 h 1797050"/>
                  <a:gd name="connsiteX92" fmla="*/ 1037432 w 2362200"/>
                  <a:gd name="connsiteY92" fmla="*/ 228600 h 1797050"/>
                  <a:gd name="connsiteX93" fmla="*/ 1073944 w 2362200"/>
                  <a:gd name="connsiteY93" fmla="*/ 230981 h 1797050"/>
                  <a:gd name="connsiteX94" fmla="*/ 1129242 w 2362200"/>
                  <a:gd name="connsiteY94" fmla="*/ 283633 h 1797050"/>
                  <a:gd name="connsiteX95" fmla="*/ 1169458 w 2362200"/>
                  <a:gd name="connsiteY95" fmla="*/ 281517 h 1797050"/>
                  <a:gd name="connsiteX96" fmla="*/ 1206500 w 2362200"/>
                  <a:gd name="connsiteY96" fmla="*/ 317500 h 1797050"/>
                  <a:gd name="connsiteX97" fmla="*/ 1206500 w 2362200"/>
                  <a:gd name="connsiteY97" fmla="*/ 346075 h 1797050"/>
                  <a:gd name="connsiteX98" fmla="*/ 1279525 w 2362200"/>
                  <a:gd name="connsiteY98" fmla="*/ 384175 h 1797050"/>
                  <a:gd name="connsiteX99" fmla="*/ 1301750 w 2362200"/>
                  <a:gd name="connsiteY99" fmla="*/ 416983 h 1797050"/>
                  <a:gd name="connsiteX100" fmla="*/ 1282700 w 2362200"/>
                  <a:gd name="connsiteY100" fmla="*/ 460375 h 1797050"/>
                  <a:gd name="connsiteX101" fmla="*/ 1336675 w 2362200"/>
                  <a:gd name="connsiteY101" fmla="*/ 504825 h 1797050"/>
                  <a:gd name="connsiteX102" fmla="*/ 1378744 w 2362200"/>
                  <a:gd name="connsiteY102" fmla="*/ 503238 h 1797050"/>
                  <a:gd name="connsiteX103" fmla="*/ 1403350 w 2362200"/>
                  <a:gd name="connsiteY103" fmla="*/ 530225 h 1797050"/>
                  <a:gd name="connsiteX104" fmla="*/ 1434307 w 2362200"/>
                  <a:gd name="connsiteY104" fmla="*/ 526475 h 1797050"/>
                  <a:gd name="connsiteX105" fmla="*/ 1468438 w 2362200"/>
                  <a:gd name="connsiteY105" fmla="*/ 548578 h 1797050"/>
                  <a:gd name="connsiteX106" fmla="*/ 1492250 w 2362200"/>
                  <a:gd name="connsiteY106" fmla="*/ 590550 h 1797050"/>
                  <a:gd name="connsiteX107" fmla="*/ 1480344 w 2362200"/>
                  <a:gd name="connsiteY107" fmla="*/ 612775 h 1797050"/>
                  <a:gd name="connsiteX108" fmla="*/ 1450975 w 2362200"/>
                  <a:gd name="connsiteY108" fmla="*/ 622300 h 1797050"/>
                  <a:gd name="connsiteX109" fmla="*/ 1511300 w 2362200"/>
                  <a:gd name="connsiteY109" fmla="*/ 638175 h 1797050"/>
                  <a:gd name="connsiteX110" fmla="*/ 1581944 w 2362200"/>
                  <a:gd name="connsiteY110" fmla="*/ 619919 h 1797050"/>
                  <a:gd name="connsiteX111" fmla="*/ 1622425 w 2362200"/>
                  <a:gd name="connsiteY111" fmla="*/ 613569 h 1797050"/>
                  <a:gd name="connsiteX112" fmla="*/ 1623219 w 2362200"/>
                  <a:gd name="connsiteY112" fmla="*/ 587375 h 1797050"/>
                  <a:gd name="connsiteX113" fmla="*/ 1641475 w 2362200"/>
                  <a:gd name="connsiteY113" fmla="*/ 593725 h 1797050"/>
                  <a:gd name="connsiteX114" fmla="*/ 1698625 w 2362200"/>
                  <a:gd name="connsiteY114" fmla="*/ 611981 h 1797050"/>
                  <a:gd name="connsiteX115" fmla="*/ 1704181 w 2362200"/>
                  <a:gd name="connsiteY115" fmla="*/ 575469 h 1797050"/>
                  <a:gd name="connsiteX116" fmla="*/ 1724025 w 2362200"/>
                  <a:gd name="connsiteY116" fmla="*/ 565150 h 1797050"/>
                  <a:gd name="connsiteX117" fmla="*/ 1803400 w 2362200"/>
                  <a:gd name="connsiteY117" fmla="*/ 508000 h 1797050"/>
                  <a:gd name="connsiteX118" fmla="*/ 1885950 w 2362200"/>
                  <a:gd name="connsiteY118" fmla="*/ 485775 h 1797050"/>
                  <a:gd name="connsiteX119" fmla="*/ 1952625 w 2362200"/>
                  <a:gd name="connsiteY119" fmla="*/ 415925 h 1797050"/>
                  <a:gd name="connsiteX120" fmla="*/ 1977231 w 2362200"/>
                  <a:gd name="connsiteY120" fmla="*/ 409575 h 1797050"/>
                  <a:gd name="connsiteX121" fmla="*/ 2006600 w 2362200"/>
                  <a:gd name="connsiteY121" fmla="*/ 396875 h 1797050"/>
                  <a:gd name="connsiteX122" fmla="*/ 2056606 w 2362200"/>
                  <a:gd name="connsiteY122" fmla="*/ 411956 h 1797050"/>
                  <a:gd name="connsiteX123" fmla="*/ 2078038 w 2362200"/>
                  <a:gd name="connsiteY123" fmla="*/ 452437 h 1797050"/>
                  <a:gd name="connsiteX124" fmla="*/ 2133600 w 2362200"/>
                  <a:gd name="connsiteY124" fmla="*/ 504825 h 1797050"/>
                  <a:gd name="connsiteX125" fmla="*/ 2194719 w 2362200"/>
                  <a:gd name="connsiteY125" fmla="*/ 536575 h 1797050"/>
                  <a:gd name="connsiteX126" fmla="*/ 2248694 w 2362200"/>
                  <a:gd name="connsiteY126" fmla="*/ 523081 h 1797050"/>
                  <a:gd name="connsiteX127" fmla="*/ 2266156 w 2362200"/>
                  <a:gd name="connsiteY127" fmla="*/ 531019 h 1797050"/>
                  <a:gd name="connsiteX128" fmla="*/ 2274887 w 2362200"/>
                  <a:gd name="connsiteY128" fmla="*/ 573881 h 1797050"/>
                  <a:gd name="connsiteX129" fmla="*/ 2324100 w 2362200"/>
                  <a:gd name="connsiteY129" fmla="*/ 606425 h 1797050"/>
                  <a:gd name="connsiteX130" fmla="*/ 2362200 w 2362200"/>
                  <a:gd name="connsiteY130" fmla="*/ 644525 h 1797050"/>
                  <a:gd name="connsiteX131" fmla="*/ 2310857 w 2362200"/>
                  <a:gd name="connsiteY131" fmla="*/ 772537 h 1797050"/>
                  <a:gd name="connsiteX132" fmla="*/ 2273300 w 2362200"/>
                  <a:gd name="connsiteY132" fmla="*/ 895350 h 1797050"/>
                  <a:gd name="connsiteX133" fmla="*/ 2247900 w 2362200"/>
                  <a:gd name="connsiteY133" fmla="*/ 949325 h 1797050"/>
                  <a:gd name="connsiteX134" fmla="*/ 2197100 w 2362200"/>
                  <a:gd name="connsiteY134" fmla="*/ 949325 h 1797050"/>
                  <a:gd name="connsiteX135" fmla="*/ 2174875 w 2362200"/>
                  <a:gd name="connsiteY135" fmla="*/ 993775 h 1797050"/>
                  <a:gd name="connsiteX136" fmla="*/ 2174875 w 2362200"/>
                  <a:gd name="connsiteY136" fmla="*/ 993775 h 1797050"/>
                  <a:gd name="connsiteX137" fmla="*/ 2181225 w 2362200"/>
                  <a:gd name="connsiteY137" fmla="*/ 1022350 h 1797050"/>
                  <a:gd name="connsiteX138" fmla="*/ 2146300 w 2362200"/>
                  <a:gd name="connsiteY138" fmla="*/ 1031875 h 1797050"/>
                  <a:gd name="connsiteX139" fmla="*/ 2095500 w 2362200"/>
                  <a:gd name="connsiteY139" fmla="*/ 1019175 h 1797050"/>
                  <a:gd name="connsiteX140" fmla="*/ 2101850 w 2362200"/>
                  <a:gd name="connsiteY140" fmla="*/ 1073150 h 1797050"/>
                  <a:gd name="connsiteX141" fmla="*/ 2114550 w 2362200"/>
                  <a:gd name="connsiteY141" fmla="*/ 1117600 h 1797050"/>
                  <a:gd name="connsiteX142" fmla="*/ 2051050 w 2362200"/>
                  <a:gd name="connsiteY142" fmla="*/ 1152525 h 1797050"/>
                  <a:gd name="connsiteX143" fmla="*/ 2066925 w 2362200"/>
                  <a:gd name="connsiteY143" fmla="*/ 1174750 h 1797050"/>
                  <a:gd name="connsiteX144" fmla="*/ 2047875 w 2362200"/>
                  <a:gd name="connsiteY144" fmla="*/ 1196975 h 1797050"/>
                  <a:gd name="connsiteX145" fmla="*/ 1968500 w 2362200"/>
                  <a:gd name="connsiteY145" fmla="*/ 1171575 h 1797050"/>
                  <a:gd name="connsiteX146" fmla="*/ 1943100 w 2362200"/>
                  <a:gd name="connsiteY146" fmla="*/ 1187450 h 1797050"/>
                  <a:gd name="connsiteX147" fmla="*/ 1908175 w 2362200"/>
                  <a:gd name="connsiteY147" fmla="*/ 1187450 h 1797050"/>
                  <a:gd name="connsiteX148" fmla="*/ 1908175 w 2362200"/>
                  <a:gd name="connsiteY148" fmla="*/ 1247775 h 1797050"/>
                  <a:gd name="connsiteX149" fmla="*/ 1924050 w 2362200"/>
                  <a:gd name="connsiteY149" fmla="*/ 1263650 h 1797050"/>
                  <a:gd name="connsiteX150" fmla="*/ 1933575 w 2362200"/>
                  <a:gd name="connsiteY150" fmla="*/ 1279525 h 1797050"/>
                  <a:gd name="connsiteX151" fmla="*/ 1943100 w 2362200"/>
                  <a:gd name="connsiteY151" fmla="*/ 1279525 h 1797050"/>
                  <a:gd name="connsiteX152" fmla="*/ 1933575 w 2362200"/>
                  <a:gd name="connsiteY152" fmla="*/ 1304925 h 1797050"/>
                  <a:gd name="connsiteX153" fmla="*/ 1952625 w 2362200"/>
                  <a:gd name="connsiteY153" fmla="*/ 1320800 h 1797050"/>
                  <a:gd name="connsiteX154" fmla="*/ 1949450 w 2362200"/>
                  <a:gd name="connsiteY154" fmla="*/ 1336675 h 1797050"/>
                  <a:gd name="connsiteX155" fmla="*/ 1905000 w 2362200"/>
                  <a:gd name="connsiteY155" fmla="*/ 1336675 h 1797050"/>
                  <a:gd name="connsiteX156" fmla="*/ 1901825 w 2362200"/>
                  <a:gd name="connsiteY156" fmla="*/ 13874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406525 h 1797050"/>
                  <a:gd name="connsiteX159" fmla="*/ 1936750 w 2362200"/>
                  <a:gd name="connsiteY159" fmla="*/ 1447800 h 1797050"/>
                  <a:gd name="connsiteX160" fmla="*/ 1990725 w 2362200"/>
                  <a:gd name="connsiteY160" fmla="*/ 1447800 h 1797050"/>
                  <a:gd name="connsiteX161" fmla="*/ 2060575 w 2362200"/>
                  <a:gd name="connsiteY161" fmla="*/ 1476375 h 1797050"/>
                  <a:gd name="connsiteX162" fmla="*/ 2060575 w 2362200"/>
                  <a:gd name="connsiteY162" fmla="*/ 1504950 h 1797050"/>
                  <a:gd name="connsiteX163" fmla="*/ 2035175 w 2362200"/>
                  <a:gd name="connsiteY163" fmla="*/ 1571625 h 1797050"/>
                  <a:gd name="connsiteX164" fmla="*/ 2063750 w 2362200"/>
                  <a:gd name="connsiteY164" fmla="*/ 1587500 h 1797050"/>
                  <a:gd name="connsiteX165" fmla="*/ 2105025 w 2362200"/>
                  <a:gd name="connsiteY165" fmla="*/ 1660525 h 1797050"/>
                  <a:gd name="connsiteX166" fmla="*/ 2054225 w 2362200"/>
                  <a:gd name="connsiteY166" fmla="*/ 1736725 h 1797050"/>
                  <a:gd name="connsiteX167" fmla="*/ 2028825 w 2362200"/>
                  <a:gd name="connsiteY167" fmla="*/ 1730375 h 1797050"/>
                  <a:gd name="connsiteX168" fmla="*/ 2006600 w 2362200"/>
                  <a:gd name="connsiteY168" fmla="*/ 1717675 h 1797050"/>
                  <a:gd name="connsiteX169" fmla="*/ 2000250 w 2362200"/>
                  <a:gd name="connsiteY169" fmla="*/ 1736725 h 1797050"/>
                  <a:gd name="connsiteX170" fmla="*/ 1958975 w 2362200"/>
                  <a:gd name="connsiteY170" fmla="*/ 1746250 h 1797050"/>
                  <a:gd name="connsiteX171" fmla="*/ 1952625 w 2362200"/>
                  <a:gd name="connsiteY171" fmla="*/ 1778000 h 1797050"/>
                  <a:gd name="connsiteX172" fmla="*/ 1901825 w 2362200"/>
                  <a:gd name="connsiteY172" fmla="*/ 1797050 h 1797050"/>
                  <a:gd name="connsiteX173" fmla="*/ 1879600 w 2362200"/>
                  <a:gd name="connsiteY173" fmla="*/ 1758950 h 1797050"/>
                  <a:gd name="connsiteX174" fmla="*/ 1841500 w 2362200"/>
                  <a:gd name="connsiteY174" fmla="*/ 1768475 h 1797050"/>
                  <a:gd name="connsiteX175" fmla="*/ 1844675 w 2362200"/>
                  <a:gd name="connsiteY175" fmla="*/ 1730375 h 1797050"/>
                  <a:gd name="connsiteX176" fmla="*/ 1825625 w 2362200"/>
                  <a:gd name="connsiteY176" fmla="*/ 1704975 h 1797050"/>
                  <a:gd name="connsiteX177" fmla="*/ 1860550 w 2362200"/>
                  <a:gd name="connsiteY177" fmla="*/ 1685925 h 1797050"/>
                  <a:gd name="connsiteX178" fmla="*/ 1803400 w 2362200"/>
                  <a:gd name="connsiteY178" fmla="*/ 1666875 h 1797050"/>
                  <a:gd name="connsiteX179" fmla="*/ 1790700 w 2362200"/>
                  <a:gd name="connsiteY179" fmla="*/ 1692275 h 1797050"/>
                  <a:gd name="connsiteX180" fmla="*/ 1746250 w 2362200"/>
                  <a:gd name="connsiteY180" fmla="*/ 1711325 h 1797050"/>
                  <a:gd name="connsiteX181" fmla="*/ 1739900 w 2362200"/>
                  <a:gd name="connsiteY181" fmla="*/ 1733550 h 1797050"/>
                  <a:gd name="connsiteX182" fmla="*/ 1724025 w 2362200"/>
                  <a:gd name="connsiteY182" fmla="*/ 1739900 h 1797050"/>
                  <a:gd name="connsiteX183" fmla="*/ 1701800 w 2362200"/>
                  <a:gd name="connsiteY183" fmla="*/ 1739900 h 1797050"/>
                  <a:gd name="connsiteX184" fmla="*/ 1714500 w 2362200"/>
                  <a:gd name="connsiteY184" fmla="*/ 1704975 h 1797050"/>
                  <a:gd name="connsiteX185" fmla="*/ 1739900 w 2362200"/>
                  <a:gd name="connsiteY185" fmla="*/ 1679575 h 1797050"/>
                  <a:gd name="connsiteX186" fmla="*/ 1730375 w 2362200"/>
                  <a:gd name="connsiteY186" fmla="*/ 1654175 h 1797050"/>
                  <a:gd name="connsiteX187" fmla="*/ 1708150 w 2362200"/>
                  <a:gd name="connsiteY187" fmla="*/ 1654175 h 1797050"/>
                  <a:gd name="connsiteX188" fmla="*/ 1695450 w 2362200"/>
                  <a:gd name="connsiteY188" fmla="*/ 1679575 h 1797050"/>
                  <a:gd name="connsiteX189" fmla="*/ 1663700 w 2362200"/>
                  <a:gd name="connsiteY189" fmla="*/ 1685925 h 1797050"/>
                  <a:gd name="connsiteX190" fmla="*/ 1628775 w 2362200"/>
                  <a:gd name="connsiteY190" fmla="*/ 1698625 h 1797050"/>
                  <a:gd name="connsiteX191" fmla="*/ 1600200 w 2362200"/>
                  <a:gd name="connsiteY191" fmla="*/ 1670050 h 1797050"/>
                  <a:gd name="connsiteX192" fmla="*/ 1597025 w 2362200"/>
                  <a:gd name="connsiteY192" fmla="*/ 1635125 h 1797050"/>
                  <a:gd name="connsiteX193" fmla="*/ 1568450 w 2362200"/>
                  <a:gd name="connsiteY193" fmla="*/ 1619250 h 1797050"/>
                  <a:gd name="connsiteX194" fmla="*/ 1558925 w 2362200"/>
                  <a:gd name="connsiteY194" fmla="*/ 1584325 h 1797050"/>
                  <a:gd name="connsiteX195" fmla="*/ 1517650 w 2362200"/>
                  <a:gd name="connsiteY195" fmla="*/ 1555750 h 1797050"/>
                  <a:gd name="connsiteX196" fmla="*/ 1498600 w 2362200"/>
                  <a:gd name="connsiteY196" fmla="*/ 1558925 h 1797050"/>
                  <a:gd name="connsiteX197" fmla="*/ 1466850 w 2362200"/>
                  <a:gd name="connsiteY197" fmla="*/ 1603375 h 1797050"/>
                  <a:gd name="connsiteX198" fmla="*/ 1419225 w 2362200"/>
                  <a:gd name="connsiteY198" fmla="*/ 1622425 h 1797050"/>
                  <a:gd name="connsiteX199" fmla="*/ 1393825 w 2362200"/>
                  <a:gd name="connsiteY199" fmla="*/ 1587500 h 1797050"/>
                  <a:gd name="connsiteX200" fmla="*/ 1368425 w 2362200"/>
                  <a:gd name="connsiteY200" fmla="*/ 1587500 h 1797050"/>
                  <a:gd name="connsiteX201" fmla="*/ 1270000 w 2362200"/>
                  <a:gd name="connsiteY201" fmla="*/ 1511300 h 1797050"/>
                  <a:gd name="connsiteX202" fmla="*/ 1276350 w 2362200"/>
                  <a:gd name="connsiteY202" fmla="*/ 1463675 h 1797050"/>
                  <a:gd name="connsiteX203" fmla="*/ 1238250 w 2362200"/>
                  <a:gd name="connsiteY203" fmla="*/ 1457325 h 1797050"/>
                  <a:gd name="connsiteX204" fmla="*/ 1222375 w 2362200"/>
                  <a:gd name="connsiteY204" fmla="*/ 1482725 h 1797050"/>
                  <a:gd name="connsiteX205" fmla="*/ 1187450 w 2362200"/>
                  <a:gd name="connsiteY205" fmla="*/ 1482725 h 1797050"/>
                  <a:gd name="connsiteX206" fmla="*/ 1139825 w 2362200"/>
                  <a:gd name="connsiteY206" fmla="*/ 1460500 h 1797050"/>
                  <a:gd name="connsiteX207" fmla="*/ 1092200 w 2362200"/>
                  <a:gd name="connsiteY207" fmla="*/ 1495425 h 1797050"/>
                  <a:gd name="connsiteX208" fmla="*/ 1098550 w 2362200"/>
                  <a:gd name="connsiteY208" fmla="*/ 1511300 h 1797050"/>
                  <a:gd name="connsiteX209" fmla="*/ 1079500 w 2362200"/>
                  <a:gd name="connsiteY209" fmla="*/ 1530350 h 1797050"/>
                  <a:gd name="connsiteX210" fmla="*/ 1035050 w 2362200"/>
                  <a:gd name="connsiteY210" fmla="*/ 1530350 h 1797050"/>
                  <a:gd name="connsiteX211" fmla="*/ 1006475 w 2362200"/>
                  <a:gd name="connsiteY211" fmla="*/ 1574800 h 1797050"/>
                  <a:gd name="connsiteX212" fmla="*/ 958850 w 2362200"/>
                  <a:gd name="connsiteY212" fmla="*/ 1571625 h 1797050"/>
                  <a:gd name="connsiteX213" fmla="*/ 952500 w 2362200"/>
                  <a:gd name="connsiteY213" fmla="*/ 1587500 h 1797050"/>
                  <a:gd name="connsiteX214" fmla="*/ 965200 w 2362200"/>
                  <a:gd name="connsiteY214" fmla="*/ 1670050 h 1797050"/>
                  <a:gd name="connsiteX215" fmla="*/ 939800 w 2362200"/>
                  <a:gd name="connsiteY215" fmla="*/ 1714500 h 1797050"/>
                  <a:gd name="connsiteX216" fmla="*/ 901700 w 2362200"/>
                  <a:gd name="connsiteY216" fmla="*/ 1720850 h 1797050"/>
                  <a:gd name="connsiteX217" fmla="*/ 898525 w 2362200"/>
                  <a:gd name="connsiteY217" fmla="*/ 1746250 h 1797050"/>
                  <a:gd name="connsiteX218" fmla="*/ 869950 w 2362200"/>
                  <a:gd name="connsiteY218" fmla="*/ 1746250 h 1797050"/>
                  <a:gd name="connsiteX219" fmla="*/ 854075 w 2362200"/>
                  <a:gd name="connsiteY219" fmla="*/ 1758950 h 1797050"/>
                  <a:gd name="connsiteX220" fmla="*/ 847725 w 2362200"/>
                  <a:gd name="connsiteY220" fmla="*/ 1771650 h 1797050"/>
                  <a:gd name="connsiteX221" fmla="*/ 828675 w 2362200"/>
                  <a:gd name="connsiteY221" fmla="*/ 1765300 h 1797050"/>
                  <a:gd name="connsiteX222" fmla="*/ 819150 w 2362200"/>
                  <a:gd name="connsiteY222" fmla="*/ 1752600 h 1797050"/>
                  <a:gd name="connsiteX223" fmla="*/ 790575 w 2362200"/>
                  <a:gd name="connsiteY223" fmla="*/ 1771650 h 1797050"/>
                  <a:gd name="connsiteX224" fmla="*/ 692150 w 2362200"/>
                  <a:gd name="connsiteY224" fmla="*/ 1701800 h 1797050"/>
                  <a:gd name="connsiteX225" fmla="*/ 650875 w 2362200"/>
                  <a:gd name="connsiteY225" fmla="*/ 1720850 h 1797050"/>
                  <a:gd name="connsiteX226" fmla="*/ 615950 w 2362200"/>
                  <a:gd name="connsiteY226" fmla="*/ 1685925 h 1797050"/>
                  <a:gd name="connsiteX227" fmla="*/ 581025 w 2362200"/>
                  <a:gd name="connsiteY227" fmla="*/ 1689100 h 1797050"/>
                  <a:gd name="connsiteX228" fmla="*/ 571500 w 2362200"/>
                  <a:gd name="connsiteY228" fmla="*/ 1609725 h 1797050"/>
                  <a:gd name="connsiteX229" fmla="*/ 523875 w 2362200"/>
                  <a:gd name="connsiteY229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3675 w 2362200"/>
                  <a:gd name="connsiteY62" fmla="*/ 98425 h 1797050"/>
                  <a:gd name="connsiteX63" fmla="*/ 250031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4169 w 2362200"/>
                  <a:gd name="connsiteY65" fmla="*/ 100807 h 1797050"/>
                  <a:gd name="connsiteX66" fmla="*/ 347663 w 2362200"/>
                  <a:gd name="connsiteY66" fmla="*/ 113507 h 1797050"/>
                  <a:gd name="connsiteX67" fmla="*/ 377824 w 2362200"/>
                  <a:gd name="connsiteY67" fmla="*/ 125413 h 1797050"/>
                  <a:gd name="connsiteX68" fmla="*/ 400050 w 2362200"/>
                  <a:gd name="connsiteY68" fmla="*/ 107950 h 1797050"/>
                  <a:gd name="connsiteX69" fmla="*/ 403225 w 2362200"/>
                  <a:gd name="connsiteY69" fmla="*/ 107950 h 1797050"/>
                  <a:gd name="connsiteX70" fmla="*/ 409575 w 2362200"/>
                  <a:gd name="connsiteY70" fmla="*/ 120650 h 1797050"/>
                  <a:gd name="connsiteX71" fmla="*/ 428625 w 2362200"/>
                  <a:gd name="connsiteY71" fmla="*/ 120650 h 1797050"/>
                  <a:gd name="connsiteX72" fmla="*/ 436563 w 2362200"/>
                  <a:gd name="connsiteY72" fmla="*/ 102394 h 1797050"/>
                  <a:gd name="connsiteX73" fmla="*/ 365125 w 2362200"/>
                  <a:gd name="connsiteY73" fmla="*/ 55563 h 1797050"/>
                  <a:gd name="connsiteX74" fmla="*/ 384175 w 2362200"/>
                  <a:gd name="connsiteY74" fmla="*/ 43656 h 1797050"/>
                  <a:gd name="connsiteX75" fmla="*/ 433388 w 2362200"/>
                  <a:gd name="connsiteY75" fmla="*/ 42862 h 1797050"/>
                  <a:gd name="connsiteX76" fmla="*/ 454025 w 2362200"/>
                  <a:gd name="connsiteY76" fmla="*/ 63500 h 1797050"/>
                  <a:gd name="connsiteX77" fmla="*/ 511969 w 2362200"/>
                  <a:gd name="connsiteY77" fmla="*/ 75406 h 1797050"/>
                  <a:gd name="connsiteX78" fmla="*/ 606425 w 2362200"/>
                  <a:gd name="connsiteY78" fmla="*/ 22225 h 1797050"/>
                  <a:gd name="connsiteX79" fmla="*/ 638969 w 2362200"/>
                  <a:gd name="connsiteY79" fmla="*/ 31750 h 1797050"/>
                  <a:gd name="connsiteX80" fmla="*/ 644525 w 2362200"/>
                  <a:gd name="connsiteY80" fmla="*/ 0 h 1797050"/>
                  <a:gd name="connsiteX81" fmla="*/ 715169 w 2362200"/>
                  <a:gd name="connsiteY81" fmla="*/ 5556 h 1797050"/>
                  <a:gd name="connsiteX82" fmla="*/ 723900 w 2362200"/>
                  <a:gd name="connsiteY82" fmla="*/ 31750 h 1797050"/>
                  <a:gd name="connsiteX83" fmla="*/ 750888 w 2362200"/>
                  <a:gd name="connsiteY83" fmla="*/ 63500 h 1797050"/>
                  <a:gd name="connsiteX84" fmla="*/ 765968 w 2362200"/>
                  <a:gd name="connsiteY84" fmla="*/ 44450 h 1797050"/>
                  <a:gd name="connsiteX85" fmla="*/ 806450 w 2362200"/>
                  <a:gd name="connsiteY85" fmla="*/ 41275 h 1797050"/>
                  <a:gd name="connsiteX86" fmla="*/ 825500 w 2362200"/>
                  <a:gd name="connsiteY86" fmla="*/ 34925 h 1797050"/>
                  <a:gd name="connsiteX87" fmla="*/ 844550 w 2362200"/>
                  <a:gd name="connsiteY87" fmla="*/ 6350 h 1797050"/>
                  <a:gd name="connsiteX88" fmla="*/ 888206 w 2362200"/>
                  <a:gd name="connsiteY88" fmla="*/ 12700 h 1797050"/>
                  <a:gd name="connsiteX89" fmla="*/ 900906 w 2362200"/>
                  <a:gd name="connsiteY89" fmla="*/ 83344 h 1797050"/>
                  <a:gd name="connsiteX90" fmla="*/ 952500 w 2362200"/>
                  <a:gd name="connsiteY90" fmla="*/ 123825 h 1797050"/>
                  <a:gd name="connsiteX91" fmla="*/ 996950 w 2362200"/>
                  <a:gd name="connsiteY91" fmla="*/ 203200 h 1797050"/>
                  <a:gd name="connsiteX92" fmla="*/ 1037432 w 2362200"/>
                  <a:gd name="connsiteY92" fmla="*/ 228600 h 1797050"/>
                  <a:gd name="connsiteX93" fmla="*/ 1073944 w 2362200"/>
                  <a:gd name="connsiteY93" fmla="*/ 230981 h 1797050"/>
                  <a:gd name="connsiteX94" fmla="*/ 1129242 w 2362200"/>
                  <a:gd name="connsiteY94" fmla="*/ 283633 h 1797050"/>
                  <a:gd name="connsiteX95" fmla="*/ 1169458 w 2362200"/>
                  <a:gd name="connsiteY95" fmla="*/ 281517 h 1797050"/>
                  <a:gd name="connsiteX96" fmla="*/ 1206500 w 2362200"/>
                  <a:gd name="connsiteY96" fmla="*/ 317500 h 1797050"/>
                  <a:gd name="connsiteX97" fmla="*/ 1206500 w 2362200"/>
                  <a:gd name="connsiteY97" fmla="*/ 346075 h 1797050"/>
                  <a:gd name="connsiteX98" fmla="*/ 1279525 w 2362200"/>
                  <a:gd name="connsiteY98" fmla="*/ 384175 h 1797050"/>
                  <a:gd name="connsiteX99" fmla="*/ 1301750 w 2362200"/>
                  <a:gd name="connsiteY99" fmla="*/ 416983 h 1797050"/>
                  <a:gd name="connsiteX100" fmla="*/ 1282700 w 2362200"/>
                  <a:gd name="connsiteY100" fmla="*/ 460375 h 1797050"/>
                  <a:gd name="connsiteX101" fmla="*/ 1336675 w 2362200"/>
                  <a:gd name="connsiteY101" fmla="*/ 504825 h 1797050"/>
                  <a:gd name="connsiteX102" fmla="*/ 1378744 w 2362200"/>
                  <a:gd name="connsiteY102" fmla="*/ 503238 h 1797050"/>
                  <a:gd name="connsiteX103" fmla="*/ 1403350 w 2362200"/>
                  <a:gd name="connsiteY103" fmla="*/ 530225 h 1797050"/>
                  <a:gd name="connsiteX104" fmla="*/ 1434307 w 2362200"/>
                  <a:gd name="connsiteY104" fmla="*/ 526475 h 1797050"/>
                  <a:gd name="connsiteX105" fmla="*/ 1468438 w 2362200"/>
                  <a:gd name="connsiteY105" fmla="*/ 548578 h 1797050"/>
                  <a:gd name="connsiteX106" fmla="*/ 1492250 w 2362200"/>
                  <a:gd name="connsiteY106" fmla="*/ 590550 h 1797050"/>
                  <a:gd name="connsiteX107" fmla="*/ 1480344 w 2362200"/>
                  <a:gd name="connsiteY107" fmla="*/ 612775 h 1797050"/>
                  <a:gd name="connsiteX108" fmla="*/ 1450975 w 2362200"/>
                  <a:gd name="connsiteY108" fmla="*/ 622300 h 1797050"/>
                  <a:gd name="connsiteX109" fmla="*/ 1511300 w 2362200"/>
                  <a:gd name="connsiteY109" fmla="*/ 638175 h 1797050"/>
                  <a:gd name="connsiteX110" fmla="*/ 1581944 w 2362200"/>
                  <a:gd name="connsiteY110" fmla="*/ 619919 h 1797050"/>
                  <a:gd name="connsiteX111" fmla="*/ 1622425 w 2362200"/>
                  <a:gd name="connsiteY111" fmla="*/ 613569 h 1797050"/>
                  <a:gd name="connsiteX112" fmla="*/ 1623219 w 2362200"/>
                  <a:gd name="connsiteY112" fmla="*/ 587375 h 1797050"/>
                  <a:gd name="connsiteX113" fmla="*/ 1641475 w 2362200"/>
                  <a:gd name="connsiteY113" fmla="*/ 593725 h 1797050"/>
                  <a:gd name="connsiteX114" fmla="*/ 1698625 w 2362200"/>
                  <a:gd name="connsiteY114" fmla="*/ 611981 h 1797050"/>
                  <a:gd name="connsiteX115" fmla="*/ 1704181 w 2362200"/>
                  <a:gd name="connsiteY115" fmla="*/ 575469 h 1797050"/>
                  <a:gd name="connsiteX116" fmla="*/ 1724025 w 2362200"/>
                  <a:gd name="connsiteY116" fmla="*/ 565150 h 1797050"/>
                  <a:gd name="connsiteX117" fmla="*/ 1803400 w 2362200"/>
                  <a:gd name="connsiteY117" fmla="*/ 508000 h 1797050"/>
                  <a:gd name="connsiteX118" fmla="*/ 1885950 w 2362200"/>
                  <a:gd name="connsiteY118" fmla="*/ 485775 h 1797050"/>
                  <a:gd name="connsiteX119" fmla="*/ 1952625 w 2362200"/>
                  <a:gd name="connsiteY119" fmla="*/ 415925 h 1797050"/>
                  <a:gd name="connsiteX120" fmla="*/ 1977231 w 2362200"/>
                  <a:gd name="connsiteY120" fmla="*/ 409575 h 1797050"/>
                  <a:gd name="connsiteX121" fmla="*/ 2006600 w 2362200"/>
                  <a:gd name="connsiteY121" fmla="*/ 396875 h 1797050"/>
                  <a:gd name="connsiteX122" fmla="*/ 2056606 w 2362200"/>
                  <a:gd name="connsiteY122" fmla="*/ 411956 h 1797050"/>
                  <a:gd name="connsiteX123" fmla="*/ 2078038 w 2362200"/>
                  <a:gd name="connsiteY123" fmla="*/ 452437 h 1797050"/>
                  <a:gd name="connsiteX124" fmla="*/ 2133600 w 2362200"/>
                  <a:gd name="connsiteY124" fmla="*/ 504825 h 1797050"/>
                  <a:gd name="connsiteX125" fmla="*/ 2194719 w 2362200"/>
                  <a:gd name="connsiteY125" fmla="*/ 536575 h 1797050"/>
                  <a:gd name="connsiteX126" fmla="*/ 2248694 w 2362200"/>
                  <a:gd name="connsiteY126" fmla="*/ 523081 h 1797050"/>
                  <a:gd name="connsiteX127" fmla="*/ 2266156 w 2362200"/>
                  <a:gd name="connsiteY127" fmla="*/ 531019 h 1797050"/>
                  <a:gd name="connsiteX128" fmla="*/ 2274887 w 2362200"/>
                  <a:gd name="connsiteY128" fmla="*/ 573881 h 1797050"/>
                  <a:gd name="connsiteX129" fmla="*/ 2324100 w 2362200"/>
                  <a:gd name="connsiteY129" fmla="*/ 606425 h 1797050"/>
                  <a:gd name="connsiteX130" fmla="*/ 2362200 w 2362200"/>
                  <a:gd name="connsiteY130" fmla="*/ 644525 h 1797050"/>
                  <a:gd name="connsiteX131" fmla="*/ 2310857 w 2362200"/>
                  <a:gd name="connsiteY131" fmla="*/ 772537 h 1797050"/>
                  <a:gd name="connsiteX132" fmla="*/ 2273300 w 2362200"/>
                  <a:gd name="connsiteY132" fmla="*/ 895350 h 1797050"/>
                  <a:gd name="connsiteX133" fmla="*/ 2247900 w 2362200"/>
                  <a:gd name="connsiteY133" fmla="*/ 949325 h 1797050"/>
                  <a:gd name="connsiteX134" fmla="*/ 2197100 w 2362200"/>
                  <a:gd name="connsiteY134" fmla="*/ 949325 h 1797050"/>
                  <a:gd name="connsiteX135" fmla="*/ 2174875 w 2362200"/>
                  <a:gd name="connsiteY135" fmla="*/ 993775 h 1797050"/>
                  <a:gd name="connsiteX136" fmla="*/ 2174875 w 2362200"/>
                  <a:gd name="connsiteY136" fmla="*/ 993775 h 1797050"/>
                  <a:gd name="connsiteX137" fmla="*/ 2181225 w 2362200"/>
                  <a:gd name="connsiteY137" fmla="*/ 1022350 h 1797050"/>
                  <a:gd name="connsiteX138" fmla="*/ 2146300 w 2362200"/>
                  <a:gd name="connsiteY138" fmla="*/ 1031875 h 1797050"/>
                  <a:gd name="connsiteX139" fmla="*/ 2095500 w 2362200"/>
                  <a:gd name="connsiteY139" fmla="*/ 1019175 h 1797050"/>
                  <a:gd name="connsiteX140" fmla="*/ 2101850 w 2362200"/>
                  <a:gd name="connsiteY140" fmla="*/ 1073150 h 1797050"/>
                  <a:gd name="connsiteX141" fmla="*/ 2114550 w 2362200"/>
                  <a:gd name="connsiteY141" fmla="*/ 1117600 h 1797050"/>
                  <a:gd name="connsiteX142" fmla="*/ 2051050 w 2362200"/>
                  <a:gd name="connsiteY142" fmla="*/ 1152525 h 1797050"/>
                  <a:gd name="connsiteX143" fmla="*/ 2066925 w 2362200"/>
                  <a:gd name="connsiteY143" fmla="*/ 1174750 h 1797050"/>
                  <a:gd name="connsiteX144" fmla="*/ 2047875 w 2362200"/>
                  <a:gd name="connsiteY144" fmla="*/ 1196975 h 1797050"/>
                  <a:gd name="connsiteX145" fmla="*/ 1968500 w 2362200"/>
                  <a:gd name="connsiteY145" fmla="*/ 1171575 h 1797050"/>
                  <a:gd name="connsiteX146" fmla="*/ 1943100 w 2362200"/>
                  <a:gd name="connsiteY146" fmla="*/ 1187450 h 1797050"/>
                  <a:gd name="connsiteX147" fmla="*/ 1908175 w 2362200"/>
                  <a:gd name="connsiteY147" fmla="*/ 1187450 h 1797050"/>
                  <a:gd name="connsiteX148" fmla="*/ 1908175 w 2362200"/>
                  <a:gd name="connsiteY148" fmla="*/ 1247775 h 1797050"/>
                  <a:gd name="connsiteX149" fmla="*/ 1924050 w 2362200"/>
                  <a:gd name="connsiteY149" fmla="*/ 1263650 h 1797050"/>
                  <a:gd name="connsiteX150" fmla="*/ 1933575 w 2362200"/>
                  <a:gd name="connsiteY150" fmla="*/ 1279525 h 1797050"/>
                  <a:gd name="connsiteX151" fmla="*/ 1943100 w 2362200"/>
                  <a:gd name="connsiteY151" fmla="*/ 1279525 h 1797050"/>
                  <a:gd name="connsiteX152" fmla="*/ 1933575 w 2362200"/>
                  <a:gd name="connsiteY152" fmla="*/ 1304925 h 1797050"/>
                  <a:gd name="connsiteX153" fmla="*/ 1952625 w 2362200"/>
                  <a:gd name="connsiteY153" fmla="*/ 1320800 h 1797050"/>
                  <a:gd name="connsiteX154" fmla="*/ 1949450 w 2362200"/>
                  <a:gd name="connsiteY154" fmla="*/ 1336675 h 1797050"/>
                  <a:gd name="connsiteX155" fmla="*/ 1905000 w 2362200"/>
                  <a:gd name="connsiteY155" fmla="*/ 1336675 h 1797050"/>
                  <a:gd name="connsiteX156" fmla="*/ 1901825 w 2362200"/>
                  <a:gd name="connsiteY156" fmla="*/ 13874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406525 h 1797050"/>
                  <a:gd name="connsiteX159" fmla="*/ 1936750 w 2362200"/>
                  <a:gd name="connsiteY159" fmla="*/ 1447800 h 1797050"/>
                  <a:gd name="connsiteX160" fmla="*/ 1990725 w 2362200"/>
                  <a:gd name="connsiteY160" fmla="*/ 1447800 h 1797050"/>
                  <a:gd name="connsiteX161" fmla="*/ 2060575 w 2362200"/>
                  <a:gd name="connsiteY161" fmla="*/ 1476375 h 1797050"/>
                  <a:gd name="connsiteX162" fmla="*/ 2060575 w 2362200"/>
                  <a:gd name="connsiteY162" fmla="*/ 1504950 h 1797050"/>
                  <a:gd name="connsiteX163" fmla="*/ 2035175 w 2362200"/>
                  <a:gd name="connsiteY163" fmla="*/ 1571625 h 1797050"/>
                  <a:gd name="connsiteX164" fmla="*/ 2063750 w 2362200"/>
                  <a:gd name="connsiteY164" fmla="*/ 1587500 h 1797050"/>
                  <a:gd name="connsiteX165" fmla="*/ 2105025 w 2362200"/>
                  <a:gd name="connsiteY165" fmla="*/ 1660525 h 1797050"/>
                  <a:gd name="connsiteX166" fmla="*/ 2054225 w 2362200"/>
                  <a:gd name="connsiteY166" fmla="*/ 1736725 h 1797050"/>
                  <a:gd name="connsiteX167" fmla="*/ 2028825 w 2362200"/>
                  <a:gd name="connsiteY167" fmla="*/ 1730375 h 1797050"/>
                  <a:gd name="connsiteX168" fmla="*/ 2006600 w 2362200"/>
                  <a:gd name="connsiteY168" fmla="*/ 1717675 h 1797050"/>
                  <a:gd name="connsiteX169" fmla="*/ 2000250 w 2362200"/>
                  <a:gd name="connsiteY169" fmla="*/ 1736725 h 1797050"/>
                  <a:gd name="connsiteX170" fmla="*/ 1958975 w 2362200"/>
                  <a:gd name="connsiteY170" fmla="*/ 1746250 h 1797050"/>
                  <a:gd name="connsiteX171" fmla="*/ 1952625 w 2362200"/>
                  <a:gd name="connsiteY171" fmla="*/ 1778000 h 1797050"/>
                  <a:gd name="connsiteX172" fmla="*/ 1901825 w 2362200"/>
                  <a:gd name="connsiteY172" fmla="*/ 1797050 h 1797050"/>
                  <a:gd name="connsiteX173" fmla="*/ 1879600 w 2362200"/>
                  <a:gd name="connsiteY173" fmla="*/ 1758950 h 1797050"/>
                  <a:gd name="connsiteX174" fmla="*/ 1841500 w 2362200"/>
                  <a:gd name="connsiteY174" fmla="*/ 1768475 h 1797050"/>
                  <a:gd name="connsiteX175" fmla="*/ 1844675 w 2362200"/>
                  <a:gd name="connsiteY175" fmla="*/ 1730375 h 1797050"/>
                  <a:gd name="connsiteX176" fmla="*/ 1825625 w 2362200"/>
                  <a:gd name="connsiteY176" fmla="*/ 1704975 h 1797050"/>
                  <a:gd name="connsiteX177" fmla="*/ 1860550 w 2362200"/>
                  <a:gd name="connsiteY177" fmla="*/ 1685925 h 1797050"/>
                  <a:gd name="connsiteX178" fmla="*/ 1803400 w 2362200"/>
                  <a:gd name="connsiteY178" fmla="*/ 1666875 h 1797050"/>
                  <a:gd name="connsiteX179" fmla="*/ 1790700 w 2362200"/>
                  <a:gd name="connsiteY179" fmla="*/ 1692275 h 1797050"/>
                  <a:gd name="connsiteX180" fmla="*/ 1746250 w 2362200"/>
                  <a:gd name="connsiteY180" fmla="*/ 1711325 h 1797050"/>
                  <a:gd name="connsiteX181" fmla="*/ 1739900 w 2362200"/>
                  <a:gd name="connsiteY181" fmla="*/ 1733550 h 1797050"/>
                  <a:gd name="connsiteX182" fmla="*/ 1724025 w 2362200"/>
                  <a:gd name="connsiteY182" fmla="*/ 1739900 h 1797050"/>
                  <a:gd name="connsiteX183" fmla="*/ 1701800 w 2362200"/>
                  <a:gd name="connsiteY183" fmla="*/ 1739900 h 1797050"/>
                  <a:gd name="connsiteX184" fmla="*/ 1714500 w 2362200"/>
                  <a:gd name="connsiteY184" fmla="*/ 1704975 h 1797050"/>
                  <a:gd name="connsiteX185" fmla="*/ 1739900 w 2362200"/>
                  <a:gd name="connsiteY185" fmla="*/ 1679575 h 1797050"/>
                  <a:gd name="connsiteX186" fmla="*/ 1730375 w 2362200"/>
                  <a:gd name="connsiteY186" fmla="*/ 1654175 h 1797050"/>
                  <a:gd name="connsiteX187" fmla="*/ 1708150 w 2362200"/>
                  <a:gd name="connsiteY187" fmla="*/ 1654175 h 1797050"/>
                  <a:gd name="connsiteX188" fmla="*/ 1695450 w 2362200"/>
                  <a:gd name="connsiteY188" fmla="*/ 1679575 h 1797050"/>
                  <a:gd name="connsiteX189" fmla="*/ 1663700 w 2362200"/>
                  <a:gd name="connsiteY189" fmla="*/ 1685925 h 1797050"/>
                  <a:gd name="connsiteX190" fmla="*/ 1628775 w 2362200"/>
                  <a:gd name="connsiteY190" fmla="*/ 1698625 h 1797050"/>
                  <a:gd name="connsiteX191" fmla="*/ 1600200 w 2362200"/>
                  <a:gd name="connsiteY191" fmla="*/ 1670050 h 1797050"/>
                  <a:gd name="connsiteX192" fmla="*/ 1597025 w 2362200"/>
                  <a:gd name="connsiteY192" fmla="*/ 1635125 h 1797050"/>
                  <a:gd name="connsiteX193" fmla="*/ 1568450 w 2362200"/>
                  <a:gd name="connsiteY193" fmla="*/ 1619250 h 1797050"/>
                  <a:gd name="connsiteX194" fmla="*/ 1558925 w 2362200"/>
                  <a:gd name="connsiteY194" fmla="*/ 1584325 h 1797050"/>
                  <a:gd name="connsiteX195" fmla="*/ 1517650 w 2362200"/>
                  <a:gd name="connsiteY195" fmla="*/ 1555750 h 1797050"/>
                  <a:gd name="connsiteX196" fmla="*/ 1498600 w 2362200"/>
                  <a:gd name="connsiteY196" fmla="*/ 1558925 h 1797050"/>
                  <a:gd name="connsiteX197" fmla="*/ 1466850 w 2362200"/>
                  <a:gd name="connsiteY197" fmla="*/ 1603375 h 1797050"/>
                  <a:gd name="connsiteX198" fmla="*/ 1419225 w 2362200"/>
                  <a:gd name="connsiteY198" fmla="*/ 1622425 h 1797050"/>
                  <a:gd name="connsiteX199" fmla="*/ 1393825 w 2362200"/>
                  <a:gd name="connsiteY199" fmla="*/ 1587500 h 1797050"/>
                  <a:gd name="connsiteX200" fmla="*/ 1368425 w 2362200"/>
                  <a:gd name="connsiteY200" fmla="*/ 1587500 h 1797050"/>
                  <a:gd name="connsiteX201" fmla="*/ 1270000 w 2362200"/>
                  <a:gd name="connsiteY201" fmla="*/ 1511300 h 1797050"/>
                  <a:gd name="connsiteX202" fmla="*/ 1276350 w 2362200"/>
                  <a:gd name="connsiteY202" fmla="*/ 1463675 h 1797050"/>
                  <a:gd name="connsiteX203" fmla="*/ 1238250 w 2362200"/>
                  <a:gd name="connsiteY203" fmla="*/ 1457325 h 1797050"/>
                  <a:gd name="connsiteX204" fmla="*/ 1222375 w 2362200"/>
                  <a:gd name="connsiteY204" fmla="*/ 1482725 h 1797050"/>
                  <a:gd name="connsiteX205" fmla="*/ 1187450 w 2362200"/>
                  <a:gd name="connsiteY205" fmla="*/ 1482725 h 1797050"/>
                  <a:gd name="connsiteX206" fmla="*/ 1139825 w 2362200"/>
                  <a:gd name="connsiteY206" fmla="*/ 1460500 h 1797050"/>
                  <a:gd name="connsiteX207" fmla="*/ 1092200 w 2362200"/>
                  <a:gd name="connsiteY207" fmla="*/ 1495425 h 1797050"/>
                  <a:gd name="connsiteX208" fmla="*/ 1098550 w 2362200"/>
                  <a:gd name="connsiteY208" fmla="*/ 1511300 h 1797050"/>
                  <a:gd name="connsiteX209" fmla="*/ 1079500 w 2362200"/>
                  <a:gd name="connsiteY209" fmla="*/ 1530350 h 1797050"/>
                  <a:gd name="connsiteX210" fmla="*/ 1035050 w 2362200"/>
                  <a:gd name="connsiteY210" fmla="*/ 1530350 h 1797050"/>
                  <a:gd name="connsiteX211" fmla="*/ 1006475 w 2362200"/>
                  <a:gd name="connsiteY211" fmla="*/ 1574800 h 1797050"/>
                  <a:gd name="connsiteX212" fmla="*/ 958850 w 2362200"/>
                  <a:gd name="connsiteY212" fmla="*/ 1571625 h 1797050"/>
                  <a:gd name="connsiteX213" fmla="*/ 952500 w 2362200"/>
                  <a:gd name="connsiteY213" fmla="*/ 1587500 h 1797050"/>
                  <a:gd name="connsiteX214" fmla="*/ 965200 w 2362200"/>
                  <a:gd name="connsiteY214" fmla="*/ 1670050 h 1797050"/>
                  <a:gd name="connsiteX215" fmla="*/ 939800 w 2362200"/>
                  <a:gd name="connsiteY215" fmla="*/ 1714500 h 1797050"/>
                  <a:gd name="connsiteX216" fmla="*/ 901700 w 2362200"/>
                  <a:gd name="connsiteY216" fmla="*/ 1720850 h 1797050"/>
                  <a:gd name="connsiteX217" fmla="*/ 898525 w 2362200"/>
                  <a:gd name="connsiteY217" fmla="*/ 1746250 h 1797050"/>
                  <a:gd name="connsiteX218" fmla="*/ 869950 w 2362200"/>
                  <a:gd name="connsiteY218" fmla="*/ 1746250 h 1797050"/>
                  <a:gd name="connsiteX219" fmla="*/ 854075 w 2362200"/>
                  <a:gd name="connsiteY219" fmla="*/ 1758950 h 1797050"/>
                  <a:gd name="connsiteX220" fmla="*/ 847725 w 2362200"/>
                  <a:gd name="connsiteY220" fmla="*/ 1771650 h 1797050"/>
                  <a:gd name="connsiteX221" fmla="*/ 828675 w 2362200"/>
                  <a:gd name="connsiteY221" fmla="*/ 1765300 h 1797050"/>
                  <a:gd name="connsiteX222" fmla="*/ 819150 w 2362200"/>
                  <a:gd name="connsiteY222" fmla="*/ 1752600 h 1797050"/>
                  <a:gd name="connsiteX223" fmla="*/ 790575 w 2362200"/>
                  <a:gd name="connsiteY223" fmla="*/ 1771650 h 1797050"/>
                  <a:gd name="connsiteX224" fmla="*/ 692150 w 2362200"/>
                  <a:gd name="connsiteY224" fmla="*/ 1701800 h 1797050"/>
                  <a:gd name="connsiteX225" fmla="*/ 650875 w 2362200"/>
                  <a:gd name="connsiteY225" fmla="*/ 1720850 h 1797050"/>
                  <a:gd name="connsiteX226" fmla="*/ 615950 w 2362200"/>
                  <a:gd name="connsiteY226" fmla="*/ 1685925 h 1797050"/>
                  <a:gd name="connsiteX227" fmla="*/ 581025 w 2362200"/>
                  <a:gd name="connsiteY227" fmla="*/ 1689100 h 1797050"/>
                  <a:gd name="connsiteX228" fmla="*/ 571500 w 2362200"/>
                  <a:gd name="connsiteY228" fmla="*/ 1609725 h 1797050"/>
                  <a:gd name="connsiteX229" fmla="*/ 523875 w 2362200"/>
                  <a:gd name="connsiteY229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1925 h 1797050"/>
                  <a:gd name="connsiteX62" fmla="*/ 194469 w 2362200"/>
                  <a:gd name="connsiteY62" fmla="*/ 100806 h 1797050"/>
                  <a:gd name="connsiteX63" fmla="*/ 250031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4169 w 2362200"/>
                  <a:gd name="connsiteY65" fmla="*/ 100807 h 1797050"/>
                  <a:gd name="connsiteX66" fmla="*/ 347663 w 2362200"/>
                  <a:gd name="connsiteY66" fmla="*/ 113507 h 1797050"/>
                  <a:gd name="connsiteX67" fmla="*/ 377824 w 2362200"/>
                  <a:gd name="connsiteY67" fmla="*/ 125413 h 1797050"/>
                  <a:gd name="connsiteX68" fmla="*/ 400050 w 2362200"/>
                  <a:gd name="connsiteY68" fmla="*/ 107950 h 1797050"/>
                  <a:gd name="connsiteX69" fmla="*/ 403225 w 2362200"/>
                  <a:gd name="connsiteY69" fmla="*/ 107950 h 1797050"/>
                  <a:gd name="connsiteX70" fmla="*/ 409575 w 2362200"/>
                  <a:gd name="connsiteY70" fmla="*/ 120650 h 1797050"/>
                  <a:gd name="connsiteX71" fmla="*/ 428625 w 2362200"/>
                  <a:gd name="connsiteY71" fmla="*/ 120650 h 1797050"/>
                  <a:gd name="connsiteX72" fmla="*/ 436563 w 2362200"/>
                  <a:gd name="connsiteY72" fmla="*/ 102394 h 1797050"/>
                  <a:gd name="connsiteX73" fmla="*/ 365125 w 2362200"/>
                  <a:gd name="connsiteY73" fmla="*/ 55563 h 1797050"/>
                  <a:gd name="connsiteX74" fmla="*/ 384175 w 2362200"/>
                  <a:gd name="connsiteY74" fmla="*/ 43656 h 1797050"/>
                  <a:gd name="connsiteX75" fmla="*/ 433388 w 2362200"/>
                  <a:gd name="connsiteY75" fmla="*/ 42862 h 1797050"/>
                  <a:gd name="connsiteX76" fmla="*/ 454025 w 2362200"/>
                  <a:gd name="connsiteY76" fmla="*/ 63500 h 1797050"/>
                  <a:gd name="connsiteX77" fmla="*/ 511969 w 2362200"/>
                  <a:gd name="connsiteY77" fmla="*/ 75406 h 1797050"/>
                  <a:gd name="connsiteX78" fmla="*/ 606425 w 2362200"/>
                  <a:gd name="connsiteY78" fmla="*/ 22225 h 1797050"/>
                  <a:gd name="connsiteX79" fmla="*/ 638969 w 2362200"/>
                  <a:gd name="connsiteY79" fmla="*/ 31750 h 1797050"/>
                  <a:gd name="connsiteX80" fmla="*/ 644525 w 2362200"/>
                  <a:gd name="connsiteY80" fmla="*/ 0 h 1797050"/>
                  <a:gd name="connsiteX81" fmla="*/ 715169 w 2362200"/>
                  <a:gd name="connsiteY81" fmla="*/ 5556 h 1797050"/>
                  <a:gd name="connsiteX82" fmla="*/ 723900 w 2362200"/>
                  <a:gd name="connsiteY82" fmla="*/ 31750 h 1797050"/>
                  <a:gd name="connsiteX83" fmla="*/ 750888 w 2362200"/>
                  <a:gd name="connsiteY83" fmla="*/ 63500 h 1797050"/>
                  <a:gd name="connsiteX84" fmla="*/ 765968 w 2362200"/>
                  <a:gd name="connsiteY84" fmla="*/ 44450 h 1797050"/>
                  <a:gd name="connsiteX85" fmla="*/ 806450 w 2362200"/>
                  <a:gd name="connsiteY85" fmla="*/ 41275 h 1797050"/>
                  <a:gd name="connsiteX86" fmla="*/ 825500 w 2362200"/>
                  <a:gd name="connsiteY86" fmla="*/ 34925 h 1797050"/>
                  <a:gd name="connsiteX87" fmla="*/ 844550 w 2362200"/>
                  <a:gd name="connsiteY87" fmla="*/ 6350 h 1797050"/>
                  <a:gd name="connsiteX88" fmla="*/ 888206 w 2362200"/>
                  <a:gd name="connsiteY88" fmla="*/ 12700 h 1797050"/>
                  <a:gd name="connsiteX89" fmla="*/ 900906 w 2362200"/>
                  <a:gd name="connsiteY89" fmla="*/ 83344 h 1797050"/>
                  <a:gd name="connsiteX90" fmla="*/ 952500 w 2362200"/>
                  <a:gd name="connsiteY90" fmla="*/ 123825 h 1797050"/>
                  <a:gd name="connsiteX91" fmla="*/ 996950 w 2362200"/>
                  <a:gd name="connsiteY91" fmla="*/ 203200 h 1797050"/>
                  <a:gd name="connsiteX92" fmla="*/ 1037432 w 2362200"/>
                  <a:gd name="connsiteY92" fmla="*/ 228600 h 1797050"/>
                  <a:gd name="connsiteX93" fmla="*/ 1073944 w 2362200"/>
                  <a:gd name="connsiteY93" fmla="*/ 230981 h 1797050"/>
                  <a:gd name="connsiteX94" fmla="*/ 1129242 w 2362200"/>
                  <a:gd name="connsiteY94" fmla="*/ 283633 h 1797050"/>
                  <a:gd name="connsiteX95" fmla="*/ 1169458 w 2362200"/>
                  <a:gd name="connsiteY95" fmla="*/ 281517 h 1797050"/>
                  <a:gd name="connsiteX96" fmla="*/ 1206500 w 2362200"/>
                  <a:gd name="connsiteY96" fmla="*/ 317500 h 1797050"/>
                  <a:gd name="connsiteX97" fmla="*/ 1206500 w 2362200"/>
                  <a:gd name="connsiteY97" fmla="*/ 346075 h 1797050"/>
                  <a:gd name="connsiteX98" fmla="*/ 1279525 w 2362200"/>
                  <a:gd name="connsiteY98" fmla="*/ 384175 h 1797050"/>
                  <a:gd name="connsiteX99" fmla="*/ 1301750 w 2362200"/>
                  <a:gd name="connsiteY99" fmla="*/ 416983 h 1797050"/>
                  <a:gd name="connsiteX100" fmla="*/ 1282700 w 2362200"/>
                  <a:gd name="connsiteY100" fmla="*/ 460375 h 1797050"/>
                  <a:gd name="connsiteX101" fmla="*/ 1336675 w 2362200"/>
                  <a:gd name="connsiteY101" fmla="*/ 504825 h 1797050"/>
                  <a:gd name="connsiteX102" fmla="*/ 1378744 w 2362200"/>
                  <a:gd name="connsiteY102" fmla="*/ 503238 h 1797050"/>
                  <a:gd name="connsiteX103" fmla="*/ 1403350 w 2362200"/>
                  <a:gd name="connsiteY103" fmla="*/ 530225 h 1797050"/>
                  <a:gd name="connsiteX104" fmla="*/ 1434307 w 2362200"/>
                  <a:gd name="connsiteY104" fmla="*/ 526475 h 1797050"/>
                  <a:gd name="connsiteX105" fmla="*/ 1468438 w 2362200"/>
                  <a:gd name="connsiteY105" fmla="*/ 548578 h 1797050"/>
                  <a:gd name="connsiteX106" fmla="*/ 1492250 w 2362200"/>
                  <a:gd name="connsiteY106" fmla="*/ 590550 h 1797050"/>
                  <a:gd name="connsiteX107" fmla="*/ 1480344 w 2362200"/>
                  <a:gd name="connsiteY107" fmla="*/ 612775 h 1797050"/>
                  <a:gd name="connsiteX108" fmla="*/ 1450975 w 2362200"/>
                  <a:gd name="connsiteY108" fmla="*/ 622300 h 1797050"/>
                  <a:gd name="connsiteX109" fmla="*/ 1511300 w 2362200"/>
                  <a:gd name="connsiteY109" fmla="*/ 638175 h 1797050"/>
                  <a:gd name="connsiteX110" fmla="*/ 1581944 w 2362200"/>
                  <a:gd name="connsiteY110" fmla="*/ 619919 h 1797050"/>
                  <a:gd name="connsiteX111" fmla="*/ 1622425 w 2362200"/>
                  <a:gd name="connsiteY111" fmla="*/ 613569 h 1797050"/>
                  <a:gd name="connsiteX112" fmla="*/ 1623219 w 2362200"/>
                  <a:gd name="connsiteY112" fmla="*/ 587375 h 1797050"/>
                  <a:gd name="connsiteX113" fmla="*/ 1641475 w 2362200"/>
                  <a:gd name="connsiteY113" fmla="*/ 593725 h 1797050"/>
                  <a:gd name="connsiteX114" fmla="*/ 1698625 w 2362200"/>
                  <a:gd name="connsiteY114" fmla="*/ 611981 h 1797050"/>
                  <a:gd name="connsiteX115" fmla="*/ 1704181 w 2362200"/>
                  <a:gd name="connsiteY115" fmla="*/ 575469 h 1797050"/>
                  <a:gd name="connsiteX116" fmla="*/ 1724025 w 2362200"/>
                  <a:gd name="connsiteY116" fmla="*/ 565150 h 1797050"/>
                  <a:gd name="connsiteX117" fmla="*/ 1803400 w 2362200"/>
                  <a:gd name="connsiteY117" fmla="*/ 508000 h 1797050"/>
                  <a:gd name="connsiteX118" fmla="*/ 1885950 w 2362200"/>
                  <a:gd name="connsiteY118" fmla="*/ 485775 h 1797050"/>
                  <a:gd name="connsiteX119" fmla="*/ 1952625 w 2362200"/>
                  <a:gd name="connsiteY119" fmla="*/ 415925 h 1797050"/>
                  <a:gd name="connsiteX120" fmla="*/ 1977231 w 2362200"/>
                  <a:gd name="connsiteY120" fmla="*/ 409575 h 1797050"/>
                  <a:gd name="connsiteX121" fmla="*/ 2006600 w 2362200"/>
                  <a:gd name="connsiteY121" fmla="*/ 396875 h 1797050"/>
                  <a:gd name="connsiteX122" fmla="*/ 2056606 w 2362200"/>
                  <a:gd name="connsiteY122" fmla="*/ 411956 h 1797050"/>
                  <a:gd name="connsiteX123" fmla="*/ 2078038 w 2362200"/>
                  <a:gd name="connsiteY123" fmla="*/ 452437 h 1797050"/>
                  <a:gd name="connsiteX124" fmla="*/ 2133600 w 2362200"/>
                  <a:gd name="connsiteY124" fmla="*/ 504825 h 1797050"/>
                  <a:gd name="connsiteX125" fmla="*/ 2194719 w 2362200"/>
                  <a:gd name="connsiteY125" fmla="*/ 536575 h 1797050"/>
                  <a:gd name="connsiteX126" fmla="*/ 2248694 w 2362200"/>
                  <a:gd name="connsiteY126" fmla="*/ 523081 h 1797050"/>
                  <a:gd name="connsiteX127" fmla="*/ 2266156 w 2362200"/>
                  <a:gd name="connsiteY127" fmla="*/ 531019 h 1797050"/>
                  <a:gd name="connsiteX128" fmla="*/ 2274887 w 2362200"/>
                  <a:gd name="connsiteY128" fmla="*/ 573881 h 1797050"/>
                  <a:gd name="connsiteX129" fmla="*/ 2324100 w 2362200"/>
                  <a:gd name="connsiteY129" fmla="*/ 606425 h 1797050"/>
                  <a:gd name="connsiteX130" fmla="*/ 2362200 w 2362200"/>
                  <a:gd name="connsiteY130" fmla="*/ 644525 h 1797050"/>
                  <a:gd name="connsiteX131" fmla="*/ 2310857 w 2362200"/>
                  <a:gd name="connsiteY131" fmla="*/ 772537 h 1797050"/>
                  <a:gd name="connsiteX132" fmla="*/ 2273300 w 2362200"/>
                  <a:gd name="connsiteY132" fmla="*/ 895350 h 1797050"/>
                  <a:gd name="connsiteX133" fmla="*/ 2247900 w 2362200"/>
                  <a:gd name="connsiteY133" fmla="*/ 949325 h 1797050"/>
                  <a:gd name="connsiteX134" fmla="*/ 2197100 w 2362200"/>
                  <a:gd name="connsiteY134" fmla="*/ 949325 h 1797050"/>
                  <a:gd name="connsiteX135" fmla="*/ 2174875 w 2362200"/>
                  <a:gd name="connsiteY135" fmla="*/ 993775 h 1797050"/>
                  <a:gd name="connsiteX136" fmla="*/ 2174875 w 2362200"/>
                  <a:gd name="connsiteY136" fmla="*/ 993775 h 1797050"/>
                  <a:gd name="connsiteX137" fmla="*/ 2181225 w 2362200"/>
                  <a:gd name="connsiteY137" fmla="*/ 1022350 h 1797050"/>
                  <a:gd name="connsiteX138" fmla="*/ 2146300 w 2362200"/>
                  <a:gd name="connsiteY138" fmla="*/ 1031875 h 1797050"/>
                  <a:gd name="connsiteX139" fmla="*/ 2095500 w 2362200"/>
                  <a:gd name="connsiteY139" fmla="*/ 1019175 h 1797050"/>
                  <a:gd name="connsiteX140" fmla="*/ 2101850 w 2362200"/>
                  <a:gd name="connsiteY140" fmla="*/ 1073150 h 1797050"/>
                  <a:gd name="connsiteX141" fmla="*/ 2114550 w 2362200"/>
                  <a:gd name="connsiteY141" fmla="*/ 1117600 h 1797050"/>
                  <a:gd name="connsiteX142" fmla="*/ 2051050 w 2362200"/>
                  <a:gd name="connsiteY142" fmla="*/ 1152525 h 1797050"/>
                  <a:gd name="connsiteX143" fmla="*/ 2066925 w 2362200"/>
                  <a:gd name="connsiteY143" fmla="*/ 1174750 h 1797050"/>
                  <a:gd name="connsiteX144" fmla="*/ 2047875 w 2362200"/>
                  <a:gd name="connsiteY144" fmla="*/ 1196975 h 1797050"/>
                  <a:gd name="connsiteX145" fmla="*/ 1968500 w 2362200"/>
                  <a:gd name="connsiteY145" fmla="*/ 1171575 h 1797050"/>
                  <a:gd name="connsiteX146" fmla="*/ 1943100 w 2362200"/>
                  <a:gd name="connsiteY146" fmla="*/ 1187450 h 1797050"/>
                  <a:gd name="connsiteX147" fmla="*/ 1908175 w 2362200"/>
                  <a:gd name="connsiteY147" fmla="*/ 1187450 h 1797050"/>
                  <a:gd name="connsiteX148" fmla="*/ 1908175 w 2362200"/>
                  <a:gd name="connsiteY148" fmla="*/ 1247775 h 1797050"/>
                  <a:gd name="connsiteX149" fmla="*/ 1924050 w 2362200"/>
                  <a:gd name="connsiteY149" fmla="*/ 1263650 h 1797050"/>
                  <a:gd name="connsiteX150" fmla="*/ 1933575 w 2362200"/>
                  <a:gd name="connsiteY150" fmla="*/ 1279525 h 1797050"/>
                  <a:gd name="connsiteX151" fmla="*/ 1943100 w 2362200"/>
                  <a:gd name="connsiteY151" fmla="*/ 1279525 h 1797050"/>
                  <a:gd name="connsiteX152" fmla="*/ 1933575 w 2362200"/>
                  <a:gd name="connsiteY152" fmla="*/ 1304925 h 1797050"/>
                  <a:gd name="connsiteX153" fmla="*/ 1952625 w 2362200"/>
                  <a:gd name="connsiteY153" fmla="*/ 1320800 h 1797050"/>
                  <a:gd name="connsiteX154" fmla="*/ 1949450 w 2362200"/>
                  <a:gd name="connsiteY154" fmla="*/ 1336675 h 1797050"/>
                  <a:gd name="connsiteX155" fmla="*/ 1905000 w 2362200"/>
                  <a:gd name="connsiteY155" fmla="*/ 1336675 h 1797050"/>
                  <a:gd name="connsiteX156" fmla="*/ 1901825 w 2362200"/>
                  <a:gd name="connsiteY156" fmla="*/ 13874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406525 h 1797050"/>
                  <a:gd name="connsiteX159" fmla="*/ 1936750 w 2362200"/>
                  <a:gd name="connsiteY159" fmla="*/ 1447800 h 1797050"/>
                  <a:gd name="connsiteX160" fmla="*/ 1990725 w 2362200"/>
                  <a:gd name="connsiteY160" fmla="*/ 1447800 h 1797050"/>
                  <a:gd name="connsiteX161" fmla="*/ 2060575 w 2362200"/>
                  <a:gd name="connsiteY161" fmla="*/ 1476375 h 1797050"/>
                  <a:gd name="connsiteX162" fmla="*/ 2060575 w 2362200"/>
                  <a:gd name="connsiteY162" fmla="*/ 1504950 h 1797050"/>
                  <a:gd name="connsiteX163" fmla="*/ 2035175 w 2362200"/>
                  <a:gd name="connsiteY163" fmla="*/ 1571625 h 1797050"/>
                  <a:gd name="connsiteX164" fmla="*/ 2063750 w 2362200"/>
                  <a:gd name="connsiteY164" fmla="*/ 1587500 h 1797050"/>
                  <a:gd name="connsiteX165" fmla="*/ 2105025 w 2362200"/>
                  <a:gd name="connsiteY165" fmla="*/ 1660525 h 1797050"/>
                  <a:gd name="connsiteX166" fmla="*/ 2054225 w 2362200"/>
                  <a:gd name="connsiteY166" fmla="*/ 1736725 h 1797050"/>
                  <a:gd name="connsiteX167" fmla="*/ 2028825 w 2362200"/>
                  <a:gd name="connsiteY167" fmla="*/ 1730375 h 1797050"/>
                  <a:gd name="connsiteX168" fmla="*/ 2006600 w 2362200"/>
                  <a:gd name="connsiteY168" fmla="*/ 1717675 h 1797050"/>
                  <a:gd name="connsiteX169" fmla="*/ 2000250 w 2362200"/>
                  <a:gd name="connsiteY169" fmla="*/ 1736725 h 1797050"/>
                  <a:gd name="connsiteX170" fmla="*/ 1958975 w 2362200"/>
                  <a:gd name="connsiteY170" fmla="*/ 1746250 h 1797050"/>
                  <a:gd name="connsiteX171" fmla="*/ 1952625 w 2362200"/>
                  <a:gd name="connsiteY171" fmla="*/ 1778000 h 1797050"/>
                  <a:gd name="connsiteX172" fmla="*/ 1901825 w 2362200"/>
                  <a:gd name="connsiteY172" fmla="*/ 1797050 h 1797050"/>
                  <a:gd name="connsiteX173" fmla="*/ 1879600 w 2362200"/>
                  <a:gd name="connsiteY173" fmla="*/ 1758950 h 1797050"/>
                  <a:gd name="connsiteX174" fmla="*/ 1841500 w 2362200"/>
                  <a:gd name="connsiteY174" fmla="*/ 1768475 h 1797050"/>
                  <a:gd name="connsiteX175" fmla="*/ 1844675 w 2362200"/>
                  <a:gd name="connsiteY175" fmla="*/ 1730375 h 1797050"/>
                  <a:gd name="connsiteX176" fmla="*/ 1825625 w 2362200"/>
                  <a:gd name="connsiteY176" fmla="*/ 1704975 h 1797050"/>
                  <a:gd name="connsiteX177" fmla="*/ 1860550 w 2362200"/>
                  <a:gd name="connsiteY177" fmla="*/ 1685925 h 1797050"/>
                  <a:gd name="connsiteX178" fmla="*/ 1803400 w 2362200"/>
                  <a:gd name="connsiteY178" fmla="*/ 1666875 h 1797050"/>
                  <a:gd name="connsiteX179" fmla="*/ 1790700 w 2362200"/>
                  <a:gd name="connsiteY179" fmla="*/ 1692275 h 1797050"/>
                  <a:gd name="connsiteX180" fmla="*/ 1746250 w 2362200"/>
                  <a:gd name="connsiteY180" fmla="*/ 1711325 h 1797050"/>
                  <a:gd name="connsiteX181" fmla="*/ 1739900 w 2362200"/>
                  <a:gd name="connsiteY181" fmla="*/ 1733550 h 1797050"/>
                  <a:gd name="connsiteX182" fmla="*/ 1724025 w 2362200"/>
                  <a:gd name="connsiteY182" fmla="*/ 1739900 h 1797050"/>
                  <a:gd name="connsiteX183" fmla="*/ 1701800 w 2362200"/>
                  <a:gd name="connsiteY183" fmla="*/ 1739900 h 1797050"/>
                  <a:gd name="connsiteX184" fmla="*/ 1714500 w 2362200"/>
                  <a:gd name="connsiteY184" fmla="*/ 1704975 h 1797050"/>
                  <a:gd name="connsiteX185" fmla="*/ 1739900 w 2362200"/>
                  <a:gd name="connsiteY185" fmla="*/ 1679575 h 1797050"/>
                  <a:gd name="connsiteX186" fmla="*/ 1730375 w 2362200"/>
                  <a:gd name="connsiteY186" fmla="*/ 1654175 h 1797050"/>
                  <a:gd name="connsiteX187" fmla="*/ 1708150 w 2362200"/>
                  <a:gd name="connsiteY187" fmla="*/ 1654175 h 1797050"/>
                  <a:gd name="connsiteX188" fmla="*/ 1695450 w 2362200"/>
                  <a:gd name="connsiteY188" fmla="*/ 1679575 h 1797050"/>
                  <a:gd name="connsiteX189" fmla="*/ 1663700 w 2362200"/>
                  <a:gd name="connsiteY189" fmla="*/ 1685925 h 1797050"/>
                  <a:gd name="connsiteX190" fmla="*/ 1628775 w 2362200"/>
                  <a:gd name="connsiteY190" fmla="*/ 1698625 h 1797050"/>
                  <a:gd name="connsiteX191" fmla="*/ 1600200 w 2362200"/>
                  <a:gd name="connsiteY191" fmla="*/ 1670050 h 1797050"/>
                  <a:gd name="connsiteX192" fmla="*/ 1597025 w 2362200"/>
                  <a:gd name="connsiteY192" fmla="*/ 1635125 h 1797050"/>
                  <a:gd name="connsiteX193" fmla="*/ 1568450 w 2362200"/>
                  <a:gd name="connsiteY193" fmla="*/ 1619250 h 1797050"/>
                  <a:gd name="connsiteX194" fmla="*/ 1558925 w 2362200"/>
                  <a:gd name="connsiteY194" fmla="*/ 1584325 h 1797050"/>
                  <a:gd name="connsiteX195" fmla="*/ 1517650 w 2362200"/>
                  <a:gd name="connsiteY195" fmla="*/ 1555750 h 1797050"/>
                  <a:gd name="connsiteX196" fmla="*/ 1498600 w 2362200"/>
                  <a:gd name="connsiteY196" fmla="*/ 1558925 h 1797050"/>
                  <a:gd name="connsiteX197" fmla="*/ 1466850 w 2362200"/>
                  <a:gd name="connsiteY197" fmla="*/ 1603375 h 1797050"/>
                  <a:gd name="connsiteX198" fmla="*/ 1419225 w 2362200"/>
                  <a:gd name="connsiteY198" fmla="*/ 1622425 h 1797050"/>
                  <a:gd name="connsiteX199" fmla="*/ 1393825 w 2362200"/>
                  <a:gd name="connsiteY199" fmla="*/ 1587500 h 1797050"/>
                  <a:gd name="connsiteX200" fmla="*/ 1368425 w 2362200"/>
                  <a:gd name="connsiteY200" fmla="*/ 1587500 h 1797050"/>
                  <a:gd name="connsiteX201" fmla="*/ 1270000 w 2362200"/>
                  <a:gd name="connsiteY201" fmla="*/ 1511300 h 1797050"/>
                  <a:gd name="connsiteX202" fmla="*/ 1276350 w 2362200"/>
                  <a:gd name="connsiteY202" fmla="*/ 1463675 h 1797050"/>
                  <a:gd name="connsiteX203" fmla="*/ 1238250 w 2362200"/>
                  <a:gd name="connsiteY203" fmla="*/ 1457325 h 1797050"/>
                  <a:gd name="connsiteX204" fmla="*/ 1222375 w 2362200"/>
                  <a:gd name="connsiteY204" fmla="*/ 1482725 h 1797050"/>
                  <a:gd name="connsiteX205" fmla="*/ 1187450 w 2362200"/>
                  <a:gd name="connsiteY205" fmla="*/ 1482725 h 1797050"/>
                  <a:gd name="connsiteX206" fmla="*/ 1139825 w 2362200"/>
                  <a:gd name="connsiteY206" fmla="*/ 1460500 h 1797050"/>
                  <a:gd name="connsiteX207" fmla="*/ 1092200 w 2362200"/>
                  <a:gd name="connsiteY207" fmla="*/ 1495425 h 1797050"/>
                  <a:gd name="connsiteX208" fmla="*/ 1098550 w 2362200"/>
                  <a:gd name="connsiteY208" fmla="*/ 1511300 h 1797050"/>
                  <a:gd name="connsiteX209" fmla="*/ 1079500 w 2362200"/>
                  <a:gd name="connsiteY209" fmla="*/ 1530350 h 1797050"/>
                  <a:gd name="connsiteX210" fmla="*/ 1035050 w 2362200"/>
                  <a:gd name="connsiteY210" fmla="*/ 1530350 h 1797050"/>
                  <a:gd name="connsiteX211" fmla="*/ 1006475 w 2362200"/>
                  <a:gd name="connsiteY211" fmla="*/ 1574800 h 1797050"/>
                  <a:gd name="connsiteX212" fmla="*/ 958850 w 2362200"/>
                  <a:gd name="connsiteY212" fmla="*/ 1571625 h 1797050"/>
                  <a:gd name="connsiteX213" fmla="*/ 952500 w 2362200"/>
                  <a:gd name="connsiteY213" fmla="*/ 1587500 h 1797050"/>
                  <a:gd name="connsiteX214" fmla="*/ 965200 w 2362200"/>
                  <a:gd name="connsiteY214" fmla="*/ 1670050 h 1797050"/>
                  <a:gd name="connsiteX215" fmla="*/ 939800 w 2362200"/>
                  <a:gd name="connsiteY215" fmla="*/ 1714500 h 1797050"/>
                  <a:gd name="connsiteX216" fmla="*/ 901700 w 2362200"/>
                  <a:gd name="connsiteY216" fmla="*/ 1720850 h 1797050"/>
                  <a:gd name="connsiteX217" fmla="*/ 898525 w 2362200"/>
                  <a:gd name="connsiteY217" fmla="*/ 1746250 h 1797050"/>
                  <a:gd name="connsiteX218" fmla="*/ 869950 w 2362200"/>
                  <a:gd name="connsiteY218" fmla="*/ 1746250 h 1797050"/>
                  <a:gd name="connsiteX219" fmla="*/ 854075 w 2362200"/>
                  <a:gd name="connsiteY219" fmla="*/ 1758950 h 1797050"/>
                  <a:gd name="connsiteX220" fmla="*/ 847725 w 2362200"/>
                  <a:gd name="connsiteY220" fmla="*/ 1771650 h 1797050"/>
                  <a:gd name="connsiteX221" fmla="*/ 828675 w 2362200"/>
                  <a:gd name="connsiteY221" fmla="*/ 1765300 h 1797050"/>
                  <a:gd name="connsiteX222" fmla="*/ 819150 w 2362200"/>
                  <a:gd name="connsiteY222" fmla="*/ 1752600 h 1797050"/>
                  <a:gd name="connsiteX223" fmla="*/ 790575 w 2362200"/>
                  <a:gd name="connsiteY223" fmla="*/ 1771650 h 1797050"/>
                  <a:gd name="connsiteX224" fmla="*/ 692150 w 2362200"/>
                  <a:gd name="connsiteY224" fmla="*/ 1701800 h 1797050"/>
                  <a:gd name="connsiteX225" fmla="*/ 650875 w 2362200"/>
                  <a:gd name="connsiteY225" fmla="*/ 1720850 h 1797050"/>
                  <a:gd name="connsiteX226" fmla="*/ 615950 w 2362200"/>
                  <a:gd name="connsiteY226" fmla="*/ 1685925 h 1797050"/>
                  <a:gd name="connsiteX227" fmla="*/ 581025 w 2362200"/>
                  <a:gd name="connsiteY227" fmla="*/ 1689100 h 1797050"/>
                  <a:gd name="connsiteX228" fmla="*/ 571500 w 2362200"/>
                  <a:gd name="connsiteY228" fmla="*/ 1609725 h 1797050"/>
                  <a:gd name="connsiteX229" fmla="*/ 523875 w 2362200"/>
                  <a:gd name="connsiteY229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1450 w 2362200"/>
                  <a:gd name="connsiteY60" fmla="*/ 165100 h 1797050"/>
                  <a:gd name="connsiteX61" fmla="*/ 187325 w 2362200"/>
                  <a:gd name="connsiteY61" fmla="*/ 163513 h 1797050"/>
                  <a:gd name="connsiteX62" fmla="*/ 194469 w 2362200"/>
                  <a:gd name="connsiteY62" fmla="*/ 100806 h 1797050"/>
                  <a:gd name="connsiteX63" fmla="*/ 250031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4169 w 2362200"/>
                  <a:gd name="connsiteY65" fmla="*/ 100807 h 1797050"/>
                  <a:gd name="connsiteX66" fmla="*/ 347663 w 2362200"/>
                  <a:gd name="connsiteY66" fmla="*/ 113507 h 1797050"/>
                  <a:gd name="connsiteX67" fmla="*/ 377824 w 2362200"/>
                  <a:gd name="connsiteY67" fmla="*/ 125413 h 1797050"/>
                  <a:gd name="connsiteX68" fmla="*/ 400050 w 2362200"/>
                  <a:gd name="connsiteY68" fmla="*/ 107950 h 1797050"/>
                  <a:gd name="connsiteX69" fmla="*/ 403225 w 2362200"/>
                  <a:gd name="connsiteY69" fmla="*/ 107950 h 1797050"/>
                  <a:gd name="connsiteX70" fmla="*/ 409575 w 2362200"/>
                  <a:gd name="connsiteY70" fmla="*/ 120650 h 1797050"/>
                  <a:gd name="connsiteX71" fmla="*/ 428625 w 2362200"/>
                  <a:gd name="connsiteY71" fmla="*/ 120650 h 1797050"/>
                  <a:gd name="connsiteX72" fmla="*/ 436563 w 2362200"/>
                  <a:gd name="connsiteY72" fmla="*/ 102394 h 1797050"/>
                  <a:gd name="connsiteX73" fmla="*/ 365125 w 2362200"/>
                  <a:gd name="connsiteY73" fmla="*/ 55563 h 1797050"/>
                  <a:gd name="connsiteX74" fmla="*/ 384175 w 2362200"/>
                  <a:gd name="connsiteY74" fmla="*/ 43656 h 1797050"/>
                  <a:gd name="connsiteX75" fmla="*/ 433388 w 2362200"/>
                  <a:gd name="connsiteY75" fmla="*/ 42862 h 1797050"/>
                  <a:gd name="connsiteX76" fmla="*/ 454025 w 2362200"/>
                  <a:gd name="connsiteY76" fmla="*/ 63500 h 1797050"/>
                  <a:gd name="connsiteX77" fmla="*/ 511969 w 2362200"/>
                  <a:gd name="connsiteY77" fmla="*/ 75406 h 1797050"/>
                  <a:gd name="connsiteX78" fmla="*/ 606425 w 2362200"/>
                  <a:gd name="connsiteY78" fmla="*/ 22225 h 1797050"/>
                  <a:gd name="connsiteX79" fmla="*/ 638969 w 2362200"/>
                  <a:gd name="connsiteY79" fmla="*/ 31750 h 1797050"/>
                  <a:gd name="connsiteX80" fmla="*/ 644525 w 2362200"/>
                  <a:gd name="connsiteY80" fmla="*/ 0 h 1797050"/>
                  <a:gd name="connsiteX81" fmla="*/ 715169 w 2362200"/>
                  <a:gd name="connsiteY81" fmla="*/ 5556 h 1797050"/>
                  <a:gd name="connsiteX82" fmla="*/ 723900 w 2362200"/>
                  <a:gd name="connsiteY82" fmla="*/ 31750 h 1797050"/>
                  <a:gd name="connsiteX83" fmla="*/ 750888 w 2362200"/>
                  <a:gd name="connsiteY83" fmla="*/ 63500 h 1797050"/>
                  <a:gd name="connsiteX84" fmla="*/ 765968 w 2362200"/>
                  <a:gd name="connsiteY84" fmla="*/ 44450 h 1797050"/>
                  <a:gd name="connsiteX85" fmla="*/ 806450 w 2362200"/>
                  <a:gd name="connsiteY85" fmla="*/ 41275 h 1797050"/>
                  <a:gd name="connsiteX86" fmla="*/ 825500 w 2362200"/>
                  <a:gd name="connsiteY86" fmla="*/ 34925 h 1797050"/>
                  <a:gd name="connsiteX87" fmla="*/ 844550 w 2362200"/>
                  <a:gd name="connsiteY87" fmla="*/ 6350 h 1797050"/>
                  <a:gd name="connsiteX88" fmla="*/ 888206 w 2362200"/>
                  <a:gd name="connsiteY88" fmla="*/ 12700 h 1797050"/>
                  <a:gd name="connsiteX89" fmla="*/ 900906 w 2362200"/>
                  <a:gd name="connsiteY89" fmla="*/ 83344 h 1797050"/>
                  <a:gd name="connsiteX90" fmla="*/ 952500 w 2362200"/>
                  <a:gd name="connsiteY90" fmla="*/ 123825 h 1797050"/>
                  <a:gd name="connsiteX91" fmla="*/ 996950 w 2362200"/>
                  <a:gd name="connsiteY91" fmla="*/ 203200 h 1797050"/>
                  <a:gd name="connsiteX92" fmla="*/ 1037432 w 2362200"/>
                  <a:gd name="connsiteY92" fmla="*/ 228600 h 1797050"/>
                  <a:gd name="connsiteX93" fmla="*/ 1073944 w 2362200"/>
                  <a:gd name="connsiteY93" fmla="*/ 230981 h 1797050"/>
                  <a:gd name="connsiteX94" fmla="*/ 1129242 w 2362200"/>
                  <a:gd name="connsiteY94" fmla="*/ 283633 h 1797050"/>
                  <a:gd name="connsiteX95" fmla="*/ 1169458 w 2362200"/>
                  <a:gd name="connsiteY95" fmla="*/ 281517 h 1797050"/>
                  <a:gd name="connsiteX96" fmla="*/ 1206500 w 2362200"/>
                  <a:gd name="connsiteY96" fmla="*/ 317500 h 1797050"/>
                  <a:gd name="connsiteX97" fmla="*/ 1206500 w 2362200"/>
                  <a:gd name="connsiteY97" fmla="*/ 346075 h 1797050"/>
                  <a:gd name="connsiteX98" fmla="*/ 1279525 w 2362200"/>
                  <a:gd name="connsiteY98" fmla="*/ 384175 h 1797050"/>
                  <a:gd name="connsiteX99" fmla="*/ 1301750 w 2362200"/>
                  <a:gd name="connsiteY99" fmla="*/ 416983 h 1797050"/>
                  <a:gd name="connsiteX100" fmla="*/ 1282700 w 2362200"/>
                  <a:gd name="connsiteY100" fmla="*/ 460375 h 1797050"/>
                  <a:gd name="connsiteX101" fmla="*/ 1336675 w 2362200"/>
                  <a:gd name="connsiteY101" fmla="*/ 504825 h 1797050"/>
                  <a:gd name="connsiteX102" fmla="*/ 1378744 w 2362200"/>
                  <a:gd name="connsiteY102" fmla="*/ 503238 h 1797050"/>
                  <a:gd name="connsiteX103" fmla="*/ 1403350 w 2362200"/>
                  <a:gd name="connsiteY103" fmla="*/ 530225 h 1797050"/>
                  <a:gd name="connsiteX104" fmla="*/ 1434307 w 2362200"/>
                  <a:gd name="connsiteY104" fmla="*/ 526475 h 1797050"/>
                  <a:gd name="connsiteX105" fmla="*/ 1468438 w 2362200"/>
                  <a:gd name="connsiteY105" fmla="*/ 548578 h 1797050"/>
                  <a:gd name="connsiteX106" fmla="*/ 1492250 w 2362200"/>
                  <a:gd name="connsiteY106" fmla="*/ 590550 h 1797050"/>
                  <a:gd name="connsiteX107" fmla="*/ 1480344 w 2362200"/>
                  <a:gd name="connsiteY107" fmla="*/ 612775 h 1797050"/>
                  <a:gd name="connsiteX108" fmla="*/ 1450975 w 2362200"/>
                  <a:gd name="connsiteY108" fmla="*/ 622300 h 1797050"/>
                  <a:gd name="connsiteX109" fmla="*/ 1511300 w 2362200"/>
                  <a:gd name="connsiteY109" fmla="*/ 638175 h 1797050"/>
                  <a:gd name="connsiteX110" fmla="*/ 1581944 w 2362200"/>
                  <a:gd name="connsiteY110" fmla="*/ 619919 h 1797050"/>
                  <a:gd name="connsiteX111" fmla="*/ 1622425 w 2362200"/>
                  <a:gd name="connsiteY111" fmla="*/ 613569 h 1797050"/>
                  <a:gd name="connsiteX112" fmla="*/ 1623219 w 2362200"/>
                  <a:gd name="connsiteY112" fmla="*/ 587375 h 1797050"/>
                  <a:gd name="connsiteX113" fmla="*/ 1641475 w 2362200"/>
                  <a:gd name="connsiteY113" fmla="*/ 593725 h 1797050"/>
                  <a:gd name="connsiteX114" fmla="*/ 1698625 w 2362200"/>
                  <a:gd name="connsiteY114" fmla="*/ 611981 h 1797050"/>
                  <a:gd name="connsiteX115" fmla="*/ 1704181 w 2362200"/>
                  <a:gd name="connsiteY115" fmla="*/ 575469 h 1797050"/>
                  <a:gd name="connsiteX116" fmla="*/ 1724025 w 2362200"/>
                  <a:gd name="connsiteY116" fmla="*/ 565150 h 1797050"/>
                  <a:gd name="connsiteX117" fmla="*/ 1803400 w 2362200"/>
                  <a:gd name="connsiteY117" fmla="*/ 508000 h 1797050"/>
                  <a:gd name="connsiteX118" fmla="*/ 1885950 w 2362200"/>
                  <a:gd name="connsiteY118" fmla="*/ 485775 h 1797050"/>
                  <a:gd name="connsiteX119" fmla="*/ 1952625 w 2362200"/>
                  <a:gd name="connsiteY119" fmla="*/ 415925 h 1797050"/>
                  <a:gd name="connsiteX120" fmla="*/ 1977231 w 2362200"/>
                  <a:gd name="connsiteY120" fmla="*/ 409575 h 1797050"/>
                  <a:gd name="connsiteX121" fmla="*/ 2006600 w 2362200"/>
                  <a:gd name="connsiteY121" fmla="*/ 396875 h 1797050"/>
                  <a:gd name="connsiteX122" fmla="*/ 2056606 w 2362200"/>
                  <a:gd name="connsiteY122" fmla="*/ 411956 h 1797050"/>
                  <a:gd name="connsiteX123" fmla="*/ 2078038 w 2362200"/>
                  <a:gd name="connsiteY123" fmla="*/ 452437 h 1797050"/>
                  <a:gd name="connsiteX124" fmla="*/ 2133600 w 2362200"/>
                  <a:gd name="connsiteY124" fmla="*/ 504825 h 1797050"/>
                  <a:gd name="connsiteX125" fmla="*/ 2194719 w 2362200"/>
                  <a:gd name="connsiteY125" fmla="*/ 536575 h 1797050"/>
                  <a:gd name="connsiteX126" fmla="*/ 2248694 w 2362200"/>
                  <a:gd name="connsiteY126" fmla="*/ 523081 h 1797050"/>
                  <a:gd name="connsiteX127" fmla="*/ 2266156 w 2362200"/>
                  <a:gd name="connsiteY127" fmla="*/ 531019 h 1797050"/>
                  <a:gd name="connsiteX128" fmla="*/ 2274887 w 2362200"/>
                  <a:gd name="connsiteY128" fmla="*/ 573881 h 1797050"/>
                  <a:gd name="connsiteX129" fmla="*/ 2324100 w 2362200"/>
                  <a:gd name="connsiteY129" fmla="*/ 606425 h 1797050"/>
                  <a:gd name="connsiteX130" fmla="*/ 2362200 w 2362200"/>
                  <a:gd name="connsiteY130" fmla="*/ 644525 h 1797050"/>
                  <a:gd name="connsiteX131" fmla="*/ 2310857 w 2362200"/>
                  <a:gd name="connsiteY131" fmla="*/ 772537 h 1797050"/>
                  <a:gd name="connsiteX132" fmla="*/ 2273300 w 2362200"/>
                  <a:gd name="connsiteY132" fmla="*/ 895350 h 1797050"/>
                  <a:gd name="connsiteX133" fmla="*/ 2247900 w 2362200"/>
                  <a:gd name="connsiteY133" fmla="*/ 949325 h 1797050"/>
                  <a:gd name="connsiteX134" fmla="*/ 2197100 w 2362200"/>
                  <a:gd name="connsiteY134" fmla="*/ 949325 h 1797050"/>
                  <a:gd name="connsiteX135" fmla="*/ 2174875 w 2362200"/>
                  <a:gd name="connsiteY135" fmla="*/ 993775 h 1797050"/>
                  <a:gd name="connsiteX136" fmla="*/ 2174875 w 2362200"/>
                  <a:gd name="connsiteY136" fmla="*/ 993775 h 1797050"/>
                  <a:gd name="connsiteX137" fmla="*/ 2181225 w 2362200"/>
                  <a:gd name="connsiteY137" fmla="*/ 1022350 h 1797050"/>
                  <a:gd name="connsiteX138" fmla="*/ 2146300 w 2362200"/>
                  <a:gd name="connsiteY138" fmla="*/ 1031875 h 1797050"/>
                  <a:gd name="connsiteX139" fmla="*/ 2095500 w 2362200"/>
                  <a:gd name="connsiteY139" fmla="*/ 1019175 h 1797050"/>
                  <a:gd name="connsiteX140" fmla="*/ 2101850 w 2362200"/>
                  <a:gd name="connsiteY140" fmla="*/ 1073150 h 1797050"/>
                  <a:gd name="connsiteX141" fmla="*/ 2114550 w 2362200"/>
                  <a:gd name="connsiteY141" fmla="*/ 1117600 h 1797050"/>
                  <a:gd name="connsiteX142" fmla="*/ 2051050 w 2362200"/>
                  <a:gd name="connsiteY142" fmla="*/ 1152525 h 1797050"/>
                  <a:gd name="connsiteX143" fmla="*/ 2066925 w 2362200"/>
                  <a:gd name="connsiteY143" fmla="*/ 1174750 h 1797050"/>
                  <a:gd name="connsiteX144" fmla="*/ 2047875 w 2362200"/>
                  <a:gd name="connsiteY144" fmla="*/ 1196975 h 1797050"/>
                  <a:gd name="connsiteX145" fmla="*/ 1968500 w 2362200"/>
                  <a:gd name="connsiteY145" fmla="*/ 1171575 h 1797050"/>
                  <a:gd name="connsiteX146" fmla="*/ 1943100 w 2362200"/>
                  <a:gd name="connsiteY146" fmla="*/ 1187450 h 1797050"/>
                  <a:gd name="connsiteX147" fmla="*/ 1908175 w 2362200"/>
                  <a:gd name="connsiteY147" fmla="*/ 1187450 h 1797050"/>
                  <a:gd name="connsiteX148" fmla="*/ 1908175 w 2362200"/>
                  <a:gd name="connsiteY148" fmla="*/ 1247775 h 1797050"/>
                  <a:gd name="connsiteX149" fmla="*/ 1924050 w 2362200"/>
                  <a:gd name="connsiteY149" fmla="*/ 1263650 h 1797050"/>
                  <a:gd name="connsiteX150" fmla="*/ 1933575 w 2362200"/>
                  <a:gd name="connsiteY150" fmla="*/ 1279525 h 1797050"/>
                  <a:gd name="connsiteX151" fmla="*/ 1943100 w 2362200"/>
                  <a:gd name="connsiteY151" fmla="*/ 1279525 h 1797050"/>
                  <a:gd name="connsiteX152" fmla="*/ 1933575 w 2362200"/>
                  <a:gd name="connsiteY152" fmla="*/ 1304925 h 1797050"/>
                  <a:gd name="connsiteX153" fmla="*/ 1952625 w 2362200"/>
                  <a:gd name="connsiteY153" fmla="*/ 1320800 h 1797050"/>
                  <a:gd name="connsiteX154" fmla="*/ 1949450 w 2362200"/>
                  <a:gd name="connsiteY154" fmla="*/ 1336675 h 1797050"/>
                  <a:gd name="connsiteX155" fmla="*/ 1905000 w 2362200"/>
                  <a:gd name="connsiteY155" fmla="*/ 1336675 h 1797050"/>
                  <a:gd name="connsiteX156" fmla="*/ 1901825 w 2362200"/>
                  <a:gd name="connsiteY156" fmla="*/ 13874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406525 h 1797050"/>
                  <a:gd name="connsiteX159" fmla="*/ 1936750 w 2362200"/>
                  <a:gd name="connsiteY159" fmla="*/ 1447800 h 1797050"/>
                  <a:gd name="connsiteX160" fmla="*/ 1990725 w 2362200"/>
                  <a:gd name="connsiteY160" fmla="*/ 1447800 h 1797050"/>
                  <a:gd name="connsiteX161" fmla="*/ 2060575 w 2362200"/>
                  <a:gd name="connsiteY161" fmla="*/ 1476375 h 1797050"/>
                  <a:gd name="connsiteX162" fmla="*/ 2060575 w 2362200"/>
                  <a:gd name="connsiteY162" fmla="*/ 1504950 h 1797050"/>
                  <a:gd name="connsiteX163" fmla="*/ 2035175 w 2362200"/>
                  <a:gd name="connsiteY163" fmla="*/ 1571625 h 1797050"/>
                  <a:gd name="connsiteX164" fmla="*/ 2063750 w 2362200"/>
                  <a:gd name="connsiteY164" fmla="*/ 1587500 h 1797050"/>
                  <a:gd name="connsiteX165" fmla="*/ 2105025 w 2362200"/>
                  <a:gd name="connsiteY165" fmla="*/ 1660525 h 1797050"/>
                  <a:gd name="connsiteX166" fmla="*/ 2054225 w 2362200"/>
                  <a:gd name="connsiteY166" fmla="*/ 1736725 h 1797050"/>
                  <a:gd name="connsiteX167" fmla="*/ 2028825 w 2362200"/>
                  <a:gd name="connsiteY167" fmla="*/ 1730375 h 1797050"/>
                  <a:gd name="connsiteX168" fmla="*/ 2006600 w 2362200"/>
                  <a:gd name="connsiteY168" fmla="*/ 1717675 h 1797050"/>
                  <a:gd name="connsiteX169" fmla="*/ 2000250 w 2362200"/>
                  <a:gd name="connsiteY169" fmla="*/ 1736725 h 1797050"/>
                  <a:gd name="connsiteX170" fmla="*/ 1958975 w 2362200"/>
                  <a:gd name="connsiteY170" fmla="*/ 1746250 h 1797050"/>
                  <a:gd name="connsiteX171" fmla="*/ 1952625 w 2362200"/>
                  <a:gd name="connsiteY171" fmla="*/ 1778000 h 1797050"/>
                  <a:gd name="connsiteX172" fmla="*/ 1901825 w 2362200"/>
                  <a:gd name="connsiteY172" fmla="*/ 1797050 h 1797050"/>
                  <a:gd name="connsiteX173" fmla="*/ 1879600 w 2362200"/>
                  <a:gd name="connsiteY173" fmla="*/ 1758950 h 1797050"/>
                  <a:gd name="connsiteX174" fmla="*/ 1841500 w 2362200"/>
                  <a:gd name="connsiteY174" fmla="*/ 1768475 h 1797050"/>
                  <a:gd name="connsiteX175" fmla="*/ 1844675 w 2362200"/>
                  <a:gd name="connsiteY175" fmla="*/ 1730375 h 1797050"/>
                  <a:gd name="connsiteX176" fmla="*/ 1825625 w 2362200"/>
                  <a:gd name="connsiteY176" fmla="*/ 1704975 h 1797050"/>
                  <a:gd name="connsiteX177" fmla="*/ 1860550 w 2362200"/>
                  <a:gd name="connsiteY177" fmla="*/ 1685925 h 1797050"/>
                  <a:gd name="connsiteX178" fmla="*/ 1803400 w 2362200"/>
                  <a:gd name="connsiteY178" fmla="*/ 1666875 h 1797050"/>
                  <a:gd name="connsiteX179" fmla="*/ 1790700 w 2362200"/>
                  <a:gd name="connsiteY179" fmla="*/ 1692275 h 1797050"/>
                  <a:gd name="connsiteX180" fmla="*/ 1746250 w 2362200"/>
                  <a:gd name="connsiteY180" fmla="*/ 1711325 h 1797050"/>
                  <a:gd name="connsiteX181" fmla="*/ 1739900 w 2362200"/>
                  <a:gd name="connsiteY181" fmla="*/ 1733550 h 1797050"/>
                  <a:gd name="connsiteX182" fmla="*/ 1724025 w 2362200"/>
                  <a:gd name="connsiteY182" fmla="*/ 1739900 h 1797050"/>
                  <a:gd name="connsiteX183" fmla="*/ 1701800 w 2362200"/>
                  <a:gd name="connsiteY183" fmla="*/ 1739900 h 1797050"/>
                  <a:gd name="connsiteX184" fmla="*/ 1714500 w 2362200"/>
                  <a:gd name="connsiteY184" fmla="*/ 1704975 h 1797050"/>
                  <a:gd name="connsiteX185" fmla="*/ 1739900 w 2362200"/>
                  <a:gd name="connsiteY185" fmla="*/ 1679575 h 1797050"/>
                  <a:gd name="connsiteX186" fmla="*/ 1730375 w 2362200"/>
                  <a:gd name="connsiteY186" fmla="*/ 1654175 h 1797050"/>
                  <a:gd name="connsiteX187" fmla="*/ 1708150 w 2362200"/>
                  <a:gd name="connsiteY187" fmla="*/ 1654175 h 1797050"/>
                  <a:gd name="connsiteX188" fmla="*/ 1695450 w 2362200"/>
                  <a:gd name="connsiteY188" fmla="*/ 1679575 h 1797050"/>
                  <a:gd name="connsiteX189" fmla="*/ 1663700 w 2362200"/>
                  <a:gd name="connsiteY189" fmla="*/ 1685925 h 1797050"/>
                  <a:gd name="connsiteX190" fmla="*/ 1628775 w 2362200"/>
                  <a:gd name="connsiteY190" fmla="*/ 1698625 h 1797050"/>
                  <a:gd name="connsiteX191" fmla="*/ 1600200 w 2362200"/>
                  <a:gd name="connsiteY191" fmla="*/ 1670050 h 1797050"/>
                  <a:gd name="connsiteX192" fmla="*/ 1597025 w 2362200"/>
                  <a:gd name="connsiteY192" fmla="*/ 1635125 h 1797050"/>
                  <a:gd name="connsiteX193" fmla="*/ 1568450 w 2362200"/>
                  <a:gd name="connsiteY193" fmla="*/ 1619250 h 1797050"/>
                  <a:gd name="connsiteX194" fmla="*/ 1558925 w 2362200"/>
                  <a:gd name="connsiteY194" fmla="*/ 1584325 h 1797050"/>
                  <a:gd name="connsiteX195" fmla="*/ 1517650 w 2362200"/>
                  <a:gd name="connsiteY195" fmla="*/ 1555750 h 1797050"/>
                  <a:gd name="connsiteX196" fmla="*/ 1498600 w 2362200"/>
                  <a:gd name="connsiteY196" fmla="*/ 1558925 h 1797050"/>
                  <a:gd name="connsiteX197" fmla="*/ 1466850 w 2362200"/>
                  <a:gd name="connsiteY197" fmla="*/ 1603375 h 1797050"/>
                  <a:gd name="connsiteX198" fmla="*/ 1419225 w 2362200"/>
                  <a:gd name="connsiteY198" fmla="*/ 1622425 h 1797050"/>
                  <a:gd name="connsiteX199" fmla="*/ 1393825 w 2362200"/>
                  <a:gd name="connsiteY199" fmla="*/ 1587500 h 1797050"/>
                  <a:gd name="connsiteX200" fmla="*/ 1368425 w 2362200"/>
                  <a:gd name="connsiteY200" fmla="*/ 1587500 h 1797050"/>
                  <a:gd name="connsiteX201" fmla="*/ 1270000 w 2362200"/>
                  <a:gd name="connsiteY201" fmla="*/ 1511300 h 1797050"/>
                  <a:gd name="connsiteX202" fmla="*/ 1276350 w 2362200"/>
                  <a:gd name="connsiteY202" fmla="*/ 1463675 h 1797050"/>
                  <a:gd name="connsiteX203" fmla="*/ 1238250 w 2362200"/>
                  <a:gd name="connsiteY203" fmla="*/ 1457325 h 1797050"/>
                  <a:gd name="connsiteX204" fmla="*/ 1222375 w 2362200"/>
                  <a:gd name="connsiteY204" fmla="*/ 1482725 h 1797050"/>
                  <a:gd name="connsiteX205" fmla="*/ 1187450 w 2362200"/>
                  <a:gd name="connsiteY205" fmla="*/ 1482725 h 1797050"/>
                  <a:gd name="connsiteX206" fmla="*/ 1139825 w 2362200"/>
                  <a:gd name="connsiteY206" fmla="*/ 1460500 h 1797050"/>
                  <a:gd name="connsiteX207" fmla="*/ 1092200 w 2362200"/>
                  <a:gd name="connsiteY207" fmla="*/ 1495425 h 1797050"/>
                  <a:gd name="connsiteX208" fmla="*/ 1098550 w 2362200"/>
                  <a:gd name="connsiteY208" fmla="*/ 1511300 h 1797050"/>
                  <a:gd name="connsiteX209" fmla="*/ 1079500 w 2362200"/>
                  <a:gd name="connsiteY209" fmla="*/ 1530350 h 1797050"/>
                  <a:gd name="connsiteX210" fmla="*/ 1035050 w 2362200"/>
                  <a:gd name="connsiteY210" fmla="*/ 1530350 h 1797050"/>
                  <a:gd name="connsiteX211" fmla="*/ 1006475 w 2362200"/>
                  <a:gd name="connsiteY211" fmla="*/ 1574800 h 1797050"/>
                  <a:gd name="connsiteX212" fmla="*/ 958850 w 2362200"/>
                  <a:gd name="connsiteY212" fmla="*/ 1571625 h 1797050"/>
                  <a:gd name="connsiteX213" fmla="*/ 952500 w 2362200"/>
                  <a:gd name="connsiteY213" fmla="*/ 1587500 h 1797050"/>
                  <a:gd name="connsiteX214" fmla="*/ 965200 w 2362200"/>
                  <a:gd name="connsiteY214" fmla="*/ 1670050 h 1797050"/>
                  <a:gd name="connsiteX215" fmla="*/ 939800 w 2362200"/>
                  <a:gd name="connsiteY215" fmla="*/ 1714500 h 1797050"/>
                  <a:gd name="connsiteX216" fmla="*/ 901700 w 2362200"/>
                  <a:gd name="connsiteY216" fmla="*/ 1720850 h 1797050"/>
                  <a:gd name="connsiteX217" fmla="*/ 898525 w 2362200"/>
                  <a:gd name="connsiteY217" fmla="*/ 1746250 h 1797050"/>
                  <a:gd name="connsiteX218" fmla="*/ 869950 w 2362200"/>
                  <a:gd name="connsiteY218" fmla="*/ 1746250 h 1797050"/>
                  <a:gd name="connsiteX219" fmla="*/ 854075 w 2362200"/>
                  <a:gd name="connsiteY219" fmla="*/ 1758950 h 1797050"/>
                  <a:gd name="connsiteX220" fmla="*/ 847725 w 2362200"/>
                  <a:gd name="connsiteY220" fmla="*/ 1771650 h 1797050"/>
                  <a:gd name="connsiteX221" fmla="*/ 828675 w 2362200"/>
                  <a:gd name="connsiteY221" fmla="*/ 1765300 h 1797050"/>
                  <a:gd name="connsiteX222" fmla="*/ 819150 w 2362200"/>
                  <a:gd name="connsiteY222" fmla="*/ 1752600 h 1797050"/>
                  <a:gd name="connsiteX223" fmla="*/ 790575 w 2362200"/>
                  <a:gd name="connsiteY223" fmla="*/ 1771650 h 1797050"/>
                  <a:gd name="connsiteX224" fmla="*/ 692150 w 2362200"/>
                  <a:gd name="connsiteY224" fmla="*/ 1701800 h 1797050"/>
                  <a:gd name="connsiteX225" fmla="*/ 650875 w 2362200"/>
                  <a:gd name="connsiteY225" fmla="*/ 1720850 h 1797050"/>
                  <a:gd name="connsiteX226" fmla="*/ 615950 w 2362200"/>
                  <a:gd name="connsiteY226" fmla="*/ 1685925 h 1797050"/>
                  <a:gd name="connsiteX227" fmla="*/ 581025 w 2362200"/>
                  <a:gd name="connsiteY227" fmla="*/ 1689100 h 1797050"/>
                  <a:gd name="connsiteX228" fmla="*/ 571500 w 2362200"/>
                  <a:gd name="connsiteY228" fmla="*/ 1609725 h 1797050"/>
                  <a:gd name="connsiteX229" fmla="*/ 523875 w 2362200"/>
                  <a:gd name="connsiteY229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70656 w 2362200"/>
                  <a:gd name="connsiteY60" fmla="*/ 165894 h 1797050"/>
                  <a:gd name="connsiteX61" fmla="*/ 187325 w 2362200"/>
                  <a:gd name="connsiteY61" fmla="*/ 163513 h 1797050"/>
                  <a:gd name="connsiteX62" fmla="*/ 194469 w 2362200"/>
                  <a:gd name="connsiteY62" fmla="*/ 100806 h 1797050"/>
                  <a:gd name="connsiteX63" fmla="*/ 250031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4169 w 2362200"/>
                  <a:gd name="connsiteY65" fmla="*/ 100807 h 1797050"/>
                  <a:gd name="connsiteX66" fmla="*/ 347663 w 2362200"/>
                  <a:gd name="connsiteY66" fmla="*/ 113507 h 1797050"/>
                  <a:gd name="connsiteX67" fmla="*/ 377824 w 2362200"/>
                  <a:gd name="connsiteY67" fmla="*/ 125413 h 1797050"/>
                  <a:gd name="connsiteX68" fmla="*/ 400050 w 2362200"/>
                  <a:gd name="connsiteY68" fmla="*/ 107950 h 1797050"/>
                  <a:gd name="connsiteX69" fmla="*/ 403225 w 2362200"/>
                  <a:gd name="connsiteY69" fmla="*/ 107950 h 1797050"/>
                  <a:gd name="connsiteX70" fmla="*/ 409575 w 2362200"/>
                  <a:gd name="connsiteY70" fmla="*/ 120650 h 1797050"/>
                  <a:gd name="connsiteX71" fmla="*/ 428625 w 2362200"/>
                  <a:gd name="connsiteY71" fmla="*/ 120650 h 1797050"/>
                  <a:gd name="connsiteX72" fmla="*/ 436563 w 2362200"/>
                  <a:gd name="connsiteY72" fmla="*/ 102394 h 1797050"/>
                  <a:gd name="connsiteX73" fmla="*/ 365125 w 2362200"/>
                  <a:gd name="connsiteY73" fmla="*/ 55563 h 1797050"/>
                  <a:gd name="connsiteX74" fmla="*/ 384175 w 2362200"/>
                  <a:gd name="connsiteY74" fmla="*/ 43656 h 1797050"/>
                  <a:gd name="connsiteX75" fmla="*/ 433388 w 2362200"/>
                  <a:gd name="connsiteY75" fmla="*/ 42862 h 1797050"/>
                  <a:gd name="connsiteX76" fmla="*/ 454025 w 2362200"/>
                  <a:gd name="connsiteY76" fmla="*/ 63500 h 1797050"/>
                  <a:gd name="connsiteX77" fmla="*/ 511969 w 2362200"/>
                  <a:gd name="connsiteY77" fmla="*/ 75406 h 1797050"/>
                  <a:gd name="connsiteX78" fmla="*/ 606425 w 2362200"/>
                  <a:gd name="connsiteY78" fmla="*/ 22225 h 1797050"/>
                  <a:gd name="connsiteX79" fmla="*/ 638969 w 2362200"/>
                  <a:gd name="connsiteY79" fmla="*/ 31750 h 1797050"/>
                  <a:gd name="connsiteX80" fmla="*/ 644525 w 2362200"/>
                  <a:gd name="connsiteY80" fmla="*/ 0 h 1797050"/>
                  <a:gd name="connsiteX81" fmla="*/ 715169 w 2362200"/>
                  <a:gd name="connsiteY81" fmla="*/ 5556 h 1797050"/>
                  <a:gd name="connsiteX82" fmla="*/ 723900 w 2362200"/>
                  <a:gd name="connsiteY82" fmla="*/ 31750 h 1797050"/>
                  <a:gd name="connsiteX83" fmla="*/ 750888 w 2362200"/>
                  <a:gd name="connsiteY83" fmla="*/ 63500 h 1797050"/>
                  <a:gd name="connsiteX84" fmla="*/ 765968 w 2362200"/>
                  <a:gd name="connsiteY84" fmla="*/ 44450 h 1797050"/>
                  <a:gd name="connsiteX85" fmla="*/ 806450 w 2362200"/>
                  <a:gd name="connsiteY85" fmla="*/ 41275 h 1797050"/>
                  <a:gd name="connsiteX86" fmla="*/ 825500 w 2362200"/>
                  <a:gd name="connsiteY86" fmla="*/ 34925 h 1797050"/>
                  <a:gd name="connsiteX87" fmla="*/ 844550 w 2362200"/>
                  <a:gd name="connsiteY87" fmla="*/ 6350 h 1797050"/>
                  <a:gd name="connsiteX88" fmla="*/ 888206 w 2362200"/>
                  <a:gd name="connsiteY88" fmla="*/ 12700 h 1797050"/>
                  <a:gd name="connsiteX89" fmla="*/ 900906 w 2362200"/>
                  <a:gd name="connsiteY89" fmla="*/ 83344 h 1797050"/>
                  <a:gd name="connsiteX90" fmla="*/ 952500 w 2362200"/>
                  <a:gd name="connsiteY90" fmla="*/ 123825 h 1797050"/>
                  <a:gd name="connsiteX91" fmla="*/ 996950 w 2362200"/>
                  <a:gd name="connsiteY91" fmla="*/ 203200 h 1797050"/>
                  <a:gd name="connsiteX92" fmla="*/ 1037432 w 2362200"/>
                  <a:gd name="connsiteY92" fmla="*/ 228600 h 1797050"/>
                  <a:gd name="connsiteX93" fmla="*/ 1073944 w 2362200"/>
                  <a:gd name="connsiteY93" fmla="*/ 230981 h 1797050"/>
                  <a:gd name="connsiteX94" fmla="*/ 1129242 w 2362200"/>
                  <a:gd name="connsiteY94" fmla="*/ 283633 h 1797050"/>
                  <a:gd name="connsiteX95" fmla="*/ 1169458 w 2362200"/>
                  <a:gd name="connsiteY95" fmla="*/ 281517 h 1797050"/>
                  <a:gd name="connsiteX96" fmla="*/ 1206500 w 2362200"/>
                  <a:gd name="connsiteY96" fmla="*/ 317500 h 1797050"/>
                  <a:gd name="connsiteX97" fmla="*/ 1206500 w 2362200"/>
                  <a:gd name="connsiteY97" fmla="*/ 346075 h 1797050"/>
                  <a:gd name="connsiteX98" fmla="*/ 1279525 w 2362200"/>
                  <a:gd name="connsiteY98" fmla="*/ 384175 h 1797050"/>
                  <a:gd name="connsiteX99" fmla="*/ 1301750 w 2362200"/>
                  <a:gd name="connsiteY99" fmla="*/ 416983 h 1797050"/>
                  <a:gd name="connsiteX100" fmla="*/ 1282700 w 2362200"/>
                  <a:gd name="connsiteY100" fmla="*/ 460375 h 1797050"/>
                  <a:gd name="connsiteX101" fmla="*/ 1336675 w 2362200"/>
                  <a:gd name="connsiteY101" fmla="*/ 504825 h 1797050"/>
                  <a:gd name="connsiteX102" fmla="*/ 1378744 w 2362200"/>
                  <a:gd name="connsiteY102" fmla="*/ 503238 h 1797050"/>
                  <a:gd name="connsiteX103" fmla="*/ 1403350 w 2362200"/>
                  <a:gd name="connsiteY103" fmla="*/ 530225 h 1797050"/>
                  <a:gd name="connsiteX104" fmla="*/ 1434307 w 2362200"/>
                  <a:gd name="connsiteY104" fmla="*/ 526475 h 1797050"/>
                  <a:gd name="connsiteX105" fmla="*/ 1468438 w 2362200"/>
                  <a:gd name="connsiteY105" fmla="*/ 548578 h 1797050"/>
                  <a:gd name="connsiteX106" fmla="*/ 1492250 w 2362200"/>
                  <a:gd name="connsiteY106" fmla="*/ 590550 h 1797050"/>
                  <a:gd name="connsiteX107" fmla="*/ 1480344 w 2362200"/>
                  <a:gd name="connsiteY107" fmla="*/ 612775 h 1797050"/>
                  <a:gd name="connsiteX108" fmla="*/ 1450975 w 2362200"/>
                  <a:gd name="connsiteY108" fmla="*/ 622300 h 1797050"/>
                  <a:gd name="connsiteX109" fmla="*/ 1511300 w 2362200"/>
                  <a:gd name="connsiteY109" fmla="*/ 638175 h 1797050"/>
                  <a:gd name="connsiteX110" fmla="*/ 1581944 w 2362200"/>
                  <a:gd name="connsiteY110" fmla="*/ 619919 h 1797050"/>
                  <a:gd name="connsiteX111" fmla="*/ 1622425 w 2362200"/>
                  <a:gd name="connsiteY111" fmla="*/ 613569 h 1797050"/>
                  <a:gd name="connsiteX112" fmla="*/ 1623219 w 2362200"/>
                  <a:gd name="connsiteY112" fmla="*/ 587375 h 1797050"/>
                  <a:gd name="connsiteX113" fmla="*/ 1641475 w 2362200"/>
                  <a:gd name="connsiteY113" fmla="*/ 593725 h 1797050"/>
                  <a:gd name="connsiteX114" fmla="*/ 1698625 w 2362200"/>
                  <a:gd name="connsiteY114" fmla="*/ 611981 h 1797050"/>
                  <a:gd name="connsiteX115" fmla="*/ 1704181 w 2362200"/>
                  <a:gd name="connsiteY115" fmla="*/ 575469 h 1797050"/>
                  <a:gd name="connsiteX116" fmla="*/ 1724025 w 2362200"/>
                  <a:gd name="connsiteY116" fmla="*/ 565150 h 1797050"/>
                  <a:gd name="connsiteX117" fmla="*/ 1803400 w 2362200"/>
                  <a:gd name="connsiteY117" fmla="*/ 508000 h 1797050"/>
                  <a:gd name="connsiteX118" fmla="*/ 1885950 w 2362200"/>
                  <a:gd name="connsiteY118" fmla="*/ 485775 h 1797050"/>
                  <a:gd name="connsiteX119" fmla="*/ 1952625 w 2362200"/>
                  <a:gd name="connsiteY119" fmla="*/ 415925 h 1797050"/>
                  <a:gd name="connsiteX120" fmla="*/ 1977231 w 2362200"/>
                  <a:gd name="connsiteY120" fmla="*/ 409575 h 1797050"/>
                  <a:gd name="connsiteX121" fmla="*/ 2006600 w 2362200"/>
                  <a:gd name="connsiteY121" fmla="*/ 396875 h 1797050"/>
                  <a:gd name="connsiteX122" fmla="*/ 2056606 w 2362200"/>
                  <a:gd name="connsiteY122" fmla="*/ 411956 h 1797050"/>
                  <a:gd name="connsiteX123" fmla="*/ 2078038 w 2362200"/>
                  <a:gd name="connsiteY123" fmla="*/ 452437 h 1797050"/>
                  <a:gd name="connsiteX124" fmla="*/ 2133600 w 2362200"/>
                  <a:gd name="connsiteY124" fmla="*/ 504825 h 1797050"/>
                  <a:gd name="connsiteX125" fmla="*/ 2194719 w 2362200"/>
                  <a:gd name="connsiteY125" fmla="*/ 536575 h 1797050"/>
                  <a:gd name="connsiteX126" fmla="*/ 2248694 w 2362200"/>
                  <a:gd name="connsiteY126" fmla="*/ 523081 h 1797050"/>
                  <a:gd name="connsiteX127" fmla="*/ 2266156 w 2362200"/>
                  <a:gd name="connsiteY127" fmla="*/ 531019 h 1797050"/>
                  <a:gd name="connsiteX128" fmla="*/ 2274887 w 2362200"/>
                  <a:gd name="connsiteY128" fmla="*/ 573881 h 1797050"/>
                  <a:gd name="connsiteX129" fmla="*/ 2324100 w 2362200"/>
                  <a:gd name="connsiteY129" fmla="*/ 606425 h 1797050"/>
                  <a:gd name="connsiteX130" fmla="*/ 2362200 w 2362200"/>
                  <a:gd name="connsiteY130" fmla="*/ 644525 h 1797050"/>
                  <a:gd name="connsiteX131" fmla="*/ 2310857 w 2362200"/>
                  <a:gd name="connsiteY131" fmla="*/ 772537 h 1797050"/>
                  <a:gd name="connsiteX132" fmla="*/ 2273300 w 2362200"/>
                  <a:gd name="connsiteY132" fmla="*/ 895350 h 1797050"/>
                  <a:gd name="connsiteX133" fmla="*/ 2247900 w 2362200"/>
                  <a:gd name="connsiteY133" fmla="*/ 949325 h 1797050"/>
                  <a:gd name="connsiteX134" fmla="*/ 2197100 w 2362200"/>
                  <a:gd name="connsiteY134" fmla="*/ 949325 h 1797050"/>
                  <a:gd name="connsiteX135" fmla="*/ 2174875 w 2362200"/>
                  <a:gd name="connsiteY135" fmla="*/ 993775 h 1797050"/>
                  <a:gd name="connsiteX136" fmla="*/ 2174875 w 2362200"/>
                  <a:gd name="connsiteY136" fmla="*/ 993775 h 1797050"/>
                  <a:gd name="connsiteX137" fmla="*/ 2181225 w 2362200"/>
                  <a:gd name="connsiteY137" fmla="*/ 1022350 h 1797050"/>
                  <a:gd name="connsiteX138" fmla="*/ 2146300 w 2362200"/>
                  <a:gd name="connsiteY138" fmla="*/ 1031875 h 1797050"/>
                  <a:gd name="connsiteX139" fmla="*/ 2095500 w 2362200"/>
                  <a:gd name="connsiteY139" fmla="*/ 1019175 h 1797050"/>
                  <a:gd name="connsiteX140" fmla="*/ 2101850 w 2362200"/>
                  <a:gd name="connsiteY140" fmla="*/ 1073150 h 1797050"/>
                  <a:gd name="connsiteX141" fmla="*/ 2114550 w 2362200"/>
                  <a:gd name="connsiteY141" fmla="*/ 1117600 h 1797050"/>
                  <a:gd name="connsiteX142" fmla="*/ 2051050 w 2362200"/>
                  <a:gd name="connsiteY142" fmla="*/ 1152525 h 1797050"/>
                  <a:gd name="connsiteX143" fmla="*/ 2066925 w 2362200"/>
                  <a:gd name="connsiteY143" fmla="*/ 1174750 h 1797050"/>
                  <a:gd name="connsiteX144" fmla="*/ 2047875 w 2362200"/>
                  <a:gd name="connsiteY144" fmla="*/ 1196975 h 1797050"/>
                  <a:gd name="connsiteX145" fmla="*/ 1968500 w 2362200"/>
                  <a:gd name="connsiteY145" fmla="*/ 1171575 h 1797050"/>
                  <a:gd name="connsiteX146" fmla="*/ 1943100 w 2362200"/>
                  <a:gd name="connsiteY146" fmla="*/ 1187450 h 1797050"/>
                  <a:gd name="connsiteX147" fmla="*/ 1908175 w 2362200"/>
                  <a:gd name="connsiteY147" fmla="*/ 1187450 h 1797050"/>
                  <a:gd name="connsiteX148" fmla="*/ 1908175 w 2362200"/>
                  <a:gd name="connsiteY148" fmla="*/ 1247775 h 1797050"/>
                  <a:gd name="connsiteX149" fmla="*/ 1924050 w 2362200"/>
                  <a:gd name="connsiteY149" fmla="*/ 1263650 h 1797050"/>
                  <a:gd name="connsiteX150" fmla="*/ 1933575 w 2362200"/>
                  <a:gd name="connsiteY150" fmla="*/ 1279525 h 1797050"/>
                  <a:gd name="connsiteX151" fmla="*/ 1943100 w 2362200"/>
                  <a:gd name="connsiteY151" fmla="*/ 1279525 h 1797050"/>
                  <a:gd name="connsiteX152" fmla="*/ 1933575 w 2362200"/>
                  <a:gd name="connsiteY152" fmla="*/ 1304925 h 1797050"/>
                  <a:gd name="connsiteX153" fmla="*/ 1952625 w 2362200"/>
                  <a:gd name="connsiteY153" fmla="*/ 1320800 h 1797050"/>
                  <a:gd name="connsiteX154" fmla="*/ 1949450 w 2362200"/>
                  <a:gd name="connsiteY154" fmla="*/ 1336675 h 1797050"/>
                  <a:gd name="connsiteX155" fmla="*/ 1905000 w 2362200"/>
                  <a:gd name="connsiteY155" fmla="*/ 1336675 h 1797050"/>
                  <a:gd name="connsiteX156" fmla="*/ 1901825 w 2362200"/>
                  <a:gd name="connsiteY156" fmla="*/ 13874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406525 h 1797050"/>
                  <a:gd name="connsiteX159" fmla="*/ 1936750 w 2362200"/>
                  <a:gd name="connsiteY159" fmla="*/ 1447800 h 1797050"/>
                  <a:gd name="connsiteX160" fmla="*/ 1990725 w 2362200"/>
                  <a:gd name="connsiteY160" fmla="*/ 1447800 h 1797050"/>
                  <a:gd name="connsiteX161" fmla="*/ 2060575 w 2362200"/>
                  <a:gd name="connsiteY161" fmla="*/ 1476375 h 1797050"/>
                  <a:gd name="connsiteX162" fmla="*/ 2060575 w 2362200"/>
                  <a:gd name="connsiteY162" fmla="*/ 1504950 h 1797050"/>
                  <a:gd name="connsiteX163" fmla="*/ 2035175 w 2362200"/>
                  <a:gd name="connsiteY163" fmla="*/ 1571625 h 1797050"/>
                  <a:gd name="connsiteX164" fmla="*/ 2063750 w 2362200"/>
                  <a:gd name="connsiteY164" fmla="*/ 1587500 h 1797050"/>
                  <a:gd name="connsiteX165" fmla="*/ 2105025 w 2362200"/>
                  <a:gd name="connsiteY165" fmla="*/ 1660525 h 1797050"/>
                  <a:gd name="connsiteX166" fmla="*/ 2054225 w 2362200"/>
                  <a:gd name="connsiteY166" fmla="*/ 1736725 h 1797050"/>
                  <a:gd name="connsiteX167" fmla="*/ 2028825 w 2362200"/>
                  <a:gd name="connsiteY167" fmla="*/ 1730375 h 1797050"/>
                  <a:gd name="connsiteX168" fmla="*/ 2006600 w 2362200"/>
                  <a:gd name="connsiteY168" fmla="*/ 1717675 h 1797050"/>
                  <a:gd name="connsiteX169" fmla="*/ 2000250 w 2362200"/>
                  <a:gd name="connsiteY169" fmla="*/ 1736725 h 1797050"/>
                  <a:gd name="connsiteX170" fmla="*/ 1958975 w 2362200"/>
                  <a:gd name="connsiteY170" fmla="*/ 1746250 h 1797050"/>
                  <a:gd name="connsiteX171" fmla="*/ 1952625 w 2362200"/>
                  <a:gd name="connsiteY171" fmla="*/ 1778000 h 1797050"/>
                  <a:gd name="connsiteX172" fmla="*/ 1901825 w 2362200"/>
                  <a:gd name="connsiteY172" fmla="*/ 1797050 h 1797050"/>
                  <a:gd name="connsiteX173" fmla="*/ 1879600 w 2362200"/>
                  <a:gd name="connsiteY173" fmla="*/ 1758950 h 1797050"/>
                  <a:gd name="connsiteX174" fmla="*/ 1841500 w 2362200"/>
                  <a:gd name="connsiteY174" fmla="*/ 1768475 h 1797050"/>
                  <a:gd name="connsiteX175" fmla="*/ 1844675 w 2362200"/>
                  <a:gd name="connsiteY175" fmla="*/ 1730375 h 1797050"/>
                  <a:gd name="connsiteX176" fmla="*/ 1825625 w 2362200"/>
                  <a:gd name="connsiteY176" fmla="*/ 1704975 h 1797050"/>
                  <a:gd name="connsiteX177" fmla="*/ 1860550 w 2362200"/>
                  <a:gd name="connsiteY177" fmla="*/ 1685925 h 1797050"/>
                  <a:gd name="connsiteX178" fmla="*/ 1803400 w 2362200"/>
                  <a:gd name="connsiteY178" fmla="*/ 1666875 h 1797050"/>
                  <a:gd name="connsiteX179" fmla="*/ 1790700 w 2362200"/>
                  <a:gd name="connsiteY179" fmla="*/ 1692275 h 1797050"/>
                  <a:gd name="connsiteX180" fmla="*/ 1746250 w 2362200"/>
                  <a:gd name="connsiteY180" fmla="*/ 1711325 h 1797050"/>
                  <a:gd name="connsiteX181" fmla="*/ 1739900 w 2362200"/>
                  <a:gd name="connsiteY181" fmla="*/ 1733550 h 1797050"/>
                  <a:gd name="connsiteX182" fmla="*/ 1724025 w 2362200"/>
                  <a:gd name="connsiteY182" fmla="*/ 1739900 h 1797050"/>
                  <a:gd name="connsiteX183" fmla="*/ 1701800 w 2362200"/>
                  <a:gd name="connsiteY183" fmla="*/ 1739900 h 1797050"/>
                  <a:gd name="connsiteX184" fmla="*/ 1714500 w 2362200"/>
                  <a:gd name="connsiteY184" fmla="*/ 1704975 h 1797050"/>
                  <a:gd name="connsiteX185" fmla="*/ 1739900 w 2362200"/>
                  <a:gd name="connsiteY185" fmla="*/ 1679575 h 1797050"/>
                  <a:gd name="connsiteX186" fmla="*/ 1730375 w 2362200"/>
                  <a:gd name="connsiteY186" fmla="*/ 1654175 h 1797050"/>
                  <a:gd name="connsiteX187" fmla="*/ 1708150 w 2362200"/>
                  <a:gd name="connsiteY187" fmla="*/ 1654175 h 1797050"/>
                  <a:gd name="connsiteX188" fmla="*/ 1695450 w 2362200"/>
                  <a:gd name="connsiteY188" fmla="*/ 1679575 h 1797050"/>
                  <a:gd name="connsiteX189" fmla="*/ 1663700 w 2362200"/>
                  <a:gd name="connsiteY189" fmla="*/ 1685925 h 1797050"/>
                  <a:gd name="connsiteX190" fmla="*/ 1628775 w 2362200"/>
                  <a:gd name="connsiteY190" fmla="*/ 1698625 h 1797050"/>
                  <a:gd name="connsiteX191" fmla="*/ 1600200 w 2362200"/>
                  <a:gd name="connsiteY191" fmla="*/ 1670050 h 1797050"/>
                  <a:gd name="connsiteX192" fmla="*/ 1597025 w 2362200"/>
                  <a:gd name="connsiteY192" fmla="*/ 1635125 h 1797050"/>
                  <a:gd name="connsiteX193" fmla="*/ 1568450 w 2362200"/>
                  <a:gd name="connsiteY193" fmla="*/ 1619250 h 1797050"/>
                  <a:gd name="connsiteX194" fmla="*/ 1558925 w 2362200"/>
                  <a:gd name="connsiteY194" fmla="*/ 1584325 h 1797050"/>
                  <a:gd name="connsiteX195" fmla="*/ 1517650 w 2362200"/>
                  <a:gd name="connsiteY195" fmla="*/ 1555750 h 1797050"/>
                  <a:gd name="connsiteX196" fmla="*/ 1498600 w 2362200"/>
                  <a:gd name="connsiteY196" fmla="*/ 1558925 h 1797050"/>
                  <a:gd name="connsiteX197" fmla="*/ 1466850 w 2362200"/>
                  <a:gd name="connsiteY197" fmla="*/ 1603375 h 1797050"/>
                  <a:gd name="connsiteX198" fmla="*/ 1419225 w 2362200"/>
                  <a:gd name="connsiteY198" fmla="*/ 1622425 h 1797050"/>
                  <a:gd name="connsiteX199" fmla="*/ 1393825 w 2362200"/>
                  <a:gd name="connsiteY199" fmla="*/ 1587500 h 1797050"/>
                  <a:gd name="connsiteX200" fmla="*/ 1368425 w 2362200"/>
                  <a:gd name="connsiteY200" fmla="*/ 1587500 h 1797050"/>
                  <a:gd name="connsiteX201" fmla="*/ 1270000 w 2362200"/>
                  <a:gd name="connsiteY201" fmla="*/ 1511300 h 1797050"/>
                  <a:gd name="connsiteX202" fmla="*/ 1276350 w 2362200"/>
                  <a:gd name="connsiteY202" fmla="*/ 1463675 h 1797050"/>
                  <a:gd name="connsiteX203" fmla="*/ 1238250 w 2362200"/>
                  <a:gd name="connsiteY203" fmla="*/ 1457325 h 1797050"/>
                  <a:gd name="connsiteX204" fmla="*/ 1222375 w 2362200"/>
                  <a:gd name="connsiteY204" fmla="*/ 1482725 h 1797050"/>
                  <a:gd name="connsiteX205" fmla="*/ 1187450 w 2362200"/>
                  <a:gd name="connsiteY205" fmla="*/ 1482725 h 1797050"/>
                  <a:gd name="connsiteX206" fmla="*/ 1139825 w 2362200"/>
                  <a:gd name="connsiteY206" fmla="*/ 1460500 h 1797050"/>
                  <a:gd name="connsiteX207" fmla="*/ 1092200 w 2362200"/>
                  <a:gd name="connsiteY207" fmla="*/ 1495425 h 1797050"/>
                  <a:gd name="connsiteX208" fmla="*/ 1098550 w 2362200"/>
                  <a:gd name="connsiteY208" fmla="*/ 1511300 h 1797050"/>
                  <a:gd name="connsiteX209" fmla="*/ 1079500 w 2362200"/>
                  <a:gd name="connsiteY209" fmla="*/ 1530350 h 1797050"/>
                  <a:gd name="connsiteX210" fmla="*/ 1035050 w 2362200"/>
                  <a:gd name="connsiteY210" fmla="*/ 1530350 h 1797050"/>
                  <a:gd name="connsiteX211" fmla="*/ 1006475 w 2362200"/>
                  <a:gd name="connsiteY211" fmla="*/ 1574800 h 1797050"/>
                  <a:gd name="connsiteX212" fmla="*/ 958850 w 2362200"/>
                  <a:gd name="connsiteY212" fmla="*/ 1571625 h 1797050"/>
                  <a:gd name="connsiteX213" fmla="*/ 952500 w 2362200"/>
                  <a:gd name="connsiteY213" fmla="*/ 1587500 h 1797050"/>
                  <a:gd name="connsiteX214" fmla="*/ 965200 w 2362200"/>
                  <a:gd name="connsiteY214" fmla="*/ 1670050 h 1797050"/>
                  <a:gd name="connsiteX215" fmla="*/ 939800 w 2362200"/>
                  <a:gd name="connsiteY215" fmla="*/ 1714500 h 1797050"/>
                  <a:gd name="connsiteX216" fmla="*/ 901700 w 2362200"/>
                  <a:gd name="connsiteY216" fmla="*/ 1720850 h 1797050"/>
                  <a:gd name="connsiteX217" fmla="*/ 898525 w 2362200"/>
                  <a:gd name="connsiteY217" fmla="*/ 1746250 h 1797050"/>
                  <a:gd name="connsiteX218" fmla="*/ 869950 w 2362200"/>
                  <a:gd name="connsiteY218" fmla="*/ 1746250 h 1797050"/>
                  <a:gd name="connsiteX219" fmla="*/ 854075 w 2362200"/>
                  <a:gd name="connsiteY219" fmla="*/ 1758950 h 1797050"/>
                  <a:gd name="connsiteX220" fmla="*/ 847725 w 2362200"/>
                  <a:gd name="connsiteY220" fmla="*/ 1771650 h 1797050"/>
                  <a:gd name="connsiteX221" fmla="*/ 828675 w 2362200"/>
                  <a:gd name="connsiteY221" fmla="*/ 1765300 h 1797050"/>
                  <a:gd name="connsiteX222" fmla="*/ 819150 w 2362200"/>
                  <a:gd name="connsiteY222" fmla="*/ 1752600 h 1797050"/>
                  <a:gd name="connsiteX223" fmla="*/ 790575 w 2362200"/>
                  <a:gd name="connsiteY223" fmla="*/ 1771650 h 1797050"/>
                  <a:gd name="connsiteX224" fmla="*/ 692150 w 2362200"/>
                  <a:gd name="connsiteY224" fmla="*/ 1701800 h 1797050"/>
                  <a:gd name="connsiteX225" fmla="*/ 650875 w 2362200"/>
                  <a:gd name="connsiteY225" fmla="*/ 1720850 h 1797050"/>
                  <a:gd name="connsiteX226" fmla="*/ 615950 w 2362200"/>
                  <a:gd name="connsiteY226" fmla="*/ 1685925 h 1797050"/>
                  <a:gd name="connsiteX227" fmla="*/ 581025 w 2362200"/>
                  <a:gd name="connsiteY227" fmla="*/ 1689100 h 1797050"/>
                  <a:gd name="connsiteX228" fmla="*/ 571500 w 2362200"/>
                  <a:gd name="connsiteY228" fmla="*/ 1609725 h 1797050"/>
                  <a:gd name="connsiteX229" fmla="*/ 523875 w 2362200"/>
                  <a:gd name="connsiteY229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61131 w 2362200"/>
                  <a:gd name="connsiteY60" fmla="*/ 142875 h 1797050"/>
                  <a:gd name="connsiteX61" fmla="*/ 187325 w 2362200"/>
                  <a:gd name="connsiteY61" fmla="*/ 163513 h 1797050"/>
                  <a:gd name="connsiteX62" fmla="*/ 194469 w 2362200"/>
                  <a:gd name="connsiteY62" fmla="*/ 100806 h 1797050"/>
                  <a:gd name="connsiteX63" fmla="*/ 250031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4169 w 2362200"/>
                  <a:gd name="connsiteY65" fmla="*/ 100807 h 1797050"/>
                  <a:gd name="connsiteX66" fmla="*/ 347663 w 2362200"/>
                  <a:gd name="connsiteY66" fmla="*/ 113507 h 1797050"/>
                  <a:gd name="connsiteX67" fmla="*/ 377824 w 2362200"/>
                  <a:gd name="connsiteY67" fmla="*/ 125413 h 1797050"/>
                  <a:gd name="connsiteX68" fmla="*/ 400050 w 2362200"/>
                  <a:gd name="connsiteY68" fmla="*/ 107950 h 1797050"/>
                  <a:gd name="connsiteX69" fmla="*/ 403225 w 2362200"/>
                  <a:gd name="connsiteY69" fmla="*/ 107950 h 1797050"/>
                  <a:gd name="connsiteX70" fmla="*/ 409575 w 2362200"/>
                  <a:gd name="connsiteY70" fmla="*/ 120650 h 1797050"/>
                  <a:gd name="connsiteX71" fmla="*/ 428625 w 2362200"/>
                  <a:gd name="connsiteY71" fmla="*/ 120650 h 1797050"/>
                  <a:gd name="connsiteX72" fmla="*/ 436563 w 2362200"/>
                  <a:gd name="connsiteY72" fmla="*/ 102394 h 1797050"/>
                  <a:gd name="connsiteX73" fmla="*/ 365125 w 2362200"/>
                  <a:gd name="connsiteY73" fmla="*/ 55563 h 1797050"/>
                  <a:gd name="connsiteX74" fmla="*/ 384175 w 2362200"/>
                  <a:gd name="connsiteY74" fmla="*/ 43656 h 1797050"/>
                  <a:gd name="connsiteX75" fmla="*/ 433388 w 2362200"/>
                  <a:gd name="connsiteY75" fmla="*/ 42862 h 1797050"/>
                  <a:gd name="connsiteX76" fmla="*/ 454025 w 2362200"/>
                  <a:gd name="connsiteY76" fmla="*/ 63500 h 1797050"/>
                  <a:gd name="connsiteX77" fmla="*/ 511969 w 2362200"/>
                  <a:gd name="connsiteY77" fmla="*/ 75406 h 1797050"/>
                  <a:gd name="connsiteX78" fmla="*/ 606425 w 2362200"/>
                  <a:gd name="connsiteY78" fmla="*/ 22225 h 1797050"/>
                  <a:gd name="connsiteX79" fmla="*/ 638969 w 2362200"/>
                  <a:gd name="connsiteY79" fmla="*/ 31750 h 1797050"/>
                  <a:gd name="connsiteX80" fmla="*/ 644525 w 2362200"/>
                  <a:gd name="connsiteY80" fmla="*/ 0 h 1797050"/>
                  <a:gd name="connsiteX81" fmla="*/ 715169 w 2362200"/>
                  <a:gd name="connsiteY81" fmla="*/ 5556 h 1797050"/>
                  <a:gd name="connsiteX82" fmla="*/ 723900 w 2362200"/>
                  <a:gd name="connsiteY82" fmla="*/ 31750 h 1797050"/>
                  <a:gd name="connsiteX83" fmla="*/ 750888 w 2362200"/>
                  <a:gd name="connsiteY83" fmla="*/ 63500 h 1797050"/>
                  <a:gd name="connsiteX84" fmla="*/ 765968 w 2362200"/>
                  <a:gd name="connsiteY84" fmla="*/ 44450 h 1797050"/>
                  <a:gd name="connsiteX85" fmla="*/ 806450 w 2362200"/>
                  <a:gd name="connsiteY85" fmla="*/ 41275 h 1797050"/>
                  <a:gd name="connsiteX86" fmla="*/ 825500 w 2362200"/>
                  <a:gd name="connsiteY86" fmla="*/ 34925 h 1797050"/>
                  <a:gd name="connsiteX87" fmla="*/ 844550 w 2362200"/>
                  <a:gd name="connsiteY87" fmla="*/ 6350 h 1797050"/>
                  <a:gd name="connsiteX88" fmla="*/ 888206 w 2362200"/>
                  <a:gd name="connsiteY88" fmla="*/ 12700 h 1797050"/>
                  <a:gd name="connsiteX89" fmla="*/ 900906 w 2362200"/>
                  <a:gd name="connsiteY89" fmla="*/ 83344 h 1797050"/>
                  <a:gd name="connsiteX90" fmla="*/ 952500 w 2362200"/>
                  <a:gd name="connsiteY90" fmla="*/ 123825 h 1797050"/>
                  <a:gd name="connsiteX91" fmla="*/ 996950 w 2362200"/>
                  <a:gd name="connsiteY91" fmla="*/ 203200 h 1797050"/>
                  <a:gd name="connsiteX92" fmla="*/ 1037432 w 2362200"/>
                  <a:gd name="connsiteY92" fmla="*/ 228600 h 1797050"/>
                  <a:gd name="connsiteX93" fmla="*/ 1073944 w 2362200"/>
                  <a:gd name="connsiteY93" fmla="*/ 230981 h 1797050"/>
                  <a:gd name="connsiteX94" fmla="*/ 1129242 w 2362200"/>
                  <a:gd name="connsiteY94" fmla="*/ 283633 h 1797050"/>
                  <a:gd name="connsiteX95" fmla="*/ 1169458 w 2362200"/>
                  <a:gd name="connsiteY95" fmla="*/ 281517 h 1797050"/>
                  <a:gd name="connsiteX96" fmla="*/ 1206500 w 2362200"/>
                  <a:gd name="connsiteY96" fmla="*/ 317500 h 1797050"/>
                  <a:gd name="connsiteX97" fmla="*/ 1206500 w 2362200"/>
                  <a:gd name="connsiteY97" fmla="*/ 346075 h 1797050"/>
                  <a:gd name="connsiteX98" fmla="*/ 1279525 w 2362200"/>
                  <a:gd name="connsiteY98" fmla="*/ 384175 h 1797050"/>
                  <a:gd name="connsiteX99" fmla="*/ 1301750 w 2362200"/>
                  <a:gd name="connsiteY99" fmla="*/ 416983 h 1797050"/>
                  <a:gd name="connsiteX100" fmla="*/ 1282700 w 2362200"/>
                  <a:gd name="connsiteY100" fmla="*/ 460375 h 1797050"/>
                  <a:gd name="connsiteX101" fmla="*/ 1336675 w 2362200"/>
                  <a:gd name="connsiteY101" fmla="*/ 504825 h 1797050"/>
                  <a:gd name="connsiteX102" fmla="*/ 1378744 w 2362200"/>
                  <a:gd name="connsiteY102" fmla="*/ 503238 h 1797050"/>
                  <a:gd name="connsiteX103" fmla="*/ 1403350 w 2362200"/>
                  <a:gd name="connsiteY103" fmla="*/ 530225 h 1797050"/>
                  <a:gd name="connsiteX104" fmla="*/ 1434307 w 2362200"/>
                  <a:gd name="connsiteY104" fmla="*/ 526475 h 1797050"/>
                  <a:gd name="connsiteX105" fmla="*/ 1468438 w 2362200"/>
                  <a:gd name="connsiteY105" fmla="*/ 548578 h 1797050"/>
                  <a:gd name="connsiteX106" fmla="*/ 1492250 w 2362200"/>
                  <a:gd name="connsiteY106" fmla="*/ 590550 h 1797050"/>
                  <a:gd name="connsiteX107" fmla="*/ 1480344 w 2362200"/>
                  <a:gd name="connsiteY107" fmla="*/ 612775 h 1797050"/>
                  <a:gd name="connsiteX108" fmla="*/ 1450975 w 2362200"/>
                  <a:gd name="connsiteY108" fmla="*/ 622300 h 1797050"/>
                  <a:gd name="connsiteX109" fmla="*/ 1511300 w 2362200"/>
                  <a:gd name="connsiteY109" fmla="*/ 638175 h 1797050"/>
                  <a:gd name="connsiteX110" fmla="*/ 1581944 w 2362200"/>
                  <a:gd name="connsiteY110" fmla="*/ 619919 h 1797050"/>
                  <a:gd name="connsiteX111" fmla="*/ 1622425 w 2362200"/>
                  <a:gd name="connsiteY111" fmla="*/ 613569 h 1797050"/>
                  <a:gd name="connsiteX112" fmla="*/ 1623219 w 2362200"/>
                  <a:gd name="connsiteY112" fmla="*/ 587375 h 1797050"/>
                  <a:gd name="connsiteX113" fmla="*/ 1641475 w 2362200"/>
                  <a:gd name="connsiteY113" fmla="*/ 593725 h 1797050"/>
                  <a:gd name="connsiteX114" fmla="*/ 1698625 w 2362200"/>
                  <a:gd name="connsiteY114" fmla="*/ 611981 h 1797050"/>
                  <a:gd name="connsiteX115" fmla="*/ 1704181 w 2362200"/>
                  <a:gd name="connsiteY115" fmla="*/ 575469 h 1797050"/>
                  <a:gd name="connsiteX116" fmla="*/ 1724025 w 2362200"/>
                  <a:gd name="connsiteY116" fmla="*/ 565150 h 1797050"/>
                  <a:gd name="connsiteX117" fmla="*/ 1803400 w 2362200"/>
                  <a:gd name="connsiteY117" fmla="*/ 508000 h 1797050"/>
                  <a:gd name="connsiteX118" fmla="*/ 1885950 w 2362200"/>
                  <a:gd name="connsiteY118" fmla="*/ 485775 h 1797050"/>
                  <a:gd name="connsiteX119" fmla="*/ 1952625 w 2362200"/>
                  <a:gd name="connsiteY119" fmla="*/ 415925 h 1797050"/>
                  <a:gd name="connsiteX120" fmla="*/ 1977231 w 2362200"/>
                  <a:gd name="connsiteY120" fmla="*/ 409575 h 1797050"/>
                  <a:gd name="connsiteX121" fmla="*/ 2006600 w 2362200"/>
                  <a:gd name="connsiteY121" fmla="*/ 396875 h 1797050"/>
                  <a:gd name="connsiteX122" fmla="*/ 2056606 w 2362200"/>
                  <a:gd name="connsiteY122" fmla="*/ 411956 h 1797050"/>
                  <a:gd name="connsiteX123" fmla="*/ 2078038 w 2362200"/>
                  <a:gd name="connsiteY123" fmla="*/ 452437 h 1797050"/>
                  <a:gd name="connsiteX124" fmla="*/ 2133600 w 2362200"/>
                  <a:gd name="connsiteY124" fmla="*/ 504825 h 1797050"/>
                  <a:gd name="connsiteX125" fmla="*/ 2194719 w 2362200"/>
                  <a:gd name="connsiteY125" fmla="*/ 536575 h 1797050"/>
                  <a:gd name="connsiteX126" fmla="*/ 2248694 w 2362200"/>
                  <a:gd name="connsiteY126" fmla="*/ 523081 h 1797050"/>
                  <a:gd name="connsiteX127" fmla="*/ 2266156 w 2362200"/>
                  <a:gd name="connsiteY127" fmla="*/ 531019 h 1797050"/>
                  <a:gd name="connsiteX128" fmla="*/ 2274887 w 2362200"/>
                  <a:gd name="connsiteY128" fmla="*/ 573881 h 1797050"/>
                  <a:gd name="connsiteX129" fmla="*/ 2324100 w 2362200"/>
                  <a:gd name="connsiteY129" fmla="*/ 606425 h 1797050"/>
                  <a:gd name="connsiteX130" fmla="*/ 2362200 w 2362200"/>
                  <a:gd name="connsiteY130" fmla="*/ 644525 h 1797050"/>
                  <a:gd name="connsiteX131" fmla="*/ 2310857 w 2362200"/>
                  <a:gd name="connsiteY131" fmla="*/ 772537 h 1797050"/>
                  <a:gd name="connsiteX132" fmla="*/ 2273300 w 2362200"/>
                  <a:gd name="connsiteY132" fmla="*/ 895350 h 1797050"/>
                  <a:gd name="connsiteX133" fmla="*/ 2247900 w 2362200"/>
                  <a:gd name="connsiteY133" fmla="*/ 949325 h 1797050"/>
                  <a:gd name="connsiteX134" fmla="*/ 2197100 w 2362200"/>
                  <a:gd name="connsiteY134" fmla="*/ 949325 h 1797050"/>
                  <a:gd name="connsiteX135" fmla="*/ 2174875 w 2362200"/>
                  <a:gd name="connsiteY135" fmla="*/ 993775 h 1797050"/>
                  <a:gd name="connsiteX136" fmla="*/ 2174875 w 2362200"/>
                  <a:gd name="connsiteY136" fmla="*/ 993775 h 1797050"/>
                  <a:gd name="connsiteX137" fmla="*/ 2181225 w 2362200"/>
                  <a:gd name="connsiteY137" fmla="*/ 1022350 h 1797050"/>
                  <a:gd name="connsiteX138" fmla="*/ 2146300 w 2362200"/>
                  <a:gd name="connsiteY138" fmla="*/ 1031875 h 1797050"/>
                  <a:gd name="connsiteX139" fmla="*/ 2095500 w 2362200"/>
                  <a:gd name="connsiteY139" fmla="*/ 1019175 h 1797050"/>
                  <a:gd name="connsiteX140" fmla="*/ 2101850 w 2362200"/>
                  <a:gd name="connsiteY140" fmla="*/ 1073150 h 1797050"/>
                  <a:gd name="connsiteX141" fmla="*/ 2114550 w 2362200"/>
                  <a:gd name="connsiteY141" fmla="*/ 1117600 h 1797050"/>
                  <a:gd name="connsiteX142" fmla="*/ 2051050 w 2362200"/>
                  <a:gd name="connsiteY142" fmla="*/ 1152525 h 1797050"/>
                  <a:gd name="connsiteX143" fmla="*/ 2066925 w 2362200"/>
                  <a:gd name="connsiteY143" fmla="*/ 1174750 h 1797050"/>
                  <a:gd name="connsiteX144" fmla="*/ 2047875 w 2362200"/>
                  <a:gd name="connsiteY144" fmla="*/ 1196975 h 1797050"/>
                  <a:gd name="connsiteX145" fmla="*/ 1968500 w 2362200"/>
                  <a:gd name="connsiteY145" fmla="*/ 1171575 h 1797050"/>
                  <a:gd name="connsiteX146" fmla="*/ 1943100 w 2362200"/>
                  <a:gd name="connsiteY146" fmla="*/ 1187450 h 1797050"/>
                  <a:gd name="connsiteX147" fmla="*/ 1908175 w 2362200"/>
                  <a:gd name="connsiteY147" fmla="*/ 1187450 h 1797050"/>
                  <a:gd name="connsiteX148" fmla="*/ 1908175 w 2362200"/>
                  <a:gd name="connsiteY148" fmla="*/ 1247775 h 1797050"/>
                  <a:gd name="connsiteX149" fmla="*/ 1924050 w 2362200"/>
                  <a:gd name="connsiteY149" fmla="*/ 1263650 h 1797050"/>
                  <a:gd name="connsiteX150" fmla="*/ 1933575 w 2362200"/>
                  <a:gd name="connsiteY150" fmla="*/ 1279525 h 1797050"/>
                  <a:gd name="connsiteX151" fmla="*/ 1943100 w 2362200"/>
                  <a:gd name="connsiteY151" fmla="*/ 1279525 h 1797050"/>
                  <a:gd name="connsiteX152" fmla="*/ 1933575 w 2362200"/>
                  <a:gd name="connsiteY152" fmla="*/ 1304925 h 1797050"/>
                  <a:gd name="connsiteX153" fmla="*/ 1952625 w 2362200"/>
                  <a:gd name="connsiteY153" fmla="*/ 1320800 h 1797050"/>
                  <a:gd name="connsiteX154" fmla="*/ 1949450 w 2362200"/>
                  <a:gd name="connsiteY154" fmla="*/ 1336675 h 1797050"/>
                  <a:gd name="connsiteX155" fmla="*/ 1905000 w 2362200"/>
                  <a:gd name="connsiteY155" fmla="*/ 1336675 h 1797050"/>
                  <a:gd name="connsiteX156" fmla="*/ 1901825 w 2362200"/>
                  <a:gd name="connsiteY156" fmla="*/ 13874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406525 h 1797050"/>
                  <a:gd name="connsiteX159" fmla="*/ 1936750 w 2362200"/>
                  <a:gd name="connsiteY159" fmla="*/ 1447800 h 1797050"/>
                  <a:gd name="connsiteX160" fmla="*/ 1990725 w 2362200"/>
                  <a:gd name="connsiteY160" fmla="*/ 1447800 h 1797050"/>
                  <a:gd name="connsiteX161" fmla="*/ 2060575 w 2362200"/>
                  <a:gd name="connsiteY161" fmla="*/ 1476375 h 1797050"/>
                  <a:gd name="connsiteX162" fmla="*/ 2060575 w 2362200"/>
                  <a:gd name="connsiteY162" fmla="*/ 1504950 h 1797050"/>
                  <a:gd name="connsiteX163" fmla="*/ 2035175 w 2362200"/>
                  <a:gd name="connsiteY163" fmla="*/ 1571625 h 1797050"/>
                  <a:gd name="connsiteX164" fmla="*/ 2063750 w 2362200"/>
                  <a:gd name="connsiteY164" fmla="*/ 1587500 h 1797050"/>
                  <a:gd name="connsiteX165" fmla="*/ 2105025 w 2362200"/>
                  <a:gd name="connsiteY165" fmla="*/ 1660525 h 1797050"/>
                  <a:gd name="connsiteX166" fmla="*/ 2054225 w 2362200"/>
                  <a:gd name="connsiteY166" fmla="*/ 1736725 h 1797050"/>
                  <a:gd name="connsiteX167" fmla="*/ 2028825 w 2362200"/>
                  <a:gd name="connsiteY167" fmla="*/ 1730375 h 1797050"/>
                  <a:gd name="connsiteX168" fmla="*/ 2006600 w 2362200"/>
                  <a:gd name="connsiteY168" fmla="*/ 1717675 h 1797050"/>
                  <a:gd name="connsiteX169" fmla="*/ 2000250 w 2362200"/>
                  <a:gd name="connsiteY169" fmla="*/ 1736725 h 1797050"/>
                  <a:gd name="connsiteX170" fmla="*/ 1958975 w 2362200"/>
                  <a:gd name="connsiteY170" fmla="*/ 1746250 h 1797050"/>
                  <a:gd name="connsiteX171" fmla="*/ 1952625 w 2362200"/>
                  <a:gd name="connsiteY171" fmla="*/ 1778000 h 1797050"/>
                  <a:gd name="connsiteX172" fmla="*/ 1901825 w 2362200"/>
                  <a:gd name="connsiteY172" fmla="*/ 1797050 h 1797050"/>
                  <a:gd name="connsiteX173" fmla="*/ 1879600 w 2362200"/>
                  <a:gd name="connsiteY173" fmla="*/ 1758950 h 1797050"/>
                  <a:gd name="connsiteX174" fmla="*/ 1841500 w 2362200"/>
                  <a:gd name="connsiteY174" fmla="*/ 1768475 h 1797050"/>
                  <a:gd name="connsiteX175" fmla="*/ 1844675 w 2362200"/>
                  <a:gd name="connsiteY175" fmla="*/ 1730375 h 1797050"/>
                  <a:gd name="connsiteX176" fmla="*/ 1825625 w 2362200"/>
                  <a:gd name="connsiteY176" fmla="*/ 1704975 h 1797050"/>
                  <a:gd name="connsiteX177" fmla="*/ 1860550 w 2362200"/>
                  <a:gd name="connsiteY177" fmla="*/ 1685925 h 1797050"/>
                  <a:gd name="connsiteX178" fmla="*/ 1803400 w 2362200"/>
                  <a:gd name="connsiteY178" fmla="*/ 1666875 h 1797050"/>
                  <a:gd name="connsiteX179" fmla="*/ 1790700 w 2362200"/>
                  <a:gd name="connsiteY179" fmla="*/ 1692275 h 1797050"/>
                  <a:gd name="connsiteX180" fmla="*/ 1746250 w 2362200"/>
                  <a:gd name="connsiteY180" fmla="*/ 1711325 h 1797050"/>
                  <a:gd name="connsiteX181" fmla="*/ 1739900 w 2362200"/>
                  <a:gd name="connsiteY181" fmla="*/ 1733550 h 1797050"/>
                  <a:gd name="connsiteX182" fmla="*/ 1724025 w 2362200"/>
                  <a:gd name="connsiteY182" fmla="*/ 1739900 h 1797050"/>
                  <a:gd name="connsiteX183" fmla="*/ 1701800 w 2362200"/>
                  <a:gd name="connsiteY183" fmla="*/ 1739900 h 1797050"/>
                  <a:gd name="connsiteX184" fmla="*/ 1714500 w 2362200"/>
                  <a:gd name="connsiteY184" fmla="*/ 1704975 h 1797050"/>
                  <a:gd name="connsiteX185" fmla="*/ 1739900 w 2362200"/>
                  <a:gd name="connsiteY185" fmla="*/ 1679575 h 1797050"/>
                  <a:gd name="connsiteX186" fmla="*/ 1730375 w 2362200"/>
                  <a:gd name="connsiteY186" fmla="*/ 1654175 h 1797050"/>
                  <a:gd name="connsiteX187" fmla="*/ 1708150 w 2362200"/>
                  <a:gd name="connsiteY187" fmla="*/ 1654175 h 1797050"/>
                  <a:gd name="connsiteX188" fmla="*/ 1695450 w 2362200"/>
                  <a:gd name="connsiteY188" fmla="*/ 1679575 h 1797050"/>
                  <a:gd name="connsiteX189" fmla="*/ 1663700 w 2362200"/>
                  <a:gd name="connsiteY189" fmla="*/ 1685925 h 1797050"/>
                  <a:gd name="connsiteX190" fmla="*/ 1628775 w 2362200"/>
                  <a:gd name="connsiteY190" fmla="*/ 1698625 h 1797050"/>
                  <a:gd name="connsiteX191" fmla="*/ 1600200 w 2362200"/>
                  <a:gd name="connsiteY191" fmla="*/ 1670050 h 1797050"/>
                  <a:gd name="connsiteX192" fmla="*/ 1597025 w 2362200"/>
                  <a:gd name="connsiteY192" fmla="*/ 1635125 h 1797050"/>
                  <a:gd name="connsiteX193" fmla="*/ 1568450 w 2362200"/>
                  <a:gd name="connsiteY193" fmla="*/ 1619250 h 1797050"/>
                  <a:gd name="connsiteX194" fmla="*/ 1558925 w 2362200"/>
                  <a:gd name="connsiteY194" fmla="*/ 1584325 h 1797050"/>
                  <a:gd name="connsiteX195" fmla="*/ 1517650 w 2362200"/>
                  <a:gd name="connsiteY195" fmla="*/ 1555750 h 1797050"/>
                  <a:gd name="connsiteX196" fmla="*/ 1498600 w 2362200"/>
                  <a:gd name="connsiteY196" fmla="*/ 1558925 h 1797050"/>
                  <a:gd name="connsiteX197" fmla="*/ 1466850 w 2362200"/>
                  <a:gd name="connsiteY197" fmla="*/ 1603375 h 1797050"/>
                  <a:gd name="connsiteX198" fmla="*/ 1419225 w 2362200"/>
                  <a:gd name="connsiteY198" fmla="*/ 1622425 h 1797050"/>
                  <a:gd name="connsiteX199" fmla="*/ 1393825 w 2362200"/>
                  <a:gd name="connsiteY199" fmla="*/ 1587500 h 1797050"/>
                  <a:gd name="connsiteX200" fmla="*/ 1368425 w 2362200"/>
                  <a:gd name="connsiteY200" fmla="*/ 1587500 h 1797050"/>
                  <a:gd name="connsiteX201" fmla="*/ 1270000 w 2362200"/>
                  <a:gd name="connsiteY201" fmla="*/ 1511300 h 1797050"/>
                  <a:gd name="connsiteX202" fmla="*/ 1276350 w 2362200"/>
                  <a:gd name="connsiteY202" fmla="*/ 1463675 h 1797050"/>
                  <a:gd name="connsiteX203" fmla="*/ 1238250 w 2362200"/>
                  <a:gd name="connsiteY203" fmla="*/ 1457325 h 1797050"/>
                  <a:gd name="connsiteX204" fmla="*/ 1222375 w 2362200"/>
                  <a:gd name="connsiteY204" fmla="*/ 1482725 h 1797050"/>
                  <a:gd name="connsiteX205" fmla="*/ 1187450 w 2362200"/>
                  <a:gd name="connsiteY205" fmla="*/ 1482725 h 1797050"/>
                  <a:gd name="connsiteX206" fmla="*/ 1139825 w 2362200"/>
                  <a:gd name="connsiteY206" fmla="*/ 1460500 h 1797050"/>
                  <a:gd name="connsiteX207" fmla="*/ 1092200 w 2362200"/>
                  <a:gd name="connsiteY207" fmla="*/ 1495425 h 1797050"/>
                  <a:gd name="connsiteX208" fmla="*/ 1098550 w 2362200"/>
                  <a:gd name="connsiteY208" fmla="*/ 1511300 h 1797050"/>
                  <a:gd name="connsiteX209" fmla="*/ 1079500 w 2362200"/>
                  <a:gd name="connsiteY209" fmla="*/ 1530350 h 1797050"/>
                  <a:gd name="connsiteX210" fmla="*/ 1035050 w 2362200"/>
                  <a:gd name="connsiteY210" fmla="*/ 1530350 h 1797050"/>
                  <a:gd name="connsiteX211" fmla="*/ 1006475 w 2362200"/>
                  <a:gd name="connsiteY211" fmla="*/ 1574800 h 1797050"/>
                  <a:gd name="connsiteX212" fmla="*/ 958850 w 2362200"/>
                  <a:gd name="connsiteY212" fmla="*/ 1571625 h 1797050"/>
                  <a:gd name="connsiteX213" fmla="*/ 952500 w 2362200"/>
                  <a:gd name="connsiteY213" fmla="*/ 1587500 h 1797050"/>
                  <a:gd name="connsiteX214" fmla="*/ 965200 w 2362200"/>
                  <a:gd name="connsiteY214" fmla="*/ 1670050 h 1797050"/>
                  <a:gd name="connsiteX215" fmla="*/ 939800 w 2362200"/>
                  <a:gd name="connsiteY215" fmla="*/ 1714500 h 1797050"/>
                  <a:gd name="connsiteX216" fmla="*/ 901700 w 2362200"/>
                  <a:gd name="connsiteY216" fmla="*/ 1720850 h 1797050"/>
                  <a:gd name="connsiteX217" fmla="*/ 898525 w 2362200"/>
                  <a:gd name="connsiteY217" fmla="*/ 1746250 h 1797050"/>
                  <a:gd name="connsiteX218" fmla="*/ 869950 w 2362200"/>
                  <a:gd name="connsiteY218" fmla="*/ 1746250 h 1797050"/>
                  <a:gd name="connsiteX219" fmla="*/ 854075 w 2362200"/>
                  <a:gd name="connsiteY219" fmla="*/ 1758950 h 1797050"/>
                  <a:gd name="connsiteX220" fmla="*/ 847725 w 2362200"/>
                  <a:gd name="connsiteY220" fmla="*/ 1771650 h 1797050"/>
                  <a:gd name="connsiteX221" fmla="*/ 828675 w 2362200"/>
                  <a:gd name="connsiteY221" fmla="*/ 1765300 h 1797050"/>
                  <a:gd name="connsiteX222" fmla="*/ 819150 w 2362200"/>
                  <a:gd name="connsiteY222" fmla="*/ 1752600 h 1797050"/>
                  <a:gd name="connsiteX223" fmla="*/ 790575 w 2362200"/>
                  <a:gd name="connsiteY223" fmla="*/ 1771650 h 1797050"/>
                  <a:gd name="connsiteX224" fmla="*/ 692150 w 2362200"/>
                  <a:gd name="connsiteY224" fmla="*/ 1701800 h 1797050"/>
                  <a:gd name="connsiteX225" fmla="*/ 650875 w 2362200"/>
                  <a:gd name="connsiteY225" fmla="*/ 1720850 h 1797050"/>
                  <a:gd name="connsiteX226" fmla="*/ 615950 w 2362200"/>
                  <a:gd name="connsiteY226" fmla="*/ 1685925 h 1797050"/>
                  <a:gd name="connsiteX227" fmla="*/ 581025 w 2362200"/>
                  <a:gd name="connsiteY227" fmla="*/ 1689100 h 1797050"/>
                  <a:gd name="connsiteX228" fmla="*/ 571500 w 2362200"/>
                  <a:gd name="connsiteY228" fmla="*/ 1609725 h 1797050"/>
                  <a:gd name="connsiteX229" fmla="*/ 523875 w 2362200"/>
                  <a:gd name="connsiteY229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68275 w 2362200"/>
                  <a:gd name="connsiteY60" fmla="*/ 164306 h 1797050"/>
                  <a:gd name="connsiteX61" fmla="*/ 187325 w 2362200"/>
                  <a:gd name="connsiteY61" fmla="*/ 163513 h 1797050"/>
                  <a:gd name="connsiteX62" fmla="*/ 194469 w 2362200"/>
                  <a:gd name="connsiteY62" fmla="*/ 100806 h 1797050"/>
                  <a:gd name="connsiteX63" fmla="*/ 250031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4169 w 2362200"/>
                  <a:gd name="connsiteY65" fmla="*/ 100807 h 1797050"/>
                  <a:gd name="connsiteX66" fmla="*/ 347663 w 2362200"/>
                  <a:gd name="connsiteY66" fmla="*/ 113507 h 1797050"/>
                  <a:gd name="connsiteX67" fmla="*/ 377824 w 2362200"/>
                  <a:gd name="connsiteY67" fmla="*/ 125413 h 1797050"/>
                  <a:gd name="connsiteX68" fmla="*/ 400050 w 2362200"/>
                  <a:gd name="connsiteY68" fmla="*/ 107950 h 1797050"/>
                  <a:gd name="connsiteX69" fmla="*/ 403225 w 2362200"/>
                  <a:gd name="connsiteY69" fmla="*/ 107950 h 1797050"/>
                  <a:gd name="connsiteX70" fmla="*/ 409575 w 2362200"/>
                  <a:gd name="connsiteY70" fmla="*/ 120650 h 1797050"/>
                  <a:gd name="connsiteX71" fmla="*/ 428625 w 2362200"/>
                  <a:gd name="connsiteY71" fmla="*/ 120650 h 1797050"/>
                  <a:gd name="connsiteX72" fmla="*/ 436563 w 2362200"/>
                  <a:gd name="connsiteY72" fmla="*/ 102394 h 1797050"/>
                  <a:gd name="connsiteX73" fmla="*/ 365125 w 2362200"/>
                  <a:gd name="connsiteY73" fmla="*/ 55563 h 1797050"/>
                  <a:gd name="connsiteX74" fmla="*/ 384175 w 2362200"/>
                  <a:gd name="connsiteY74" fmla="*/ 43656 h 1797050"/>
                  <a:gd name="connsiteX75" fmla="*/ 433388 w 2362200"/>
                  <a:gd name="connsiteY75" fmla="*/ 42862 h 1797050"/>
                  <a:gd name="connsiteX76" fmla="*/ 454025 w 2362200"/>
                  <a:gd name="connsiteY76" fmla="*/ 63500 h 1797050"/>
                  <a:gd name="connsiteX77" fmla="*/ 511969 w 2362200"/>
                  <a:gd name="connsiteY77" fmla="*/ 75406 h 1797050"/>
                  <a:gd name="connsiteX78" fmla="*/ 606425 w 2362200"/>
                  <a:gd name="connsiteY78" fmla="*/ 22225 h 1797050"/>
                  <a:gd name="connsiteX79" fmla="*/ 638969 w 2362200"/>
                  <a:gd name="connsiteY79" fmla="*/ 31750 h 1797050"/>
                  <a:gd name="connsiteX80" fmla="*/ 644525 w 2362200"/>
                  <a:gd name="connsiteY80" fmla="*/ 0 h 1797050"/>
                  <a:gd name="connsiteX81" fmla="*/ 715169 w 2362200"/>
                  <a:gd name="connsiteY81" fmla="*/ 5556 h 1797050"/>
                  <a:gd name="connsiteX82" fmla="*/ 723900 w 2362200"/>
                  <a:gd name="connsiteY82" fmla="*/ 31750 h 1797050"/>
                  <a:gd name="connsiteX83" fmla="*/ 750888 w 2362200"/>
                  <a:gd name="connsiteY83" fmla="*/ 63500 h 1797050"/>
                  <a:gd name="connsiteX84" fmla="*/ 765968 w 2362200"/>
                  <a:gd name="connsiteY84" fmla="*/ 44450 h 1797050"/>
                  <a:gd name="connsiteX85" fmla="*/ 806450 w 2362200"/>
                  <a:gd name="connsiteY85" fmla="*/ 41275 h 1797050"/>
                  <a:gd name="connsiteX86" fmla="*/ 825500 w 2362200"/>
                  <a:gd name="connsiteY86" fmla="*/ 34925 h 1797050"/>
                  <a:gd name="connsiteX87" fmla="*/ 844550 w 2362200"/>
                  <a:gd name="connsiteY87" fmla="*/ 6350 h 1797050"/>
                  <a:gd name="connsiteX88" fmla="*/ 888206 w 2362200"/>
                  <a:gd name="connsiteY88" fmla="*/ 12700 h 1797050"/>
                  <a:gd name="connsiteX89" fmla="*/ 900906 w 2362200"/>
                  <a:gd name="connsiteY89" fmla="*/ 83344 h 1797050"/>
                  <a:gd name="connsiteX90" fmla="*/ 952500 w 2362200"/>
                  <a:gd name="connsiteY90" fmla="*/ 123825 h 1797050"/>
                  <a:gd name="connsiteX91" fmla="*/ 996950 w 2362200"/>
                  <a:gd name="connsiteY91" fmla="*/ 203200 h 1797050"/>
                  <a:gd name="connsiteX92" fmla="*/ 1037432 w 2362200"/>
                  <a:gd name="connsiteY92" fmla="*/ 228600 h 1797050"/>
                  <a:gd name="connsiteX93" fmla="*/ 1073944 w 2362200"/>
                  <a:gd name="connsiteY93" fmla="*/ 230981 h 1797050"/>
                  <a:gd name="connsiteX94" fmla="*/ 1129242 w 2362200"/>
                  <a:gd name="connsiteY94" fmla="*/ 283633 h 1797050"/>
                  <a:gd name="connsiteX95" fmla="*/ 1169458 w 2362200"/>
                  <a:gd name="connsiteY95" fmla="*/ 281517 h 1797050"/>
                  <a:gd name="connsiteX96" fmla="*/ 1206500 w 2362200"/>
                  <a:gd name="connsiteY96" fmla="*/ 317500 h 1797050"/>
                  <a:gd name="connsiteX97" fmla="*/ 1206500 w 2362200"/>
                  <a:gd name="connsiteY97" fmla="*/ 346075 h 1797050"/>
                  <a:gd name="connsiteX98" fmla="*/ 1279525 w 2362200"/>
                  <a:gd name="connsiteY98" fmla="*/ 384175 h 1797050"/>
                  <a:gd name="connsiteX99" fmla="*/ 1301750 w 2362200"/>
                  <a:gd name="connsiteY99" fmla="*/ 416983 h 1797050"/>
                  <a:gd name="connsiteX100" fmla="*/ 1282700 w 2362200"/>
                  <a:gd name="connsiteY100" fmla="*/ 460375 h 1797050"/>
                  <a:gd name="connsiteX101" fmla="*/ 1336675 w 2362200"/>
                  <a:gd name="connsiteY101" fmla="*/ 504825 h 1797050"/>
                  <a:gd name="connsiteX102" fmla="*/ 1378744 w 2362200"/>
                  <a:gd name="connsiteY102" fmla="*/ 503238 h 1797050"/>
                  <a:gd name="connsiteX103" fmla="*/ 1403350 w 2362200"/>
                  <a:gd name="connsiteY103" fmla="*/ 530225 h 1797050"/>
                  <a:gd name="connsiteX104" fmla="*/ 1434307 w 2362200"/>
                  <a:gd name="connsiteY104" fmla="*/ 526475 h 1797050"/>
                  <a:gd name="connsiteX105" fmla="*/ 1468438 w 2362200"/>
                  <a:gd name="connsiteY105" fmla="*/ 548578 h 1797050"/>
                  <a:gd name="connsiteX106" fmla="*/ 1492250 w 2362200"/>
                  <a:gd name="connsiteY106" fmla="*/ 590550 h 1797050"/>
                  <a:gd name="connsiteX107" fmla="*/ 1480344 w 2362200"/>
                  <a:gd name="connsiteY107" fmla="*/ 612775 h 1797050"/>
                  <a:gd name="connsiteX108" fmla="*/ 1450975 w 2362200"/>
                  <a:gd name="connsiteY108" fmla="*/ 622300 h 1797050"/>
                  <a:gd name="connsiteX109" fmla="*/ 1511300 w 2362200"/>
                  <a:gd name="connsiteY109" fmla="*/ 638175 h 1797050"/>
                  <a:gd name="connsiteX110" fmla="*/ 1581944 w 2362200"/>
                  <a:gd name="connsiteY110" fmla="*/ 619919 h 1797050"/>
                  <a:gd name="connsiteX111" fmla="*/ 1622425 w 2362200"/>
                  <a:gd name="connsiteY111" fmla="*/ 613569 h 1797050"/>
                  <a:gd name="connsiteX112" fmla="*/ 1623219 w 2362200"/>
                  <a:gd name="connsiteY112" fmla="*/ 587375 h 1797050"/>
                  <a:gd name="connsiteX113" fmla="*/ 1641475 w 2362200"/>
                  <a:gd name="connsiteY113" fmla="*/ 593725 h 1797050"/>
                  <a:gd name="connsiteX114" fmla="*/ 1698625 w 2362200"/>
                  <a:gd name="connsiteY114" fmla="*/ 611981 h 1797050"/>
                  <a:gd name="connsiteX115" fmla="*/ 1704181 w 2362200"/>
                  <a:gd name="connsiteY115" fmla="*/ 575469 h 1797050"/>
                  <a:gd name="connsiteX116" fmla="*/ 1724025 w 2362200"/>
                  <a:gd name="connsiteY116" fmla="*/ 565150 h 1797050"/>
                  <a:gd name="connsiteX117" fmla="*/ 1803400 w 2362200"/>
                  <a:gd name="connsiteY117" fmla="*/ 508000 h 1797050"/>
                  <a:gd name="connsiteX118" fmla="*/ 1885950 w 2362200"/>
                  <a:gd name="connsiteY118" fmla="*/ 485775 h 1797050"/>
                  <a:gd name="connsiteX119" fmla="*/ 1952625 w 2362200"/>
                  <a:gd name="connsiteY119" fmla="*/ 415925 h 1797050"/>
                  <a:gd name="connsiteX120" fmla="*/ 1977231 w 2362200"/>
                  <a:gd name="connsiteY120" fmla="*/ 409575 h 1797050"/>
                  <a:gd name="connsiteX121" fmla="*/ 2006600 w 2362200"/>
                  <a:gd name="connsiteY121" fmla="*/ 396875 h 1797050"/>
                  <a:gd name="connsiteX122" fmla="*/ 2056606 w 2362200"/>
                  <a:gd name="connsiteY122" fmla="*/ 411956 h 1797050"/>
                  <a:gd name="connsiteX123" fmla="*/ 2078038 w 2362200"/>
                  <a:gd name="connsiteY123" fmla="*/ 452437 h 1797050"/>
                  <a:gd name="connsiteX124" fmla="*/ 2133600 w 2362200"/>
                  <a:gd name="connsiteY124" fmla="*/ 504825 h 1797050"/>
                  <a:gd name="connsiteX125" fmla="*/ 2194719 w 2362200"/>
                  <a:gd name="connsiteY125" fmla="*/ 536575 h 1797050"/>
                  <a:gd name="connsiteX126" fmla="*/ 2248694 w 2362200"/>
                  <a:gd name="connsiteY126" fmla="*/ 523081 h 1797050"/>
                  <a:gd name="connsiteX127" fmla="*/ 2266156 w 2362200"/>
                  <a:gd name="connsiteY127" fmla="*/ 531019 h 1797050"/>
                  <a:gd name="connsiteX128" fmla="*/ 2274887 w 2362200"/>
                  <a:gd name="connsiteY128" fmla="*/ 573881 h 1797050"/>
                  <a:gd name="connsiteX129" fmla="*/ 2324100 w 2362200"/>
                  <a:gd name="connsiteY129" fmla="*/ 606425 h 1797050"/>
                  <a:gd name="connsiteX130" fmla="*/ 2362200 w 2362200"/>
                  <a:gd name="connsiteY130" fmla="*/ 644525 h 1797050"/>
                  <a:gd name="connsiteX131" fmla="*/ 2310857 w 2362200"/>
                  <a:gd name="connsiteY131" fmla="*/ 772537 h 1797050"/>
                  <a:gd name="connsiteX132" fmla="*/ 2273300 w 2362200"/>
                  <a:gd name="connsiteY132" fmla="*/ 895350 h 1797050"/>
                  <a:gd name="connsiteX133" fmla="*/ 2247900 w 2362200"/>
                  <a:gd name="connsiteY133" fmla="*/ 949325 h 1797050"/>
                  <a:gd name="connsiteX134" fmla="*/ 2197100 w 2362200"/>
                  <a:gd name="connsiteY134" fmla="*/ 949325 h 1797050"/>
                  <a:gd name="connsiteX135" fmla="*/ 2174875 w 2362200"/>
                  <a:gd name="connsiteY135" fmla="*/ 993775 h 1797050"/>
                  <a:gd name="connsiteX136" fmla="*/ 2174875 w 2362200"/>
                  <a:gd name="connsiteY136" fmla="*/ 993775 h 1797050"/>
                  <a:gd name="connsiteX137" fmla="*/ 2181225 w 2362200"/>
                  <a:gd name="connsiteY137" fmla="*/ 1022350 h 1797050"/>
                  <a:gd name="connsiteX138" fmla="*/ 2146300 w 2362200"/>
                  <a:gd name="connsiteY138" fmla="*/ 1031875 h 1797050"/>
                  <a:gd name="connsiteX139" fmla="*/ 2095500 w 2362200"/>
                  <a:gd name="connsiteY139" fmla="*/ 1019175 h 1797050"/>
                  <a:gd name="connsiteX140" fmla="*/ 2101850 w 2362200"/>
                  <a:gd name="connsiteY140" fmla="*/ 1073150 h 1797050"/>
                  <a:gd name="connsiteX141" fmla="*/ 2114550 w 2362200"/>
                  <a:gd name="connsiteY141" fmla="*/ 1117600 h 1797050"/>
                  <a:gd name="connsiteX142" fmla="*/ 2051050 w 2362200"/>
                  <a:gd name="connsiteY142" fmla="*/ 1152525 h 1797050"/>
                  <a:gd name="connsiteX143" fmla="*/ 2066925 w 2362200"/>
                  <a:gd name="connsiteY143" fmla="*/ 1174750 h 1797050"/>
                  <a:gd name="connsiteX144" fmla="*/ 2047875 w 2362200"/>
                  <a:gd name="connsiteY144" fmla="*/ 1196975 h 1797050"/>
                  <a:gd name="connsiteX145" fmla="*/ 1968500 w 2362200"/>
                  <a:gd name="connsiteY145" fmla="*/ 1171575 h 1797050"/>
                  <a:gd name="connsiteX146" fmla="*/ 1943100 w 2362200"/>
                  <a:gd name="connsiteY146" fmla="*/ 1187450 h 1797050"/>
                  <a:gd name="connsiteX147" fmla="*/ 1908175 w 2362200"/>
                  <a:gd name="connsiteY147" fmla="*/ 1187450 h 1797050"/>
                  <a:gd name="connsiteX148" fmla="*/ 1908175 w 2362200"/>
                  <a:gd name="connsiteY148" fmla="*/ 1247775 h 1797050"/>
                  <a:gd name="connsiteX149" fmla="*/ 1924050 w 2362200"/>
                  <a:gd name="connsiteY149" fmla="*/ 1263650 h 1797050"/>
                  <a:gd name="connsiteX150" fmla="*/ 1933575 w 2362200"/>
                  <a:gd name="connsiteY150" fmla="*/ 1279525 h 1797050"/>
                  <a:gd name="connsiteX151" fmla="*/ 1943100 w 2362200"/>
                  <a:gd name="connsiteY151" fmla="*/ 1279525 h 1797050"/>
                  <a:gd name="connsiteX152" fmla="*/ 1933575 w 2362200"/>
                  <a:gd name="connsiteY152" fmla="*/ 1304925 h 1797050"/>
                  <a:gd name="connsiteX153" fmla="*/ 1952625 w 2362200"/>
                  <a:gd name="connsiteY153" fmla="*/ 1320800 h 1797050"/>
                  <a:gd name="connsiteX154" fmla="*/ 1949450 w 2362200"/>
                  <a:gd name="connsiteY154" fmla="*/ 1336675 h 1797050"/>
                  <a:gd name="connsiteX155" fmla="*/ 1905000 w 2362200"/>
                  <a:gd name="connsiteY155" fmla="*/ 1336675 h 1797050"/>
                  <a:gd name="connsiteX156" fmla="*/ 1901825 w 2362200"/>
                  <a:gd name="connsiteY156" fmla="*/ 13874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406525 h 1797050"/>
                  <a:gd name="connsiteX159" fmla="*/ 1936750 w 2362200"/>
                  <a:gd name="connsiteY159" fmla="*/ 1447800 h 1797050"/>
                  <a:gd name="connsiteX160" fmla="*/ 1990725 w 2362200"/>
                  <a:gd name="connsiteY160" fmla="*/ 1447800 h 1797050"/>
                  <a:gd name="connsiteX161" fmla="*/ 2060575 w 2362200"/>
                  <a:gd name="connsiteY161" fmla="*/ 1476375 h 1797050"/>
                  <a:gd name="connsiteX162" fmla="*/ 2060575 w 2362200"/>
                  <a:gd name="connsiteY162" fmla="*/ 1504950 h 1797050"/>
                  <a:gd name="connsiteX163" fmla="*/ 2035175 w 2362200"/>
                  <a:gd name="connsiteY163" fmla="*/ 1571625 h 1797050"/>
                  <a:gd name="connsiteX164" fmla="*/ 2063750 w 2362200"/>
                  <a:gd name="connsiteY164" fmla="*/ 1587500 h 1797050"/>
                  <a:gd name="connsiteX165" fmla="*/ 2105025 w 2362200"/>
                  <a:gd name="connsiteY165" fmla="*/ 1660525 h 1797050"/>
                  <a:gd name="connsiteX166" fmla="*/ 2054225 w 2362200"/>
                  <a:gd name="connsiteY166" fmla="*/ 1736725 h 1797050"/>
                  <a:gd name="connsiteX167" fmla="*/ 2028825 w 2362200"/>
                  <a:gd name="connsiteY167" fmla="*/ 1730375 h 1797050"/>
                  <a:gd name="connsiteX168" fmla="*/ 2006600 w 2362200"/>
                  <a:gd name="connsiteY168" fmla="*/ 1717675 h 1797050"/>
                  <a:gd name="connsiteX169" fmla="*/ 2000250 w 2362200"/>
                  <a:gd name="connsiteY169" fmla="*/ 1736725 h 1797050"/>
                  <a:gd name="connsiteX170" fmla="*/ 1958975 w 2362200"/>
                  <a:gd name="connsiteY170" fmla="*/ 1746250 h 1797050"/>
                  <a:gd name="connsiteX171" fmla="*/ 1952625 w 2362200"/>
                  <a:gd name="connsiteY171" fmla="*/ 1778000 h 1797050"/>
                  <a:gd name="connsiteX172" fmla="*/ 1901825 w 2362200"/>
                  <a:gd name="connsiteY172" fmla="*/ 1797050 h 1797050"/>
                  <a:gd name="connsiteX173" fmla="*/ 1879600 w 2362200"/>
                  <a:gd name="connsiteY173" fmla="*/ 1758950 h 1797050"/>
                  <a:gd name="connsiteX174" fmla="*/ 1841500 w 2362200"/>
                  <a:gd name="connsiteY174" fmla="*/ 1768475 h 1797050"/>
                  <a:gd name="connsiteX175" fmla="*/ 1844675 w 2362200"/>
                  <a:gd name="connsiteY175" fmla="*/ 1730375 h 1797050"/>
                  <a:gd name="connsiteX176" fmla="*/ 1825625 w 2362200"/>
                  <a:gd name="connsiteY176" fmla="*/ 1704975 h 1797050"/>
                  <a:gd name="connsiteX177" fmla="*/ 1860550 w 2362200"/>
                  <a:gd name="connsiteY177" fmla="*/ 1685925 h 1797050"/>
                  <a:gd name="connsiteX178" fmla="*/ 1803400 w 2362200"/>
                  <a:gd name="connsiteY178" fmla="*/ 1666875 h 1797050"/>
                  <a:gd name="connsiteX179" fmla="*/ 1790700 w 2362200"/>
                  <a:gd name="connsiteY179" fmla="*/ 1692275 h 1797050"/>
                  <a:gd name="connsiteX180" fmla="*/ 1746250 w 2362200"/>
                  <a:gd name="connsiteY180" fmla="*/ 1711325 h 1797050"/>
                  <a:gd name="connsiteX181" fmla="*/ 1739900 w 2362200"/>
                  <a:gd name="connsiteY181" fmla="*/ 1733550 h 1797050"/>
                  <a:gd name="connsiteX182" fmla="*/ 1724025 w 2362200"/>
                  <a:gd name="connsiteY182" fmla="*/ 1739900 h 1797050"/>
                  <a:gd name="connsiteX183" fmla="*/ 1701800 w 2362200"/>
                  <a:gd name="connsiteY183" fmla="*/ 1739900 h 1797050"/>
                  <a:gd name="connsiteX184" fmla="*/ 1714500 w 2362200"/>
                  <a:gd name="connsiteY184" fmla="*/ 1704975 h 1797050"/>
                  <a:gd name="connsiteX185" fmla="*/ 1739900 w 2362200"/>
                  <a:gd name="connsiteY185" fmla="*/ 1679575 h 1797050"/>
                  <a:gd name="connsiteX186" fmla="*/ 1730375 w 2362200"/>
                  <a:gd name="connsiteY186" fmla="*/ 1654175 h 1797050"/>
                  <a:gd name="connsiteX187" fmla="*/ 1708150 w 2362200"/>
                  <a:gd name="connsiteY187" fmla="*/ 1654175 h 1797050"/>
                  <a:gd name="connsiteX188" fmla="*/ 1695450 w 2362200"/>
                  <a:gd name="connsiteY188" fmla="*/ 1679575 h 1797050"/>
                  <a:gd name="connsiteX189" fmla="*/ 1663700 w 2362200"/>
                  <a:gd name="connsiteY189" fmla="*/ 1685925 h 1797050"/>
                  <a:gd name="connsiteX190" fmla="*/ 1628775 w 2362200"/>
                  <a:gd name="connsiteY190" fmla="*/ 1698625 h 1797050"/>
                  <a:gd name="connsiteX191" fmla="*/ 1600200 w 2362200"/>
                  <a:gd name="connsiteY191" fmla="*/ 1670050 h 1797050"/>
                  <a:gd name="connsiteX192" fmla="*/ 1597025 w 2362200"/>
                  <a:gd name="connsiteY192" fmla="*/ 1635125 h 1797050"/>
                  <a:gd name="connsiteX193" fmla="*/ 1568450 w 2362200"/>
                  <a:gd name="connsiteY193" fmla="*/ 1619250 h 1797050"/>
                  <a:gd name="connsiteX194" fmla="*/ 1558925 w 2362200"/>
                  <a:gd name="connsiteY194" fmla="*/ 1584325 h 1797050"/>
                  <a:gd name="connsiteX195" fmla="*/ 1517650 w 2362200"/>
                  <a:gd name="connsiteY195" fmla="*/ 1555750 h 1797050"/>
                  <a:gd name="connsiteX196" fmla="*/ 1498600 w 2362200"/>
                  <a:gd name="connsiteY196" fmla="*/ 1558925 h 1797050"/>
                  <a:gd name="connsiteX197" fmla="*/ 1466850 w 2362200"/>
                  <a:gd name="connsiteY197" fmla="*/ 1603375 h 1797050"/>
                  <a:gd name="connsiteX198" fmla="*/ 1419225 w 2362200"/>
                  <a:gd name="connsiteY198" fmla="*/ 1622425 h 1797050"/>
                  <a:gd name="connsiteX199" fmla="*/ 1393825 w 2362200"/>
                  <a:gd name="connsiteY199" fmla="*/ 1587500 h 1797050"/>
                  <a:gd name="connsiteX200" fmla="*/ 1368425 w 2362200"/>
                  <a:gd name="connsiteY200" fmla="*/ 1587500 h 1797050"/>
                  <a:gd name="connsiteX201" fmla="*/ 1270000 w 2362200"/>
                  <a:gd name="connsiteY201" fmla="*/ 1511300 h 1797050"/>
                  <a:gd name="connsiteX202" fmla="*/ 1276350 w 2362200"/>
                  <a:gd name="connsiteY202" fmla="*/ 1463675 h 1797050"/>
                  <a:gd name="connsiteX203" fmla="*/ 1238250 w 2362200"/>
                  <a:gd name="connsiteY203" fmla="*/ 1457325 h 1797050"/>
                  <a:gd name="connsiteX204" fmla="*/ 1222375 w 2362200"/>
                  <a:gd name="connsiteY204" fmla="*/ 1482725 h 1797050"/>
                  <a:gd name="connsiteX205" fmla="*/ 1187450 w 2362200"/>
                  <a:gd name="connsiteY205" fmla="*/ 1482725 h 1797050"/>
                  <a:gd name="connsiteX206" fmla="*/ 1139825 w 2362200"/>
                  <a:gd name="connsiteY206" fmla="*/ 1460500 h 1797050"/>
                  <a:gd name="connsiteX207" fmla="*/ 1092200 w 2362200"/>
                  <a:gd name="connsiteY207" fmla="*/ 1495425 h 1797050"/>
                  <a:gd name="connsiteX208" fmla="*/ 1098550 w 2362200"/>
                  <a:gd name="connsiteY208" fmla="*/ 1511300 h 1797050"/>
                  <a:gd name="connsiteX209" fmla="*/ 1079500 w 2362200"/>
                  <a:gd name="connsiteY209" fmla="*/ 1530350 h 1797050"/>
                  <a:gd name="connsiteX210" fmla="*/ 1035050 w 2362200"/>
                  <a:gd name="connsiteY210" fmla="*/ 1530350 h 1797050"/>
                  <a:gd name="connsiteX211" fmla="*/ 1006475 w 2362200"/>
                  <a:gd name="connsiteY211" fmla="*/ 1574800 h 1797050"/>
                  <a:gd name="connsiteX212" fmla="*/ 958850 w 2362200"/>
                  <a:gd name="connsiteY212" fmla="*/ 1571625 h 1797050"/>
                  <a:gd name="connsiteX213" fmla="*/ 952500 w 2362200"/>
                  <a:gd name="connsiteY213" fmla="*/ 1587500 h 1797050"/>
                  <a:gd name="connsiteX214" fmla="*/ 965200 w 2362200"/>
                  <a:gd name="connsiteY214" fmla="*/ 1670050 h 1797050"/>
                  <a:gd name="connsiteX215" fmla="*/ 939800 w 2362200"/>
                  <a:gd name="connsiteY215" fmla="*/ 1714500 h 1797050"/>
                  <a:gd name="connsiteX216" fmla="*/ 901700 w 2362200"/>
                  <a:gd name="connsiteY216" fmla="*/ 1720850 h 1797050"/>
                  <a:gd name="connsiteX217" fmla="*/ 898525 w 2362200"/>
                  <a:gd name="connsiteY217" fmla="*/ 1746250 h 1797050"/>
                  <a:gd name="connsiteX218" fmla="*/ 869950 w 2362200"/>
                  <a:gd name="connsiteY218" fmla="*/ 1746250 h 1797050"/>
                  <a:gd name="connsiteX219" fmla="*/ 854075 w 2362200"/>
                  <a:gd name="connsiteY219" fmla="*/ 1758950 h 1797050"/>
                  <a:gd name="connsiteX220" fmla="*/ 847725 w 2362200"/>
                  <a:gd name="connsiteY220" fmla="*/ 1771650 h 1797050"/>
                  <a:gd name="connsiteX221" fmla="*/ 828675 w 2362200"/>
                  <a:gd name="connsiteY221" fmla="*/ 1765300 h 1797050"/>
                  <a:gd name="connsiteX222" fmla="*/ 819150 w 2362200"/>
                  <a:gd name="connsiteY222" fmla="*/ 1752600 h 1797050"/>
                  <a:gd name="connsiteX223" fmla="*/ 790575 w 2362200"/>
                  <a:gd name="connsiteY223" fmla="*/ 1771650 h 1797050"/>
                  <a:gd name="connsiteX224" fmla="*/ 692150 w 2362200"/>
                  <a:gd name="connsiteY224" fmla="*/ 1701800 h 1797050"/>
                  <a:gd name="connsiteX225" fmla="*/ 650875 w 2362200"/>
                  <a:gd name="connsiteY225" fmla="*/ 1720850 h 1797050"/>
                  <a:gd name="connsiteX226" fmla="*/ 615950 w 2362200"/>
                  <a:gd name="connsiteY226" fmla="*/ 1685925 h 1797050"/>
                  <a:gd name="connsiteX227" fmla="*/ 581025 w 2362200"/>
                  <a:gd name="connsiteY227" fmla="*/ 1689100 h 1797050"/>
                  <a:gd name="connsiteX228" fmla="*/ 571500 w 2362200"/>
                  <a:gd name="connsiteY228" fmla="*/ 1609725 h 1797050"/>
                  <a:gd name="connsiteX229" fmla="*/ 523875 w 2362200"/>
                  <a:gd name="connsiteY229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68275 w 2362200"/>
                  <a:gd name="connsiteY60" fmla="*/ 164306 h 1797050"/>
                  <a:gd name="connsiteX61" fmla="*/ 187325 w 2362200"/>
                  <a:gd name="connsiteY61" fmla="*/ 163513 h 1797050"/>
                  <a:gd name="connsiteX62" fmla="*/ 194469 w 2362200"/>
                  <a:gd name="connsiteY62" fmla="*/ 100806 h 1797050"/>
                  <a:gd name="connsiteX63" fmla="*/ 250031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4169 w 2362200"/>
                  <a:gd name="connsiteY65" fmla="*/ 100807 h 1797050"/>
                  <a:gd name="connsiteX66" fmla="*/ 347663 w 2362200"/>
                  <a:gd name="connsiteY66" fmla="*/ 113507 h 1797050"/>
                  <a:gd name="connsiteX67" fmla="*/ 377824 w 2362200"/>
                  <a:gd name="connsiteY67" fmla="*/ 125413 h 1797050"/>
                  <a:gd name="connsiteX68" fmla="*/ 400050 w 2362200"/>
                  <a:gd name="connsiteY68" fmla="*/ 107950 h 1797050"/>
                  <a:gd name="connsiteX69" fmla="*/ 403225 w 2362200"/>
                  <a:gd name="connsiteY69" fmla="*/ 107950 h 1797050"/>
                  <a:gd name="connsiteX70" fmla="*/ 409575 w 2362200"/>
                  <a:gd name="connsiteY70" fmla="*/ 120650 h 1797050"/>
                  <a:gd name="connsiteX71" fmla="*/ 428625 w 2362200"/>
                  <a:gd name="connsiteY71" fmla="*/ 120650 h 1797050"/>
                  <a:gd name="connsiteX72" fmla="*/ 436563 w 2362200"/>
                  <a:gd name="connsiteY72" fmla="*/ 102394 h 1797050"/>
                  <a:gd name="connsiteX73" fmla="*/ 365125 w 2362200"/>
                  <a:gd name="connsiteY73" fmla="*/ 55563 h 1797050"/>
                  <a:gd name="connsiteX74" fmla="*/ 384175 w 2362200"/>
                  <a:gd name="connsiteY74" fmla="*/ 43656 h 1797050"/>
                  <a:gd name="connsiteX75" fmla="*/ 433388 w 2362200"/>
                  <a:gd name="connsiteY75" fmla="*/ 42862 h 1797050"/>
                  <a:gd name="connsiteX76" fmla="*/ 454025 w 2362200"/>
                  <a:gd name="connsiteY76" fmla="*/ 63500 h 1797050"/>
                  <a:gd name="connsiteX77" fmla="*/ 511969 w 2362200"/>
                  <a:gd name="connsiteY77" fmla="*/ 75406 h 1797050"/>
                  <a:gd name="connsiteX78" fmla="*/ 606425 w 2362200"/>
                  <a:gd name="connsiteY78" fmla="*/ 22225 h 1797050"/>
                  <a:gd name="connsiteX79" fmla="*/ 638969 w 2362200"/>
                  <a:gd name="connsiteY79" fmla="*/ 31750 h 1797050"/>
                  <a:gd name="connsiteX80" fmla="*/ 644525 w 2362200"/>
                  <a:gd name="connsiteY80" fmla="*/ 0 h 1797050"/>
                  <a:gd name="connsiteX81" fmla="*/ 715169 w 2362200"/>
                  <a:gd name="connsiteY81" fmla="*/ 5556 h 1797050"/>
                  <a:gd name="connsiteX82" fmla="*/ 723900 w 2362200"/>
                  <a:gd name="connsiteY82" fmla="*/ 31750 h 1797050"/>
                  <a:gd name="connsiteX83" fmla="*/ 750888 w 2362200"/>
                  <a:gd name="connsiteY83" fmla="*/ 63500 h 1797050"/>
                  <a:gd name="connsiteX84" fmla="*/ 765968 w 2362200"/>
                  <a:gd name="connsiteY84" fmla="*/ 44450 h 1797050"/>
                  <a:gd name="connsiteX85" fmla="*/ 806450 w 2362200"/>
                  <a:gd name="connsiteY85" fmla="*/ 41275 h 1797050"/>
                  <a:gd name="connsiteX86" fmla="*/ 825500 w 2362200"/>
                  <a:gd name="connsiteY86" fmla="*/ 34925 h 1797050"/>
                  <a:gd name="connsiteX87" fmla="*/ 844550 w 2362200"/>
                  <a:gd name="connsiteY87" fmla="*/ 6350 h 1797050"/>
                  <a:gd name="connsiteX88" fmla="*/ 888206 w 2362200"/>
                  <a:gd name="connsiteY88" fmla="*/ 12700 h 1797050"/>
                  <a:gd name="connsiteX89" fmla="*/ 900906 w 2362200"/>
                  <a:gd name="connsiteY89" fmla="*/ 83344 h 1797050"/>
                  <a:gd name="connsiteX90" fmla="*/ 952500 w 2362200"/>
                  <a:gd name="connsiteY90" fmla="*/ 123825 h 1797050"/>
                  <a:gd name="connsiteX91" fmla="*/ 996950 w 2362200"/>
                  <a:gd name="connsiteY91" fmla="*/ 203200 h 1797050"/>
                  <a:gd name="connsiteX92" fmla="*/ 1037432 w 2362200"/>
                  <a:gd name="connsiteY92" fmla="*/ 228600 h 1797050"/>
                  <a:gd name="connsiteX93" fmla="*/ 1073944 w 2362200"/>
                  <a:gd name="connsiteY93" fmla="*/ 230981 h 1797050"/>
                  <a:gd name="connsiteX94" fmla="*/ 1129242 w 2362200"/>
                  <a:gd name="connsiteY94" fmla="*/ 283633 h 1797050"/>
                  <a:gd name="connsiteX95" fmla="*/ 1169458 w 2362200"/>
                  <a:gd name="connsiteY95" fmla="*/ 281517 h 1797050"/>
                  <a:gd name="connsiteX96" fmla="*/ 1206500 w 2362200"/>
                  <a:gd name="connsiteY96" fmla="*/ 317500 h 1797050"/>
                  <a:gd name="connsiteX97" fmla="*/ 1206500 w 2362200"/>
                  <a:gd name="connsiteY97" fmla="*/ 346075 h 1797050"/>
                  <a:gd name="connsiteX98" fmla="*/ 1279525 w 2362200"/>
                  <a:gd name="connsiteY98" fmla="*/ 384175 h 1797050"/>
                  <a:gd name="connsiteX99" fmla="*/ 1301750 w 2362200"/>
                  <a:gd name="connsiteY99" fmla="*/ 416983 h 1797050"/>
                  <a:gd name="connsiteX100" fmla="*/ 1282700 w 2362200"/>
                  <a:gd name="connsiteY100" fmla="*/ 460375 h 1797050"/>
                  <a:gd name="connsiteX101" fmla="*/ 1336675 w 2362200"/>
                  <a:gd name="connsiteY101" fmla="*/ 504825 h 1797050"/>
                  <a:gd name="connsiteX102" fmla="*/ 1378744 w 2362200"/>
                  <a:gd name="connsiteY102" fmla="*/ 503238 h 1797050"/>
                  <a:gd name="connsiteX103" fmla="*/ 1403350 w 2362200"/>
                  <a:gd name="connsiteY103" fmla="*/ 530225 h 1797050"/>
                  <a:gd name="connsiteX104" fmla="*/ 1434307 w 2362200"/>
                  <a:gd name="connsiteY104" fmla="*/ 526475 h 1797050"/>
                  <a:gd name="connsiteX105" fmla="*/ 1468438 w 2362200"/>
                  <a:gd name="connsiteY105" fmla="*/ 548578 h 1797050"/>
                  <a:gd name="connsiteX106" fmla="*/ 1492250 w 2362200"/>
                  <a:gd name="connsiteY106" fmla="*/ 590550 h 1797050"/>
                  <a:gd name="connsiteX107" fmla="*/ 1480344 w 2362200"/>
                  <a:gd name="connsiteY107" fmla="*/ 612775 h 1797050"/>
                  <a:gd name="connsiteX108" fmla="*/ 1450975 w 2362200"/>
                  <a:gd name="connsiteY108" fmla="*/ 622300 h 1797050"/>
                  <a:gd name="connsiteX109" fmla="*/ 1511300 w 2362200"/>
                  <a:gd name="connsiteY109" fmla="*/ 638175 h 1797050"/>
                  <a:gd name="connsiteX110" fmla="*/ 1581944 w 2362200"/>
                  <a:gd name="connsiteY110" fmla="*/ 619919 h 1797050"/>
                  <a:gd name="connsiteX111" fmla="*/ 1622425 w 2362200"/>
                  <a:gd name="connsiteY111" fmla="*/ 613569 h 1797050"/>
                  <a:gd name="connsiteX112" fmla="*/ 1623219 w 2362200"/>
                  <a:gd name="connsiteY112" fmla="*/ 587375 h 1797050"/>
                  <a:gd name="connsiteX113" fmla="*/ 1641475 w 2362200"/>
                  <a:gd name="connsiteY113" fmla="*/ 593725 h 1797050"/>
                  <a:gd name="connsiteX114" fmla="*/ 1698625 w 2362200"/>
                  <a:gd name="connsiteY114" fmla="*/ 611981 h 1797050"/>
                  <a:gd name="connsiteX115" fmla="*/ 1704181 w 2362200"/>
                  <a:gd name="connsiteY115" fmla="*/ 575469 h 1797050"/>
                  <a:gd name="connsiteX116" fmla="*/ 1724025 w 2362200"/>
                  <a:gd name="connsiteY116" fmla="*/ 565150 h 1797050"/>
                  <a:gd name="connsiteX117" fmla="*/ 1803400 w 2362200"/>
                  <a:gd name="connsiteY117" fmla="*/ 508000 h 1797050"/>
                  <a:gd name="connsiteX118" fmla="*/ 1885950 w 2362200"/>
                  <a:gd name="connsiteY118" fmla="*/ 485775 h 1797050"/>
                  <a:gd name="connsiteX119" fmla="*/ 1952625 w 2362200"/>
                  <a:gd name="connsiteY119" fmla="*/ 415925 h 1797050"/>
                  <a:gd name="connsiteX120" fmla="*/ 1977231 w 2362200"/>
                  <a:gd name="connsiteY120" fmla="*/ 409575 h 1797050"/>
                  <a:gd name="connsiteX121" fmla="*/ 2006600 w 2362200"/>
                  <a:gd name="connsiteY121" fmla="*/ 396875 h 1797050"/>
                  <a:gd name="connsiteX122" fmla="*/ 2056606 w 2362200"/>
                  <a:gd name="connsiteY122" fmla="*/ 411956 h 1797050"/>
                  <a:gd name="connsiteX123" fmla="*/ 2078038 w 2362200"/>
                  <a:gd name="connsiteY123" fmla="*/ 452437 h 1797050"/>
                  <a:gd name="connsiteX124" fmla="*/ 2133600 w 2362200"/>
                  <a:gd name="connsiteY124" fmla="*/ 504825 h 1797050"/>
                  <a:gd name="connsiteX125" fmla="*/ 2194719 w 2362200"/>
                  <a:gd name="connsiteY125" fmla="*/ 536575 h 1797050"/>
                  <a:gd name="connsiteX126" fmla="*/ 2248694 w 2362200"/>
                  <a:gd name="connsiteY126" fmla="*/ 523081 h 1797050"/>
                  <a:gd name="connsiteX127" fmla="*/ 2266156 w 2362200"/>
                  <a:gd name="connsiteY127" fmla="*/ 531019 h 1797050"/>
                  <a:gd name="connsiteX128" fmla="*/ 2274887 w 2362200"/>
                  <a:gd name="connsiteY128" fmla="*/ 573881 h 1797050"/>
                  <a:gd name="connsiteX129" fmla="*/ 2324100 w 2362200"/>
                  <a:gd name="connsiteY129" fmla="*/ 606425 h 1797050"/>
                  <a:gd name="connsiteX130" fmla="*/ 2362200 w 2362200"/>
                  <a:gd name="connsiteY130" fmla="*/ 644525 h 1797050"/>
                  <a:gd name="connsiteX131" fmla="*/ 2310857 w 2362200"/>
                  <a:gd name="connsiteY131" fmla="*/ 772537 h 1797050"/>
                  <a:gd name="connsiteX132" fmla="*/ 2273300 w 2362200"/>
                  <a:gd name="connsiteY132" fmla="*/ 895350 h 1797050"/>
                  <a:gd name="connsiteX133" fmla="*/ 2247900 w 2362200"/>
                  <a:gd name="connsiteY133" fmla="*/ 949325 h 1797050"/>
                  <a:gd name="connsiteX134" fmla="*/ 2197100 w 2362200"/>
                  <a:gd name="connsiteY134" fmla="*/ 949325 h 1797050"/>
                  <a:gd name="connsiteX135" fmla="*/ 2174875 w 2362200"/>
                  <a:gd name="connsiteY135" fmla="*/ 993775 h 1797050"/>
                  <a:gd name="connsiteX136" fmla="*/ 2174875 w 2362200"/>
                  <a:gd name="connsiteY136" fmla="*/ 993775 h 1797050"/>
                  <a:gd name="connsiteX137" fmla="*/ 2181225 w 2362200"/>
                  <a:gd name="connsiteY137" fmla="*/ 1022350 h 1797050"/>
                  <a:gd name="connsiteX138" fmla="*/ 2146300 w 2362200"/>
                  <a:gd name="connsiteY138" fmla="*/ 1031875 h 1797050"/>
                  <a:gd name="connsiteX139" fmla="*/ 2095500 w 2362200"/>
                  <a:gd name="connsiteY139" fmla="*/ 1019175 h 1797050"/>
                  <a:gd name="connsiteX140" fmla="*/ 2101850 w 2362200"/>
                  <a:gd name="connsiteY140" fmla="*/ 1073150 h 1797050"/>
                  <a:gd name="connsiteX141" fmla="*/ 2114550 w 2362200"/>
                  <a:gd name="connsiteY141" fmla="*/ 1117600 h 1797050"/>
                  <a:gd name="connsiteX142" fmla="*/ 2051050 w 2362200"/>
                  <a:gd name="connsiteY142" fmla="*/ 1152525 h 1797050"/>
                  <a:gd name="connsiteX143" fmla="*/ 2066925 w 2362200"/>
                  <a:gd name="connsiteY143" fmla="*/ 1174750 h 1797050"/>
                  <a:gd name="connsiteX144" fmla="*/ 2047875 w 2362200"/>
                  <a:gd name="connsiteY144" fmla="*/ 1196975 h 1797050"/>
                  <a:gd name="connsiteX145" fmla="*/ 1968500 w 2362200"/>
                  <a:gd name="connsiteY145" fmla="*/ 1171575 h 1797050"/>
                  <a:gd name="connsiteX146" fmla="*/ 1943100 w 2362200"/>
                  <a:gd name="connsiteY146" fmla="*/ 1187450 h 1797050"/>
                  <a:gd name="connsiteX147" fmla="*/ 1908175 w 2362200"/>
                  <a:gd name="connsiteY147" fmla="*/ 1187450 h 1797050"/>
                  <a:gd name="connsiteX148" fmla="*/ 1908175 w 2362200"/>
                  <a:gd name="connsiteY148" fmla="*/ 1247775 h 1797050"/>
                  <a:gd name="connsiteX149" fmla="*/ 1924050 w 2362200"/>
                  <a:gd name="connsiteY149" fmla="*/ 1263650 h 1797050"/>
                  <a:gd name="connsiteX150" fmla="*/ 1933575 w 2362200"/>
                  <a:gd name="connsiteY150" fmla="*/ 1279525 h 1797050"/>
                  <a:gd name="connsiteX151" fmla="*/ 1943100 w 2362200"/>
                  <a:gd name="connsiteY151" fmla="*/ 1279525 h 1797050"/>
                  <a:gd name="connsiteX152" fmla="*/ 1933575 w 2362200"/>
                  <a:gd name="connsiteY152" fmla="*/ 1304925 h 1797050"/>
                  <a:gd name="connsiteX153" fmla="*/ 1952625 w 2362200"/>
                  <a:gd name="connsiteY153" fmla="*/ 1320800 h 1797050"/>
                  <a:gd name="connsiteX154" fmla="*/ 1949450 w 2362200"/>
                  <a:gd name="connsiteY154" fmla="*/ 1336675 h 1797050"/>
                  <a:gd name="connsiteX155" fmla="*/ 1905000 w 2362200"/>
                  <a:gd name="connsiteY155" fmla="*/ 1336675 h 1797050"/>
                  <a:gd name="connsiteX156" fmla="*/ 1901825 w 2362200"/>
                  <a:gd name="connsiteY156" fmla="*/ 13874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406525 h 1797050"/>
                  <a:gd name="connsiteX159" fmla="*/ 1936750 w 2362200"/>
                  <a:gd name="connsiteY159" fmla="*/ 1447800 h 1797050"/>
                  <a:gd name="connsiteX160" fmla="*/ 1990725 w 2362200"/>
                  <a:gd name="connsiteY160" fmla="*/ 1447800 h 1797050"/>
                  <a:gd name="connsiteX161" fmla="*/ 2060575 w 2362200"/>
                  <a:gd name="connsiteY161" fmla="*/ 1476375 h 1797050"/>
                  <a:gd name="connsiteX162" fmla="*/ 2060575 w 2362200"/>
                  <a:gd name="connsiteY162" fmla="*/ 1504950 h 1797050"/>
                  <a:gd name="connsiteX163" fmla="*/ 2035175 w 2362200"/>
                  <a:gd name="connsiteY163" fmla="*/ 1571625 h 1797050"/>
                  <a:gd name="connsiteX164" fmla="*/ 2063750 w 2362200"/>
                  <a:gd name="connsiteY164" fmla="*/ 1587500 h 1797050"/>
                  <a:gd name="connsiteX165" fmla="*/ 2105025 w 2362200"/>
                  <a:gd name="connsiteY165" fmla="*/ 1660525 h 1797050"/>
                  <a:gd name="connsiteX166" fmla="*/ 2054225 w 2362200"/>
                  <a:gd name="connsiteY166" fmla="*/ 1736725 h 1797050"/>
                  <a:gd name="connsiteX167" fmla="*/ 2028825 w 2362200"/>
                  <a:gd name="connsiteY167" fmla="*/ 1730375 h 1797050"/>
                  <a:gd name="connsiteX168" fmla="*/ 2006600 w 2362200"/>
                  <a:gd name="connsiteY168" fmla="*/ 1717675 h 1797050"/>
                  <a:gd name="connsiteX169" fmla="*/ 2000250 w 2362200"/>
                  <a:gd name="connsiteY169" fmla="*/ 1736725 h 1797050"/>
                  <a:gd name="connsiteX170" fmla="*/ 1958975 w 2362200"/>
                  <a:gd name="connsiteY170" fmla="*/ 1746250 h 1797050"/>
                  <a:gd name="connsiteX171" fmla="*/ 1952625 w 2362200"/>
                  <a:gd name="connsiteY171" fmla="*/ 1778000 h 1797050"/>
                  <a:gd name="connsiteX172" fmla="*/ 1901825 w 2362200"/>
                  <a:gd name="connsiteY172" fmla="*/ 1797050 h 1797050"/>
                  <a:gd name="connsiteX173" fmla="*/ 1879600 w 2362200"/>
                  <a:gd name="connsiteY173" fmla="*/ 1758950 h 1797050"/>
                  <a:gd name="connsiteX174" fmla="*/ 1841500 w 2362200"/>
                  <a:gd name="connsiteY174" fmla="*/ 1768475 h 1797050"/>
                  <a:gd name="connsiteX175" fmla="*/ 1844675 w 2362200"/>
                  <a:gd name="connsiteY175" fmla="*/ 1730375 h 1797050"/>
                  <a:gd name="connsiteX176" fmla="*/ 1825625 w 2362200"/>
                  <a:gd name="connsiteY176" fmla="*/ 1704975 h 1797050"/>
                  <a:gd name="connsiteX177" fmla="*/ 1860550 w 2362200"/>
                  <a:gd name="connsiteY177" fmla="*/ 1685925 h 1797050"/>
                  <a:gd name="connsiteX178" fmla="*/ 1803400 w 2362200"/>
                  <a:gd name="connsiteY178" fmla="*/ 1666875 h 1797050"/>
                  <a:gd name="connsiteX179" fmla="*/ 1790700 w 2362200"/>
                  <a:gd name="connsiteY179" fmla="*/ 1692275 h 1797050"/>
                  <a:gd name="connsiteX180" fmla="*/ 1746250 w 2362200"/>
                  <a:gd name="connsiteY180" fmla="*/ 1711325 h 1797050"/>
                  <a:gd name="connsiteX181" fmla="*/ 1739900 w 2362200"/>
                  <a:gd name="connsiteY181" fmla="*/ 1733550 h 1797050"/>
                  <a:gd name="connsiteX182" fmla="*/ 1724025 w 2362200"/>
                  <a:gd name="connsiteY182" fmla="*/ 1739900 h 1797050"/>
                  <a:gd name="connsiteX183" fmla="*/ 1701800 w 2362200"/>
                  <a:gd name="connsiteY183" fmla="*/ 1739900 h 1797050"/>
                  <a:gd name="connsiteX184" fmla="*/ 1714500 w 2362200"/>
                  <a:gd name="connsiteY184" fmla="*/ 1704975 h 1797050"/>
                  <a:gd name="connsiteX185" fmla="*/ 1739900 w 2362200"/>
                  <a:gd name="connsiteY185" fmla="*/ 1679575 h 1797050"/>
                  <a:gd name="connsiteX186" fmla="*/ 1730375 w 2362200"/>
                  <a:gd name="connsiteY186" fmla="*/ 1654175 h 1797050"/>
                  <a:gd name="connsiteX187" fmla="*/ 1708150 w 2362200"/>
                  <a:gd name="connsiteY187" fmla="*/ 1654175 h 1797050"/>
                  <a:gd name="connsiteX188" fmla="*/ 1695450 w 2362200"/>
                  <a:gd name="connsiteY188" fmla="*/ 1679575 h 1797050"/>
                  <a:gd name="connsiteX189" fmla="*/ 1663700 w 2362200"/>
                  <a:gd name="connsiteY189" fmla="*/ 1685925 h 1797050"/>
                  <a:gd name="connsiteX190" fmla="*/ 1628775 w 2362200"/>
                  <a:gd name="connsiteY190" fmla="*/ 1698625 h 1797050"/>
                  <a:gd name="connsiteX191" fmla="*/ 1600200 w 2362200"/>
                  <a:gd name="connsiteY191" fmla="*/ 1670050 h 1797050"/>
                  <a:gd name="connsiteX192" fmla="*/ 1597025 w 2362200"/>
                  <a:gd name="connsiteY192" fmla="*/ 1635125 h 1797050"/>
                  <a:gd name="connsiteX193" fmla="*/ 1568450 w 2362200"/>
                  <a:gd name="connsiteY193" fmla="*/ 1619250 h 1797050"/>
                  <a:gd name="connsiteX194" fmla="*/ 1558925 w 2362200"/>
                  <a:gd name="connsiteY194" fmla="*/ 1584325 h 1797050"/>
                  <a:gd name="connsiteX195" fmla="*/ 1517650 w 2362200"/>
                  <a:gd name="connsiteY195" fmla="*/ 1555750 h 1797050"/>
                  <a:gd name="connsiteX196" fmla="*/ 1498600 w 2362200"/>
                  <a:gd name="connsiteY196" fmla="*/ 1558925 h 1797050"/>
                  <a:gd name="connsiteX197" fmla="*/ 1466850 w 2362200"/>
                  <a:gd name="connsiteY197" fmla="*/ 1603375 h 1797050"/>
                  <a:gd name="connsiteX198" fmla="*/ 1419225 w 2362200"/>
                  <a:gd name="connsiteY198" fmla="*/ 1622425 h 1797050"/>
                  <a:gd name="connsiteX199" fmla="*/ 1393825 w 2362200"/>
                  <a:gd name="connsiteY199" fmla="*/ 1587500 h 1797050"/>
                  <a:gd name="connsiteX200" fmla="*/ 1368425 w 2362200"/>
                  <a:gd name="connsiteY200" fmla="*/ 1587500 h 1797050"/>
                  <a:gd name="connsiteX201" fmla="*/ 1270000 w 2362200"/>
                  <a:gd name="connsiteY201" fmla="*/ 1511300 h 1797050"/>
                  <a:gd name="connsiteX202" fmla="*/ 1276350 w 2362200"/>
                  <a:gd name="connsiteY202" fmla="*/ 1463675 h 1797050"/>
                  <a:gd name="connsiteX203" fmla="*/ 1238250 w 2362200"/>
                  <a:gd name="connsiteY203" fmla="*/ 1457325 h 1797050"/>
                  <a:gd name="connsiteX204" fmla="*/ 1222375 w 2362200"/>
                  <a:gd name="connsiteY204" fmla="*/ 1482725 h 1797050"/>
                  <a:gd name="connsiteX205" fmla="*/ 1187450 w 2362200"/>
                  <a:gd name="connsiteY205" fmla="*/ 1482725 h 1797050"/>
                  <a:gd name="connsiteX206" fmla="*/ 1139825 w 2362200"/>
                  <a:gd name="connsiteY206" fmla="*/ 1460500 h 1797050"/>
                  <a:gd name="connsiteX207" fmla="*/ 1092200 w 2362200"/>
                  <a:gd name="connsiteY207" fmla="*/ 1495425 h 1797050"/>
                  <a:gd name="connsiteX208" fmla="*/ 1098550 w 2362200"/>
                  <a:gd name="connsiteY208" fmla="*/ 1511300 h 1797050"/>
                  <a:gd name="connsiteX209" fmla="*/ 1079500 w 2362200"/>
                  <a:gd name="connsiteY209" fmla="*/ 1530350 h 1797050"/>
                  <a:gd name="connsiteX210" fmla="*/ 1035050 w 2362200"/>
                  <a:gd name="connsiteY210" fmla="*/ 1530350 h 1797050"/>
                  <a:gd name="connsiteX211" fmla="*/ 1006475 w 2362200"/>
                  <a:gd name="connsiteY211" fmla="*/ 1574800 h 1797050"/>
                  <a:gd name="connsiteX212" fmla="*/ 958850 w 2362200"/>
                  <a:gd name="connsiteY212" fmla="*/ 1571625 h 1797050"/>
                  <a:gd name="connsiteX213" fmla="*/ 952500 w 2362200"/>
                  <a:gd name="connsiteY213" fmla="*/ 1587500 h 1797050"/>
                  <a:gd name="connsiteX214" fmla="*/ 965200 w 2362200"/>
                  <a:gd name="connsiteY214" fmla="*/ 1670050 h 1797050"/>
                  <a:gd name="connsiteX215" fmla="*/ 939800 w 2362200"/>
                  <a:gd name="connsiteY215" fmla="*/ 1714500 h 1797050"/>
                  <a:gd name="connsiteX216" fmla="*/ 901700 w 2362200"/>
                  <a:gd name="connsiteY216" fmla="*/ 1720850 h 1797050"/>
                  <a:gd name="connsiteX217" fmla="*/ 898525 w 2362200"/>
                  <a:gd name="connsiteY217" fmla="*/ 1746250 h 1797050"/>
                  <a:gd name="connsiteX218" fmla="*/ 869950 w 2362200"/>
                  <a:gd name="connsiteY218" fmla="*/ 1746250 h 1797050"/>
                  <a:gd name="connsiteX219" fmla="*/ 854075 w 2362200"/>
                  <a:gd name="connsiteY219" fmla="*/ 1758950 h 1797050"/>
                  <a:gd name="connsiteX220" fmla="*/ 847725 w 2362200"/>
                  <a:gd name="connsiteY220" fmla="*/ 1771650 h 1797050"/>
                  <a:gd name="connsiteX221" fmla="*/ 828675 w 2362200"/>
                  <a:gd name="connsiteY221" fmla="*/ 1765300 h 1797050"/>
                  <a:gd name="connsiteX222" fmla="*/ 819150 w 2362200"/>
                  <a:gd name="connsiteY222" fmla="*/ 1752600 h 1797050"/>
                  <a:gd name="connsiteX223" fmla="*/ 790575 w 2362200"/>
                  <a:gd name="connsiteY223" fmla="*/ 1771650 h 1797050"/>
                  <a:gd name="connsiteX224" fmla="*/ 692150 w 2362200"/>
                  <a:gd name="connsiteY224" fmla="*/ 1701800 h 1797050"/>
                  <a:gd name="connsiteX225" fmla="*/ 650875 w 2362200"/>
                  <a:gd name="connsiteY225" fmla="*/ 1720850 h 1797050"/>
                  <a:gd name="connsiteX226" fmla="*/ 615950 w 2362200"/>
                  <a:gd name="connsiteY226" fmla="*/ 1685925 h 1797050"/>
                  <a:gd name="connsiteX227" fmla="*/ 581025 w 2362200"/>
                  <a:gd name="connsiteY227" fmla="*/ 1689100 h 1797050"/>
                  <a:gd name="connsiteX228" fmla="*/ 571500 w 2362200"/>
                  <a:gd name="connsiteY228" fmla="*/ 1609725 h 1797050"/>
                  <a:gd name="connsiteX229" fmla="*/ 523875 w 2362200"/>
                  <a:gd name="connsiteY229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30175 w 2362200"/>
                  <a:gd name="connsiteY58" fmla="*/ 193675 h 1797050"/>
                  <a:gd name="connsiteX59" fmla="*/ 161925 w 2362200"/>
                  <a:gd name="connsiteY59" fmla="*/ 196850 h 1797050"/>
                  <a:gd name="connsiteX60" fmla="*/ 168275 w 2362200"/>
                  <a:gd name="connsiteY60" fmla="*/ 164306 h 1797050"/>
                  <a:gd name="connsiteX61" fmla="*/ 187325 w 2362200"/>
                  <a:gd name="connsiteY61" fmla="*/ 163513 h 1797050"/>
                  <a:gd name="connsiteX62" fmla="*/ 194469 w 2362200"/>
                  <a:gd name="connsiteY62" fmla="*/ 100806 h 1797050"/>
                  <a:gd name="connsiteX63" fmla="*/ 250031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4169 w 2362200"/>
                  <a:gd name="connsiteY65" fmla="*/ 100807 h 1797050"/>
                  <a:gd name="connsiteX66" fmla="*/ 347663 w 2362200"/>
                  <a:gd name="connsiteY66" fmla="*/ 113507 h 1797050"/>
                  <a:gd name="connsiteX67" fmla="*/ 377824 w 2362200"/>
                  <a:gd name="connsiteY67" fmla="*/ 125413 h 1797050"/>
                  <a:gd name="connsiteX68" fmla="*/ 400050 w 2362200"/>
                  <a:gd name="connsiteY68" fmla="*/ 107950 h 1797050"/>
                  <a:gd name="connsiteX69" fmla="*/ 403225 w 2362200"/>
                  <a:gd name="connsiteY69" fmla="*/ 107950 h 1797050"/>
                  <a:gd name="connsiteX70" fmla="*/ 409575 w 2362200"/>
                  <a:gd name="connsiteY70" fmla="*/ 120650 h 1797050"/>
                  <a:gd name="connsiteX71" fmla="*/ 428625 w 2362200"/>
                  <a:gd name="connsiteY71" fmla="*/ 120650 h 1797050"/>
                  <a:gd name="connsiteX72" fmla="*/ 436563 w 2362200"/>
                  <a:gd name="connsiteY72" fmla="*/ 102394 h 1797050"/>
                  <a:gd name="connsiteX73" fmla="*/ 365125 w 2362200"/>
                  <a:gd name="connsiteY73" fmla="*/ 55563 h 1797050"/>
                  <a:gd name="connsiteX74" fmla="*/ 384175 w 2362200"/>
                  <a:gd name="connsiteY74" fmla="*/ 43656 h 1797050"/>
                  <a:gd name="connsiteX75" fmla="*/ 433388 w 2362200"/>
                  <a:gd name="connsiteY75" fmla="*/ 42862 h 1797050"/>
                  <a:gd name="connsiteX76" fmla="*/ 454025 w 2362200"/>
                  <a:gd name="connsiteY76" fmla="*/ 63500 h 1797050"/>
                  <a:gd name="connsiteX77" fmla="*/ 511969 w 2362200"/>
                  <a:gd name="connsiteY77" fmla="*/ 75406 h 1797050"/>
                  <a:gd name="connsiteX78" fmla="*/ 606425 w 2362200"/>
                  <a:gd name="connsiteY78" fmla="*/ 22225 h 1797050"/>
                  <a:gd name="connsiteX79" fmla="*/ 638969 w 2362200"/>
                  <a:gd name="connsiteY79" fmla="*/ 31750 h 1797050"/>
                  <a:gd name="connsiteX80" fmla="*/ 644525 w 2362200"/>
                  <a:gd name="connsiteY80" fmla="*/ 0 h 1797050"/>
                  <a:gd name="connsiteX81" fmla="*/ 715169 w 2362200"/>
                  <a:gd name="connsiteY81" fmla="*/ 5556 h 1797050"/>
                  <a:gd name="connsiteX82" fmla="*/ 723900 w 2362200"/>
                  <a:gd name="connsiteY82" fmla="*/ 31750 h 1797050"/>
                  <a:gd name="connsiteX83" fmla="*/ 750888 w 2362200"/>
                  <a:gd name="connsiteY83" fmla="*/ 63500 h 1797050"/>
                  <a:gd name="connsiteX84" fmla="*/ 765968 w 2362200"/>
                  <a:gd name="connsiteY84" fmla="*/ 44450 h 1797050"/>
                  <a:gd name="connsiteX85" fmla="*/ 806450 w 2362200"/>
                  <a:gd name="connsiteY85" fmla="*/ 41275 h 1797050"/>
                  <a:gd name="connsiteX86" fmla="*/ 825500 w 2362200"/>
                  <a:gd name="connsiteY86" fmla="*/ 34925 h 1797050"/>
                  <a:gd name="connsiteX87" fmla="*/ 844550 w 2362200"/>
                  <a:gd name="connsiteY87" fmla="*/ 6350 h 1797050"/>
                  <a:gd name="connsiteX88" fmla="*/ 888206 w 2362200"/>
                  <a:gd name="connsiteY88" fmla="*/ 12700 h 1797050"/>
                  <a:gd name="connsiteX89" fmla="*/ 900906 w 2362200"/>
                  <a:gd name="connsiteY89" fmla="*/ 83344 h 1797050"/>
                  <a:gd name="connsiteX90" fmla="*/ 952500 w 2362200"/>
                  <a:gd name="connsiteY90" fmla="*/ 123825 h 1797050"/>
                  <a:gd name="connsiteX91" fmla="*/ 996950 w 2362200"/>
                  <a:gd name="connsiteY91" fmla="*/ 203200 h 1797050"/>
                  <a:gd name="connsiteX92" fmla="*/ 1037432 w 2362200"/>
                  <a:gd name="connsiteY92" fmla="*/ 228600 h 1797050"/>
                  <a:gd name="connsiteX93" fmla="*/ 1073944 w 2362200"/>
                  <a:gd name="connsiteY93" fmla="*/ 230981 h 1797050"/>
                  <a:gd name="connsiteX94" fmla="*/ 1129242 w 2362200"/>
                  <a:gd name="connsiteY94" fmla="*/ 283633 h 1797050"/>
                  <a:gd name="connsiteX95" fmla="*/ 1169458 w 2362200"/>
                  <a:gd name="connsiteY95" fmla="*/ 281517 h 1797050"/>
                  <a:gd name="connsiteX96" fmla="*/ 1206500 w 2362200"/>
                  <a:gd name="connsiteY96" fmla="*/ 317500 h 1797050"/>
                  <a:gd name="connsiteX97" fmla="*/ 1206500 w 2362200"/>
                  <a:gd name="connsiteY97" fmla="*/ 346075 h 1797050"/>
                  <a:gd name="connsiteX98" fmla="*/ 1279525 w 2362200"/>
                  <a:gd name="connsiteY98" fmla="*/ 384175 h 1797050"/>
                  <a:gd name="connsiteX99" fmla="*/ 1301750 w 2362200"/>
                  <a:gd name="connsiteY99" fmla="*/ 416983 h 1797050"/>
                  <a:gd name="connsiteX100" fmla="*/ 1282700 w 2362200"/>
                  <a:gd name="connsiteY100" fmla="*/ 460375 h 1797050"/>
                  <a:gd name="connsiteX101" fmla="*/ 1336675 w 2362200"/>
                  <a:gd name="connsiteY101" fmla="*/ 504825 h 1797050"/>
                  <a:gd name="connsiteX102" fmla="*/ 1378744 w 2362200"/>
                  <a:gd name="connsiteY102" fmla="*/ 503238 h 1797050"/>
                  <a:gd name="connsiteX103" fmla="*/ 1403350 w 2362200"/>
                  <a:gd name="connsiteY103" fmla="*/ 530225 h 1797050"/>
                  <a:gd name="connsiteX104" fmla="*/ 1434307 w 2362200"/>
                  <a:gd name="connsiteY104" fmla="*/ 526475 h 1797050"/>
                  <a:gd name="connsiteX105" fmla="*/ 1468438 w 2362200"/>
                  <a:gd name="connsiteY105" fmla="*/ 548578 h 1797050"/>
                  <a:gd name="connsiteX106" fmla="*/ 1492250 w 2362200"/>
                  <a:gd name="connsiteY106" fmla="*/ 590550 h 1797050"/>
                  <a:gd name="connsiteX107" fmla="*/ 1480344 w 2362200"/>
                  <a:gd name="connsiteY107" fmla="*/ 612775 h 1797050"/>
                  <a:gd name="connsiteX108" fmla="*/ 1450975 w 2362200"/>
                  <a:gd name="connsiteY108" fmla="*/ 622300 h 1797050"/>
                  <a:gd name="connsiteX109" fmla="*/ 1511300 w 2362200"/>
                  <a:gd name="connsiteY109" fmla="*/ 638175 h 1797050"/>
                  <a:gd name="connsiteX110" fmla="*/ 1581944 w 2362200"/>
                  <a:gd name="connsiteY110" fmla="*/ 619919 h 1797050"/>
                  <a:gd name="connsiteX111" fmla="*/ 1622425 w 2362200"/>
                  <a:gd name="connsiteY111" fmla="*/ 613569 h 1797050"/>
                  <a:gd name="connsiteX112" fmla="*/ 1623219 w 2362200"/>
                  <a:gd name="connsiteY112" fmla="*/ 587375 h 1797050"/>
                  <a:gd name="connsiteX113" fmla="*/ 1641475 w 2362200"/>
                  <a:gd name="connsiteY113" fmla="*/ 593725 h 1797050"/>
                  <a:gd name="connsiteX114" fmla="*/ 1698625 w 2362200"/>
                  <a:gd name="connsiteY114" fmla="*/ 611981 h 1797050"/>
                  <a:gd name="connsiteX115" fmla="*/ 1704181 w 2362200"/>
                  <a:gd name="connsiteY115" fmla="*/ 575469 h 1797050"/>
                  <a:gd name="connsiteX116" fmla="*/ 1724025 w 2362200"/>
                  <a:gd name="connsiteY116" fmla="*/ 565150 h 1797050"/>
                  <a:gd name="connsiteX117" fmla="*/ 1803400 w 2362200"/>
                  <a:gd name="connsiteY117" fmla="*/ 508000 h 1797050"/>
                  <a:gd name="connsiteX118" fmla="*/ 1885950 w 2362200"/>
                  <a:gd name="connsiteY118" fmla="*/ 485775 h 1797050"/>
                  <a:gd name="connsiteX119" fmla="*/ 1952625 w 2362200"/>
                  <a:gd name="connsiteY119" fmla="*/ 415925 h 1797050"/>
                  <a:gd name="connsiteX120" fmla="*/ 1977231 w 2362200"/>
                  <a:gd name="connsiteY120" fmla="*/ 409575 h 1797050"/>
                  <a:gd name="connsiteX121" fmla="*/ 2006600 w 2362200"/>
                  <a:gd name="connsiteY121" fmla="*/ 396875 h 1797050"/>
                  <a:gd name="connsiteX122" fmla="*/ 2056606 w 2362200"/>
                  <a:gd name="connsiteY122" fmla="*/ 411956 h 1797050"/>
                  <a:gd name="connsiteX123" fmla="*/ 2078038 w 2362200"/>
                  <a:gd name="connsiteY123" fmla="*/ 452437 h 1797050"/>
                  <a:gd name="connsiteX124" fmla="*/ 2133600 w 2362200"/>
                  <a:gd name="connsiteY124" fmla="*/ 504825 h 1797050"/>
                  <a:gd name="connsiteX125" fmla="*/ 2194719 w 2362200"/>
                  <a:gd name="connsiteY125" fmla="*/ 536575 h 1797050"/>
                  <a:gd name="connsiteX126" fmla="*/ 2248694 w 2362200"/>
                  <a:gd name="connsiteY126" fmla="*/ 523081 h 1797050"/>
                  <a:gd name="connsiteX127" fmla="*/ 2266156 w 2362200"/>
                  <a:gd name="connsiteY127" fmla="*/ 531019 h 1797050"/>
                  <a:gd name="connsiteX128" fmla="*/ 2274887 w 2362200"/>
                  <a:gd name="connsiteY128" fmla="*/ 573881 h 1797050"/>
                  <a:gd name="connsiteX129" fmla="*/ 2324100 w 2362200"/>
                  <a:gd name="connsiteY129" fmla="*/ 606425 h 1797050"/>
                  <a:gd name="connsiteX130" fmla="*/ 2362200 w 2362200"/>
                  <a:gd name="connsiteY130" fmla="*/ 644525 h 1797050"/>
                  <a:gd name="connsiteX131" fmla="*/ 2310857 w 2362200"/>
                  <a:gd name="connsiteY131" fmla="*/ 772537 h 1797050"/>
                  <a:gd name="connsiteX132" fmla="*/ 2273300 w 2362200"/>
                  <a:gd name="connsiteY132" fmla="*/ 895350 h 1797050"/>
                  <a:gd name="connsiteX133" fmla="*/ 2247900 w 2362200"/>
                  <a:gd name="connsiteY133" fmla="*/ 949325 h 1797050"/>
                  <a:gd name="connsiteX134" fmla="*/ 2197100 w 2362200"/>
                  <a:gd name="connsiteY134" fmla="*/ 949325 h 1797050"/>
                  <a:gd name="connsiteX135" fmla="*/ 2174875 w 2362200"/>
                  <a:gd name="connsiteY135" fmla="*/ 993775 h 1797050"/>
                  <a:gd name="connsiteX136" fmla="*/ 2174875 w 2362200"/>
                  <a:gd name="connsiteY136" fmla="*/ 993775 h 1797050"/>
                  <a:gd name="connsiteX137" fmla="*/ 2181225 w 2362200"/>
                  <a:gd name="connsiteY137" fmla="*/ 1022350 h 1797050"/>
                  <a:gd name="connsiteX138" fmla="*/ 2146300 w 2362200"/>
                  <a:gd name="connsiteY138" fmla="*/ 1031875 h 1797050"/>
                  <a:gd name="connsiteX139" fmla="*/ 2095500 w 2362200"/>
                  <a:gd name="connsiteY139" fmla="*/ 1019175 h 1797050"/>
                  <a:gd name="connsiteX140" fmla="*/ 2101850 w 2362200"/>
                  <a:gd name="connsiteY140" fmla="*/ 1073150 h 1797050"/>
                  <a:gd name="connsiteX141" fmla="*/ 2114550 w 2362200"/>
                  <a:gd name="connsiteY141" fmla="*/ 1117600 h 1797050"/>
                  <a:gd name="connsiteX142" fmla="*/ 2051050 w 2362200"/>
                  <a:gd name="connsiteY142" fmla="*/ 1152525 h 1797050"/>
                  <a:gd name="connsiteX143" fmla="*/ 2066925 w 2362200"/>
                  <a:gd name="connsiteY143" fmla="*/ 1174750 h 1797050"/>
                  <a:gd name="connsiteX144" fmla="*/ 2047875 w 2362200"/>
                  <a:gd name="connsiteY144" fmla="*/ 1196975 h 1797050"/>
                  <a:gd name="connsiteX145" fmla="*/ 1968500 w 2362200"/>
                  <a:gd name="connsiteY145" fmla="*/ 1171575 h 1797050"/>
                  <a:gd name="connsiteX146" fmla="*/ 1943100 w 2362200"/>
                  <a:gd name="connsiteY146" fmla="*/ 1187450 h 1797050"/>
                  <a:gd name="connsiteX147" fmla="*/ 1908175 w 2362200"/>
                  <a:gd name="connsiteY147" fmla="*/ 1187450 h 1797050"/>
                  <a:gd name="connsiteX148" fmla="*/ 1908175 w 2362200"/>
                  <a:gd name="connsiteY148" fmla="*/ 1247775 h 1797050"/>
                  <a:gd name="connsiteX149" fmla="*/ 1924050 w 2362200"/>
                  <a:gd name="connsiteY149" fmla="*/ 1263650 h 1797050"/>
                  <a:gd name="connsiteX150" fmla="*/ 1933575 w 2362200"/>
                  <a:gd name="connsiteY150" fmla="*/ 1279525 h 1797050"/>
                  <a:gd name="connsiteX151" fmla="*/ 1943100 w 2362200"/>
                  <a:gd name="connsiteY151" fmla="*/ 1279525 h 1797050"/>
                  <a:gd name="connsiteX152" fmla="*/ 1933575 w 2362200"/>
                  <a:gd name="connsiteY152" fmla="*/ 1304925 h 1797050"/>
                  <a:gd name="connsiteX153" fmla="*/ 1952625 w 2362200"/>
                  <a:gd name="connsiteY153" fmla="*/ 1320800 h 1797050"/>
                  <a:gd name="connsiteX154" fmla="*/ 1949450 w 2362200"/>
                  <a:gd name="connsiteY154" fmla="*/ 1336675 h 1797050"/>
                  <a:gd name="connsiteX155" fmla="*/ 1905000 w 2362200"/>
                  <a:gd name="connsiteY155" fmla="*/ 1336675 h 1797050"/>
                  <a:gd name="connsiteX156" fmla="*/ 1901825 w 2362200"/>
                  <a:gd name="connsiteY156" fmla="*/ 13874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406525 h 1797050"/>
                  <a:gd name="connsiteX159" fmla="*/ 1936750 w 2362200"/>
                  <a:gd name="connsiteY159" fmla="*/ 1447800 h 1797050"/>
                  <a:gd name="connsiteX160" fmla="*/ 1990725 w 2362200"/>
                  <a:gd name="connsiteY160" fmla="*/ 1447800 h 1797050"/>
                  <a:gd name="connsiteX161" fmla="*/ 2060575 w 2362200"/>
                  <a:gd name="connsiteY161" fmla="*/ 1476375 h 1797050"/>
                  <a:gd name="connsiteX162" fmla="*/ 2060575 w 2362200"/>
                  <a:gd name="connsiteY162" fmla="*/ 1504950 h 1797050"/>
                  <a:gd name="connsiteX163" fmla="*/ 2035175 w 2362200"/>
                  <a:gd name="connsiteY163" fmla="*/ 1571625 h 1797050"/>
                  <a:gd name="connsiteX164" fmla="*/ 2063750 w 2362200"/>
                  <a:gd name="connsiteY164" fmla="*/ 1587500 h 1797050"/>
                  <a:gd name="connsiteX165" fmla="*/ 2105025 w 2362200"/>
                  <a:gd name="connsiteY165" fmla="*/ 1660525 h 1797050"/>
                  <a:gd name="connsiteX166" fmla="*/ 2054225 w 2362200"/>
                  <a:gd name="connsiteY166" fmla="*/ 1736725 h 1797050"/>
                  <a:gd name="connsiteX167" fmla="*/ 2028825 w 2362200"/>
                  <a:gd name="connsiteY167" fmla="*/ 1730375 h 1797050"/>
                  <a:gd name="connsiteX168" fmla="*/ 2006600 w 2362200"/>
                  <a:gd name="connsiteY168" fmla="*/ 1717675 h 1797050"/>
                  <a:gd name="connsiteX169" fmla="*/ 2000250 w 2362200"/>
                  <a:gd name="connsiteY169" fmla="*/ 1736725 h 1797050"/>
                  <a:gd name="connsiteX170" fmla="*/ 1958975 w 2362200"/>
                  <a:gd name="connsiteY170" fmla="*/ 1746250 h 1797050"/>
                  <a:gd name="connsiteX171" fmla="*/ 1952625 w 2362200"/>
                  <a:gd name="connsiteY171" fmla="*/ 1778000 h 1797050"/>
                  <a:gd name="connsiteX172" fmla="*/ 1901825 w 2362200"/>
                  <a:gd name="connsiteY172" fmla="*/ 1797050 h 1797050"/>
                  <a:gd name="connsiteX173" fmla="*/ 1879600 w 2362200"/>
                  <a:gd name="connsiteY173" fmla="*/ 1758950 h 1797050"/>
                  <a:gd name="connsiteX174" fmla="*/ 1841500 w 2362200"/>
                  <a:gd name="connsiteY174" fmla="*/ 1768475 h 1797050"/>
                  <a:gd name="connsiteX175" fmla="*/ 1844675 w 2362200"/>
                  <a:gd name="connsiteY175" fmla="*/ 1730375 h 1797050"/>
                  <a:gd name="connsiteX176" fmla="*/ 1825625 w 2362200"/>
                  <a:gd name="connsiteY176" fmla="*/ 1704975 h 1797050"/>
                  <a:gd name="connsiteX177" fmla="*/ 1860550 w 2362200"/>
                  <a:gd name="connsiteY177" fmla="*/ 1685925 h 1797050"/>
                  <a:gd name="connsiteX178" fmla="*/ 1803400 w 2362200"/>
                  <a:gd name="connsiteY178" fmla="*/ 1666875 h 1797050"/>
                  <a:gd name="connsiteX179" fmla="*/ 1790700 w 2362200"/>
                  <a:gd name="connsiteY179" fmla="*/ 1692275 h 1797050"/>
                  <a:gd name="connsiteX180" fmla="*/ 1746250 w 2362200"/>
                  <a:gd name="connsiteY180" fmla="*/ 1711325 h 1797050"/>
                  <a:gd name="connsiteX181" fmla="*/ 1739900 w 2362200"/>
                  <a:gd name="connsiteY181" fmla="*/ 1733550 h 1797050"/>
                  <a:gd name="connsiteX182" fmla="*/ 1724025 w 2362200"/>
                  <a:gd name="connsiteY182" fmla="*/ 1739900 h 1797050"/>
                  <a:gd name="connsiteX183" fmla="*/ 1701800 w 2362200"/>
                  <a:gd name="connsiteY183" fmla="*/ 1739900 h 1797050"/>
                  <a:gd name="connsiteX184" fmla="*/ 1714500 w 2362200"/>
                  <a:gd name="connsiteY184" fmla="*/ 1704975 h 1797050"/>
                  <a:gd name="connsiteX185" fmla="*/ 1739900 w 2362200"/>
                  <a:gd name="connsiteY185" fmla="*/ 1679575 h 1797050"/>
                  <a:gd name="connsiteX186" fmla="*/ 1730375 w 2362200"/>
                  <a:gd name="connsiteY186" fmla="*/ 1654175 h 1797050"/>
                  <a:gd name="connsiteX187" fmla="*/ 1708150 w 2362200"/>
                  <a:gd name="connsiteY187" fmla="*/ 1654175 h 1797050"/>
                  <a:gd name="connsiteX188" fmla="*/ 1695450 w 2362200"/>
                  <a:gd name="connsiteY188" fmla="*/ 1679575 h 1797050"/>
                  <a:gd name="connsiteX189" fmla="*/ 1663700 w 2362200"/>
                  <a:gd name="connsiteY189" fmla="*/ 1685925 h 1797050"/>
                  <a:gd name="connsiteX190" fmla="*/ 1628775 w 2362200"/>
                  <a:gd name="connsiteY190" fmla="*/ 1698625 h 1797050"/>
                  <a:gd name="connsiteX191" fmla="*/ 1600200 w 2362200"/>
                  <a:gd name="connsiteY191" fmla="*/ 1670050 h 1797050"/>
                  <a:gd name="connsiteX192" fmla="*/ 1597025 w 2362200"/>
                  <a:gd name="connsiteY192" fmla="*/ 1635125 h 1797050"/>
                  <a:gd name="connsiteX193" fmla="*/ 1568450 w 2362200"/>
                  <a:gd name="connsiteY193" fmla="*/ 1619250 h 1797050"/>
                  <a:gd name="connsiteX194" fmla="*/ 1558925 w 2362200"/>
                  <a:gd name="connsiteY194" fmla="*/ 1584325 h 1797050"/>
                  <a:gd name="connsiteX195" fmla="*/ 1517650 w 2362200"/>
                  <a:gd name="connsiteY195" fmla="*/ 1555750 h 1797050"/>
                  <a:gd name="connsiteX196" fmla="*/ 1498600 w 2362200"/>
                  <a:gd name="connsiteY196" fmla="*/ 1558925 h 1797050"/>
                  <a:gd name="connsiteX197" fmla="*/ 1466850 w 2362200"/>
                  <a:gd name="connsiteY197" fmla="*/ 1603375 h 1797050"/>
                  <a:gd name="connsiteX198" fmla="*/ 1419225 w 2362200"/>
                  <a:gd name="connsiteY198" fmla="*/ 1622425 h 1797050"/>
                  <a:gd name="connsiteX199" fmla="*/ 1393825 w 2362200"/>
                  <a:gd name="connsiteY199" fmla="*/ 1587500 h 1797050"/>
                  <a:gd name="connsiteX200" fmla="*/ 1368425 w 2362200"/>
                  <a:gd name="connsiteY200" fmla="*/ 1587500 h 1797050"/>
                  <a:gd name="connsiteX201" fmla="*/ 1270000 w 2362200"/>
                  <a:gd name="connsiteY201" fmla="*/ 1511300 h 1797050"/>
                  <a:gd name="connsiteX202" fmla="*/ 1276350 w 2362200"/>
                  <a:gd name="connsiteY202" fmla="*/ 1463675 h 1797050"/>
                  <a:gd name="connsiteX203" fmla="*/ 1238250 w 2362200"/>
                  <a:gd name="connsiteY203" fmla="*/ 1457325 h 1797050"/>
                  <a:gd name="connsiteX204" fmla="*/ 1222375 w 2362200"/>
                  <a:gd name="connsiteY204" fmla="*/ 1482725 h 1797050"/>
                  <a:gd name="connsiteX205" fmla="*/ 1187450 w 2362200"/>
                  <a:gd name="connsiteY205" fmla="*/ 1482725 h 1797050"/>
                  <a:gd name="connsiteX206" fmla="*/ 1139825 w 2362200"/>
                  <a:gd name="connsiteY206" fmla="*/ 1460500 h 1797050"/>
                  <a:gd name="connsiteX207" fmla="*/ 1092200 w 2362200"/>
                  <a:gd name="connsiteY207" fmla="*/ 1495425 h 1797050"/>
                  <a:gd name="connsiteX208" fmla="*/ 1098550 w 2362200"/>
                  <a:gd name="connsiteY208" fmla="*/ 1511300 h 1797050"/>
                  <a:gd name="connsiteX209" fmla="*/ 1079500 w 2362200"/>
                  <a:gd name="connsiteY209" fmla="*/ 1530350 h 1797050"/>
                  <a:gd name="connsiteX210" fmla="*/ 1035050 w 2362200"/>
                  <a:gd name="connsiteY210" fmla="*/ 1530350 h 1797050"/>
                  <a:gd name="connsiteX211" fmla="*/ 1006475 w 2362200"/>
                  <a:gd name="connsiteY211" fmla="*/ 1574800 h 1797050"/>
                  <a:gd name="connsiteX212" fmla="*/ 958850 w 2362200"/>
                  <a:gd name="connsiteY212" fmla="*/ 1571625 h 1797050"/>
                  <a:gd name="connsiteX213" fmla="*/ 952500 w 2362200"/>
                  <a:gd name="connsiteY213" fmla="*/ 1587500 h 1797050"/>
                  <a:gd name="connsiteX214" fmla="*/ 965200 w 2362200"/>
                  <a:gd name="connsiteY214" fmla="*/ 1670050 h 1797050"/>
                  <a:gd name="connsiteX215" fmla="*/ 939800 w 2362200"/>
                  <a:gd name="connsiteY215" fmla="*/ 1714500 h 1797050"/>
                  <a:gd name="connsiteX216" fmla="*/ 901700 w 2362200"/>
                  <a:gd name="connsiteY216" fmla="*/ 1720850 h 1797050"/>
                  <a:gd name="connsiteX217" fmla="*/ 898525 w 2362200"/>
                  <a:gd name="connsiteY217" fmla="*/ 1746250 h 1797050"/>
                  <a:gd name="connsiteX218" fmla="*/ 869950 w 2362200"/>
                  <a:gd name="connsiteY218" fmla="*/ 1746250 h 1797050"/>
                  <a:gd name="connsiteX219" fmla="*/ 854075 w 2362200"/>
                  <a:gd name="connsiteY219" fmla="*/ 1758950 h 1797050"/>
                  <a:gd name="connsiteX220" fmla="*/ 847725 w 2362200"/>
                  <a:gd name="connsiteY220" fmla="*/ 1771650 h 1797050"/>
                  <a:gd name="connsiteX221" fmla="*/ 828675 w 2362200"/>
                  <a:gd name="connsiteY221" fmla="*/ 1765300 h 1797050"/>
                  <a:gd name="connsiteX222" fmla="*/ 819150 w 2362200"/>
                  <a:gd name="connsiteY222" fmla="*/ 1752600 h 1797050"/>
                  <a:gd name="connsiteX223" fmla="*/ 790575 w 2362200"/>
                  <a:gd name="connsiteY223" fmla="*/ 1771650 h 1797050"/>
                  <a:gd name="connsiteX224" fmla="*/ 692150 w 2362200"/>
                  <a:gd name="connsiteY224" fmla="*/ 1701800 h 1797050"/>
                  <a:gd name="connsiteX225" fmla="*/ 650875 w 2362200"/>
                  <a:gd name="connsiteY225" fmla="*/ 1720850 h 1797050"/>
                  <a:gd name="connsiteX226" fmla="*/ 615950 w 2362200"/>
                  <a:gd name="connsiteY226" fmla="*/ 1685925 h 1797050"/>
                  <a:gd name="connsiteX227" fmla="*/ 581025 w 2362200"/>
                  <a:gd name="connsiteY227" fmla="*/ 1689100 h 1797050"/>
                  <a:gd name="connsiteX228" fmla="*/ 571500 w 2362200"/>
                  <a:gd name="connsiteY228" fmla="*/ 1609725 h 1797050"/>
                  <a:gd name="connsiteX229" fmla="*/ 523875 w 2362200"/>
                  <a:gd name="connsiteY229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16681 w 2362200"/>
                  <a:gd name="connsiteY58" fmla="*/ 169069 h 1797050"/>
                  <a:gd name="connsiteX59" fmla="*/ 161925 w 2362200"/>
                  <a:gd name="connsiteY59" fmla="*/ 196850 h 1797050"/>
                  <a:gd name="connsiteX60" fmla="*/ 168275 w 2362200"/>
                  <a:gd name="connsiteY60" fmla="*/ 164306 h 1797050"/>
                  <a:gd name="connsiteX61" fmla="*/ 187325 w 2362200"/>
                  <a:gd name="connsiteY61" fmla="*/ 163513 h 1797050"/>
                  <a:gd name="connsiteX62" fmla="*/ 194469 w 2362200"/>
                  <a:gd name="connsiteY62" fmla="*/ 100806 h 1797050"/>
                  <a:gd name="connsiteX63" fmla="*/ 250031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4169 w 2362200"/>
                  <a:gd name="connsiteY65" fmla="*/ 100807 h 1797050"/>
                  <a:gd name="connsiteX66" fmla="*/ 347663 w 2362200"/>
                  <a:gd name="connsiteY66" fmla="*/ 113507 h 1797050"/>
                  <a:gd name="connsiteX67" fmla="*/ 377824 w 2362200"/>
                  <a:gd name="connsiteY67" fmla="*/ 125413 h 1797050"/>
                  <a:gd name="connsiteX68" fmla="*/ 400050 w 2362200"/>
                  <a:gd name="connsiteY68" fmla="*/ 107950 h 1797050"/>
                  <a:gd name="connsiteX69" fmla="*/ 403225 w 2362200"/>
                  <a:gd name="connsiteY69" fmla="*/ 107950 h 1797050"/>
                  <a:gd name="connsiteX70" fmla="*/ 409575 w 2362200"/>
                  <a:gd name="connsiteY70" fmla="*/ 120650 h 1797050"/>
                  <a:gd name="connsiteX71" fmla="*/ 428625 w 2362200"/>
                  <a:gd name="connsiteY71" fmla="*/ 120650 h 1797050"/>
                  <a:gd name="connsiteX72" fmla="*/ 436563 w 2362200"/>
                  <a:gd name="connsiteY72" fmla="*/ 102394 h 1797050"/>
                  <a:gd name="connsiteX73" fmla="*/ 365125 w 2362200"/>
                  <a:gd name="connsiteY73" fmla="*/ 55563 h 1797050"/>
                  <a:gd name="connsiteX74" fmla="*/ 384175 w 2362200"/>
                  <a:gd name="connsiteY74" fmla="*/ 43656 h 1797050"/>
                  <a:gd name="connsiteX75" fmla="*/ 433388 w 2362200"/>
                  <a:gd name="connsiteY75" fmla="*/ 42862 h 1797050"/>
                  <a:gd name="connsiteX76" fmla="*/ 454025 w 2362200"/>
                  <a:gd name="connsiteY76" fmla="*/ 63500 h 1797050"/>
                  <a:gd name="connsiteX77" fmla="*/ 511969 w 2362200"/>
                  <a:gd name="connsiteY77" fmla="*/ 75406 h 1797050"/>
                  <a:gd name="connsiteX78" fmla="*/ 606425 w 2362200"/>
                  <a:gd name="connsiteY78" fmla="*/ 22225 h 1797050"/>
                  <a:gd name="connsiteX79" fmla="*/ 638969 w 2362200"/>
                  <a:gd name="connsiteY79" fmla="*/ 31750 h 1797050"/>
                  <a:gd name="connsiteX80" fmla="*/ 644525 w 2362200"/>
                  <a:gd name="connsiteY80" fmla="*/ 0 h 1797050"/>
                  <a:gd name="connsiteX81" fmla="*/ 715169 w 2362200"/>
                  <a:gd name="connsiteY81" fmla="*/ 5556 h 1797050"/>
                  <a:gd name="connsiteX82" fmla="*/ 723900 w 2362200"/>
                  <a:gd name="connsiteY82" fmla="*/ 31750 h 1797050"/>
                  <a:gd name="connsiteX83" fmla="*/ 750888 w 2362200"/>
                  <a:gd name="connsiteY83" fmla="*/ 63500 h 1797050"/>
                  <a:gd name="connsiteX84" fmla="*/ 765968 w 2362200"/>
                  <a:gd name="connsiteY84" fmla="*/ 44450 h 1797050"/>
                  <a:gd name="connsiteX85" fmla="*/ 806450 w 2362200"/>
                  <a:gd name="connsiteY85" fmla="*/ 41275 h 1797050"/>
                  <a:gd name="connsiteX86" fmla="*/ 825500 w 2362200"/>
                  <a:gd name="connsiteY86" fmla="*/ 34925 h 1797050"/>
                  <a:gd name="connsiteX87" fmla="*/ 844550 w 2362200"/>
                  <a:gd name="connsiteY87" fmla="*/ 6350 h 1797050"/>
                  <a:gd name="connsiteX88" fmla="*/ 888206 w 2362200"/>
                  <a:gd name="connsiteY88" fmla="*/ 12700 h 1797050"/>
                  <a:gd name="connsiteX89" fmla="*/ 900906 w 2362200"/>
                  <a:gd name="connsiteY89" fmla="*/ 83344 h 1797050"/>
                  <a:gd name="connsiteX90" fmla="*/ 952500 w 2362200"/>
                  <a:gd name="connsiteY90" fmla="*/ 123825 h 1797050"/>
                  <a:gd name="connsiteX91" fmla="*/ 996950 w 2362200"/>
                  <a:gd name="connsiteY91" fmla="*/ 203200 h 1797050"/>
                  <a:gd name="connsiteX92" fmla="*/ 1037432 w 2362200"/>
                  <a:gd name="connsiteY92" fmla="*/ 228600 h 1797050"/>
                  <a:gd name="connsiteX93" fmla="*/ 1073944 w 2362200"/>
                  <a:gd name="connsiteY93" fmla="*/ 230981 h 1797050"/>
                  <a:gd name="connsiteX94" fmla="*/ 1129242 w 2362200"/>
                  <a:gd name="connsiteY94" fmla="*/ 283633 h 1797050"/>
                  <a:gd name="connsiteX95" fmla="*/ 1169458 w 2362200"/>
                  <a:gd name="connsiteY95" fmla="*/ 281517 h 1797050"/>
                  <a:gd name="connsiteX96" fmla="*/ 1206500 w 2362200"/>
                  <a:gd name="connsiteY96" fmla="*/ 317500 h 1797050"/>
                  <a:gd name="connsiteX97" fmla="*/ 1206500 w 2362200"/>
                  <a:gd name="connsiteY97" fmla="*/ 346075 h 1797050"/>
                  <a:gd name="connsiteX98" fmla="*/ 1279525 w 2362200"/>
                  <a:gd name="connsiteY98" fmla="*/ 384175 h 1797050"/>
                  <a:gd name="connsiteX99" fmla="*/ 1301750 w 2362200"/>
                  <a:gd name="connsiteY99" fmla="*/ 416983 h 1797050"/>
                  <a:gd name="connsiteX100" fmla="*/ 1282700 w 2362200"/>
                  <a:gd name="connsiteY100" fmla="*/ 460375 h 1797050"/>
                  <a:gd name="connsiteX101" fmla="*/ 1336675 w 2362200"/>
                  <a:gd name="connsiteY101" fmla="*/ 504825 h 1797050"/>
                  <a:gd name="connsiteX102" fmla="*/ 1378744 w 2362200"/>
                  <a:gd name="connsiteY102" fmla="*/ 503238 h 1797050"/>
                  <a:gd name="connsiteX103" fmla="*/ 1403350 w 2362200"/>
                  <a:gd name="connsiteY103" fmla="*/ 530225 h 1797050"/>
                  <a:gd name="connsiteX104" fmla="*/ 1434307 w 2362200"/>
                  <a:gd name="connsiteY104" fmla="*/ 526475 h 1797050"/>
                  <a:gd name="connsiteX105" fmla="*/ 1468438 w 2362200"/>
                  <a:gd name="connsiteY105" fmla="*/ 548578 h 1797050"/>
                  <a:gd name="connsiteX106" fmla="*/ 1492250 w 2362200"/>
                  <a:gd name="connsiteY106" fmla="*/ 590550 h 1797050"/>
                  <a:gd name="connsiteX107" fmla="*/ 1480344 w 2362200"/>
                  <a:gd name="connsiteY107" fmla="*/ 612775 h 1797050"/>
                  <a:gd name="connsiteX108" fmla="*/ 1450975 w 2362200"/>
                  <a:gd name="connsiteY108" fmla="*/ 622300 h 1797050"/>
                  <a:gd name="connsiteX109" fmla="*/ 1511300 w 2362200"/>
                  <a:gd name="connsiteY109" fmla="*/ 638175 h 1797050"/>
                  <a:gd name="connsiteX110" fmla="*/ 1581944 w 2362200"/>
                  <a:gd name="connsiteY110" fmla="*/ 619919 h 1797050"/>
                  <a:gd name="connsiteX111" fmla="*/ 1622425 w 2362200"/>
                  <a:gd name="connsiteY111" fmla="*/ 613569 h 1797050"/>
                  <a:gd name="connsiteX112" fmla="*/ 1623219 w 2362200"/>
                  <a:gd name="connsiteY112" fmla="*/ 587375 h 1797050"/>
                  <a:gd name="connsiteX113" fmla="*/ 1641475 w 2362200"/>
                  <a:gd name="connsiteY113" fmla="*/ 593725 h 1797050"/>
                  <a:gd name="connsiteX114" fmla="*/ 1698625 w 2362200"/>
                  <a:gd name="connsiteY114" fmla="*/ 611981 h 1797050"/>
                  <a:gd name="connsiteX115" fmla="*/ 1704181 w 2362200"/>
                  <a:gd name="connsiteY115" fmla="*/ 575469 h 1797050"/>
                  <a:gd name="connsiteX116" fmla="*/ 1724025 w 2362200"/>
                  <a:gd name="connsiteY116" fmla="*/ 565150 h 1797050"/>
                  <a:gd name="connsiteX117" fmla="*/ 1803400 w 2362200"/>
                  <a:gd name="connsiteY117" fmla="*/ 508000 h 1797050"/>
                  <a:gd name="connsiteX118" fmla="*/ 1885950 w 2362200"/>
                  <a:gd name="connsiteY118" fmla="*/ 485775 h 1797050"/>
                  <a:gd name="connsiteX119" fmla="*/ 1952625 w 2362200"/>
                  <a:gd name="connsiteY119" fmla="*/ 415925 h 1797050"/>
                  <a:gd name="connsiteX120" fmla="*/ 1977231 w 2362200"/>
                  <a:gd name="connsiteY120" fmla="*/ 409575 h 1797050"/>
                  <a:gd name="connsiteX121" fmla="*/ 2006600 w 2362200"/>
                  <a:gd name="connsiteY121" fmla="*/ 396875 h 1797050"/>
                  <a:gd name="connsiteX122" fmla="*/ 2056606 w 2362200"/>
                  <a:gd name="connsiteY122" fmla="*/ 411956 h 1797050"/>
                  <a:gd name="connsiteX123" fmla="*/ 2078038 w 2362200"/>
                  <a:gd name="connsiteY123" fmla="*/ 452437 h 1797050"/>
                  <a:gd name="connsiteX124" fmla="*/ 2133600 w 2362200"/>
                  <a:gd name="connsiteY124" fmla="*/ 504825 h 1797050"/>
                  <a:gd name="connsiteX125" fmla="*/ 2194719 w 2362200"/>
                  <a:gd name="connsiteY125" fmla="*/ 536575 h 1797050"/>
                  <a:gd name="connsiteX126" fmla="*/ 2248694 w 2362200"/>
                  <a:gd name="connsiteY126" fmla="*/ 523081 h 1797050"/>
                  <a:gd name="connsiteX127" fmla="*/ 2266156 w 2362200"/>
                  <a:gd name="connsiteY127" fmla="*/ 531019 h 1797050"/>
                  <a:gd name="connsiteX128" fmla="*/ 2274887 w 2362200"/>
                  <a:gd name="connsiteY128" fmla="*/ 573881 h 1797050"/>
                  <a:gd name="connsiteX129" fmla="*/ 2324100 w 2362200"/>
                  <a:gd name="connsiteY129" fmla="*/ 606425 h 1797050"/>
                  <a:gd name="connsiteX130" fmla="*/ 2362200 w 2362200"/>
                  <a:gd name="connsiteY130" fmla="*/ 644525 h 1797050"/>
                  <a:gd name="connsiteX131" fmla="*/ 2310857 w 2362200"/>
                  <a:gd name="connsiteY131" fmla="*/ 772537 h 1797050"/>
                  <a:gd name="connsiteX132" fmla="*/ 2273300 w 2362200"/>
                  <a:gd name="connsiteY132" fmla="*/ 895350 h 1797050"/>
                  <a:gd name="connsiteX133" fmla="*/ 2247900 w 2362200"/>
                  <a:gd name="connsiteY133" fmla="*/ 949325 h 1797050"/>
                  <a:gd name="connsiteX134" fmla="*/ 2197100 w 2362200"/>
                  <a:gd name="connsiteY134" fmla="*/ 949325 h 1797050"/>
                  <a:gd name="connsiteX135" fmla="*/ 2174875 w 2362200"/>
                  <a:gd name="connsiteY135" fmla="*/ 993775 h 1797050"/>
                  <a:gd name="connsiteX136" fmla="*/ 2174875 w 2362200"/>
                  <a:gd name="connsiteY136" fmla="*/ 993775 h 1797050"/>
                  <a:gd name="connsiteX137" fmla="*/ 2181225 w 2362200"/>
                  <a:gd name="connsiteY137" fmla="*/ 1022350 h 1797050"/>
                  <a:gd name="connsiteX138" fmla="*/ 2146300 w 2362200"/>
                  <a:gd name="connsiteY138" fmla="*/ 1031875 h 1797050"/>
                  <a:gd name="connsiteX139" fmla="*/ 2095500 w 2362200"/>
                  <a:gd name="connsiteY139" fmla="*/ 1019175 h 1797050"/>
                  <a:gd name="connsiteX140" fmla="*/ 2101850 w 2362200"/>
                  <a:gd name="connsiteY140" fmla="*/ 1073150 h 1797050"/>
                  <a:gd name="connsiteX141" fmla="*/ 2114550 w 2362200"/>
                  <a:gd name="connsiteY141" fmla="*/ 1117600 h 1797050"/>
                  <a:gd name="connsiteX142" fmla="*/ 2051050 w 2362200"/>
                  <a:gd name="connsiteY142" fmla="*/ 1152525 h 1797050"/>
                  <a:gd name="connsiteX143" fmla="*/ 2066925 w 2362200"/>
                  <a:gd name="connsiteY143" fmla="*/ 1174750 h 1797050"/>
                  <a:gd name="connsiteX144" fmla="*/ 2047875 w 2362200"/>
                  <a:gd name="connsiteY144" fmla="*/ 1196975 h 1797050"/>
                  <a:gd name="connsiteX145" fmla="*/ 1968500 w 2362200"/>
                  <a:gd name="connsiteY145" fmla="*/ 1171575 h 1797050"/>
                  <a:gd name="connsiteX146" fmla="*/ 1943100 w 2362200"/>
                  <a:gd name="connsiteY146" fmla="*/ 1187450 h 1797050"/>
                  <a:gd name="connsiteX147" fmla="*/ 1908175 w 2362200"/>
                  <a:gd name="connsiteY147" fmla="*/ 1187450 h 1797050"/>
                  <a:gd name="connsiteX148" fmla="*/ 1908175 w 2362200"/>
                  <a:gd name="connsiteY148" fmla="*/ 1247775 h 1797050"/>
                  <a:gd name="connsiteX149" fmla="*/ 1924050 w 2362200"/>
                  <a:gd name="connsiteY149" fmla="*/ 1263650 h 1797050"/>
                  <a:gd name="connsiteX150" fmla="*/ 1933575 w 2362200"/>
                  <a:gd name="connsiteY150" fmla="*/ 1279525 h 1797050"/>
                  <a:gd name="connsiteX151" fmla="*/ 1943100 w 2362200"/>
                  <a:gd name="connsiteY151" fmla="*/ 1279525 h 1797050"/>
                  <a:gd name="connsiteX152" fmla="*/ 1933575 w 2362200"/>
                  <a:gd name="connsiteY152" fmla="*/ 1304925 h 1797050"/>
                  <a:gd name="connsiteX153" fmla="*/ 1952625 w 2362200"/>
                  <a:gd name="connsiteY153" fmla="*/ 1320800 h 1797050"/>
                  <a:gd name="connsiteX154" fmla="*/ 1949450 w 2362200"/>
                  <a:gd name="connsiteY154" fmla="*/ 1336675 h 1797050"/>
                  <a:gd name="connsiteX155" fmla="*/ 1905000 w 2362200"/>
                  <a:gd name="connsiteY155" fmla="*/ 1336675 h 1797050"/>
                  <a:gd name="connsiteX156" fmla="*/ 1901825 w 2362200"/>
                  <a:gd name="connsiteY156" fmla="*/ 13874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406525 h 1797050"/>
                  <a:gd name="connsiteX159" fmla="*/ 1936750 w 2362200"/>
                  <a:gd name="connsiteY159" fmla="*/ 1447800 h 1797050"/>
                  <a:gd name="connsiteX160" fmla="*/ 1990725 w 2362200"/>
                  <a:gd name="connsiteY160" fmla="*/ 1447800 h 1797050"/>
                  <a:gd name="connsiteX161" fmla="*/ 2060575 w 2362200"/>
                  <a:gd name="connsiteY161" fmla="*/ 1476375 h 1797050"/>
                  <a:gd name="connsiteX162" fmla="*/ 2060575 w 2362200"/>
                  <a:gd name="connsiteY162" fmla="*/ 1504950 h 1797050"/>
                  <a:gd name="connsiteX163" fmla="*/ 2035175 w 2362200"/>
                  <a:gd name="connsiteY163" fmla="*/ 1571625 h 1797050"/>
                  <a:gd name="connsiteX164" fmla="*/ 2063750 w 2362200"/>
                  <a:gd name="connsiteY164" fmla="*/ 1587500 h 1797050"/>
                  <a:gd name="connsiteX165" fmla="*/ 2105025 w 2362200"/>
                  <a:gd name="connsiteY165" fmla="*/ 1660525 h 1797050"/>
                  <a:gd name="connsiteX166" fmla="*/ 2054225 w 2362200"/>
                  <a:gd name="connsiteY166" fmla="*/ 1736725 h 1797050"/>
                  <a:gd name="connsiteX167" fmla="*/ 2028825 w 2362200"/>
                  <a:gd name="connsiteY167" fmla="*/ 1730375 h 1797050"/>
                  <a:gd name="connsiteX168" fmla="*/ 2006600 w 2362200"/>
                  <a:gd name="connsiteY168" fmla="*/ 1717675 h 1797050"/>
                  <a:gd name="connsiteX169" fmla="*/ 2000250 w 2362200"/>
                  <a:gd name="connsiteY169" fmla="*/ 1736725 h 1797050"/>
                  <a:gd name="connsiteX170" fmla="*/ 1958975 w 2362200"/>
                  <a:gd name="connsiteY170" fmla="*/ 1746250 h 1797050"/>
                  <a:gd name="connsiteX171" fmla="*/ 1952625 w 2362200"/>
                  <a:gd name="connsiteY171" fmla="*/ 1778000 h 1797050"/>
                  <a:gd name="connsiteX172" fmla="*/ 1901825 w 2362200"/>
                  <a:gd name="connsiteY172" fmla="*/ 1797050 h 1797050"/>
                  <a:gd name="connsiteX173" fmla="*/ 1879600 w 2362200"/>
                  <a:gd name="connsiteY173" fmla="*/ 1758950 h 1797050"/>
                  <a:gd name="connsiteX174" fmla="*/ 1841500 w 2362200"/>
                  <a:gd name="connsiteY174" fmla="*/ 1768475 h 1797050"/>
                  <a:gd name="connsiteX175" fmla="*/ 1844675 w 2362200"/>
                  <a:gd name="connsiteY175" fmla="*/ 1730375 h 1797050"/>
                  <a:gd name="connsiteX176" fmla="*/ 1825625 w 2362200"/>
                  <a:gd name="connsiteY176" fmla="*/ 1704975 h 1797050"/>
                  <a:gd name="connsiteX177" fmla="*/ 1860550 w 2362200"/>
                  <a:gd name="connsiteY177" fmla="*/ 1685925 h 1797050"/>
                  <a:gd name="connsiteX178" fmla="*/ 1803400 w 2362200"/>
                  <a:gd name="connsiteY178" fmla="*/ 1666875 h 1797050"/>
                  <a:gd name="connsiteX179" fmla="*/ 1790700 w 2362200"/>
                  <a:gd name="connsiteY179" fmla="*/ 1692275 h 1797050"/>
                  <a:gd name="connsiteX180" fmla="*/ 1746250 w 2362200"/>
                  <a:gd name="connsiteY180" fmla="*/ 1711325 h 1797050"/>
                  <a:gd name="connsiteX181" fmla="*/ 1739900 w 2362200"/>
                  <a:gd name="connsiteY181" fmla="*/ 1733550 h 1797050"/>
                  <a:gd name="connsiteX182" fmla="*/ 1724025 w 2362200"/>
                  <a:gd name="connsiteY182" fmla="*/ 1739900 h 1797050"/>
                  <a:gd name="connsiteX183" fmla="*/ 1701800 w 2362200"/>
                  <a:gd name="connsiteY183" fmla="*/ 1739900 h 1797050"/>
                  <a:gd name="connsiteX184" fmla="*/ 1714500 w 2362200"/>
                  <a:gd name="connsiteY184" fmla="*/ 1704975 h 1797050"/>
                  <a:gd name="connsiteX185" fmla="*/ 1739900 w 2362200"/>
                  <a:gd name="connsiteY185" fmla="*/ 1679575 h 1797050"/>
                  <a:gd name="connsiteX186" fmla="*/ 1730375 w 2362200"/>
                  <a:gd name="connsiteY186" fmla="*/ 1654175 h 1797050"/>
                  <a:gd name="connsiteX187" fmla="*/ 1708150 w 2362200"/>
                  <a:gd name="connsiteY187" fmla="*/ 1654175 h 1797050"/>
                  <a:gd name="connsiteX188" fmla="*/ 1695450 w 2362200"/>
                  <a:gd name="connsiteY188" fmla="*/ 1679575 h 1797050"/>
                  <a:gd name="connsiteX189" fmla="*/ 1663700 w 2362200"/>
                  <a:gd name="connsiteY189" fmla="*/ 1685925 h 1797050"/>
                  <a:gd name="connsiteX190" fmla="*/ 1628775 w 2362200"/>
                  <a:gd name="connsiteY190" fmla="*/ 1698625 h 1797050"/>
                  <a:gd name="connsiteX191" fmla="*/ 1600200 w 2362200"/>
                  <a:gd name="connsiteY191" fmla="*/ 1670050 h 1797050"/>
                  <a:gd name="connsiteX192" fmla="*/ 1597025 w 2362200"/>
                  <a:gd name="connsiteY192" fmla="*/ 1635125 h 1797050"/>
                  <a:gd name="connsiteX193" fmla="*/ 1568450 w 2362200"/>
                  <a:gd name="connsiteY193" fmla="*/ 1619250 h 1797050"/>
                  <a:gd name="connsiteX194" fmla="*/ 1558925 w 2362200"/>
                  <a:gd name="connsiteY194" fmla="*/ 1584325 h 1797050"/>
                  <a:gd name="connsiteX195" fmla="*/ 1517650 w 2362200"/>
                  <a:gd name="connsiteY195" fmla="*/ 1555750 h 1797050"/>
                  <a:gd name="connsiteX196" fmla="*/ 1498600 w 2362200"/>
                  <a:gd name="connsiteY196" fmla="*/ 1558925 h 1797050"/>
                  <a:gd name="connsiteX197" fmla="*/ 1466850 w 2362200"/>
                  <a:gd name="connsiteY197" fmla="*/ 1603375 h 1797050"/>
                  <a:gd name="connsiteX198" fmla="*/ 1419225 w 2362200"/>
                  <a:gd name="connsiteY198" fmla="*/ 1622425 h 1797050"/>
                  <a:gd name="connsiteX199" fmla="*/ 1393825 w 2362200"/>
                  <a:gd name="connsiteY199" fmla="*/ 1587500 h 1797050"/>
                  <a:gd name="connsiteX200" fmla="*/ 1368425 w 2362200"/>
                  <a:gd name="connsiteY200" fmla="*/ 1587500 h 1797050"/>
                  <a:gd name="connsiteX201" fmla="*/ 1270000 w 2362200"/>
                  <a:gd name="connsiteY201" fmla="*/ 1511300 h 1797050"/>
                  <a:gd name="connsiteX202" fmla="*/ 1276350 w 2362200"/>
                  <a:gd name="connsiteY202" fmla="*/ 1463675 h 1797050"/>
                  <a:gd name="connsiteX203" fmla="*/ 1238250 w 2362200"/>
                  <a:gd name="connsiteY203" fmla="*/ 1457325 h 1797050"/>
                  <a:gd name="connsiteX204" fmla="*/ 1222375 w 2362200"/>
                  <a:gd name="connsiteY204" fmla="*/ 1482725 h 1797050"/>
                  <a:gd name="connsiteX205" fmla="*/ 1187450 w 2362200"/>
                  <a:gd name="connsiteY205" fmla="*/ 1482725 h 1797050"/>
                  <a:gd name="connsiteX206" fmla="*/ 1139825 w 2362200"/>
                  <a:gd name="connsiteY206" fmla="*/ 1460500 h 1797050"/>
                  <a:gd name="connsiteX207" fmla="*/ 1092200 w 2362200"/>
                  <a:gd name="connsiteY207" fmla="*/ 1495425 h 1797050"/>
                  <a:gd name="connsiteX208" fmla="*/ 1098550 w 2362200"/>
                  <a:gd name="connsiteY208" fmla="*/ 1511300 h 1797050"/>
                  <a:gd name="connsiteX209" fmla="*/ 1079500 w 2362200"/>
                  <a:gd name="connsiteY209" fmla="*/ 1530350 h 1797050"/>
                  <a:gd name="connsiteX210" fmla="*/ 1035050 w 2362200"/>
                  <a:gd name="connsiteY210" fmla="*/ 1530350 h 1797050"/>
                  <a:gd name="connsiteX211" fmla="*/ 1006475 w 2362200"/>
                  <a:gd name="connsiteY211" fmla="*/ 1574800 h 1797050"/>
                  <a:gd name="connsiteX212" fmla="*/ 958850 w 2362200"/>
                  <a:gd name="connsiteY212" fmla="*/ 1571625 h 1797050"/>
                  <a:gd name="connsiteX213" fmla="*/ 952500 w 2362200"/>
                  <a:gd name="connsiteY213" fmla="*/ 1587500 h 1797050"/>
                  <a:gd name="connsiteX214" fmla="*/ 965200 w 2362200"/>
                  <a:gd name="connsiteY214" fmla="*/ 1670050 h 1797050"/>
                  <a:gd name="connsiteX215" fmla="*/ 939800 w 2362200"/>
                  <a:gd name="connsiteY215" fmla="*/ 1714500 h 1797050"/>
                  <a:gd name="connsiteX216" fmla="*/ 901700 w 2362200"/>
                  <a:gd name="connsiteY216" fmla="*/ 1720850 h 1797050"/>
                  <a:gd name="connsiteX217" fmla="*/ 898525 w 2362200"/>
                  <a:gd name="connsiteY217" fmla="*/ 1746250 h 1797050"/>
                  <a:gd name="connsiteX218" fmla="*/ 869950 w 2362200"/>
                  <a:gd name="connsiteY218" fmla="*/ 1746250 h 1797050"/>
                  <a:gd name="connsiteX219" fmla="*/ 854075 w 2362200"/>
                  <a:gd name="connsiteY219" fmla="*/ 1758950 h 1797050"/>
                  <a:gd name="connsiteX220" fmla="*/ 847725 w 2362200"/>
                  <a:gd name="connsiteY220" fmla="*/ 1771650 h 1797050"/>
                  <a:gd name="connsiteX221" fmla="*/ 828675 w 2362200"/>
                  <a:gd name="connsiteY221" fmla="*/ 1765300 h 1797050"/>
                  <a:gd name="connsiteX222" fmla="*/ 819150 w 2362200"/>
                  <a:gd name="connsiteY222" fmla="*/ 1752600 h 1797050"/>
                  <a:gd name="connsiteX223" fmla="*/ 790575 w 2362200"/>
                  <a:gd name="connsiteY223" fmla="*/ 1771650 h 1797050"/>
                  <a:gd name="connsiteX224" fmla="*/ 692150 w 2362200"/>
                  <a:gd name="connsiteY224" fmla="*/ 1701800 h 1797050"/>
                  <a:gd name="connsiteX225" fmla="*/ 650875 w 2362200"/>
                  <a:gd name="connsiteY225" fmla="*/ 1720850 h 1797050"/>
                  <a:gd name="connsiteX226" fmla="*/ 615950 w 2362200"/>
                  <a:gd name="connsiteY226" fmla="*/ 1685925 h 1797050"/>
                  <a:gd name="connsiteX227" fmla="*/ 581025 w 2362200"/>
                  <a:gd name="connsiteY227" fmla="*/ 1689100 h 1797050"/>
                  <a:gd name="connsiteX228" fmla="*/ 571500 w 2362200"/>
                  <a:gd name="connsiteY228" fmla="*/ 1609725 h 1797050"/>
                  <a:gd name="connsiteX229" fmla="*/ 523875 w 2362200"/>
                  <a:gd name="connsiteY229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29381 w 2362200"/>
                  <a:gd name="connsiteY58" fmla="*/ 196057 h 1797050"/>
                  <a:gd name="connsiteX59" fmla="*/ 161925 w 2362200"/>
                  <a:gd name="connsiteY59" fmla="*/ 196850 h 1797050"/>
                  <a:gd name="connsiteX60" fmla="*/ 168275 w 2362200"/>
                  <a:gd name="connsiteY60" fmla="*/ 164306 h 1797050"/>
                  <a:gd name="connsiteX61" fmla="*/ 187325 w 2362200"/>
                  <a:gd name="connsiteY61" fmla="*/ 163513 h 1797050"/>
                  <a:gd name="connsiteX62" fmla="*/ 194469 w 2362200"/>
                  <a:gd name="connsiteY62" fmla="*/ 100806 h 1797050"/>
                  <a:gd name="connsiteX63" fmla="*/ 250031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4169 w 2362200"/>
                  <a:gd name="connsiteY65" fmla="*/ 100807 h 1797050"/>
                  <a:gd name="connsiteX66" fmla="*/ 347663 w 2362200"/>
                  <a:gd name="connsiteY66" fmla="*/ 113507 h 1797050"/>
                  <a:gd name="connsiteX67" fmla="*/ 377824 w 2362200"/>
                  <a:gd name="connsiteY67" fmla="*/ 125413 h 1797050"/>
                  <a:gd name="connsiteX68" fmla="*/ 400050 w 2362200"/>
                  <a:gd name="connsiteY68" fmla="*/ 107950 h 1797050"/>
                  <a:gd name="connsiteX69" fmla="*/ 403225 w 2362200"/>
                  <a:gd name="connsiteY69" fmla="*/ 107950 h 1797050"/>
                  <a:gd name="connsiteX70" fmla="*/ 409575 w 2362200"/>
                  <a:gd name="connsiteY70" fmla="*/ 120650 h 1797050"/>
                  <a:gd name="connsiteX71" fmla="*/ 428625 w 2362200"/>
                  <a:gd name="connsiteY71" fmla="*/ 120650 h 1797050"/>
                  <a:gd name="connsiteX72" fmla="*/ 436563 w 2362200"/>
                  <a:gd name="connsiteY72" fmla="*/ 102394 h 1797050"/>
                  <a:gd name="connsiteX73" fmla="*/ 365125 w 2362200"/>
                  <a:gd name="connsiteY73" fmla="*/ 55563 h 1797050"/>
                  <a:gd name="connsiteX74" fmla="*/ 384175 w 2362200"/>
                  <a:gd name="connsiteY74" fmla="*/ 43656 h 1797050"/>
                  <a:gd name="connsiteX75" fmla="*/ 433388 w 2362200"/>
                  <a:gd name="connsiteY75" fmla="*/ 42862 h 1797050"/>
                  <a:gd name="connsiteX76" fmla="*/ 454025 w 2362200"/>
                  <a:gd name="connsiteY76" fmla="*/ 63500 h 1797050"/>
                  <a:gd name="connsiteX77" fmla="*/ 511969 w 2362200"/>
                  <a:gd name="connsiteY77" fmla="*/ 75406 h 1797050"/>
                  <a:gd name="connsiteX78" fmla="*/ 606425 w 2362200"/>
                  <a:gd name="connsiteY78" fmla="*/ 22225 h 1797050"/>
                  <a:gd name="connsiteX79" fmla="*/ 638969 w 2362200"/>
                  <a:gd name="connsiteY79" fmla="*/ 31750 h 1797050"/>
                  <a:gd name="connsiteX80" fmla="*/ 644525 w 2362200"/>
                  <a:gd name="connsiteY80" fmla="*/ 0 h 1797050"/>
                  <a:gd name="connsiteX81" fmla="*/ 715169 w 2362200"/>
                  <a:gd name="connsiteY81" fmla="*/ 5556 h 1797050"/>
                  <a:gd name="connsiteX82" fmla="*/ 723900 w 2362200"/>
                  <a:gd name="connsiteY82" fmla="*/ 31750 h 1797050"/>
                  <a:gd name="connsiteX83" fmla="*/ 750888 w 2362200"/>
                  <a:gd name="connsiteY83" fmla="*/ 63500 h 1797050"/>
                  <a:gd name="connsiteX84" fmla="*/ 765968 w 2362200"/>
                  <a:gd name="connsiteY84" fmla="*/ 44450 h 1797050"/>
                  <a:gd name="connsiteX85" fmla="*/ 806450 w 2362200"/>
                  <a:gd name="connsiteY85" fmla="*/ 41275 h 1797050"/>
                  <a:gd name="connsiteX86" fmla="*/ 825500 w 2362200"/>
                  <a:gd name="connsiteY86" fmla="*/ 34925 h 1797050"/>
                  <a:gd name="connsiteX87" fmla="*/ 844550 w 2362200"/>
                  <a:gd name="connsiteY87" fmla="*/ 6350 h 1797050"/>
                  <a:gd name="connsiteX88" fmla="*/ 888206 w 2362200"/>
                  <a:gd name="connsiteY88" fmla="*/ 12700 h 1797050"/>
                  <a:gd name="connsiteX89" fmla="*/ 900906 w 2362200"/>
                  <a:gd name="connsiteY89" fmla="*/ 83344 h 1797050"/>
                  <a:gd name="connsiteX90" fmla="*/ 952500 w 2362200"/>
                  <a:gd name="connsiteY90" fmla="*/ 123825 h 1797050"/>
                  <a:gd name="connsiteX91" fmla="*/ 996950 w 2362200"/>
                  <a:gd name="connsiteY91" fmla="*/ 203200 h 1797050"/>
                  <a:gd name="connsiteX92" fmla="*/ 1037432 w 2362200"/>
                  <a:gd name="connsiteY92" fmla="*/ 228600 h 1797050"/>
                  <a:gd name="connsiteX93" fmla="*/ 1073944 w 2362200"/>
                  <a:gd name="connsiteY93" fmla="*/ 230981 h 1797050"/>
                  <a:gd name="connsiteX94" fmla="*/ 1129242 w 2362200"/>
                  <a:gd name="connsiteY94" fmla="*/ 283633 h 1797050"/>
                  <a:gd name="connsiteX95" fmla="*/ 1169458 w 2362200"/>
                  <a:gd name="connsiteY95" fmla="*/ 281517 h 1797050"/>
                  <a:gd name="connsiteX96" fmla="*/ 1206500 w 2362200"/>
                  <a:gd name="connsiteY96" fmla="*/ 317500 h 1797050"/>
                  <a:gd name="connsiteX97" fmla="*/ 1206500 w 2362200"/>
                  <a:gd name="connsiteY97" fmla="*/ 346075 h 1797050"/>
                  <a:gd name="connsiteX98" fmla="*/ 1279525 w 2362200"/>
                  <a:gd name="connsiteY98" fmla="*/ 384175 h 1797050"/>
                  <a:gd name="connsiteX99" fmla="*/ 1301750 w 2362200"/>
                  <a:gd name="connsiteY99" fmla="*/ 416983 h 1797050"/>
                  <a:gd name="connsiteX100" fmla="*/ 1282700 w 2362200"/>
                  <a:gd name="connsiteY100" fmla="*/ 460375 h 1797050"/>
                  <a:gd name="connsiteX101" fmla="*/ 1336675 w 2362200"/>
                  <a:gd name="connsiteY101" fmla="*/ 504825 h 1797050"/>
                  <a:gd name="connsiteX102" fmla="*/ 1378744 w 2362200"/>
                  <a:gd name="connsiteY102" fmla="*/ 503238 h 1797050"/>
                  <a:gd name="connsiteX103" fmla="*/ 1403350 w 2362200"/>
                  <a:gd name="connsiteY103" fmla="*/ 530225 h 1797050"/>
                  <a:gd name="connsiteX104" fmla="*/ 1434307 w 2362200"/>
                  <a:gd name="connsiteY104" fmla="*/ 526475 h 1797050"/>
                  <a:gd name="connsiteX105" fmla="*/ 1468438 w 2362200"/>
                  <a:gd name="connsiteY105" fmla="*/ 548578 h 1797050"/>
                  <a:gd name="connsiteX106" fmla="*/ 1492250 w 2362200"/>
                  <a:gd name="connsiteY106" fmla="*/ 590550 h 1797050"/>
                  <a:gd name="connsiteX107" fmla="*/ 1480344 w 2362200"/>
                  <a:gd name="connsiteY107" fmla="*/ 612775 h 1797050"/>
                  <a:gd name="connsiteX108" fmla="*/ 1450975 w 2362200"/>
                  <a:gd name="connsiteY108" fmla="*/ 622300 h 1797050"/>
                  <a:gd name="connsiteX109" fmla="*/ 1511300 w 2362200"/>
                  <a:gd name="connsiteY109" fmla="*/ 638175 h 1797050"/>
                  <a:gd name="connsiteX110" fmla="*/ 1581944 w 2362200"/>
                  <a:gd name="connsiteY110" fmla="*/ 619919 h 1797050"/>
                  <a:gd name="connsiteX111" fmla="*/ 1622425 w 2362200"/>
                  <a:gd name="connsiteY111" fmla="*/ 613569 h 1797050"/>
                  <a:gd name="connsiteX112" fmla="*/ 1623219 w 2362200"/>
                  <a:gd name="connsiteY112" fmla="*/ 587375 h 1797050"/>
                  <a:gd name="connsiteX113" fmla="*/ 1641475 w 2362200"/>
                  <a:gd name="connsiteY113" fmla="*/ 593725 h 1797050"/>
                  <a:gd name="connsiteX114" fmla="*/ 1698625 w 2362200"/>
                  <a:gd name="connsiteY114" fmla="*/ 611981 h 1797050"/>
                  <a:gd name="connsiteX115" fmla="*/ 1704181 w 2362200"/>
                  <a:gd name="connsiteY115" fmla="*/ 575469 h 1797050"/>
                  <a:gd name="connsiteX116" fmla="*/ 1724025 w 2362200"/>
                  <a:gd name="connsiteY116" fmla="*/ 565150 h 1797050"/>
                  <a:gd name="connsiteX117" fmla="*/ 1803400 w 2362200"/>
                  <a:gd name="connsiteY117" fmla="*/ 508000 h 1797050"/>
                  <a:gd name="connsiteX118" fmla="*/ 1885950 w 2362200"/>
                  <a:gd name="connsiteY118" fmla="*/ 485775 h 1797050"/>
                  <a:gd name="connsiteX119" fmla="*/ 1952625 w 2362200"/>
                  <a:gd name="connsiteY119" fmla="*/ 415925 h 1797050"/>
                  <a:gd name="connsiteX120" fmla="*/ 1977231 w 2362200"/>
                  <a:gd name="connsiteY120" fmla="*/ 409575 h 1797050"/>
                  <a:gd name="connsiteX121" fmla="*/ 2006600 w 2362200"/>
                  <a:gd name="connsiteY121" fmla="*/ 396875 h 1797050"/>
                  <a:gd name="connsiteX122" fmla="*/ 2056606 w 2362200"/>
                  <a:gd name="connsiteY122" fmla="*/ 411956 h 1797050"/>
                  <a:gd name="connsiteX123" fmla="*/ 2078038 w 2362200"/>
                  <a:gd name="connsiteY123" fmla="*/ 452437 h 1797050"/>
                  <a:gd name="connsiteX124" fmla="*/ 2133600 w 2362200"/>
                  <a:gd name="connsiteY124" fmla="*/ 504825 h 1797050"/>
                  <a:gd name="connsiteX125" fmla="*/ 2194719 w 2362200"/>
                  <a:gd name="connsiteY125" fmla="*/ 536575 h 1797050"/>
                  <a:gd name="connsiteX126" fmla="*/ 2248694 w 2362200"/>
                  <a:gd name="connsiteY126" fmla="*/ 523081 h 1797050"/>
                  <a:gd name="connsiteX127" fmla="*/ 2266156 w 2362200"/>
                  <a:gd name="connsiteY127" fmla="*/ 531019 h 1797050"/>
                  <a:gd name="connsiteX128" fmla="*/ 2274887 w 2362200"/>
                  <a:gd name="connsiteY128" fmla="*/ 573881 h 1797050"/>
                  <a:gd name="connsiteX129" fmla="*/ 2324100 w 2362200"/>
                  <a:gd name="connsiteY129" fmla="*/ 606425 h 1797050"/>
                  <a:gd name="connsiteX130" fmla="*/ 2362200 w 2362200"/>
                  <a:gd name="connsiteY130" fmla="*/ 644525 h 1797050"/>
                  <a:gd name="connsiteX131" fmla="*/ 2310857 w 2362200"/>
                  <a:gd name="connsiteY131" fmla="*/ 772537 h 1797050"/>
                  <a:gd name="connsiteX132" fmla="*/ 2273300 w 2362200"/>
                  <a:gd name="connsiteY132" fmla="*/ 895350 h 1797050"/>
                  <a:gd name="connsiteX133" fmla="*/ 2247900 w 2362200"/>
                  <a:gd name="connsiteY133" fmla="*/ 949325 h 1797050"/>
                  <a:gd name="connsiteX134" fmla="*/ 2197100 w 2362200"/>
                  <a:gd name="connsiteY134" fmla="*/ 949325 h 1797050"/>
                  <a:gd name="connsiteX135" fmla="*/ 2174875 w 2362200"/>
                  <a:gd name="connsiteY135" fmla="*/ 993775 h 1797050"/>
                  <a:gd name="connsiteX136" fmla="*/ 2174875 w 2362200"/>
                  <a:gd name="connsiteY136" fmla="*/ 993775 h 1797050"/>
                  <a:gd name="connsiteX137" fmla="*/ 2181225 w 2362200"/>
                  <a:gd name="connsiteY137" fmla="*/ 1022350 h 1797050"/>
                  <a:gd name="connsiteX138" fmla="*/ 2146300 w 2362200"/>
                  <a:gd name="connsiteY138" fmla="*/ 1031875 h 1797050"/>
                  <a:gd name="connsiteX139" fmla="*/ 2095500 w 2362200"/>
                  <a:gd name="connsiteY139" fmla="*/ 1019175 h 1797050"/>
                  <a:gd name="connsiteX140" fmla="*/ 2101850 w 2362200"/>
                  <a:gd name="connsiteY140" fmla="*/ 1073150 h 1797050"/>
                  <a:gd name="connsiteX141" fmla="*/ 2114550 w 2362200"/>
                  <a:gd name="connsiteY141" fmla="*/ 1117600 h 1797050"/>
                  <a:gd name="connsiteX142" fmla="*/ 2051050 w 2362200"/>
                  <a:gd name="connsiteY142" fmla="*/ 1152525 h 1797050"/>
                  <a:gd name="connsiteX143" fmla="*/ 2066925 w 2362200"/>
                  <a:gd name="connsiteY143" fmla="*/ 1174750 h 1797050"/>
                  <a:gd name="connsiteX144" fmla="*/ 2047875 w 2362200"/>
                  <a:gd name="connsiteY144" fmla="*/ 1196975 h 1797050"/>
                  <a:gd name="connsiteX145" fmla="*/ 1968500 w 2362200"/>
                  <a:gd name="connsiteY145" fmla="*/ 1171575 h 1797050"/>
                  <a:gd name="connsiteX146" fmla="*/ 1943100 w 2362200"/>
                  <a:gd name="connsiteY146" fmla="*/ 1187450 h 1797050"/>
                  <a:gd name="connsiteX147" fmla="*/ 1908175 w 2362200"/>
                  <a:gd name="connsiteY147" fmla="*/ 1187450 h 1797050"/>
                  <a:gd name="connsiteX148" fmla="*/ 1908175 w 2362200"/>
                  <a:gd name="connsiteY148" fmla="*/ 1247775 h 1797050"/>
                  <a:gd name="connsiteX149" fmla="*/ 1924050 w 2362200"/>
                  <a:gd name="connsiteY149" fmla="*/ 1263650 h 1797050"/>
                  <a:gd name="connsiteX150" fmla="*/ 1933575 w 2362200"/>
                  <a:gd name="connsiteY150" fmla="*/ 1279525 h 1797050"/>
                  <a:gd name="connsiteX151" fmla="*/ 1943100 w 2362200"/>
                  <a:gd name="connsiteY151" fmla="*/ 1279525 h 1797050"/>
                  <a:gd name="connsiteX152" fmla="*/ 1933575 w 2362200"/>
                  <a:gd name="connsiteY152" fmla="*/ 1304925 h 1797050"/>
                  <a:gd name="connsiteX153" fmla="*/ 1952625 w 2362200"/>
                  <a:gd name="connsiteY153" fmla="*/ 1320800 h 1797050"/>
                  <a:gd name="connsiteX154" fmla="*/ 1949450 w 2362200"/>
                  <a:gd name="connsiteY154" fmla="*/ 1336675 h 1797050"/>
                  <a:gd name="connsiteX155" fmla="*/ 1905000 w 2362200"/>
                  <a:gd name="connsiteY155" fmla="*/ 1336675 h 1797050"/>
                  <a:gd name="connsiteX156" fmla="*/ 1901825 w 2362200"/>
                  <a:gd name="connsiteY156" fmla="*/ 13874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406525 h 1797050"/>
                  <a:gd name="connsiteX159" fmla="*/ 1936750 w 2362200"/>
                  <a:gd name="connsiteY159" fmla="*/ 1447800 h 1797050"/>
                  <a:gd name="connsiteX160" fmla="*/ 1990725 w 2362200"/>
                  <a:gd name="connsiteY160" fmla="*/ 1447800 h 1797050"/>
                  <a:gd name="connsiteX161" fmla="*/ 2060575 w 2362200"/>
                  <a:gd name="connsiteY161" fmla="*/ 1476375 h 1797050"/>
                  <a:gd name="connsiteX162" fmla="*/ 2060575 w 2362200"/>
                  <a:gd name="connsiteY162" fmla="*/ 1504950 h 1797050"/>
                  <a:gd name="connsiteX163" fmla="*/ 2035175 w 2362200"/>
                  <a:gd name="connsiteY163" fmla="*/ 1571625 h 1797050"/>
                  <a:gd name="connsiteX164" fmla="*/ 2063750 w 2362200"/>
                  <a:gd name="connsiteY164" fmla="*/ 1587500 h 1797050"/>
                  <a:gd name="connsiteX165" fmla="*/ 2105025 w 2362200"/>
                  <a:gd name="connsiteY165" fmla="*/ 1660525 h 1797050"/>
                  <a:gd name="connsiteX166" fmla="*/ 2054225 w 2362200"/>
                  <a:gd name="connsiteY166" fmla="*/ 1736725 h 1797050"/>
                  <a:gd name="connsiteX167" fmla="*/ 2028825 w 2362200"/>
                  <a:gd name="connsiteY167" fmla="*/ 1730375 h 1797050"/>
                  <a:gd name="connsiteX168" fmla="*/ 2006600 w 2362200"/>
                  <a:gd name="connsiteY168" fmla="*/ 1717675 h 1797050"/>
                  <a:gd name="connsiteX169" fmla="*/ 2000250 w 2362200"/>
                  <a:gd name="connsiteY169" fmla="*/ 1736725 h 1797050"/>
                  <a:gd name="connsiteX170" fmla="*/ 1958975 w 2362200"/>
                  <a:gd name="connsiteY170" fmla="*/ 1746250 h 1797050"/>
                  <a:gd name="connsiteX171" fmla="*/ 1952625 w 2362200"/>
                  <a:gd name="connsiteY171" fmla="*/ 1778000 h 1797050"/>
                  <a:gd name="connsiteX172" fmla="*/ 1901825 w 2362200"/>
                  <a:gd name="connsiteY172" fmla="*/ 1797050 h 1797050"/>
                  <a:gd name="connsiteX173" fmla="*/ 1879600 w 2362200"/>
                  <a:gd name="connsiteY173" fmla="*/ 1758950 h 1797050"/>
                  <a:gd name="connsiteX174" fmla="*/ 1841500 w 2362200"/>
                  <a:gd name="connsiteY174" fmla="*/ 1768475 h 1797050"/>
                  <a:gd name="connsiteX175" fmla="*/ 1844675 w 2362200"/>
                  <a:gd name="connsiteY175" fmla="*/ 1730375 h 1797050"/>
                  <a:gd name="connsiteX176" fmla="*/ 1825625 w 2362200"/>
                  <a:gd name="connsiteY176" fmla="*/ 1704975 h 1797050"/>
                  <a:gd name="connsiteX177" fmla="*/ 1860550 w 2362200"/>
                  <a:gd name="connsiteY177" fmla="*/ 1685925 h 1797050"/>
                  <a:gd name="connsiteX178" fmla="*/ 1803400 w 2362200"/>
                  <a:gd name="connsiteY178" fmla="*/ 1666875 h 1797050"/>
                  <a:gd name="connsiteX179" fmla="*/ 1790700 w 2362200"/>
                  <a:gd name="connsiteY179" fmla="*/ 1692275 h 1797050"/>
                  <a:gd name="connsiteX180" fmla="*/ 1746250 w 2362200"/>
                  <a:gd name="connsiteY180" fmla="*/ 1711325 h 1797050"/>
                  <a:gd name="connsiteX181" fmla="*/ 1739900 w 2362200"/>
                  <a:gd name="connsiteY181" fmla="*/ 1733550 h 1797050"/>
                  <a:gd name="connsiteX182" fmla="*/ 1724025 w 2362200"/>
                  <a:gd name="connsiteY182" fmla="*/ 1739900 h 1797050"/>
                  <a:gd name="connsiteX183" fmla="*/ 1701800 w 2362200"/>
                  <a:gd name="connsiteY183" fmla="*/ 1739900 h 1797050"/>
                  <a:gd name="connsiteX184" fmla="*/ 1714500 w 2362200"/>
                  <a:gd name="connsiteY184" fmla="*/ 1704975 h 1797050"/>
                  <a:gd name="connsiteX185" fmla="*/ 1739900 w 2362200"/>
                  <a:gd name="connsiteY185" fmla="*/ 1679575 h 1797050"/>
                  <a:gd name="connsiteX186" fmla="*/ 1730375 w 2362200"/>
                  <a:gd name="connsiteY186" fmla="*/ 1654175 h 1797050"/>
                  <a:gd name="connsiteX187" fmla="*/ 1708150 w 2362200"/>
                  <a:gd name="connsiteY187" fmla="*/ 1654175 h 1797050"/>
                  <a:gd name="connsiteX188" fmla="*/ 1695450 w 2362200"/>
                  <a:gd name="connsiteY188" fmla="*/ 1679575 h 1797050"/>
                  <a:gd name="connsiteX189" fmla="*/ 1663700 w 2362200"/>
                  <a:gd name="connsiteY189" fmla="*/ 1685925 h 1797050"/>
                  <a:gd name="connsiteX190" fmla="*/ 1628775 w 2362200"/>
                  <a:gd name="connsiteY190" fmla="*/ 1698625 h 1797050"/>
                  <a:gd name="connsiteX191" fmla="*/ 1600200 w 2362200"/>
                  <a:gd name="connsiteY191" fmla="*/ 1670050 h 1797050"/>
                  <a:gd name="connsiteX192" fmla="*/ 1597025 w 2362200"/>
                  <a:gd name="connsiteY192" fmla="*/ 1635125 h 1797050"/>
                  <a:gd name="connsiteX193" fmla="*/ 1568450 w 2362200"/>
                  <a:gd name="connsiteY193" fmla="*/ 1619250 h 1797050"/>
                  <a:gd name="connsiteX194" fmla="*/ 1558925 w 2362200"/>
                  <a:gd name="connsiteY194" fmla="*/ 1584325 h 1797050"/>
                  <a:gd name="connsiteX195" fmla="*/ 1517650 w 2362200"/>
                  <a:gd name="connsiteY195" fmla="*/ 1555750 h 1797050"/>
                  <a:gd name="connsiteX196" fmla="*/ 1498600 w 2362200"/>
                  <a:gd name="connsiteY196" fmla="*/ 1558925 h 1797050"/>
                  <a:gd name="connsiteX197" fmla="*/ 1466850 w 2362200"/>
                  <a:gd name="connsiteY197" fmla="*/ 1603375 h 1797050"/>
                  <a:gd name="connsiteX198" fmla="*/ 1419225 w 2362200"/>
                  <a:gd name="connsiteY198" fmla="*/ 1622425 h 1797050"/>
                  <a:gd name="connsiteX199" fmla="*/ 1393825 w 2362200"/>
                  <a:gd name="connsiteY199" fmla="*/ 1587500 h 1797050"/>
                  <a:gd name="connsiteX200" fmla="*/ 1368425 w 2362200"/>
                  <a:gd name="connsiteY200" fmla="*/ 1587500 h 1797050"/>
                  <a:gd name="connsiteX201" fmla="*/ 1270000 w 2362200"/>
                  <a:gd name="connsiteY201" fmla="*/ 1511300 h 1797050"/>
                  <a:gd name="connsiteX202" fmla="*/ 1276350 w 2362200"/>
                  <a:gd name="connsiteY202" fmla="*/ 1463675 h 1797050"/>
                  <a:gd name="connsiteX203" fmla="*/ 1238250 w 2362200"/>
                  <a:gd name="connsiteY203" fmla="*/ 1457325 h 1797050"/>
                  <a:gd name="connsiteX204" fmla="*/ 1222375 w 2362200"/>
                  <a:gd name="connsiteY204" fmla="*/ 1482725 h 1797050"/>
                  <a:gd name="connsiteX205" fmla="*/ 1187450 w 2362200"/>
                  <a:gd name="connsiteY205" fmla="*/ 1482725 h 1797050"/>
                  <a:gd name="connsiteX206" fmla="*/ 1139825 w 2362200"/>
                  <a:gd name="connsiteY206" fmla="*/ 1460500 h 1797050"/>
                  <a:gd name="connsiteX207" fmla="*/ 1092200 w 2362200"/>
                  <a:gd name="connsiteY207" fmla="*/ 1495425 h 1797050"/>
                  <a:gd name="connsiteX208" fmla="*/ 1098550 w 2362200"/>
                  <a:gd name="connsiteY208" fmla="*/ 1511300 h 1797050"/>
                  <a:gd name="connsiteX209" fmla="*/ 1079500 w 2362200"/>
                  <a:gd name="connsiteY209" fmla="*/ 1530350 h 1797050"/>
                  <a:gd name="connsiteX210" fmla="*/ 1035050 w 2362200"/>
                  <a:gd name="connsiteY210" fmla="*/ 1530350 h 1797050"/>
                  <a:gd name="connsiteX211" fmla="*/ 1006475 w 2362200"/>
                  <a:gd name="connsiteY211" fmla="*/ 1574800 h 1797050"/>
                  <a:gd name="connsiteX212" fmla="*/ 958850 w 2362200"/>
                  <a:gd name="connsiteY212" fmla="*/ 1571625 h 1797050"/>
                  <a:gd name="connsiteX213" fmla="*/ 952500 w 2362200"/>
                  <a:gd name="connsiteY213" fmla="*/ 1587500 h 1797050"/>
                  <a:gd name="connsiteX214" fmla="*/ 965200 w 2362200"/>
                  <a:gd name="connsiteY214" fmla="*/ 1670050 h 1797050"/>
                  <a:gd name="connsiteX215" fmla="*/ 939800 w 2362200"/>
                  <a:gd name="connsiteY215" fmla="*/ 1714500 h 1797050"/>
                  <a:gd name="connsiteX216" fmla="*/ 901700 w 2362200"/>
                  <a:gd name="connsiteY216" fmla="*/ 1720850 h 1797050"/>
                  <a:gd name="connsiteX217" fmla="*/ 898525 w 2362200"/>
                  <a:gd name="connsiteY217" fmla="*/ 1746250 h 1797050"/>
                  <a:gd name="connsiteX218" fmla="*/ 869950 w 2362200"/>
                  <a:gd name="connsiteY218" fmla="*/ 1746250 h 1797050"/>
                  <a:gd name="connsiteX219" fmla="*/ 854075 w 2362200"/>
                  <a:gd name="connsiteY219" fmla="*/ 1758950 h 1797050"/>
                  <a:gd name="connsiteX220" fmla="*/ 847725 w 2362200"/>
                  <a:gd name="connsiteY220" fmla="*/ 1771650 h 1797050"/>
                  <a:gd name="connsiteX221" fmla="*/ 828675 w 2362200"/>
                  <a:gd name="connsiteY221" fmla="*/ 1765300 h 1797050"/>
                  <a:gd name="connsiteX222" fmla="*/ 819150 w 2362200"/>
                  <a:gd name="connsiteY222" fmla="*/ 1752600 h 1797050"/>
                  <a:gd name="connsiteX223" fmla="*/ 790575 w 2362200"/>
                  <a:gd name="connsiteY223" fmla="*/ 1771650 h 1797050"/>
                  <a:gd name="connsiteX224" fmla="*/ 692150 w 2362200"/>
                  <a:gd name="connsiteY224" fmla="*/ 1701800 h 1797050"/>
                  <a:gd name="connsiteX225" fmla="*/ 650875 w 2362200"/>
                  <a:gd name="connsiteY225" fmla="*/ 1720850 h 1797050"/>
                  <a:gd name="connsiteX226" fmla="*/ 615950 w 2362200"/>
                  <a:gd name="connsiteY226" fmla="*/ 1685925 h 1797050"/>
                  <a:gd name="connsiteX227" fmla="*/ 581025 w 2362200"/>
                  <a:gd name="connsiteY227" fmla="*/ 1689100 h 1797050"/>
                  <a:gd name="connsiteX228" fmla="*/ 571500 w 2362200"/>
                  <a:gd name="connsiteY228" fmla="*/ 1609725 h 1797050"/>
                  <a:gd name="connsiteX229" fmla="*/ 523875 w 2362200"/>
                  <a:gd name="connsiteY229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29381 w 2362200"/>
                  <a:gd name="connsiteY58" fmla="*/ 196057 h 1797050"/>
                  <a:gd name="connsiteX59" fmla="*/ 161925 w 2362200"/>
                  <a:gd name="connsiteY59" fmla="*/ 196850 h 1797050"/>
                  <a:gd name="connsiteX60" fmla="*/ 168275 w 2362200"/>
                  <a:gd name="connsiteY60" fmla="*/ 164306 h 1797050"/>
                  <a:gd name="connsiteX61" fmla="*/ 187325 w 2362200"/>
                  <a:gd name="connsiteY61" fmla="*/ 163513 h 1797050"/>
                  <a:gd name="connsiteX62" fmla="*/ 194469 w 2362200"/>
                  <a:gd name="connsiteY62" fmla="*/ 100806 h 1797050"/>
                  <a:gd name="connsiteX63" fmla="*/ 250031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4169 w 2362200"/>
                  <a:gd name="connsiteY65" fmla="*/ 100807 h 1797050"/>
                  <a:gd name="connsiteX66" fmla="*/ 347663 w 2362200"/>
                  <a:gd name="connsiteY66" fmla="*/ 113507 h 1797050"/>
                  <a:gd name="connsiteX67" fmla="*/ 377824 w 2362200"/>
                  <a:gd name="connsiteY67" fmla="*/ 125413 h 1797050"/>
                  <a:gd name="connsiteX68" fmla="*/ 400050 w 2362200"/>
                  <a:gd name="connsiteY68" fmla="*/ 107950 h 1797050"/>
                  <a:gd name="connsiteX69" fmla="*/ 403225 w 2362200"/>
                  <a:gd name="connsiteY69" fmla="*/ 107950 h 1797050"/>
                  <a:gd name="connsiteX70" fmla="*/ 409575 w 2362200"/>
                  <a:gd name="connsiteY70" fmla="*/ 120650 h 1797050"/>
                  <a:gd name="connsiteX71" fmla="*/ 428625 w 2362200"/>
                  <a:gd name="connsiteY71" fmla="*/ 120650 h 1797050"/>
                  <a:gd name="connsiteX72" fmla="*/ 436563 w 2362200"/>
                  <a:gd name="connsiteY72" fmla="*/ 102394 h 1797050"/>
                  <a:gd name="connsiteX73" fmla="*/ 365125 w 2362200"/>
                  <a:gd name="connsiteY73" fmla="*/ 55563 h 1797050"/>
                  <a:gd name="connsiteX74" fmla="*/ 384175 w 2362200"/>
                  <a:gd name="connsiteY74" fmla="*/ 43656 h 1797050"/>
                  <a:gd name="connsiteX75" fmla="*/ 433388 w 2362200"/>
                  <a:gd name="connsiteY75" fmla="*/ 42862 h 1797050"/>
                  <a:gd name="connsiteX76" fmla="*/ 454025 w 2362200"/>
                  <a:gd name="connsiteY76" fmla="*/ 63500 h 1797050"/>
                  <a:gd name="connsiteX77" fmla="*/ 511969 w 2362200"/>
                  <a:gd name="connsiteY77" fmla="*/ 75406 h 1797050"/>
                  <a:gd name="connsiteX78" fmla="*/ 606425 w 2362200"/>
                  <a:gd name="connsiteY78" fmla="*/ 22225 h 1797050"/>
                  <a:gd name="connsiteX79" fmla="*/ 638969 w 2362200"/>
                  <a:gd name="connsiteY79" fmla="*/ 31750 h 1797050"/>
                  <a:gd name="connsiteX80" fmla="*/ 644525 w 2362200"/>
                  <a:gd name="connsiteY80" fmla="*/ 0 h 1797050"/>
                  <a:gd name="connsiteX81" fmla="*/ 715169 w 2362200"/>
                  <a:gd name="connsiteY81" fmla="*/ 5556 h 1797050"/>
                  <a:gd name="connsiteX82" fmla="*/ 723900 w 2362200"/>
                  <a:gd name="connsiteY82" fmla="*/ 31750 h 1797050"/>
                  <a:gd name="connsiteX83" fmla="*/ 750888 w 2362200"/>
                  <a:gd name="connsiteY83" fmla="*/ 63500 h 1797050"/>
                  <a:gd name="connsiteX84" fmla="*/ 765968 w 2362200"/>
                  <a:gd name="connsiteY84" fmla="*/ 44450 h 1797050"/>
                  <a:gd name="connsiteX85" fmla="*/ 806450 w 2362200"/>
                  <a:gd name="connsiteY85" fmla="*/ 41275 h 1797050"/>
                  <a:gd name="connsiteX86" fmla="*/ 825500 w 2362200"/>
                  <a:gd name="connsiteY86" fmla="*/ 34925 h 1797050"/>
                  <a:gd name="connsiteX87" fmla="*/ 844550 w 2362200"/>
                  <a:gd name="connsiteY87" fmla="*/ 6350 h 1797050"/>
                  <a:gd name="connsiteX88" fmla="*/ 888206 w 2362200"/>
                  <a:gd name="connsiteY88" fmla="*/ 12700 h 1797050"/>
                  <a:gd name="connsiteX89" fmla="*/ 900906 w 2362200"/>
                  <a:gd name="connsiteY89" fmla="*/ 83344 h 1797050"/>
                  <a:gd name="connsiteX90" fmla="*/ 952500 w 2362200"/>
                  <a:gd name="connsiteY90" fmla="*/ 123825 h 1797050"/>
                  <a:gd name="connsiteX91" fmla="*/ 996950 w 2362200"/>
                  <a:gd name="connsiteY91" fmla="*/ 203200 h 1797050"/>
                  <a:gd name="connsiteX92" fmla="*/ 1037432 w 2362200"/>
                  <a:gd name="connsiteY92" fmla="*/ 228600 h 1797050"/>
                  <a:gd name="connsiteX93" fmla="*/ 1073944 w 2362200"/>
                  <a:gd name="connsiteY93" fmla="*/ 230981 h 1797050"/>
                  <a:gd name="connsiteX94" fmla="*/ 1129242 w 2362200"/>
                  <a:gd name="connsiteY94" fmla="*/ 283633 h 1797050"/>
                  <a:gd name="connsiteX95" fmla="*/ 1169458 w 2362200"/>
                  <a:gd name="connsiteY95" fmla="*/ 281517 h 1797050"/>
                  <a:gd name="connsiteX96" fmla="*/ 1206500 w 2362200"/>
                  <a:gd name="connsiteY96" fmla="*/ 317500 h 1797050"/>
                  <a:gd name="connsiteX97" fmla="*/ 1206500 w 2362200"/>
                  <a:gd name="connsiteY97" fmla="*/ 346075 h 1797050"/>
                  <a:gd name="connsiteX98" fmla="*/ 1279525 w 2362200"/>
                  <a:gd name="connsiteY98" fmla="*/ 384175 h 1797050"/>
                  <a:gd name="connsiteX99" fmla="*/ 1301750 w 2362200"/>
                  <a:gd name="connsiteY99" fmla="*/ 416983 h 1797050"/>
                  <a:gd name="connsiteX100" fmla="*/ 1282700 w 2362200"/>
                  <a:gd name="connsiteY100" fmla="*/ 460375 h 1797050"/>
                  <a:gd name="connsiteX101" fmla="*/ 1336675 w 2362200"/>
                  <a:gd name="connsiteY101" fmla="*/ 504825 h 1797050"/>
                  <a:gd name="connsiteX102" fmla="*/ 1378744 w 2362200"/>
                  <a:gd name="connsiteY102" fmla="*/ 503238 h 1797050"/>
                  <a:gd name="connsiteX103" fmla="*/ 1403350 w 2362200"/>
                  <a:gd name="connsiteY103" fmla="*/ 530225 h 1797050"/>
                  <a:gd name="connsiteX104" fmla="*/ 1434307 w 2362200"/>
                  <a:gd name="connsiteY104" fmla="*/ 526475 h 1797050"/>
                  <a:gd name="connsiteX105" fmla="*/ 1468438 w 2362200"/>
                  <a:gd name="connsiteY105" fmla="*/ 548578 h 1797050"/>
                  <a:gd name="connsiteX106" fmla="*/ 1492250 w 2362200"/>
                  <a:gd name="connsiteY106" fmla="*/ 590550 h 1797050"/>
                  <a:gd name="connsiteX107" fmla="*/ 1480344 w 2362200"/>
                  <a:gd name="connsiteY107" fmla="*/ 612775 h 1797050"/>
                  <a:gd name="connsiteX108" fmla="*/ 1450975 w 2362200"/>
                  <a:gd name="connsiteY108" fmla="*/ 622300 h 1797050"/>
                  <a:gd name="connsiteX109" fmla="*/ 1511300 w 2362200"/>
                  <a:gd name="connsiteY109" fmla="*/ 638175 h 1797050"/>
                  <a:gd name="connsiteX110" fmla="*/ 1581944 w 2362200"/>
                  <a:gd name="connsiteY110" fmla="*/ 619919 h 1797050"/>
                  <a:gd name="connsiteX111" fmla="*/ 1622425 w 2362200"/>
                  <a:gd name="connsiteY111" fmla="*/ 613569 h 1797050"/>
                  <a:gd name="connsiteX112" fmla="*/ 1623219 w 2362200"/>
                  <a:gd name="connsiteY112" fmla="*/ 587375 h 1797050"/>
                  <a:gd name="connsiteX113" fmla="*/ 1641475 w 2362200"/>
                  <a:gd name="connsiteY113" fmla="*/ 593725 h 1797050"/>
                  <a:gd name="connsiteX114" fmla="*/ 1698625 w 2362200"/>
                  <a:gd name="connsiteY114" fmla="*/ 611981 h 1797050"/>
                  <a:gd name="connsiteX115" fmla="*/ 1704181 w 2362200"/>
                  <a:gd name="connsiteY115" fmla="*/ 575469 h 1797050"/>
                  <a:gd name="connsiteX116" fmla="*/ 1724025 w 2362200"/>
                  <a:gd name="connsiteY116" fmla="*/ 565150 h 1797050"/>
                  <a:gd name="connsiteX117" fmla="*/ 1803400 w 2362200"/>
                  <a:gd name="connsiteY117" fmla="*/ 508000 h 1797050"/>
                  <a:gd name="connsiteX118" fmla="*/ 1885950 w 2362200"/>
                  <a:gd name="connsiteY118" fmla="*/ 485775 h 1797050"/>
                  <a:gd name="connsiteX119" fmla="*/ 1952625 w 2362200"/>
                  <a:gd name="connsiteY119" fmla="*/ 415925 h 1797050"/>
                  <a:gd name="connsiteX120" fmla="*/ 1977231 w 2362200"/>
                  <a:gd name="connsiteY120" fmla="*/ 409575 h 1797050"/>
                  <a:gd name="connsiteX121" fmla="*/ 2006600 w 2362200"/>
                  <a:gd name="connsiteY121" fmla="*/ 396875 h 1797050"/>
                  <a:gd name="connsiteX122" fmla="*/ 2056606 w 2362200"/>
                  <a:gd name="connsiteY122" fmla="*/ 411956 h 1797050"/>
                  <a:gd name="connsiteX123" fmla="*/ 2078038 w 2362200"/>
                  <a:gd name="connsiteY123" fmla="*/ 452437 h 1797050"/>
                  <a:gd name="connsiteX124" fmla="*/ 2133600 w 2362200"/>
                  <a:gd name="connsiteY124" fmla="*/ 504825 h 1797050"/>
                  <a:gd name="connsiteX125" fmla="*/ 2194719 w 2362200"/>
                  <a:gd name="connsiteY125" fmla="*/ 536575 h 1797050"/>
                  <a:gd name="connsiteX126" fmla="*/ 2248694 w 2362200"/>
                  <a:gd name="connsiteY126" fmla="*/ 523081 h 1797050"/>
                  <a:gd name="connsiteX127" fmla="*/ 2266156 w 2362200"/>
                  <a:gd name="connsiteY127" fmla="*/ 531019 h 1797050"/>
                  <a:gd name="connsiteX128" fmla="*/ 2274887 w 2362200"/>
                  <a:gd name="connsiteY128" fmla="*/ 573881 h 1797050"/>
                  <a:gd name="connsiteX129" fmla="*/ 2324100 w 2362200"/>
                  <a:gd name="connsiteY129" fmla="*/ 606425 h 1797050"/>
                  <a:gd name="connsiteX130" fmla="*/ 2362200 w 2362200"/>
                  <a:gd name="connsiteY130" fmla="*/ 644525 h 1797050"/>
                  <a:gd name="connsiteX131" fmla="*/ 2310857 w 2362200"/>
                  <a:gd name="connsiteY131" fmla="*/ 772537 h 1797050"/>
                  <a:gd name="connsiteX132" fmla="*/ 2273300 w 2362200"/>
                  <a:gd name="connsiteY132" fmla="*/ 895350 h 1797050"/>
                  <a:gd name="connsiteX133" fmla="*/ 2247900 w 2362200"/>
                  <a:gd name="connsiteY133" fmla="*/ 949325 h 1797050"/>
                  <a:gd name="connsiteX134" fmla="*/ 2197100 w 2362200"/>
                  <a:gd name="connsiteY134" fmla="*/ 949325 h 1797050"/>
                  <a:gd name="connsiteX135" fmla="*/ 2174875 w 2362200"/>
                  <a:gd name="connsiteY135" fmla="*/ 993775 h 1797050"/>
                  <a:gd name="connsiteX136" fmla="*/ 2174875 w 2362200"/>
                  <a:gd name="connsiteY136" fmla="*/ 993775 h 1797050"/>
                  <a:gd name="connsiteX137" fmla="*/ 2181225 w 2362200"/>
                  <a:gd name="connsiteY137" fmla="*/ 1022350 h 1797050"/>
                  <a:gd name="connsiteX138" fmla="*/ 2146300 w 2362200"/>
                  <a:gd name="connsiteY138" fmla="*/ 1031875 h 1797050"/>
                  <a:gd name="connsiteX139" fmla="*/ 2095500 w 2362200"/>
                  <a:gd name="connsiteY139" fmla="*/ 1019175 h 1797050"/>
                  <a:gd name="connsiteX140" fmla="*/ 2101850 w 2362200"/>
                  <a:gd name="connsiteY140" fmla="*/ 1073150 h 1797050"/>
                  <a:gd name="connsiteX141" fmla="*/ 2114550 w 2362200"/>
                  <a:gd name="connsiteY141" fmla="*/ 1117600 h 1797050"/>
                  <a:gd name="connsiteX142" fmla="*/ 2051050 w 2362200"/>
                  <a:gd name="connsiteY142" fmla="*/ 1152525 h 1797050"/>
                  <a:gd name="connsiteX143" fmla="*/ 2066925 w 2362200"/>
                  <a:gd name="connsiteY143" fmla="*/ 1174750 h 1797050"/>
                  <a:gd name="connsiteX144" fmla="*/ 2047875 w 2362200"/>
                  <a:gd name="connsiteY144" fmla="*/ 1196975 h 1797050"/>
                  <a:gd name="connsiteX145" fmla="*/ 1968500 w 2362200"/>
                  <a:gd name="connsiteY145" fmla="*/ 1171575 h 1797050"/>
                  <a:gd name="connsiteX146" fmla="*/ 1943100 w 2362200"/>
                  <a:gd name="connsiteY146" fmla="*/ 1187450 h 1797050"/>
                  <a:gd name="connsiteX147" fmla="*/ 1908175 w 2362200"/>
                  <a:gd name="connsiteY147" fmla="*/ 1187450 h 1797050"/>
                  <a:gd name="connsiteX148" fmla="*/ 1908175 w 2362200"/>
                  <a:gd name="connsiteY148" fmla="*/ 1247775 h 1797050"/>
                  <a:gd name="connsiteX149" fmla="*/ 1924050 w 2362200"/>
                  <a:gd name="connsiteY149" fmla="*/ 1263650 h 1797050"/>
                  <a:gd name="connsiteX150" fmla="*/ 1933575 w 2362200"/>
                  <a:gd name="connsiteY150" fmla="*/ 1279525 h 1797050"/>
                  <a:gd name="connsiteX151" fmla="*/ 1943100 w 2362200"/>
                  <a:gd name="connsiteY151" fmla="*/ 1279525 h 1797050"/>
                  <a:gd name="connsiteX152" fmla="*/ 1933575 w 2362200"/>
                  <a:gd name="connsiteY152" fmla="*/ 1304925 h 1797050"/>
                  <a:gd name="connsiteX153" fmla="*/ 1952625 w 2362200"/>
                  <a:gd name="connsiteY153" fmla="*/ 1320800 h 1797050"/>
                  <a:gd name="connsiteX154" fmla="*/ 1949450 w 2362200"/>
                  <a:gd name="connsiteY154" fmla="*/ 1336675 h 1797050"/>
                  <a:gd name="connsiteX155" fmla="*/ 1905000 w 2362200"/>
                  <a:gd name="connsiteY155" fmla="*/ 1336675 h 1797050"/>
                  <a:gd name="connsiteX156" fmla="*/ 1901825 w 2362200"/>
                  <a:gd name="connsiteY156" fmla="*/ 13874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406525 h 1797050"/>
                  <a:gd name="connsiteX159" fmla="*/ 1936750 w 2362200"/>
                  <a:gd name="connsiteY159" fmla="*/ 1447800 h 1797050"/>
                  <a:gd name="connsiteX160" fmla="*/ 1990725 w 2362200"/>
                  <a:gd name="connsiteY160" fmla="*/ 1447800 h 1797050"/>
                  <a:gd name="connsiteX161" fmla="*/ 2060575 w 2362200"/>
                  <a:gd name="connsiteY161" fmla="*/ 1476375 h 1797050"/>
                  <a:gd name="connsiteX162" fmla="*/ 2060575 w 2362200"/>
                  <a:gd name="connsiteY162" fmla="*/ 1504950 h 1797050"/>
                  <a:gd name="connsiteX163" fmla="*/ 2035175 w 2362200"/>
                  <a:gd name="connsiteY163" fmla="*/ 1571625 h 1797050"/>
                  <a:gd name="connsiteX164" fmla="*/ 2063750 w 2362200"/>
                  <a:gd name="connsiteY164" fmla="*/ 1587500 h 1797050"/>
                  <a:gd name="connsiteX165" fmla="*/ 2105025 w 2362200"/>
                  <a:gd name="connsiteY165" fmla="*/ 1660525 h 1797050"/>
                  <a:gd name="connsiteX166" fmla="*/ 2054225 w 2362200"/>
                  <a:gd name="connsiteY166" fmla="*/ 1736725 h 1797050"/>
                  <a:gd name="connsiteX167" fmla="*/ 2028825 w 2362200"/>
                  <a:gd name="connsiteY167" fmla="*/ 1730375 h 1797050"/>
                  <a:gd name="connsiteX168" fmla="*/ 2006600 w 2362200"/>
                  <a:gd name="connsiteY168" fmla="*/ 1717675 h 1797050"/>
                  <a:gd name="connsiteX169" fmla="*/ 2000250 w 2362200"/>
                  <a:gd name="connsiteY169" fmla="*/ 1736725 h 1797050"/>
                  <a:gd name="connsiteX170" fmla="*/ 1958975 w 2362200"/>
                  <a:gd name="connsiteY170" fmla="*/ 1746250 h 1797050"/>
                  <a:gd name="connsiteX171" fmla="*/ 1952625 w 2362200"/>
                  <a:gd name="connsiteY171" fmla="*/ 1778000 h 1797050"/>
                  <a:gd name="connsiteX172" fmla="*/ 1901825 w 2362200"/>
                  <a:gd name="connsiteY172" fmla="*/ 1797050 h 1797050"/>
                  <a:gd name="connsiteX173" fmla="*/ 1879600 w 2362200"/>
                  <a:gd name="connsiteY173" fmla="*/ 1758950 h 1797050"/>
                  <a:gd name="connsiteX174" fmla="*/ 1841500 w 2362200"/>
                  <a:gd name="connsiteY174" fmla="*/ 1768475 h 1797050"/>
                  <a:gd name="connsiteX175" fmla="*/ 1844675 w 2362200"/>
                  <a:gd name="connsiteY175" fmla="*/ 1730375 h 1797050"/>
                  <a:gd name="connsiteX176" fmla="*/ 1825625 w 2362200"/>
                  <a:gd name="connsiteY176" fmla="*/ 1704975 h 1797050"/>
                  <a:gd name="connsiteX177" fmla="*/ 1860550 w 2362200"/>
                  <a:gd name="connsiteY177" fmla="*/ 1685925 h 1797050"/>
                  <a:gd name="connsiteX178" fmla="*/ 1803400 w 2362200"/>
                  <a:gd name="connsiteY178" fmla="*/ 1666875 h 1797050"/>
                  <a:gd name="connsiteX179" fmla="*/ 1790700 w 2362200"/>
                  <a:gd name="connsiteY179" fmla="*/ 1692275 h 1797050"/>
                  <a:gd name="connsiteX180" fmla="*/ 1746250 w 2362200"/>
                  <a:gd name="connsiteY180" fmla="*/ 1711325 h 1797050"/>
                  <a:gd name="connsiteX181" fmla="*/ 1739900 w 2362200"/>
                  <a:gd name="connsiteY181" fmla="*/ 1733550 h 1797050"/>
                  <a:gd name="connsiteX182" fmla="*/ 1724025 w 2362200"/>
                  <a:gd name="connsiteY182" fmla="*/ 1739900 h 1797050"/>
                  <a:gd name="connsiteX183" fmla="*/ 1701800 w 2362200"/>
                  <a:gd name="connsiteY183" fmla="*/ 1739900 h 1797050"/>
                  <a:gd name="connsiteX184" fmla="*/ 1714500 w 2362200"/>
                  <a:gd name="connsiteY184" fmla="*/ 1704975 h 1797050"/>
                  <a:gd name="connsiteX185" fmla="*/ 1739900 w 2362200"/>
                  <a:gd name="connsiteY185" fmla="*/ 1679575 h 1797050"/>
                  <a:gd name="connsiteX186" fmla="*/ 1730375 w 2362200"/>
                  <a:gd name="connsiteY186" fmla="*/ 1654175 h 1797050"/>
                  <a:gd name="connsiteX187" fmla="*/ 1708150 w 2362200"/>
                  <a:gd name="connsiteY187" fmla="*/ 1654175 h 1797050"/>
                  <a:gd name="connsiteX188" fmla="*/ 1695450 w 2362200"/>
                  <a:gd name="connsiteY188" fmla="*/ 1679575 h 1797050"/>
                  <a:gd name="connsiteX189" fmla="*/ 1663700 w 2362200"/>
                  <a:gd name="connsiteY189" fmla="*/ 1685925 h 1797050"/>
                  <a:gd name="connsiteX190" fmla="*/ 1628775 w 2362200"/>
                  <a:gd name="connsiteY190" fmla="*/ 1698625 h 1797050"/>
                  <a:gd name="connsiteX191" fmla="*/ 1600200 w 2362200"/>
                  <a:gd name="connsiteY191" fmla="*/ 1670050 h 1797050"/>
                  <a:gd name="connsiteX192" fmla="*/ 1597025 w 2362200"/>
                  <a:gd name="connsiteY192" fmla="*/ 1635125 h 1797050"/>
                  <a:gd name="connsiteX193" fmla="*/ 1568450 w 2362200"/>
                  <a:gd name="connsiteY193" fmla="*/ 1619250 h 1797050"/>
                  <a:gd name="connsiteX194" fmla="*/ 1558925 w 2362200"/>
                  <a:gd name="connsiteY194" fmla="*/ 1584325 h 1797050"/>
                  <a:gd name="connsiteX195" fmla="*/ 1517650 w 2362200"/>
                  <a:gd name="connsiteY195" fmla="*/ 1555750 h 1797050"/>
                  <a:gd name="connsiteX196" fmla="*/ 1498600 w 2362200"/>
                  <a:gd name="connsiteY196" fmla="*/ 1558925 h 1797050"/>
                  <a:gd name="connsiteX197" fmla="*/ 1466850 w 2362200"/>
                  <a:gd name="connsiteY197" fmla="*/ 1603375 h 1797050"/>
                  <a:gd name="connsiteX198" fmla="*/ 1419225 w 2362200"/>
                  <a:gd name="connsiteY198" fmla="*/ 1622425 h 1797050"/>
                  <a:gd name="connsiteX199" fmla="*/ 1393825 w 2362200"/>
                  <a:gd name="connsiteY199" fmla="*/ 1587500 h 1797050"/>
                  <a:gd name="connsiteX200" fmla="*/ 1368425 w 2362200"/>
                  <a:gd name="connsiteY200" fmla="*/ 1587500 h 1797050"/>
                  <a:gd name="connsiteX201" fmla="*/ 1270000 w 2362200"/>
                  <a:gd name="connsiteY201" fmla="*/ 1511300 h 1797050"/>
                  <a:gd name="connsiteX202" fmla="*/ 1276350 w 2362200"/>
                  <a:gd name="connsiteY202" fmla="*/ 1463675 h 1797050"/>
                  <a:gd name="connsiteX203" fmla="*/ 1238250 w 2362200"/>
                  <a:gd name="connsiteY203" fmla="*/ 1457325 h 1797050"/>
                  <a:gd name="connsiteX204" fmla="*/ 1222375 w 2362200"/>
                  <a:gd name="connsiteY204" fmla="*/ 1482725 h 1797050"/>
                  <a:gd name="connsiteX205" fmla="*/ 1187450 w 2362200"/>
                  <a:gd name="connsiteY205" fmla="*/ 1482725 h 1797050"/>
                  <a:gd name="connsiteX206" fmla="*/ 1139825 w 2362200"/>
                  <a:gd name="connsiteY206" fmla="*/ 1460500 h 1797050"/>
                  <a:gd name="connsiteX207" fmla="*/ 1092200 w 2362200"/>
                  <a:gd name="connsiteY207" fmla="*/ 1495425 h 1797050"/>
                  <a:gd name="connsiteX208" fmla="*/ 1098550 w 2362200"/>
                  <a:gd name="connsiteY208" fmla="*/ 1511300 h 1797050"/>
                  <a:gd name="connsiteX209" fmla="*/ 1079500 w 2362200"/>
                  <a:gd name="connsiteY209" fmla="*/ 1530350 h 1797050"/>
                  <a:gd name="connsiteX210" fmla="*/ 1035050 w 2362200"/>
                  <a:gd name="connsiteY210" fmla="*/ 1530350 h 1797050"/>
                  <a:gd name="connsiteX211" fmla="*/ 1006475 w 2362200"/>
                  <a:gd name="connsiteY211" fmla="*/ 1574800 h 1797050"/>
                  <a:gd name="connsiteX212" fmla="*/ 958850 w 2362200"/>
                  <a:gd name="connsiteY212" fmla="*/ 1571625 h 1797050"/>
                  <a:gd name="connsiteX213" fmla="*/ 952500 w 2362200"/>
                  <a:gd name="connsiteY213" fmla="*/ 1587500 h 1797050"/>
                  <a:gd name="connsiteX214" fmla="*/ 965200 w 2362200"/>
                  <a:gd name="connsiteY214" fmla="*/ 1670050 h 1797050"/>
                  <a:gd name="connsiteX215" fmla="*/ 939800 w 2362200"/>
                  <a:gd name="connsiteY215" fmla="*/ 1714500 h 1797050"/>
                  <a:gd name="connsiteX216" fmla="*/ 901700 w 2362200"/>
                  <a:gd name="connsiteY216" fmla="*/ 1720850 h 1797050"/>
                  <a:gd name="connsiteX217" fmla="*/ 898525 w 2362200"/>
                  <a:gd name="connsiteY217" fmla="*/ 1746250 h 1797050"/>
                  <a:gd name="connsiteX218" fmla="*/ 869950 w 2362200"/>
                  <a:gd name="connsiteY218" fmla="*/ 1746250 h 1797050"/>
                  <a:gd name="connsiteX219" fmla="*/ 854075 w 2362200"/>
                  <a:gd name="connsiteY219" fmla="*/ 1758950 h 1797050"/>
                  <a:gd name="connsiteX220" fmla="*/ 847725 w 2362200"/>
                  <a:gd name="connsiteY220" fmla="*/ 1771650 h 1797050"/>
                  <a:gd name="connsiteX221" fmla="*/ 828675 w 2362200"/>
                  <a:gd name="connsiteY221" fmla="*/ 1765300 h 1797050"/>
                  <a:gd name="connsiteX222" fmla="*/ 819150 w 2362200"/>
                  <a:gd name="connsiteY222" fmla="*/ 1752600 h 1797050"/>
                  <a:gd name="connsiteX223" fmla="*/ 790575 w 2362200"/>
                  <a:gd name="connsiteY223" fmla="*/ 1771650 h 1797050"/>
                  <a:gd name="connsiteX224" fmla="*/ 692150 w 2362200"/>
                  <a:gd name="connsiteY224" fmla="*/ 1701800 h 1797050"/>
                  <a:gd name="connsiteX225" fmla="*/ 650875 w 2362200"/>
                  <a:gd name="connsiteY225" fmla="*/ 1720850 h 1797050"/>
                  <a:gd name="connsiteX226" fmla="*/ 615950 w 2362200"/>
                  <a:gd name="connsiteY226" fmla="*/ 1685925 h 1797050"/>
                  <a:gd name="connsiteX227" fmla="*/ 581025 w 2362200"/>
                  <a:gd name="connsiteY227" fmla="*/ 1689100 h 1797050"/>
                  <a:gd name="connsiteX228" fmla="*/ 571500 w 2362200"/>
                  <a:gd name="connsiteY228" fmla="*/ 1609725 h 1797050"/>
                  <a:gd name="connsiteX229" fmla="*/ 523875 w 2362200"/>
                  <a:gd name="connsiteY229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3825 w 2362200"/>
                  <a:gd name="connsiteY57" fmla="*/ 222250 h 1797050"/>
                  <a:gd name="connsiteX58" fmla="*/ 129381 w 2362200"/>
                  <a:gd name="connsiteY58" fmla="*/ 196057 h 1797050"/>
                  <a:gd name="connsiteX59" fmla="*/ 161925 w 2362200"/>
                  <a:gd name="connsiteY59" fmla="*/ 196850 h 1797050"/>
                  <a:gd name="connsiteX60" fmla="*/ 168275 w 2362200"/>
                  <a:gd name="connsiteY60" fmla="*/ 164306 h 1797050"/>
                  <a:gd name="connsiteX61" fmla="*/ 187325 w 2362200"/>
                  <a:gd name="connsiteY61" fmla="*/ 163513 h 1797050"/>
                  <a:gd name="connsiteX62" fmla="*/ 194469 w 2362200"/>
                  <a:gd name="connsiteY62" fmla="*/ 100806 h 1797050"/>
                  <a:gd name="connsiteX63" fmla="*/ 250031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4169 w 2362200"/>
                  <a:gd name="connsiteY65" fmla="*/ 100807 h 1797050"/>
                  <a:gd name="connsiteX66" fmla="*/ 347663 w 2362200"/>
                  <a:gd name="connsiteY66" fmla="*/ 113507 h 1797050"/>
                  <a:gd name="connsiteX67" fmla="*/ 377824 w 2362200"/>
                  <a:gd name="connsiteY67" fmla="*/ 125413 h 1797050"/>
                  <a:gd name="connsiteX68" fmla="*/ 400050 w 2362200"/>
                  <a:gd name="connsiteY68" fmla="*/ 107950 h 1797050"/>
                  <a:gd name="connsiteX69" fmla="*/ 403225 w 2362200"/>
                  <a:gd name="connsiteY69" fmla="*/ 107950 h 1797050"/>
                  <a:gd name="connsiteX70" fmla="*/ 409575 w 2362200"/>
                  <a:gd name="connsiteY70" fmla="*/ 120650 h 1797050"/>
                  <a:gd name="connsiteX71" fmla="*/ 428625 w 2362200"/>
                  <a:gd name="connsiteY71" fmla="*/ 120650 h 1797050"/>
                  <a:gd name="connsiteX72" fmla="*/ 436563 w 2362200"/>
                  <a:gd name="connsiteY72" fmla="*/ 102394 h 1797050"/>
                  <a:gd name="connsiteX73" fmla="*/ 365125 w 2362200"/>
                  <a:gd name="connsiteY73" fmla="*/ 55563 h 1797050"/>
                  <a:gd name="connsiteX74" fmla="*/ 384175 w 2362200"/>
                  <a:gd name="connsiteY74" fmla="*/ 43656 h 1797050"/>
                  <a:gd name="connsiteX75" fmla="*/ 433388 w 2362200"/>
                  <a:gd name="connsiteY75" fmla="*/ 42862 h 1797050"/>
                  <a:gd name="connsiteX76" fmla="*/ 454025 w 2362200"/>
                  <a:gd name="connsiteY76" fmla="*/ 63500 h 1797050"/>
                  <a:gd name="connsiteX77" fmla="*/ 511969 w 2362200"/>
                  <a:gd name="connsiteY77" fmla="*/ 75406 h 1797050"/>
                  <a:gd name="connsiteX78" fmla="*/ 606425 w 2362200"/>
                  <a:gd name="connsiteY78" fmla="*/ 22225 h 1797050"/>
                  <a:gd name="connsiteX79" fmla="*/ 638969 w 2362200"/>
                  <a:gd name="connsiteY79" fmla="*/ 31750 h 1797050"/>
                  <a:gd name="connsiteX80" fmla="*/ 644525 w 2362200"/>
                  <a:gd name="connsiteY80" fmla="*/ 0 h 1797050"/>
                  <a:gd name="connsiteX81" fmla="*/ 715169 w 2362200"/>
                  <a:gd name="connsiteY81" fmla="*/ 5556 h 1797050"/>
                  <a:gd name="connsiteX82" fmla="*/ 723900 w 2362200"/>
                  <a:gd name="connsiteY82" fmla="*/ 31750 h 1797050"/>
                  <a:gd name="connsiteX83" fmla="*/ 750888 w 2362200"/>
                  <a:gd name="connsiteY83" fmla="*/ 63500 h 1797050"/>
                  <a:gd name="connsiteX84" fmla="*/ 765968 w 2362200"/>
                  <a:gd name="connsiteY84" fmla="*/ 44450 h 1797050"/>
                  <a:gd name="connsiteX85" fmla="*/ 806450 w 2362200"/>
                  <a:gd name="connsiteY85" fmla="*/ 41275 h 1797050"/>
                  <a:gd name="connsiteX86" fmla="*/ 825500 w 2362200"/>
                  <a:gd name="connsiteY86" fmla="*/ 34925 h 1797050"/>
                  <a:gd name="connsiteX87" fmla="*/ 844550 w 2362200"/>
                  <a:gd name="connsiteY87" fmla="*/ 6350 h 1797050"/>
                  <a:gd name="connsiteX88" fmla="*/ 888206 w 2362200"/>
                  <a:gd name="connsiteY88" fmla="*/ 12700 h 1797050"/>
                  <a:gd name="connsiteX89" fmla="*/ 900906 w 2362200"/>
                  <a:gd name="connsiteY89" fmla="*/ 83344 h 1797050"/>
                  <a:gd name="connsiteX90" fmla="*/ 952500 w 2362200"/>
                  <a:gd name="connsiteY90" fmla="*/ 123825 h 1797050"/>
                  <a:gd name="connsiteX91" fmla="*/ 996950 w 2362200"/>
                  <a:gd name="connsiteY91" fmla="*/ 203200 h 1797050"/>
                  <a:gd name="connsiteX92" fmla="*/ 1037432 w 2362200"/>
                  <a:gd name="connsiteY92" fmla="*/ 228600 h 1797050"/>
                  <a:gd name="connsiteX93" fmla="*/ 1073944 w 2362200"/>
                  <a:gd name="connsiteY93" fmla="*/ 230981 h 1797050"/>
                  <a:gd name="connsiteX94" fmla="*/ 1129242 w 2362200"/>
                  <a:gd name="connsiteY94" fmla="*/ 283633 h 1797050"/>
                  <a:gd name="connsiteX95" fmla="*/ 1169458 w 2362200"/>
                  <a:gd name="connsiteY95" fmla="*/ 281517 h 1797050"/>
                  <a:gd name="connsiteX96" fmla="*/ 1206500 w 2362200"/>
                  <a:gd name="connsiteY96" fmla="*/ 317500 h 1797050"/>
                  <a:gd name="connsiteX97" fmla="*/ 1206500 w 2362200"/>
                  <a:gd name="connsiteY97" fmla="*/ 346075 h 1797050"/>
                  <a:gd name="connsiteX98" fmla="*/ 1279525 w 2362200"/>
                  <a:gd name="connsiteY98" fmla="*/ 384175 h 1797050"/>
                  <a:gd name="connsiteX99" fmla="*/ 1301750 w 2362200"/>
                  <a:gd name="connsiteY99" fmla="*/ 416983 h 1797050"/>
                  <a:gd name="connsiteX100" fmla="*/ 1282700 w 2362200"/>
                  <a:gd name="connsiteY100" fmla="*/ 460375 h 1797050"/>
                  <a:gd name="connsiteX101" fmla="*/ 1336675 w 2362200"/>
                  <a:gd name="connsiteY101" fmla="*/ 504825 h 1797050"/>
                  <a:gd name="connsiteX102" fmla="*/ 1378744 w 2362200"/>
                  <a:gd name="connsiteY102" fmla="*/ 503238 h 1797050"/>
                  <a:gd name="connsiteX103" fmla="*/ 1403350 w 2362200"/>
                  <a:gd name="connsiteY103" fmla="*/ 530225 h 1797050"/>
                  <a:gd name="connsiteX104" fmla="*/ 1434307 w 2362200"/>
                  <a:gd name="connsiteY104" fmla="*/ 526475 h 1797050"/>
                  <a:gd name="connsiteX105" fmla="*/ 1468438 w 2362200"/>
                  <a:gd name="connsiteY105" fmla="*/ 548578 h 1797050"/>
                  <a:gd name="connsiteX106" fmla="*/ 1492250 w 2362200"/>
                  <a:gd name="connsiteY106" fmla="*/ 590550 h 1797050"/>
                  <a:gd name="connsiteX107" fmla="*/ 1480344 w 2362200"/>
                  <a:gd name="connsiteY107" fmla="*/ 612775 h 1797050"/>
                  <a:gd name="connsiteX108" fmla="*/ 1450975 w 2362200"/>
                  <a:gd name="connsiteY108" fmla="*/ 622300 h 1797050"/>
                  <a:gd name="connsiteX109" fmla="*/ 1511300 w 2362200"/>
                  <a:gd name="connsiteY109" fmla="*/ 638175 h 1797050"/>
                  <a:gd name="connsiteX110" fmla="*/ 1581944 w 2362200"/>
                  <a:gd name="connsiteY110" fmla="*/ 619919 h 1797050"/>
                  <a:gd name="connsiteX111" fmla="*/ 1622425 w 2362200"/>
                  <a:gd name="connsiteY111" fmla="*/ 613569 h 1797050"/>
                  <a:gd name="connsiteX112" fmla="*/ 1623219 w 2362200"/>
                  <a:gd name="connsiteY112" fmla="*/ 587375 h 1797050"/>
                  <a:gd name="connsiteX113" fmla="*/ 1641475 w 2362200"/>
                  <a:gd name="connsiteY113" fmla="*/ 593725 h 1797050"/>
                  <a:gd name="connsiteX114" fmla="*/ 1698625 w 2362200"/>
                  <a:gd name="connsiteY114" fmla="*/ 611981 h 1797050"/>
                  <a:gd name="connsiteX115" fmla="*/ 1704181 w 2362200"/>
                  <a:gd name="connsiteY115" fmla="*/ 575469 h 1797050"/>
                  <a:gd name="connsiteX116" fmla="*/ 1724025 w 2362200"/>
                  <a:gd name="connsiteY116" fmla="*/ 565150 h 1797050"/>
                  <a:gd name="connsiteX117" fmla="*/ 1803400 w 2362200"/>
                  <a:gd name="connsiteY117" fmla="*/ 508000 h 1797050"/>
                  <a:gd name="connsiteX118" fmla="*/ 1885950 w 2362200"/>
                  <a:gd name="connsiteY118" fmla="*/ 485775 h 1797050"/>
                  <a:gd name="connsiteX119" fmla="*/ 1952625 w 2362200"/>
                  <a:gd name="connsiteY119" fmla="*/ 415925 h 1797050"/>
                  <a:gd name="connsiteX120" fmla="*/ 1977231 w 2362200"/>
                  <a:gd name="connsiteY120" fmla="*/ 409575 h 1797050"/>
                  <a:gd name="connsiteX121" fmla="*/ 2006600 w 2362200"/>
                  <a:gd name="connsiteY121" fmla="*/ 396875 h 1797050"/>
                  <a:gd name="connsiteX122" fmla="*/ 2056606 w 2362200"/>
                  <a:gd name="connsiteY122" fmla="*/ 411956 h 1797050"/>
                  <a:gd name="connsiteX123" fmla="*/ 2078038 w 2362200"/>
                  <a:gd name="connsiteY123" fmla="*/ 452437 h 1797050"/>
                  <a:gd name="connsiteX124" fmla="*/ 2133600 w 2362200"/>
                  <a:gd name="connsiteY124" fmla="*/ 504825 h 1797050"/>
                  <a:gd name="connsiteX125" fmla="*/ 2194719 w 2362200"/>
                  <a:gd name="connsiteY125" fmla="*/ 536575 h 1797050"/>
                  <a:gd name="connsiteX126" fmla="*/ 2248694 w 2362200"/>
                  <a:gd name="connsiteY126" fmla="*/ 523081 h 1797050"/>
                  <a:gd name="connsiteX127" fmla="*/ 2266156 w 2362200"/>
                  <a:gd name="connsiteY127" fmla="*/ 531019 h 1797050"/>
                  <a:gd name="connsiteX128" fmla="*/ 2274887 w 2362200"/>
                  <a:gd name="connsiteY128" fmla="*/ 573881 h 1797050"/>
                  <a:gd name="connsiteX129" fmla="*/ 2324100 w 2362200"/>
                  <a:gd name="connsiteY129" fmla="*/ 606425 h 1797050"/>
                  <a:gd name="connsiteX130" fmla="*/ 2362200 w 2362200"/>
                  <a:gd name="connsiteY130" fmla="*/ 644525 h 1797050"/>
                  <a:gd name="connsiteX131" fmla="*/ 2310857 w 2362200"/>
                  <a:gd name="connsiteY131" fmla="*/ 772537 h 1797050"/>
                  <a:gd name="connsiteX132" fmla="*/ 2273300 w 2362200"/>
                  <a:gd name="connsiteY132" fmla="*/ 895350 h 1797050"/>
                  <a:gd name="connsiteX133" fmla="*/ 2247900 w 2362200"/>
                  <a:gd name="connsiteY133" fmla="*/ 949325 h 1797050"/>
                  <a:gd name="connsiteX134" fmla="*/ 2197100 w 2362200"/>
                  <a:gd name="connsiteY134" fmla="*/ 949325 h 1797050"/>
                  <a:gd name="connsiteX135" fmla="*/ 2174875 w 2362200"/>
                  <a:gd name="connsiteY135" fmla="*/ 993775 h 1797050"/>
                  <a:gd name="connsiteX136" fmla="*/ 2174875 w 2362200"/>
                  <a:gd name="connsiteY136" fmla="*/ 993775 h 1797050"/>
                  <a:gd name="connsiteX137" fmla="*/ 2181225 w 2362200"/>
                  <a:gd name="connsiteY137" fmla="*/ 1022350 h 1797050"/>
                  <a:gd name="connsiteX138" fmla="*/ 2146300 w 2362200"/>
                  <a:gd name="connsiteY138" fmla="*/ 1031875 h 1797050"/>
                  <a:gd name="connsiteX139" fmla="*/ 2095500 w 2362200"/>
                  <a:gd name="connsiteY139" fmla="*/ 1019175 h 1797050"/>
                  <a:gd name="connsiteX140" fmla="*/ 2101850 w 2362200"/>
                  <a:gd name="connsiteY140" fmla="*/ 1073150 h 1797050"/>
                  <a:gd name="connsiteX141" fmla="*/ 2114550 w 2362200"/>
                  <a:gd name="connsiteY141" fmla="*/ 1117600 h 1797050"/>
                  <a:gd name="connsiteX142" fmla="*/ 2051050 w 2362200"/>
                  <a:gd name="connsiteY142" fmla="*/ 1152525 h 1797050"/>
                  <a:gd name="connsiteX143" fmla="*/ 2066925 w 2362200"/>
                  <a:gd name="connsiteY143" fmla="*/ 1174750 h 1797050"/>
                  <a:gd name="connsiteX144" fmla="*/ 2047875 w 2362200"/>
                  <a:gd name="connsiteY144" fmla="*/ 1196975 h 1797050"/>
                  <a:gd name="connsiteX145" fmla="*/ 1968500 w 2362200"/>
                  <a:gd name="connsiteY145" fmla="*/ 1171575 h 1797050"/>
                  <a:gd name="connsiteX146" fmla="*/ 1943100 w 2362200"/>
                  <a:gd name="connsiteY146" fmla="*/ 1187450 h 1797050"/>
                  <a:gd name="connsiteX147" fmla="*/ 1908175 w 2362200"/>
                  <a:gd name="connsiteY147" fmla="*/ 1187450 h 1797050"/>
                  <a:gd name="connsiteX148" fmla="*/ 1908175 w 2362200"/>
                  <a:gd name="connsiteY148" fmla="*/ 1247775 h 1797050"/>
                  <a:gd name="connsiteX149" fmla="*/ 1924050 w 2362200"/>
                  <a:gd name="connsiteY149" fmla="*/ 1263650 h 1797050"/>
                  <a:gd name="connsiteX150" fmla="*/ 1933575 w 2362200"/>
                  <a:gd name="connsiteY150" fmla="*/ 1279525 h 1797050"/>
                  <a:gd name="connsiteX151" fmla="*/ 1943100 w 2362200"/>
                  <a:gd name="connsiteY151" fmla="*/ 1279525 h 1797050"/>
                  <a:gd name="connsiteX152" fmla="*/ 1933575 w 2362200"/>
                  <a:gd name="connsiteY152" fmla="*/ 1304925 h 1797050"/>
                  <a:gd name="connsiteX153" fmla="*/ 1952625 w 2362200"/>
                  <a:gd name="connsiteY153" fmla="*/ 1320800 h 1797050"/>
                  <a:gd name="connsiteX154" fmla="*/ 1949450 w 2362200"/>
                  <a:gd name="connsiteY154" fmla="*/ 1336675 h 1797050"/>
                  <a:gd name="connsiteX155" fmla="*/ 1905000 w 2362200"/>
                  <a:gd name="connsiteY155" fmla="*/ 1336675 h 1797050"/>
                  <a:gd name="connsiteX156" fmla="*/ 1901825 w 2362200"/>
                  <a:gd name="connsiteY156" fmla="*/ 13874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406525 h 1797050"/>
                  <a:gd name="connsiteX159" fmla="*/ 1936750 w 2362200"/>
                  <a:gd name="connsiteY159" fmla="*/ 1447800 h 1797050"/>
                  <a:gd name="connsiteX160" fmla="*/ 1990725 w 2362200"/>
                  <a:gd name="connsiteY160" fmla="*/ 1447800 h 1797050"/>
                  <a:gd name="connsiteX161" fmla="*/ 2060575 w 2362200"/>
                  <a:gd name="connsiteY161" fmla="*/ 1476375 h 1797050"/>
                  <a:gd name="connsiteX162" fmla="*/ 2060575 w 2362200"/>
                  <a:gd name="connsiteY162" fmla="*/ 1504950 h 1797050"/>
                  <a:gd name="connsiteX163" fmla="*/ 2035175 w 2362200"/>
                  <a:gd name="connsiteY163" fmla="*/ 1571625 h 1797050"/>
                  <a:gd name="connsiteX164" fmla="*/ 2063750 w 2362200"/>
                  <a:gd name="connsiteY164" fmla="*/ 1587500 h 1797050"/>
                  <a:gd name="connsiteX165" fmla="*/ 2105025 w 2362200"/>
                  <a:gd name="connsiteY165" fmla="*/ 1660525 h 1797050"/>
                  <a:gd name="connsiteX166" fmla="*/ 2054225 w 2362200"/>
                  <a:gd name="connsiteY166" fmla="*/ 1736725 h 1797050"/>
                  <a:gd name="connsiteX167" fmla="*/ 2028825 w 2362200"/>
                  <a:gd name="connsiteY167" fmla="*/ 1730375 h 1797050"/>
                  <a:gd name="connsiteX168" fmla="*/ 2006600 w 2362200"/>
                  <a:gd name="connsiteY168" fmla="*/ 1717675 h 1797050"/>
                  <a:gd name="connsiteX169" fmla="*/ 2000250 w 2362200"/>
                  <a:gd name="connsiteY169" fmla="*/ 1736725 h 1797050"/>
                  <a:gd name="connsiteX170" fmla="*/ 1958975 w 2362200"/>
                  <a:gd name="connsiteY170" fmla="*/ 1746250 h 1797050"/>
                  <a:gd name="connsiteX171" fmla="*/ 1952625 w 2362200"/>
                  <a:gd name="connsiteY171" fmla="*/ 1778000 h 1797050"/>
                  <a:gd name="connsiteX172" fmla="*/ 1901825 w 2362200"/>
                  <a:gd name="connsiteY172" fmla="*/ 1797050 h 1797050"/>
                  <a:gd name="connsiteX173" fmla="*/ 1879600 w 2362200"/>
                  <a:gd name="connsiteY173" fmla="*/ 1758950 h 1797050"/>
                  <a:gd name="connsiteX174" fmla="*/ 1841500 w 2362200"/>
                  <a:gd name="connsiteY174" fmla="*/ 1768475 h 1797050"/>
                  <a:gd name="connsiteX175" fmla="*/ 1844675 w 2362200"/>
                  <a:gd name="connsiteY175" fmla="*/ 1730375 h 1797050"/>
                  <a:gd name="connsiteX176" fmla="*/ 1825625 w 2362200"/>
                  <a:gd name="connsiteY176" fmla="*/ 1704975 h 1797050"/>
                  <a:gd name="connsiteX177" fmla="*/ 1860550 w 2362200"/>
                  <a:gd name="connsiteY177" fmla="*/ 1685925 h 1797050"/>
                  <a:gd name="connsiteX178" fmla="*/ 1803400 w 2362200"/>
                  <a:gd name="connsiteY178" fmla="*/ 1666875 h 1797050"/>
                  <a:gd name="connsiteX179" fmla="*/ 1790700 w 2362200"/>
                  <a:gd name="connsiteY179" fmla="*/ 1692275 h 1797050"/>
                  <a:gd name="connsiteX180" fmla="*/ 1746250 w 2362200"/>
                  <a:gd name="connsiteY180" fmla="*/ 1711325 h 1797050"/>
                  <a:gd name="connsiteX181" fmla="*/ 1739900 w 2362200"/>
                  <a:gd name="connsiteY181" fmla="*/ 1733550 h 1797050"/>
                  <a:gd name="connsiteX182" fmla="*/ 1724025 w 2362200"/>
                  <a:gd name="connsiteY182" fmla="*/ 1739900 h 1797050"/>
                  <a:gd name="connsiteX183" fmla="*/ 1701800 w 2362200"/>
                  <a:gd name="connsiteY183" fmla="*/ 1739900 h 1797050"/>
                  <a:gd name="connsiteX184" fmla="*/ 1714500 w 2362200"/>
                  <a:gd name="connsiteY184" fmla="*/ 1704975 h 1797050"/>
                  <a:gd name="connsiteX185" fmla="*/ 1739900 w 2362200"/>
                  <a:gd name="connsiteY185" fmla="*/ 1679575 h 1797050"/>
                  <a:gd name="connsiteX186" fmla="*/ 1730375 w 2362200"/>
                  <a:gd name="connsiteY186" fmla="*/ 1654175 h 1797050"/>
                  <a:gd name="connsiteX187" fmla="*/ 1708150 w 2362200"/>
                  <a:gd name="connsiteY187" fmla="*/ 1654175 h 1797050"/>
                  <a:gd name="connsiteX188" fmla="*/ 1695450 w 2362200"/>
                  <a:gd name="connsiteY188" fmla="*/ 1679575 h 1797050"/>
                  <a:gd name="connsiteX189" fmla="*/ 1663700 w 2362200"/>
                  <a:gd name="connsiteY189" fmla="*/ 1685925 h 1797050"/>
                  <a:gd name="connsiteX190" fmla="*/ 1628775 w 2362200"/>
                  <a:gd name="connsiteY190" fmla="*/ 1698625 h 1797050"/>
                  <a:gd name="connsiteX191" fmla="*/ 1600200 w 2362200"/>
                  <a:gd name="connsiteY191" fmla="*/ 1670050 h 1797050"/>
                  <a:gd name="connsiteX192" fmla="*/ 1597025 w 2362200"/>
                  <a:gd name="connsiteY192" fmla="*/ 1635125 h 1797050"/>
                  <a:gd name="connsiteX193" fmla="*/ 1568450 w 2362200"/>
                  <a:gd name="connsiteY193" fmla="*/ 1619250 h 1797050"/>
                  <a:gd name="connsiteX194" fmla="*/ 1558925 w 2362200"/>
                  <a:gd name="connsiteY194" fmla="*/ 1584325 h 1797050"/>
                  <a:gd name="connsiteX195" fmla="*/ 1517650 w 2362200"/>
                  <a:gd name="connsiteY195" fmla="*/ 1555750 h 1797050"/>
                  <a:gd name="connsiteX196" fmla="*/ 1498600 w 2362200"/>
                  <a:gd name="connsiteY196" fmla="*/ 1558925 h 1797050"/>
                  <a:gd name="connsiteX197" fmla="*/ 1466850 w 2362200"/>
                  <a:gd name="connsiteY197" fmla="*/ 1603375 h 1797050"/>
                  <a:gd name="connsiteX198" fmla="*/ 1419225 w 2362200"/>
                  <a:gd name="connsiteY198" fmla="*/ 1622425 h 1797050"/>
                  <a:gd name="connsiteX199" fmla="*/ 1393825 w 2362200"/>
                  <a:gd name="connsiteY199" fmla="*/ 1587500 h 1797050"/>
                  <a:gd name="connsiteX200" fmla="*/ 1368425 w 2362200"/>
                  <a:gd name="connsiteY200" fmla="*/ 1587500 h 1797050"/>
                  <a:gd name="connsiteX201" fmla="*/ 1270000 w 2362200"/>
                  <a:gd name="connsiteY201" fmla="*/ 1511300 h 1797050"/>
                  <a:gd name="connsiteX202" fmla="*/ 1276350 w 2362200"/>
                  <a:gd name="connsiteY202" fmla="*/ 1463675 h 1797050"/>
                  <a:gd name="connsiteX203" fmla="*/ 1238250 w 2362200"/>
                  <a:gd name="connsiteY203" fmla="*/ 1457325 h 1797050"/>
                  <a:gd name="connsiteX204" fmla="*/ 1222375 w 2362200"/>
                  <a:gd name="connsiteY204" fmla="*/ 1482725 h 1797050"/>
                  <a:gd name="connsiteX205" fmla="*/ 1187450 w 2362200"/>
                  <a:gd name="connsiteY205" fmla="*/ 1482725 h 1797050"/>
                  <a:gd name="connsiteX206" fmla="*/ 1139825 w 2362200"/>
                  <a:gd name="connsiteY206" fmla="*/ 1460500 h 1797050"/>
                  <a:gd name="connsiteX207" fmla="*/ 1092200 w 2362200"/>
                  <a:gd name="connsiteY207" fmla="*/ 1495425 h 1797050"/>
                  <a:gd name="connsiteX208" fmla="*/ 1098550 w 2362200"/>
                  <a:gd name="connsiteY208" fmla="*/ 1511300 h 1797050"/>
                  <a:gd name="connsiteX209" fmla="*/ 1079500 w 2362200"/>
                  <a:gd name="connsiteY209" fmla="*/ 1530350 h 1797050"/>
                  <a:gd name="connsiteX210" fmla="*/ 1035050 w 2362200"/>
                  <a:gd name="connsiteY210" fmla="*/ 1530350 h 1797050"/>
                  <a:gd name="connsiteX211" fmla="*/ 1006475 w 2362200"/>
                  <a:gd name="connsiteY211" fmla="*/ 1574800 h 1797050"/>
                  <a:gd name="connsiteX212" fmla="*/ 958850 w 2362200"/>
                  <a:gd name="connsiteY212" fmla="*/ 1571625 h 1797050"/>
                  <a:gd name="connsiteX213" fmla="*/ 952500 w 2362200"/>
                  <a:gd name="connsiteY213" fmla="*/ 1587500 h 1797050"/>
                  <a:gd name="connsiteX214" fmla="*/ 965200 w 2362200"/>
                  <a:gd name="connsiteY214" fmla="*/ 1670050 h 1797050"/>
                  <a:gd name="connsiteX215" fmla="*/ 939800 w 2362200"/>
                  <a:gd name="connsiteY215" fmla="*/ 1714500 h 1797050"/>
                  <a:gd name="connsiteX216" fmla="*/ 901700 w 2362200"/>
                  <a:gd name="connsiteY216" fmla="*/ 1720850 h 1797050"/>
                  <a:gd name="connsiteX217" fmla="*/ 898525 w 2362200"/>
                  <a:gd name="connsiteY217" fmla="*/ 1746250 h 1797050"/>
                  <a:gd name="connsiteX218" fmla="*/ 869950 w 2362200"/>
                  <a:gd name="connsiteY218" fmla="*/ 1746250 h 1797050"/>
                  <a:gd name="connsiteX219" fmla="*/ 854075 w 2362200"/>
                  <a:gd name="connsiteY219" fmla="*/ 1758950 h 1797050"/>
                  <a:gd name="connsiteX220" fmla="*/ 847725 w 2362200"/>
                  <a:gd name="connsiteY220" fmla="*/ 1771650 h 1797050"/>
                  <a:gd name="connsiteX221" fmla="*/ 828675 w 2362200"/>
                  <a:gd name="connsiteY221" fmla="*/ 1765300 h 1797050"/>
                  <a:gd name="connsiteX222" fmla="*/ 819150 w 2362200"/>
                  <a:gd name="connsiteY222" fmla="*/ 1752600 h 1797050"/>
                  <a:gd name="connsiteX223" fmla="*/ 790575 w 2362200"/>
                  <a:gd name="connsiteY223" fmla="*/ 1771650 h 1797050"/>
                  <a:gd name="connsiteX224" fmla="*/ 692150 w 2362200"/>
                  <a:gd name="connsiteY224" fmla="*/ 1701800 h 1797050"/>
                  <a:gd name="connsiteX225" fmla="*/ 650875 w 2362200"/>
                  <a:gd name="connsiteY225" fmla="*/ 1720850 h 1797050"/>
                  <a:gd name="connsiteX226" fmla="*/ 615950 w 2362200"/>
                  <a:gd name="connsiteY226" fmla="*/ 1685925 h 1797050"/>
                  <a:gd name="connsiteX227" fmla="*/ 581025 w 2362200"/>
                  <a:gd name="connsiteY227" fmla="*/ 1689100 h 1797050"/>
                  <a:gd name="connsiteX228" fmla="*/ 571500 w 2362200"/>
                  <a:gd name="connsiteY228" fmla="*/ 1609725 h 1797050"/>
                  <a:gd name="connsiteX229" fmla="*/ 523875 w 2362200"/>
                  <a:gd name="connsiteY229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9381 w 2362200"/>
                  <a:gd name="connsiteY57" fmla="*/ 222250 h 1797050"/>
                  <a:gd name="connsiteX58" fmla="*/ 129381 w 2362200"/>
                  <a:gd name="connsiteY58" fmla="*/ 196057 h 1797050"/>
                  <a:gd name="connsiteX59" fmla="*/ 161925 w 2362200"/>
                  <a:gd name="connsiteY59" fmla="*/ 196850 h 1797050"/>
                  <a:gd name="connsiteX60" fmla="*/ 168275 w 2362200"/>
                  <a:gd name="connsiteY60" fmla="*/ 164306 h 1797050"/>
                  <a:gd name="connsiteX61" fmla="*/ 187325 w 2362200"/>
                  <a:gd name="connsiteY61" fmla="*/ 163513 h 1797050"/>
                  <a:gd name="connsiteX62" fmla="*/ 194469 w 2362200"/>
                  <a:gd name="connsiteY62" fmla="*/ 100806 h 1797050"/>
                  <a:gd name="connsiteX63" fmla="*/ 250031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4169 w 2362200"/>
                  <a:gd name="connsiteY65" fmla="*/ 100807 h 1797050"/>
                  <a:gd name="connsiteX66" fmla="*/ 347663 w 2362200"/>
                  <a:gd name="connsiteY66" fmla="*/ 113507 h 1797050"/>
                  <a:gd name="connsiteX67" fmla="*/ 377824 w 2362200"/>
                  <a:gd name="connsiteY67" fmla="*/ 125413 h 1797050"/>
                  <a:gd name="connsiteX68" fmla="*/ 400050 w 2362200"/>
                  <a:gd name="connsiteY68" fmla="*/ 107950 h 1797050"/>
                  <a:gd name="connsiteX69" fmla="*/ 403225 w 2362200"/>
                  <a:gd name="connsiteY69" fmla="*/ 107950 h 1797050"/>
                  <a:gd name="connsiteX70" fmla="*/ 409575 w 2362200"/>
                  <a:gd name="connsiteY70" fmla="*/ 120650 h 1797050"/>
                  <a:gd name="connsiteX71" fmla="*/ 428625 w 2362200"/>
                  <a:gd name="connsiteY71" fmla="*/ 120650 h 1797050"/>
                  <a:gd name="connsiteX72" fmla="*/ 436563 w 2362200"/>
                  <a:gd name="connsiteY72" fmla="*/ 102394 h 1797050"/>
                  <a:gd name="connsiteX73" fmla="*/ 365125 w 2362200"/>
                  <a:gd name="connsiteY73" fmla="*/ 55563 h 1797050"/>
                  <a:gd name="connsiteX74" fmla="*/ 384175 w 2362200"/>
                  <a:gd name="connsiteY74" fmla="*/ 43656 h 1797050"/>
                  <a:gd name="connsiteX75" fmla="*/ 433388 w 2362200"/>
                  <a:gd name="connsiteY75" fmla="*/ 42862 h 1797050"/>
                  <a:gd name="connsiteX76" fmla="*/ 454025 w 2362200"/>
                  <a:gd name="connsiteY76" fmla="*/ 63500 h 1797050"/>
                  <a:gd name="connsiteX77" fmla="*/ 511969 w 2362200"/>
                  <a:gd name="connsiteY77" fmla="*/ 75406 h 1797050"/>
                  <a:gd name="connsiteX78" fmla="*/ 606425 w 2362200"/>
                  <a:gd name="connsiteY78" fmla="*/ 22225 h 1797050"/>
                  <a:gd name="connsiteX79" fmla="*/ 638969 w 2362200"/>
                  <a:gd name="connsiteY79" fmla="*/ 31750 h 1797050"/>
                  <a:gd name="connsiteX80" fmla="*/ 644525 w 2362200"/>
                  <a:gd name="connsiteY80" fmla="*/ 0 h 1797050"/>
                  <a:gd name="connsiteX81" fmla="*/ 715169 w 2362200"/>
                  <a:gd name="connsiteY81" fmla="*/ 5556 h 1797050"/>
                  <a:gd name="connsiteX82" fmla="*/ 723900 w 2362200"/>
                  <a:gd name="connsiteY82" fmla="*/ 31750 h 1797050"/>
                  <a:gd name="connsiteX83" fmla="*/ 750888 w 2362200"/>
                  <a:gd name="connsiteY83" fmla="*/ 63500 h 1797050"/>
                  <a:gd name="connsiteX84" fmla="*/ 765968 w 2362200"/>
                  <a:gd name="connsiteY84" fmla="*/ 44450 h 1797050"/>
                  <a:gd name="connsiteX85" fmla="*/ 806450 w 2362200"/>
                  <a:gd name="connsiteY85" fmla="*/ 41275 h 1797050"/>
                  <a:gd name="connsiteX86" fmla="*/ 825500 w 2362200"/>
                  <a:gd name="connsiteY86" fmla="*/ 34925 h 1797050"/>
                  <a:gd name="connsiteX87" fmla="*/ 844550 w 2362200"/>
                  <a:gd name="connsiteY87" fmla="*/ 6350 h 1797050"/>
                  <a:gd name="connsiteX88" fmla="*/ 888206 w 2362200"/>
                  <a:gd name="connsiteY88" fmla="*/ 12700 h 1797050"/>
                  <a:gd name="connsiteX89" fmla="*/ 900906 w 2362200"/>
                  <a:gd name="connsiteY89" fmla="*/ 83344 h 1797050"/>
                  <a:gd name="connsiteX90" fmla="*/ 952500 w 2362200"/>
                  <a:gd name="connsiteY90" fmla="*/ 123825 h 1797050"/>
                  <a:gd name="connsiteX91" fmla="*/ 996950 w 2362200"/>
                  <a:gd name="connsiteY91" fmla="*/ 203200 h 1797050"/>
                  <a:gd name="connsiteX92" fmla="*/ 1037432 w 2362200"/>
                  <a:gd name="connsiteY92" fmla="*/ 228600 h 1797050"/>
                  <a:gd name="connsiteX93" fmla="*/ 1073944 w 2362200"/>
                  <a:gd name="connsiteY93" fmla="*/ 230981 h 1797050"/>
                  <a:gd name="connsiteX94" fmla="*/ 1129242 w 2362200"/>
                  <a:gd name="connsiteY94" fmla="*/ 283633 h 1797050"/>
                  <a:gd name="connsiteX95" fmla="*/ 1169458 w 2362200"/>
                  <a:gd name="connsiteY95" fmla="*/ 281517 h 1797050"/>
                  <a:gd name="connsiteX96" fmla="*/ 1206500 w 2362200"/>
                  <a:gd name="connsiteY96" fmla="*/ 317500 h 1797050"/>
                  <a:gd name="connsiteX97" fmla="*/ 1206500 w 2362200"/>
                  <a:gd name="connsiteY97" fmla="*/ 346075 h 1797050"/>
                  <a:gd name="connsiteX98" fmla="*/ 1279525 w 2362200"/>
                  <a:gd name="connsiteY98" fmla="*/ 384175 h 1797050"/>
                  <a:gd name="connsiteX99" fmla="*/ 1301750 w 2362200"/>
                  <a:gd name="connsiteY99" fmla="*/ 416983 h 1797050"/>
                  <a:gd name="connsiteX100" fmla="*/ 1282700 w 2362200"/>
                  <a:gd name="connsiteY100" fmla="*/ 460375 h 1797050"/>
                  <a:gd name="connsiteX101" fmla="*/ 1336675 w 2362200"/>
                  <a:gd name="connsiteY101" fmla="*/ 504825 h 1797050"/>
                  <a:gd name="connsiteX102" fmla="*/ 1378744 w 2362200"/>
                  <a:gd name="connsiteY102" fmla="*/ 503238 h 1797050"/>
                  <a:gd name="connsiteX103" fmla="*/ 1403350 w 2362200"/>
                  <a:gd name="connsiteY103" fmla="*/ 530225 h 1797050"/>
                  <a:gd name="connsiteX104" fmla="*/ 1434307 w 2362200"/>
                  <a:gd name="connsiteY104" fmla="*/ 526475 h 1797050"/>
                  <a:gd name="connsiteX105" fmla="*/ 1468438 w 2362200"/>
                  <a:gd name="connsiteY105" fmla="*/ 548578 h 1797050"/>
                  <a:gd name="connsiteX106" fmla="*/ 1492250 w 2362200"/>
                  <a:gd name="connsiteY106" fmla="*/ 590550 h 1797050"/>
                  <a:gd name="connsiteX107" fmla="*/ 1480344 w 2362200"/>
                  <a:gd name="connsiteY107" fmla="*/ 612775 h 1797050"/>
                  <a:gd name="connsiteX108" fmla="*/ 1450975 w 2362200"/>
                  <a:gd name="connsiteY108" fmla="*/ 622300 h 1797050"/>
                  <a:gd name="connsiteX109" fmla="*/ 1511300 w 2362200"/>
                  <a:gd name="connsiteY109" fmla="*/ 638175 h 1797050"/>
                  <a:gd name="connsiteX110" fmla="*/ 1581944 w 2362200"/>
                  <a:gd name="connsiteY110" fmla="*/ 619919 h 1797050"/>
                  <a:gd name="connsiteX111" fmla="*/ 1622425 w 2362200"/>
                  <a:gd name="connsiteY111" fmla="*/ 613569 h 1797050"/>
                  <a:gd name="connsiteX112" fmla="*/ 1623219 w 2362200"/>
                  <a:gd name="connsiteY112" fmla="*/ 587375 h 1797050"/>
                  <a:gd name="connsiteX113" fmla="*/ 1641475 w 2362200"/>
                  <a:gd name="connsiteY113" fmla="*/ 593725 h 1797050"/>
                  <a:gd name="connsiteX114" fmla="*/ 1698625 w 2362200"/>
                  <a:gd name="connsiteY114" fmla="*/ 611981 h 1797050"/>
                  <a:gd name="connsiteX115" fmla="*/ 1704181 w 2362200"/>
                  <a:gd name="connsiteY115" fmla="*/ 575469 h 1797050"/>
                  <a:gd name="connsiteX116" fmla="*/ 1724025 w 2362200"/>
                  <a:gd name="connsiteY116" fmla="*/ 565150 h 1797050"/>
                  <a:gd name="connsiteX117" fmla="*/ 1803400 w 2362200"/>
                  <a:gd name="connsiteY117" fmla="*/ 508000 h 1797050"/>
                  <a:gd name="connsiteX118" fmla="*/ 1885950 w 2362200"/>
                  <a:gd name="connsiteY118" fmla="*/ 485775 h 1797050"/>
                  <a:gd name="connsiteX119" fmla="*/ 1952625 w 2362200"/>
                  <a:gd name="connsiteY119" fmla="*/ 415925 h 1797050"/>
                  <a:gd name="connsiteX120" fmla="*/ 1977231 w 2362200"/>
                  <a:gd name="connsiteY120" fmla="*/ 409575 h 1797050"/>
                  <a:gd name="connsiteX121" fmla="*/ 2006600 w 2362200"/>
                  <a:gd name="connsiteY121" fmla="*/ 396875 h 1797050"/>
                  <a:gd name="connsiteX122" fmla="*/ 2056606 w 2362200"/>
                  <a:gd name="connsiteY122" fmla="*/ 411956 h 1797050"/>
                  <a:gd name="connsiteX123" fmla="*/ 2078038 w 2362200"/>
                  <a:gd name="connsiteY123" fmla="*/ 452437 h 1797050"/>
                  <a:gd name="connsiteX124" fmla="*/ 2133600 w 2362200"/>
                  <a:gd name="connsiteY124" fmla="*/ 504825 h 1797050"/>
                  <a:gd name="connsiteX125" fmla="*/ 2194719 w 2362200"/>
                  <a:gd name="connsiteY125" fmla="*/ 536575 h 1797050"/>
                  <a:gd name="connsiteX126" fmla="*/ 2248694 w 2362200"/>
                  <a:gd name="connsiteY126" fmla="*/ 523081 h 1797050"/>
                  <a:gd name="connsiteX127" fmla="*/ 2266156 w 2362200"/>
                  <a:gd name="connsiteY127" fmla="*/ 531019 h 1797050"/>
                  <a:gd name="connsiteX128" fmla="*/ 2274887 w 2362200"/>
                  <a:gd name="connsiteY128" fmla="*/ 573881 h 1797050"/>
                  <a:gd name="connsiteX129" fmla="*/ 2324100 w 2362200"/>
                  <a:gd name="connsiteY129" fmla="*/ 606425 h 1797050"/>
                  <a:gd name="connsiteX130" fmla="*/ 2362200 w 2362200"/>
                  <a:gd name="connsiteY130" fmla="*/ 644525 h 1797050"/>
                  <a:gd name="connsiteX131" fmla="*/ 2310857 w 2362200"/>
                  <a:gd name="connsiteY131" fmla="*/ 772537 h 1797050"/>
                  <a:gd name="connsiteX132" fmla="*/ 2273300 w 2362200"/>
                  <a:gd name="connsiteY132" fmla="*/ 895350 h 1797050"/>
                  <a:gd name="connsiteX133" fmla="*/ 2247900 w 2362200"/>
                  <a:gd name="connsiteY133" fmla="*/ 949325 h 1797050"/>
                  <a:gd name="connsiteX134" fmla="*/ 2197100 w 2362200"/>
                  <a:gd name="connsiteY134" fmla="*/ 949325 h 1797050"/>
                  <a:gd name="connsiteX135" fmla="*/ 2174875 w 2362200"/>
                  <a:gd name="connsiteY135" fmla="*/ 993775 h 1797050"/>
                  <a:gd name="connsiteX136" fmla="*/ 2174875 w 2362200"/>
                  <a:gd name="connsiteY136" fmla="*/ 993775 h 1797050"/>
                  <a:gd name="connsiteX137" fmla="*/ 2181225 w 2362200"/>
                  <a:gd name="connsiteY137" fmla="*/ 1022350 h 1797050"/>
                  <a:gd name="connsiteX138" fmla="*/ 2146300 w 2362200"/>
                  <a:gd name="connsiteY138" fmla="*/ 1031875 h 1797050"/>
                  <a:gd name="connsiteX139" fmla="*/ 2095500 w 2362200"/>
                  <a:gd name="connsiteY139" fmla="*/ 1019175 h 1797050"/>
                  <a:gd name="connsiteX140" fmla="*/ 2101850 w 2362200"/>
                  <a:gd name="connsiteY140" fmla="*/ 1073150 h 1797050"/>
                  <a:gd name="connsiteX141" fmla="*/ 2114550 w 2362200"/>
                  <a:gd name="connsiteY141" fmla="*/ 1117600 h 1797050"/>
                  <a:gd name="connsiteX142" fmla="*/ 2051050 w 2362200"/>
                  <a:gd name="connsiteY142" fmla="*/ 1152525 h 1797050"/>
                  <a:gd name="connsiteX143" fmla="*/ 2066925 w 2362200"/>
                  <a:gd name="connsiteY143" fmla="*/ 1174750 h 1797050"/>
                  <a:gd name="connsiteX144" fmla="*/ 2047875 w 2362200"/>
                  <a:gd name="connsiteY144" fmla="*/ 1196975 h 1797050"/>
                  <a:gd name="connsiteX145" fmla="*/ 1968500 w 2362200"/>
                  <a:gd name="connsiteY145" fmla="*/ 1171575 h 1797050"/>
                  <a:gd name="connsiteX146" fmla="*/ 1943100 w 2362200"/>
                  <a:gd name="connsiteY146" fmla="*/ 1187450 h 1797050"/>
                  <a:gd name="connsiteX147" fmla="*/ 1908175 w 2362200"/>
                  <a:gd name="connsiteY147" fmla="*/ 1187450 h 1797050"/>
                  <a:gd name="connsiteX148" fmla="*/ 1908175 w 2362200"/>
                  <a:gd name="connsiteY148" fmla="*/ 1247775 h 1797050"/>
                  <a:gd name="connsiteX149" fmla="*/ 1924050 w 2362200"/>
                  <a:gd name="connsiteY149" fmla="*/ 1263650 h 1797050"/>
                  <a:gd name="connsiteX150" fmla="*/ 1933575 w 2362200"/>
                  <a:gd name="connsiteY150" fmla="*/ 1279525 h 1797050"/>
                  <a:gd name="connsiteX151" fmla="*/ 1943100 w 2362200"/>
                  <a:gd name="connsiteY151" fmla="*/ 1279525 h 1797050"/>
                  <a:gd name="connsiteX152" fmla="*/ 1933575 w 2362200"/>
                  <a:gd name="connsiteY152" fmla="*/ 1304925 h 1797050"/>
                  <a:gd name="connsiteX153" fmla="*/ 1952625 w 2362200"/>
                  <a:gd name="connsiteY153" fmla="*/ 1320800 h 1797050"/>
                  <a:gd name="connsiteX154" fmla="*/ 1949450 w 2362200"/>
                  <a:gd name="connsiteY154" fmla="*/ 1336675 h 1797050"/>
                  <a:gd name="connsiteX155" fmla="*/ 1905000 w 2362200"/>
                  <a:gd name="connsiteY155" fmla="*/ 1336675 h 1797050"/>
                  <a:gd name="connsiteX156" fmla="*/ 1901825 w 2362200"/>
                  <a:gd name="connsiteY156" fmla="*/ 13874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406525 h 1797050"/>
                  <a:gd name="connsiteX159" fmla="*/ 1936750 w 2362200"/>
                  <a:gd name="connsiteY159" fmla="*/ 1447800 h 1797050"/>
                  <a:gd name="connsiteX160" fmla="*/ 1990725 w 2362200"/>
                  <a:gd name="connsiteY160" fmla="*/ 1447800 h 1797050"/>
                  <a:gd name="connsiteX161" fmla="*/ 2060575 w 2362200"/>
                  <a:gd name="connsiteY161" fmla="*/ 1476375 h 1797050"/>
                  <a:gd name="connsiteX162" fmla="*/ 2060575 w 2362200"/>
                  <a:gd name="connsiteY162" fmla="*/ 1504950 h 1797050"/>
                  <a:gd name="connsiteX163" fmla="*/ 2035175 w 2362200"/>
                  <a:gd name="connsiteY163" fmla="*/ 1571625 h 1797050"/>
                  <a:gd name="connsiteX164" fmla="*/ 2063750 w 2362200"/>
                  <a:gd name="connsiteY164" fmla="*/ 1587500 h 1797050"/>
                  <a:gd name="connsiteX165" fmla="*/ 2105025 w 2362200"/>
                  <a:gd name="connsiteY165" fmla="*/ 1660525 h 1797050"/>
                  <a:gd name="connsiteX166" fmla="*/ 2054225 w 2362200"/>
                  <a:gd name="connsiteY166" fmla="*/ 1736725 h 1797050"/>
                  <a:gd name="connsiteX167" fmla="*/ 2028825 w 2362200"/>
                  <a:gd name="connsiteY167" fmla="*/ 1730375 h 1797050"/>
                  <a:gd name="connsiteX168" fmla="*/ 2006600 w 2362200"/>
                  <a:gd name="connsiteY168" fmla="*/ 1717675 h 1797050"/>
                  <a:gd name="connsiteX169" fmla="*/ 2000250 w 2362200"/>
                  <a:gd name="connsiteY169" fmla="*/ 1736725 h 1797050"/>
                  <a:gd name="connsiteX170" fmla="*/ 1958975 w 2362200"/>
                  <a:gd name="connsiteY170" fmla="*/ 1746250 h 1797050"/>
                  <a:gd name="connsiteX171" fmla="*/ 1952625 w 2362200"/>
                  <a:gd name="connsiteY171" fmla="*/ 1778000 h 1797050"/>
                  <a:gd name="connsiteX172" fmla="*/ 1901825 w 2362200"/>
                  <a:gd name="connsiteY172" fmla="*/ 1797050 h 1797050"/>
                  <a:gd name="connsiteX173" fmla="*/ 1879600 w 2362200"/>
                  <a:gd name="connsiteY173" fmla="*/ 1758950 h 1797050"/>
                  <a:gd name="connsiteX174" fmla="*/ 1841500 w 2362200"/>
                  <a:gd name="connsiteY174" fmla="*/ 1768475 h 1797050"/>
                  <a:gd name="connsiteX175" fmla="*/ 1844675 w 2362200"/>
                  <a:gd name="connsiteY175" fmla="*/ 1730375 h 1797050"/>
                  <a:gd name="connsiteX176" fmla="*/ 1825625 w 2362200"/>
                  <a:gd name="connsiteY176" fmla="*/ 1704975 h 1797050"/>
                  <a:gd name="connsiteX177" fmla="*/ 1860550 w 2362200"/>
                  <a:gd name="connsiteY177" fmla="*/ 1685925 h 1797050"/>
                  <a:gd name="connsiteX178" fmla="*/ 1803400 w 2362200"/>
                  <a:gd name="connsiteY178" fmla="*/ 1666875 h 1797050"/>
                  <a:gd name="connsiteX179" fmla="*/ 1790700 w 2362200"/>
                  <a:gd name="connsiteY179" fmla="*/ 1692275 h 1797050"/>
                  <a:gd name="connsiteX180" fmla="*/ 1746250 w 2362200"/>
                  <a:gd name="connsiteY180" fmla="*/ 1711325 h 1797050"/>
                  <a:gd name="connsiteX181" fmla="*/ 1739900 w 2362200"/>
                  <a:gd name="connsiteY181" fmla="*/ 1733550 h 1797050"/>
                  <a:gd name="connsiteX182" fmla="*/ 1724025 w 2362200"/>
                  <a:gd name="connsiteY182" fmla="*/ 1739900 h 1797050"/>
                  <a:gd name="connsiteX183" fmla="*/ 1701800 w 2362200"/>
                  <a:gd name="connsiteY183" fmla="*/ 1739900 h 1797050"/>
                  <a:gd name="connsiteX184" fmla="*/ 1714500 w 2362200"/>
                  <a:gd name="connsiteY184" fmla="*/ 1704975 h 1797050"/>
                  <a:gd name="connsiteX185" fmla="*/ 1739900 w 2362200"/>
                  <a:gd name="connsiteY185" fmla="*/ 1679575 h 1797050"/>
                  <a:gd name="connsiteX186" fmla="*/ 1730375 w 2362200"/>
                  <a:gd name="connsiteY186" fmla="*/ 1654175 h 1797050"/>
                  <a:gd name="connsiteX187" fmla="*/ 1708150 w 2362200"/>
                  <a:gd name="connsiteY187" fmla="*/ 1654175 h 1797050"/>
                  <a:gd name="connsiteX188" fmla="*/ 1695450 w 2362200"/>
                  <a:gd name="connsiteY188" fmla="*/ 1679575 h 1797050"/>
                  <a:gd name="connsiteX189" fmla="*/ 1663700 w 2362200"/>
                  <a:gd name="connsiteY189" fmla="*/ 1685925 h 1797050"/>
                  <a:gd name="connsiteX190" fmla="*/ 1628775 w 2362200"/>
                  <a:gd name="connsiteY190" fmla="*/ 1698625 h 1797050"/>
                  <a:gd name="connsiteX191" fmla="*/ 1600200 w 2362200"/>
                  <a:gd name="connsiteY191" fmla="*/ 1670050 h 1797050"/>
                  <a:gd name="connsiteX192" fmla="*/ 1597025 w 2362200"/>
                  <a:gd name="connsiteY192" fmla="*/ 1635125 h 1797050"/>
                  <a:gd name="connsiteX193" fmla="*/ 1568450 w 2362200"/>
                  <a:gd name="connsiteY193" fmla="*/ 1619250 h 1797050"/>
                  <a:gd name="connsiteX194" fmla="*/ 1558925 w 2362200"/>
                  <a:gd name="connsiteY194" fmla="*/ 1584325 h 1797050"/>
                  <a:gd name="connsiteX195" fmla="*/ 1517650 w 2362200"/>
                  <a:gd name="connsiteY195" fmla="*/ 1555750 h 1797050"/>
                  <a:gd name="connsiteX196" fmla="*/ 1498600 w 2362200"/>
                  <a:gd name="connsiteY196" fmla="*/ 1558925 h 1797050"/>
                  <a:gd name="connsiteX197" fmla="*/ 1466850 w 2362200"/>
                  <a:gd name="connsiteY197" fmla="*/ 1603375 h 1797050"/>
                  <a:gd name="connsiteX198" fmla="*/ 1419225 w 2362200"/>
                  <a:gd name="connsiteY198" fmla="*/ 1622425 h 1797050"/>
                  <a:gd name="connsiteX199" fmla="*/ 1393825 w 2362200"/>
                  <a:gd name="connsiteY199" fmla="*/ 1587500 h 1797050"/>
                  <a:gd name="connsiteX200" fmla="*/ 1368425 w 2362200"/>
                  <a:gd name="connsiteY200" fmla="*/ 1587500 h 1797050"/>
                  <a:gd name="connsiteX201" fmla="*/ 1270000 w 2362200"/>
                  <a:gd name="connsiteY201" fmla="*/ 1511300 h 1797050"/>
                  <a:gd name="connsiteX202" fmla="*/ 1276350 w 2362200"/>
                  <a:gd name="connsiteY202" fmla="*/ 1463675 h 1797050"/>
                  <a:gd name="connsiteX203" fmla="*/ 1238250 w 2362200"/>
                  <a:gd name="connsiteY203" fmla="*/ 1457325 h 1797050"/>
                  <a:gd name="connsiteX204" fmla="*/ 1222375 w 2362200"/>
                  <a:gd name="connsiteY204" fmla="*/ 1482725 h 1797050"/>
                  <a:gd name="connsiteX205" fmla="*/ 1187450 w 2362200"/>
                  <a:gd name="connsiteY205" fmla="*/ 1482725 h 1797050"/>
                  <a:gd name="connsiteX206" fmla="*/ 1139825 w 2362200"/>
                  <a:gd name="connsiteY206" fmla="*/ 1460500 h 1797050"/>
                  <a:gd name="connsiteX207" fmla="*/ 1092200 w 2362200"/>
                  <a:gd name="connsiteY207" fmla="*/ 1495425 h 1797050"/>
                  <a:gd name="connsiteX208" fmla="*/ 1098550 w 2362200"/>
                  <a:gd name="connsiteY208" fmla="*/ 1511300 h 1797050"/>
                  <a:gd name="connsiteX209" fmla="*/ 1079500 w 2362200"/>
                  <a:gd name="connsiteY209" fmla="*/ 1530350 h 1797050"/>
                  <a:gd name="connsiteX210" fmla="*/ 1035050 w 2362200"/>
                  <a:gd name="connsiteY210" fmla="*/ 1530350 h 1797050"/>
                  <a:gd name="connsiteX211" fmla="*/ 1006475 w 2362200"/>
                  <a:gd name="connsiteY211" fmla="*/ 1574800 h 1797050"/>
                  <a:gd name="connsiteX212" fmla="*/ 958850 w 2362200"/>
                  <a:gd name="connsiteY212" fmla="*/ 1571625 h 1797050"/>
                  <a:gd name="connsiteX213" fmla="*/ 952500 w 2362200"/>
                  <a:gd name="connsiteY213" fmla="*/ 1587500 h 1797050"/>
                  <a:gd name="connsiteX214" fmla="*/ 965200 w 2362200"/>
                  <a:gd name="connsiteY214" fmla="*/ 1670050 h 1797050"/>
                  <a:gd name="connsiteX215" fmla="*/ 939800 w 2362200"/>
                  <a:gd name="connsiteY215" fmla="*/ 1714500 h 1797050"/>
                  <a:gd name="connsiteX216" fmla="*/ 901700 w 2362200"/>
                  <a:gd name="connsiteY216" fmla="*/ 1720850 h 1797050"/>
                  <a:gd name="connsiteX217" fmla="*/ 898525 w 2362200"/>
                  <a:gd name="connsiteY217" fmla="*/ 1746250 h 1797050"/>
                  <a:gd name="connsiteX218" fmla="*/ 869950 w 2362200"/>
                  <a:gd name="connsiteY218" fmla="*/ 1746250 h 1797050"/>
                  <a:gd name="connsiteX219" fmla="*/ 854075 w 2362200"/>
                  <a:gd name="connsiteY219" fmla="*/ 1758950 h 1797050"/>
                  <a:gd name="connsiteX220" fmla="*/ 847725 w 2362200"/>
                  <a:gd name="connsiteY220" fmla="*/ 1771650 h 1797050"/>
                  <a:gd name="connsiteX221" fmla="*/ 828675 w 2362200"/>
                  <a:gd name="connsiteY221" fmla="*/ 1765300 h 1797050"/>
                  <a:gd name="connsiteX222" fmla="*/ 819150 w 2362200"/>
                  <a:gd name="connsiteY222" fmla="*/ 1752600 h 1797050"/>
                  <a:gd name="connsiteX223" fmla="*/ 790575 w 2362200"/>
                  <a:gd name="connsiteY223" fmla="*/ 1771650 h 1797050"/>
                  <a:gd name="connsiteX224" fmla="*/ 692150 w 2362200"/>
                  <a:gd name="connsiteY224" fmla="*/ 1701800 h 1797050"/>
                  <a:gd name="connsiteX225" fmla="*/ 650875 w 2362200"/>
                  <a:gd name="connsiteY225" fmla="*/ 1720850 h 1797050"/>
                  <a:gd name="connsiteX226" fmla="*/ 615950 w 2362200"/>
                  <a:gd name="connsiteY226" fmla="*/ 1685925 h 1797050"/>
                  <a:gd name="connsiteX227" fmla="*/ 581025 w 2362200"/>
                  <a:gd name="connsiteY227" fmla="*/ 1689100 h 1797050"/>
                  <a:gd name="connsiteX228" fmla="*/ 571500 w 2362200"/>
                  <a:gd name="connsiteY228" fmla="*/ 1609725 h 1797050"/>
                  <a:gd name="connsiteX229" fmla="*/ 523875 w 2362200"/>
                  <a:gd name="connsiteY229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14300 w 2362200"/>
                  <a:gd name="connsiteY56" fmla="*/ 228600 h 1797050"/>
                  <a:gd name="connsiteX57" fmla="*/ 126206 w 2362200"/>
                  <a:gd name="connsiteY57" fmla="*/ 222250 h 1797050"/>
                  <a:gd name="connsiteX58" fmla="*/ 129381 w 2362200"/>
                  <a:gd name="connsiteY58" fmla="*/ 196057 h 1797050"/>
                  <a:gd name="connsiteX59" fmla="*/ 161925 w 2362200"/>
                  <a:gd name="connsiteY59" fmla="*/ 196850 h 1797050"/>
                  <a:gd name="connsiteX60" fmla="*/ 168275 w 2362200"/>
                  <a:gd name="connsiteY60" fmla="*/ 164306 h 1797050"/>
                  <a:gd name="connsiteX61" fmla="*/ 187325 w 2362200"/>
                  <a:gd name="connsiteY61" fmla="*/ 163513 h 1797050"/>
                  <a:gd name="connsiteX62" fmla="*/ 194469 w 2362200"/>
                  <a:gd name="connsiteY62" fmla="*/ 100806 h 1797050"/>
                  <a:gd name="connsiteX63" fmla="*/ 250031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4169 w 2362200"/>
                  <a:gd name="connsiteY65" fmla="*/ 100807 h 1797050"/>
                  <a:gd name="connsiteX66" fmla="*/ 347663 w 2362200"/>
                  <a:gd name="connsiteY66" fmla="*/ 113507 h 1797050"/>
                  <a:gd name="connsiteX67" fmla="*/ 377824 w 2362200"/>
                  <a:gd name="connsiteY67" fmla="*/ 125413 h 1797050"/>
                  <a:gd name="connsiteX68" fmla="*/ 400050 w 2362200"/>
                  <a:gd name="connsiteY68" fmla="*/ 107950 h 1797050"/>
                  <a:gd name="connsiteX69" fmla="*/ 403225 w 2362200"/>
                  <a:gd name="connsiteY69" fmla="*/ 107950 h 1797050"/>
                  <a:gd name="connsiteX70" fmla="*/ 409575 w 2362200"/>
                  <a:gd name="connsiteY70" fmla="*/ 120650 h 1797050"/>
                  <a:gd name="connsiteX71" fmla="*/ 428625 w 2362200"/>
                  <a:gd name="connsiteY71" fmla="*/ 120650 h 1797050"/>
                  <a:gd name="connsiteX72" fmla="*/ 436563 w 2362200"/>
                  <a:gd name="connsiteY72" fmla="*/ 102394 h 1797050"/>
                  <a:gd name="connsiteX73" fmla="*/ 365125 w 2362200"/>
                  <a:gd name="connsiteY73" fmla="*/ 55563 h 1797050"/>
                  <a:gd name="connsiteX74" fmla="*/ 384175 w 2362200"/>
                  <a:gd name="connsiteY74" fmla="*/ 43656 h 1797050"/>
                  <a:gd name="connsiteX75" fmla="*/ 433388 w 2362200"/>
                  <a:gd name="connsiteY75" fmla="*/ 42862 h 1797050"/>
                  <a:gd name="connsiteX76" fmla="*/ 454025 w 2362200"/>
                  <a:gd name="connsiteY76" fmla="*/ 63500 h 1797050"/>
                  <a:gd name="connsiteX77" fmla="*/ 511969 w 2362200"/>
                  <a:gd name="connsiteY77" fmla="*/ 75406 h 1797050"/>
                  <a:gd name="connsiteX78" fmla="*/ 606425 w 2362200"/>
                  <a:gd name="connsiteY78" fmla="*/ 22225 h 1797050"/>
                  <a:gd name="connsiteX79" fmla="*/ 638969 w 2362200"/>
                  <a:gd name="connsiteY79" fmla="*/ 31750 h 1797050"/>
                  <a:gd name="connsiteX80" fmla="*/ 644525 w 2362200"/>
                  <a:gd name="connsiteY80" fmla="*/ 0 h 1797050"/>
                  <a:gd name="connsiteX81" fmla="*/ 715169 w 2362200"/>
                  <a:gd name="connsiteY81" fmla="*/ 5556 h 1797050"/>
                  <a:gd name="connsiteX82" fmla="*/ 723900 w 2362200"/>
                  <a:gd name="connsiteY82" fmla="*/ 31750 h 1797050"/>
                  <a:gd name="connsiteX83" fmla="*/ 750888 w 2362200"/>
                  <a:gd name="connsiteY83" fmla="*/ 63500 h 1797050"/>
                  <a:gd name="connsiteX84" fmla="*/ 765968 w 2362200"/>
                  <a:gd name="connsiteY84" fmla="*/ 44450 h 1797050"/>
                  <a:gd name="connsiteX85" fmla="*/ 806450 w 2362200"/>
                  <a:gd name="connsiteY85" fmla="*/ 41275 h 1797050"/>
                  <a:gd name="connsiteX86" fmla="*/ 825500 w 2362200"/>
                  <a:gd name="connsiteY86" fmla="*/ 34925 h 1797050"/>
                  <a:gd name="connsiteX87" fmla="*/ 844550 w 2362200"/>
                  <a:gd name="connsiteY87" fmla="*/ 6350 h 1797050"/>
                  <a:gd name="connsiteX88" fmla="*/ 888206 w 2362200"/>
                  <a:gd name="connsiteY88" fmla="*/ 12700 h 1797050"/>
                  <a:gd name="connsiteX89" fmla="*/ 900906 w 2362200"/>
                  <a:gd name="connsiteY89" fmla="*/ 83344 h 1797050"/>
                  <a:gd name="connsiteX90" fmla="*/ 952500 w 2362200"/>
                  <a:gd name="connsiteY90" fmla="*/ 123825 h 1797050"/>
                  <a:gd name="connsiteX91" fmla="*/ 996950 w 2362200"/>
                  <a:gd name="connsiteY91" fmla="*/ 203200 h 1797050"/>
                  <a:gd name="connsiteX92" fmla="*/ 1037432 w 2362200"/>
                  <a:gd name="connsiteY92" fmla="*/ 228600 h 1797050"/>
                  <a:gd name="connsiteX93" fmla="*/ 1073944 w 2362200"/>
                  <a:gd name="connsiteY93" fmla="*/ 230981 h 1797050"/>
                  <a:gd name="connsiteX94" fmla="*/ 1129242 w 2362200"/>
                  <a:gd name="connsiteY94" fmla="*/ 283633 h 1797050"/>
                  <a:gd name="connsiteX95" fmla="*/ 1169458 w 2362200"/>
                  <a:gd name="connsiteY95" fmla="*/ 281517 h 1797050"/>
                  <a:gd name="connsiteX96" fmla="*/ 1206500 w 2362200"/>
                  <a:gd name="connsiteY96" fmla="*/ 317500 h 1797050"/>
                  <a:gd name="connsiteX97" fmla="*/ 1206500 w 2362200"/>
                  <a:gd name="connsiteY97" fmla="*/ 346075 h 1797050"/>
                  <a:gd name="connsiteX98" fmla="*/ 1279525 w 2362200"/>
                  <a:gd name="connsiteY98" fmla="*/ 384175 h 1797050"/>
                  <a:gd name="connsiteX99" fmla="*/ 1301750 w 2362200"/>
                  <a:gd name="connsiteY99" fmla="*/ 416983 h 1797050"/>
                  <a:gd name="connsiteX100" fmla="*/ 1282700 w 2362200"/>
                  <a:gd name="connsiteY100" fmla="*/ 460375 h 1797050"/>
                  <a:gd name="connsiteX101" fmla="*/ 1336675 w 2362200"/>
                  <a:gd name="connsiteY101" fmla="*/ 504825 h 1797050"/>
                  <a:gd name="connsiteX102" fmla="*/ 1378744 w 2362200"/>
                  <a:gd name="connsiteY102" fmla="*/ 503238 h 1797050"/>
                  <a:gd name="connsiteX103" fmla="*/ 1403350 w 2362200"/>
                  <a:gd name="connsiteY103" fmla="*/ 530225 h 1797050"/>
                  <a:gd name="connsiteX104" fmla="*/ 1434307 w 2362200"/>
                  <a:gd name="connsiteY104" fmla="*/ 526475 h 1797050"/>
                  <a:gd name="connsiteX105" fmla="*/ 1468438 w 2362200"/>
                  <a:gd name="connsiteY105" fmla="*/ 548578 h 1797050"/>
                  <a:gd name="connsiteX106" fmla="*/ 1492250 w 2362200"/>
                  <a:gd name="connsiteY106" fmla="*/ 590550 h 1797050"/>
                  <a:gd name="connsiteX107" fmla="*/ 1480344 w 2362200"/>
                  <a:gd name="connsiteY107" fmla="*/ 612775 h 1797050"/>
                  <a:gd name="connsiteX108" fmla="*/ 1450975 w 2362200"/>
                  <a:gd name="connsiteY108" fmla="*/ 622300 h 1797050"/>
                  <a:gd name="connsiteX109" fmla="*/ 1511300 w 2362200"/>
                  <a:gd name="connsiteY109" fmla="*/ 638175 h 1797050"/>
                  <a:gd name="connsiteX110" fmla="*/ 1581944 w 2362200"/>
                  <a:gd name="connsiteY110" fmla="*/ 619919 h 1797050"/>
                  <a:gd name="connsiteX111" fmla="*/ 1622425 w 2362200"/>
                  <a:gd name="connsiteY111" fmla="*/ 613569 h 1797050"/>
                  <a:gd name="connsiteX112" fmla="*/ 1623219 w 2362200"/>
                  <a:gd name="connsiteY112" fmla="*/ 587375 h 1797050"/>
                  <a:gd name="connsiteX113" fmla="*/ 1641475 w 2362200"/>
                  <a:gd name="connsiteY113" fmla="*/ 593725 h 1797050"/>
                  <a:gd name="connsiteX114" fmla="*/ 1698625 w 2362200"/>
                  <a:gd name="connsiteY114" fmla="*/ 611981 h 1797050"/>
                  <a:gd name="connsiteX115" fmla="*/ 1704181 w 2362200"/>
                  <a:gd name="connsiteY115" fmla="*/ 575469 h 1797050"/>
                  <a:gd name="connsiteX116" fmla="*/ 1724025 w 2362200"/>
                  <a:gd name="connsiteY116" fmla="*/ 565150 h 1797050"/>
                  <a:gd name="connsiteX117" fmla="*/ 1803400 w 2362200"/>
                  <a:gd name="connsiteY117" fmla="*/ 508000 h 1797050"/>
                  <a:gd name="connsiteX118" fmla="*/ 1885950 w 2362200"/>
                  <a:gd name="connsiteY118" fmla="*/ 485775 h 1797050"/>
                  <a:gd name="connsiteX119" fmla="*/ 1952625 w 2362200"/>
                  <a:gd name="connsiteY119" fmla="*/ 415925 h 1797050"/>
                  <a:gd name="connsiteX120" fmla="*/ 1977231 w 2362200"/>
                  <a:gd name="connsiteY120" fmla="*/ 409575 h 1797050"/>
                  <a:gd name="connsiteX121" fmla="*/ 2006600 w 2362200"/>
                  <a:gd name="connsiteY121" fmla="*/ 396875 h 1797050"/>
                  <a:gd name="connsiteX122" fmla="*/ 2056606 w 2362200"/>
                  <a:gd name="connsiteY122" fmla="*/ 411956 h 1797050"/>
                  <a:gd name="connsiteX123" fmla="*/ 2078038 w 2362200"/>
                  <a:gd name="connsiteY123" fmla="*/ 452437 h 1797050"/>
                  <a:gd name="connsiteX124" fmla="*/ 2133600 w 2362200"/>
                  <a:gd name="connsiteY124" fmla="*/ 504825 h 1797050"/>
                  <a:gd name="connsiteX125" fmla="*/ 2194719 w 2362200"/>
                  <a:gd name="connsiteY125" fmla="*/ 536575 h 1797050"/>
                  <a:gd name="connsiteX126" fmla="*/ 2248694 w 2362200"/>
                  <a:gd name="connsiteY126" fmla="*/ 523081 h 1797050"/>
                  <a:gd name="connsiteX127" fmla="*/ 2266156 w 2362200"/>
                  <a:gd name="connsiteY127" fmla="*/ 531019 h 1797050"/>
                  <a:gd name="connsiteX128" fmla="*/ 2274887 w 2362200"/>
                  <a:gd name="connsiteY128" fmla="*/ 573881 h 1797050"/>
                  <a:gd name="connsiteX129" fmla="*/ 2324100 w 2362200"/>
                  <a:gd name="connsiteY129" fmla="*/ 606425 h 1797050"/>
                  <a:gd name="connsiteX130" fmla="*/ 2362200 w 2362200"/>
                  <a:gd name="connsiteY130" fmla="*/ 644525 h 1797050"/>
                  <a:gd name="connsiteX131" fmla="*/ 2310857 w 2362200"/>
                  <a:gd name="connsiteY131" fmla="*/ 772537 h 1797050"/>
                  <a:gd name="connsiteX132" fmla="*/ 2273300 w 2362200"/>
                  <a:gd name="connsiteY132" fmla="*/ 895350 h 1797050"/>
                  <a:gd name="connsiteX133" fmla="*/ 2247900 w 2362200"/>
                  <a:gd name="connsiteY133" fmla="*/ 949325 h 1797050"/>
                  <a:gd name="connsiteX134" fmla="*/ 2197100 w 2362200"/>
                  <a:gd name="connsiteY134" fmla="*/ 949325 h 1797050"/>
                  <a:gd name="connsiteX135" fmla="*/ 2174875 w 2362200"/>
                  <a:gd name="connsiteY135" fmla="*/ 993775 h 1797050"/>
                  <a:gd name="connsiteX136" fmla="*/ 2174875 w 2362200"/>
                  <a:gd name="connsiteY136" fmla="*/ 993775 h 1797050"/>
                  <a:gd name="connsiteX137" fmla="*/ 2181225 w 2362200"/>
                  <a:gd name="connsiteY137" fmla="*/ 1022350 h 1797050"/>
                  <a:gd name="connsiteX138" fmla="*/ 2146300 w 2362200"/>
                  <a:gd name="connsiteY138" fmla="*/ 1031875 h 1797050"/>
                  <a:gd name="connsiteX139" fmla="*/ 2095500 w 2362200"/>
                  <a:gd name="connsiteY139" fmla="*/ 1019175 h 1797050"/>
                  <a:gd name="connsiteX140" fmla="*/ 2101850 w 2362200"/>
                  <a:gd name="connsiteY140" fmla="*/ 1073150 h 1797050"/>
                  <a:gd name="connsiteX141" fmla="*/ 2114550 w 2362200"/>
                  <a:gd name="connsiteY141" fmla="*/ 1117600 h 1797050"/>
                  <a:gd name="connsiteX142" fmla="*/ 2051050 w 2362200"/>
                  <a:gd name="connsiteY142" fmla="*/ 1152525 h 1797050"/>
                  <a:gd name="connsiteX143" fmla="*/ 2066925 w 2362200"/>
                  <a:gd name="connsiteY143" fmla="*/ 1174750 h 1797050"/>
                  <a:gd name="connsiteX144" fmla="*/ 2047875 w 2362200"/>
                  <a:gd name="connsiteY144" fmla="*/ 1196975 h 1797050"/>
                  <a:gd name="connsiteX145" fmla="*/ 1968500 w 2362200"/>
                  <a:gd name="connsiteY145" fmla="*/ 1171575 h 1797050"/>
                  <a:gd name="connsiteX146" fmla="*/ 1943100 w 2362200"/>
                  <a:gd name="connsiteY146" fmla="*/ 1187450 h 1797050"/>
                  <a:gd name="connsiteX147" fmla="*/ 1908175 w 2362200"/>
                  <a:gd name="connsiteY147" fmla="*/ 1187450 h 1797050"/>
                  <a:gd name="connsiteX148" fmla="*/ 1908175 w 2362200"/>
                  <a:gd name="connsiteY148" fmla="*/ 1247775 h 1797050"/>
                  <a:gd name="connsiteX149" fmla="*/ 1924050 w 2362200"/>
                  <a:gd name="connsiteY149" fmla="*/ 1263650 h 1797050"/>
                  <a:gd name="connsiteX150" fmla="*/ 1933575 w 2362200"/>
                  <a:gd name="connsiteY150" fmla="*/ 1279525 h 1797050"/>
                  <a:gd name="connsiteX151" fmla="*/ 1943100 w 2362200"/>
                  <a:gd name="connsiteY151" fmla="*/ 1279525 h 1797050"/>
                  <a:gd name="connsiteX152" fmla="*/ 1933575 w 2362200"/>
                  <a:gd name="connsiteY152" fmla="*/ 1304925 h 1797050"/>
                  <a:gd name="connsiteX153" fmla="*/ 1952625 w 2362200"/>
                  <a:gd name="connsiteY153" fmla="*/ 1320800 h 1797050"/>
                  <a:gd name="connsiteX154" fmla="*/ 1949450 w 2362200"/>
                  <a:gd name="connsiteY154" fmla="*/ 1336675 h 1797050"/>
                  <a:gd name="connsiteX155" fmla="*/ 1905000 w 2362200"/>
                  <a:gd name="connsiteY155" fmla="*/ 1336675 h 1797050"/>
                  <a:gd name="connsiteX156" fmla="*/ 1901825 w 2362200"/>
                  <a:gd name="connsiteY156" fmla="*/ 13874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406525 h 1797050"/>
                  <a:gd name="connsiteX159" fmla="*/ 1936750 w 2362200"/>
                  <a:gd name="connsiteY159" fmla="*/ 1447800 h 1797050"/>
                  <a:gd name="connsiteX160" fmla="*/ 1990725 w 2362200"/>
                  <a:gd name="connsiteY160" fmla="*/ 1447800 h 1797050"/>
                  <a:gd name="connsiteX161" fmla="*/ 2060575 w 2362200"/>
                  <a:gd name="connsiteY161" fmla="*/ 1476375 h 1797050"/>
                  <a:gd name="connsiteX162" fmla="*/ 2060575 w 2362200"/>
                  <a:gd name="connsiteY162" fmla="*/ 1504950 h 1797050"/>
                  <a:gd name="connsiteX163" fmla="*/ 2035175 w 2362200"/>
                  <a:gd name="connsiteY163" fmla="*/ 1571625 h 1797050"/>
                  <a:gd name="connsiteX164" fmla="*/ 2063750 w 2362200"/>
                  <a:gd name="connsiteY164" fmla="*/ 1587500 h 1797050"/>
                  <a:gd name="connsiteX165" fmla="*/ 2105025 w 2362200"/>
                  <a:gd name="connsiteY165" fmla="*/ 1660525 h 1797050"/>
                  <a:gd name="connsiteX166" fmla="*/ 2054225 w 2362200"/>
                  <a:gd name="connsiteY166" fmla="*/ 1736725 h 1797050"/>
                  <a:gd name="connsiteX167" fmla="*/ 2028825 w 2362200"/>
                  <a:gd name="connsiteY167" fmla="*/ 1730375 h 1797050"/>
                  <a:gd name="connsiteX168" fmla="*/ 2006600 w 2362200"/>
                  <a:gd name="connsiteY168" fmla="*/ 1717675 h 1797050"/>
                  <a:gd name="connsiteX169" fmla="*/ 2000250 w 2362200"/>
                  <a:gd name="connsiteY169" fmla="*/ 1736725 h 1797050"/>
                  <a:gd name="connsiteX170" fmla="*/ 1958975 w 2362200"/>
                  <a:gd name="connsiteY170" fmla="*/ 1746250 h 1797050"/>
                  <a:gd name="connsiteX171" fmla="*/ 1952625 w 2362200"/>
                  <a:gd name="connsiteY171" fmla="*/ 1778000 h 1797050"/>
                  <a:gd name="connsiteX172" fmla="*/ 1901825 w 2362200"/>
                  <a:gd name="connsiteY172" fmla="*/ 1797050 h 1797050"/>
                  <a:gd name="connsiteX173" fmla="*/ 1879600 w 2362200"/>
                  <a:gd name="connsiteY173" fmla="*/ 1758950 h 1797050"/>
                  <a:gd name="connsiteX174" fmla="*/ 1841500 w 2362200"/>
                  <a:gd name="connsiteY174" fmla="*/ 1768475 h 1797050"/>
                  <a:gd name="connsiteX175" fmla="*/ 1844675 w 2362200"/>
                  <a:gd name="connsiteY175" fmla="*/ 1730375 h 1797050"/>
                  <a:gd name="connsiteX176" fmla="*/ 1825625 w 2362200"/>
                  <a:gd name="connsiteY176" fmla="*/ 1704975 h 1797050"/>
                  <a:gd name="connsiteX177" fmla="*/ 1860550 w 2362200"/>
                  <a:gd name="connsiteY177" fmla="*/ 1685925 h 1797050"/>
                  <a:gd name="connsiteX178" fmla="*/ 1803400 w 2362200"/>
                  <a:gd name="connsiteY178" fmla="*/ 1666875 h 1797050"/>
                  <a:gd name="connsiteX179" fmla="*/ 1790700 w 2362200"/>
                  <a:gd name="connsiteY179" fmla="*/ 1692275 h 1797050"/>
                  <a:gd name="connsiteX180" fmla="*/ 1746250 w 2362200"/>
                  <a:gd name="connsiteY180" fmla="*/ 1711325 h 1797050"/>
                  <a:gd name="connsiteX181" fmla="*/ 1739900 w 2362200"/>
                  <a:gd name="connsiteY181" fmla="*/ 1733550 h 1797050"/>
                  <a:gd name="connsiteX182" fmla="*/ 1724025 w 2362200"/>
                  <a:gd name="connsiteY182" fmla="*/ 1739900 h 1797050"/>
                  <a:gd name="connsiteX183" fmla="*/ 1701800 w 2362200"/>
                  <a:gd name="connsiteY183" fmla="*/ 1739900 h 1797050"/>
                  <a:gd name="connsiteX184" fmla="*/ 1714500 w 2362200"/>
                  <a:gd name="connsiteY184" fmla="*/ 1704975 h 1797050"/>
                  <a:gd name="connsiteX185" fmla="*/ 1739900 w 2362200"/>
                  <a:gd name="connsiteY185" fmla="*/ 1679575 h 1797050"/>
                  <a:gd name="connsiteX186" fmla="*/ 1730375 w 2362200"/>
                  <a:gd name="connsiteY186" fmla="*/ 1654175 h 1797050"/>
                  <a:gd name="connsiteX187" fmla="*/ 1708150 w 2362200"/>
                  <a:gd name="connsiteY187" fmla="*/ 1654175 h 1797050"/>
                  <a:gd name="connsiteX188" fmla="*/ 1695450 w 2362200"/>
                  <a:gd name="connsiteY188" fmla="*/ 1679575 h 1797050"/>
                  <a:gd name="connsiteX189" fmla="*/ 1663700 w 2362200"/>
                  <a:gd name="connsiteY189" fmla="*/ 1685925 h 1797050"/>
                  <a:gd name="connsiteX190" fmla="*/ 1628775 w 2362200"/>
                  <a:gd name="connsiteY190" fmla="*/ 1698625 h 1797050"/>
                  <a:gd name="connsiteX191" fmla="*/ 1600200 w 2362200"/>
                  <a:gd name="connsiteY191" fmla="*/ 1670050 h 1797050"/>
                  <a:gd name="connsiteX192" fmla="*/ 1597025 w 2362200"/>
                  <a:gd name="connsiteY192" fmla="*/ 1635125 h 1797050"/>
                  <a:gd name="connsiteX193" fmla="*/ 1568450 w 2362200"/>
                  <a:gd name="connsiteY193" fmla="*/ 1619250 h 1797050"/>
                  <a:gd name="connsiteX194" fmla="*/ 1558925 w 2362200"/>
                  <a:gd name="connsiteY194" fmla="*/ 1584325 h 1797050"/>
                  <a:gd name="connsiteX195" fmla="*/ 1517650 w 2362200"/>
                  <a:gd name="connsiteY195" fmla="*/ 1555750 h 1797050"/>
                  <a:gd name="connsiteX196" fmla="*/ 1498600 w 2362200"/>
                  <a:gd name="connsiteY196" fmla="*/ 1558925 h 1797050"/>
                  <a:gd name="connsiteX197" fmla="*/ 1466850 w 2362200"/>
                  <a:gd name="connsiteY197" fmla="*/ 1603375 h 1797050"/>
                  <a:gd name="connsiteX198" fmla="*/ 1419225 w 2362200"/>
                  <a:gd name="connsiteY198" fmla="*/ 1622425 h 1797050"/>
                  <a:gd name="connsiteX199" fmla="*/ 1393825 w 2362200"/>
                  <a:gd name="connsiteY199" fmla="*/ 1587500 h 1797050"/>
                  <a:gd name="connsiteX200" fmla="*/ 1368425 w 2362200"/>
                  <a:gd name="connsiteY200" fmla="*/ 1587500 h 1797050"/>
                  <a:gd name="connsiteX201" fmla="*/ 1270000 w 2362200"/>
                  <a:gd name="connsiteY201" fmla="*/ 1511300 h 1797050"/>
                  <a:gd name="connsiteX202" fmla="*/ 1276350 w 2362200"/>
                  <a:gd name="connsiteY202" fmla="*/ 1463675 h 1797050"/>
                  <a:gd name="connsiteX203" fmla="*/ 1238250 w 2362200"/>
                  <a:gd name="connsiteY203" fmla="*/ 1457325 h 1797050"/>
                  <a:gd name="connsiteX204" fmla="*/ 1222375 w 2362200"/>
                  <a:gd name="connsiteY204" fmla="*/ 1482725 h 1797050"/>
                  <a:gd name="connsiteX205" fmla="*/ 1187450 w 2362200"/>
                  <a:gd name="connsiteY205" fmla="*/ 1482725 h 1797050"/>
                  <a:gd name="connsiteX206" fmla="*/ 1139825 w 2362200"/>
                  <a:gd name="connsiteY206" fmla="*/ 1460500 h 1797050"/>
                  <a:gd name="connsiteX207" fmla="*/ 1092200 w 2362200"/>
                  <a:gd name="connsiteY207" fmla="*/ 1495425 h 1797050"/>
                  <a:gd name="connsiteX208" fmla="*/ 1098550 w 2362200"/>
                  <a:gd name="connsiteY208" fmla="*/ 1511300 h 1797050"/>
                  <a:gd name="connsiteX209" fmla="*/ 1079500 w 2362200"/>
                  <a:gd name="connsiteY209" fmla="*/ 1530350 h 1797050"/>
                  <a:gd name="connsiteX210" fmla="*/ 1035050 w 2362200"/>
                  <a:gd name="connsiteY210" fmla="*/ 1530350 h 1797050"/>
                  <a:gd name="connsiteX211" fmla="*/ 1006475 w 2362200"/>
                  <a:gd name="connsiteY211" fmla="*/ 1574800 h 1797050"/>
                  <a:gd name="connsiteX212" fmla="*/ 958850 w 2362200"/>
                  <a:gd name="connsiteY212" fmla="*/ 1571625 h 1797050"/>
                  <a:gd name="connsiteX213" fmla="*/ 952500 w 2362200"/>
                  <a:gd name="connsiteY213" fmla="*/ 1587500 h 1797050"/>
                  <a:gd name="connsiteX214" fmla="*/ 965200 w 2362200"/>
                  <a:gd name="connsiteY214" fmla="*/ 1670050 h 1797050"/>
                  <a:gd name="connsiteX215" fmla="*/ 939800 w 2362200"/>
                  <a:gd name="connsiteY215" fmla="*/ 1714500 h 1797050"/>
                  <a:gd name="connsiteX216" fmla="*/ 901700 w 2362200"/>
                  <a:gd name="connsiteY216" fmla="*/ 1720850 h 1797050"/>
                  <a:gd name="connsiteX217" fmla="*/ 898525 w 2362200"/>
                  <a:gd name="connsiteY217" fmla="*/ 1746250 h 1797050"/>
                  <a:gd name="connsiteX218" fmla="*/ 869950 w 2362200"/>
                  <a:gd name="connsiteY218" fmla="*/ 1746250 h 1797050"/>
                  <a:gd name="connsiteX219" fmla="*/ 854075 w 2362200"/>
                  <a:gd name="connsiteY219" fmla="*/ 1758950 h 1797050"/>
                  <a:gd name="connsiteX220" fmla="*/ 847725 w 2362200"/>
                  <a:gd name="connsiteY220" fmla="*/ 1771650 h 1797050"/>
                  <a:gd name="connsiteX221" fmla="*/ 828675 w 2362200"/>
                  <a:gd name="connsiteY221" fmla="*/ 1765300 h 1797050"/>
                  <a:gd name="connsiteX222" fmla="*/ 819150 w 2362200"/>
                  <a:gd name="connsiteY222" fmla="*/ 1752600 h 1797050"/>
                  <a:gd name="connsiteX223" fmla="*/ 790575 w 2362200"/>
                  <a:gd name="connsiteY223" fmla="*/ 1771650 h 1797050"/>
                  <a:gd name="connsiteX224" fmla="*/ 692150 w 2362200"/>
                  <a:gd name="connsiteY224" fmla="*/ 1701800 h 1797050"/>
                  <a:gd name="connsiteX225" fmla="*/ 650875 w 2362200"/>
                  <a:gd name="connsiteY225" fmla="*/ 1720850 h 1797050"/>
                  <a:gd name="connsiteX226" fmla="*/ 615950 w 2362200"/>
                  <a:gd name="connsiteY226" fmla="*/ 1685925 h 1797050"/>
                  <a:gd name="connsiteX227" fmla="*/ 581025 w 2362200"/>
                  <a:gd name="connsiteY227" fmla="*/ 1689100 h 1797050"/>
                  <a:gd name="connsiteX228" fmla="*/ 571500 w 2362200"/>
                  <a:gd name="connsiteY228" fmla="*/ 1609725 h 1797050"/>
                  <a:gd name="connsiteX229" fmla="*/ 523875 w 2362200"/>
                  <a:gd name="connsiteY229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3500 w 2362200"/>
                  <a:gd name="connsiteY55" fmla="*/ 254000 h 1797050"/>
                  <a:gd name="connsiteX56" fmla="*/ 109538 w 2362200"/>
                  <a:gd name="connsiteY56" fmla="*/ 238125 h 1797050"/>
                  <a:gd name="connsiteX57" fmla="*/ 126206 w 2362200"/>
                  <a:gd name="connsiteY57" fmla="*/ 222250 h 1797050"/>
                  <a:gd name="connsiteX58" fmla="*/ 129381 w 2362200"/>
                  <a:gd name="connsiteY58" fmla="*/ 196057 h 1797050"/>
                  <a:gd name="connsiteX59" fmla="*/ 161925 w 2362200"/>
                  <a:gd name="connsiteY59" fmla="*/ 196850 h 1797050"/>
                  <a:gd name="connsiteX60" fmla="*/ 168275 w 2362200"/>
                  <a:gd name="connsiteY60" fmla="*/ 164306 h 1797050"/>
                  <a:gd name="connsiteX61" fmla="*/ 187325 w 2362200"/>
                  <a:gd name="connsiteY61" fmla="*/ 163513 h 1797050"/>
                  <a:gd name="connsiteX62" fmla="*/ 194469 w 2362200"/>
                  <a:gd name="connsiteY62" fmla="*/ 100806 h 1797050"/>
                  <a:gd name="connsiteX63" fmla="*/ 250031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4169 w 2362200"/>
                  <a:gd name="connsiteY65" fmla="*/ 100807 h 1797050"/>
                  <a:gd name="connsiteX66" fmla="*/ 347663 w 2362200"/>
                  <a:gd name="connsiteY66" fmla="*/ 113507 h 1797050"/>
                  <a:gd name="connsiteX67" fmla="*/ 377824 w 2362200"/>
                  <a:gd name="connsiteY67" fmla="*/ 125413 h 1797050"/>
                  <a:gd name="connsiteX68" fmla="*/ 400050 w 2362200"/>
                  <a:gd name="connsiteY68" fmla="*/ 107950 h 1797050"/>
                  <a:gd name="connsiteX69" fmla="*/ 403225 w 2362200"/>
                  <a:gd name="connsiteY69" fmla="*/ 107950 h 1797050"/>
                  <a:gd name="connsiteX70" fmla="*/ 409575 w 2362200"/>
                  <a:gd name="connsiteY70" fmla="*/ 120650 h 1797050"/>
                  <a:gd name="connsiteX71" fmla="*/ 428625 w 2362200"/>
                  <a:gd name="connsiteY71" fmla="*/ 120650 h 1797050"/>
                  <a:gd name="connsiteX72" fmla="*/ 436563 w 2362200"/>
                  <a:gd name="connsiteY72" fmla="*/ 102394 h 1797050"/>
                  <a:gd name="connsiteX73" fmla="*/ 365125 w 2362200"/>
                  <a:gd name="connsiteY73" fmla="*/ 55563 h 1797050"/>
                  <a:gd name="connsiteX74" fmla="*/ 384175 w 2362200"/>
                  <a:gd name="connsiteY74" fmla="*/ 43656 h 1797050"/>
                  <a:gd name="connsiteX75" fmla="*/ 433388 w 2362200"/>
                  <a:gd name="connsiteY75" fmla="*/ 42862 h 1797050"/>
                  <a:gd name="connsiteX76" fmla="*/ 454025 w 2362200"/>
                  <a:gd name="connsiteY76" fmla="*/ 63500 h 1797050"/>
                  <a:gd name="connsiteX77" fmla="*/ 511969 w 2362200"/>
                  <a:gd name="connsiteY77" fmla="*/ 75406 h 1797050"/>
                  <a:gd name="connsiteX78" fmla="*/ 606425 w 2362200"/>
                  <a:gd name="connsiteY78" fmla="*/ 22225 h 1797050"/>
                  <a:gd name="connsiteX79" fmla="*/ 638969 w 2362200"/>
                  <a:gd name="connsiteY79" fmla="*/ 31750 h 1797050"/>
                  <a:gd name="connsiteX80" fmla="*/ 644525 w 2362200"/>
                  <a:gd name="connsiteY80" fmla="*/ 0 h 1797050"/>
                  <a:gd name="connsiteX81" fmla="*/ 715169 w 2362200"/>
                  <a:gd name="connsiteY81" fmla="*/ 5556 h 1797050"/>
                  <a:gd name="connsiteX82" fmla="*/ 723900 w 2362200"/>
                  <a:gd name="connsiteY82" fmla="*/ 31750 h 1797050"/>
                  <a:gd name="connsiteX83" fmla="*/ 750888 w 2362200"/>
                  <a:gd name="connsiteY83" fmla="*/ 63500 h 1797050"/>
                  <a:gd name="connsiteX84" fmla="*/ 765968 w 2362200"/>
                  <a:gd name="connsiteY84" fmla="*/ 44450 h 1797050"/>
                  <a:gd name="connsiteX85" fmla="*/ 806450 w 2362200"/>
                  <a:gd name="connsiteY85" fmla="*/ 41275 h 1797050"/>
                  <a:gd name="connsiteX86" fmla="*/ 825500 w 2362200"/>
                  <a:gd name="connsiteY86" fmla="*/ 34925 h 1797050"/>
                  <a:gd name="connsiteX87" fmla="*/ 844550 w 2362200"/>
                  <a:gd name="connsiteY87" fmla="*/ 6350 h 1797050"/>
                  <a:gd name="connsiteX88" fmla="*/ 888206 w 2362200"/>
                  <a:gd name="connsiteY88" fmla="*/ 12700 h 1797050"/>
                  <a:gd name="connsiteX89" fmla="*/ 900906 w 2362200"/>
                  <a:gd name="connsiteY89" fmla="*/ 83344 h 1797050"/>
                  <a:gd name="connsiteX90" fmla="*/ 952500 w 2362200"/>
                  <a:gd name="connsiteY90" fmla="*/ 123825 h 1797050"/>
                  <a:gd name="connsiteX91" fmla="*/ 996950 w 2362200"/>
                  <a:gd name="connsiteY91" fmla="*/ 203200 h 1797050"/>
                  <a:gd name="connsiteX92" fmla="*/ 1037432 w 2362200"/>
                  <a:gd name="connsiteY92" fmla="*/ 228600 h 1797050"/>
                  <a:gd name="connsiteX93" fmla="*/ 1073944 w 2362200"/>
                  <a:gd name="connsiteY93" fmla="*/ 230981 h 1797050"/>
                  <a:gd name="connsiteX94" fmla="*/ 1129242 w 2362200"/>
                  <a:gd name="connsiteY94" fmla="*/ 283633 h 1797050"/>
                  <a:gd name="connsiteX95" fmla="*/ 1169458 w 2362200"/>
                  <a:gd name="connsiteY95" fmla="*/ 281517 h 1797050"/>
                  <a:gd name="connsiteX96" fmla="*/ 1206500 w 2362200"/>
                  <a:gd name="connsiteY96" fmla="*/ 317500 h 1797050"/>
                  <a:gd name="connsiteX97" fmla="*/ 1206500 w 2362200"/>
                  <a:gd name="connsiteY97" fmla="*/ 346075 h 1797050"/>
                  <a:gd name="connsiteX98" fmla="*/ 1279525 w 2362200"/>
                  <a:gd name="connsiteY98" fmla="*/ 384175 h 1797050"/>
                  <a:gd name="connsiteX99" fmla="*/ 1301750 w 2362200"/>
                  <a:gd name="connsiteY99" fmla="*/ 416983 h 1797050"/>
                  <a:gd name="connsiteX100" fmla="*/ 1282700 w 2362200"/>
                  <a:gd name="connsiteY100" fmla="*/ 460375 h 1797050"/>
                  <a:gd name="connsiteX101" fmla="*/ 1336675 w 2362200"/>
                  <a:gd name="connsiteY101" fmla="*/ 504825 h 1797050"/>
                  <a:gd name="connsiteX102" fmla="*/ 1378744 w 2362200"/>
                  <a:gd name="connsiteY102" fmla="*/ 503238 h 1797050"/>
                  <a:gd name="connsiteX103" fmla="*/ 1403350 w 2362200"/>
                  <a:gd name="connsiteY103" fmla="*/ 530225 h 1797050"/>
                  <a:gd name="connsiteX104" fmla="*/ 1434307 w 2362200"/>
                  <a:gd name="connsiteY104" fmla="*/ 526475 h 1797050"/>
                  <a:gd name="connsiteX105" fmla="*/ 1468438 w 2362200"/>
                  <a:gd name="connsiteY105" fmla="*/ 548578 h 1797050"/>
                  <a:gd name="connsiteX106" fmla="*/ 1492250 w 2362200"/>
                  <a:gd name="connsiteY106" fmla="*/ 590550 h 1797050"/>
                  <a:gd name="connsiteX107" fmla="*/ 1480344 w 2362200"/>
                  <a:gd name="connsiteY107" fmla="*/ 612775 h 1797050"/>
                  <a:gd name="connsiteX108" fmla="*/ 1450975 w 2362200"/>
                  <a:gd name="connsiteY108" fmla="*/ 622300 h 1797050"/>
                  <a:gd name="connsiteX109" fmla="*/ 1511300 w 2362200"/>
                  <a:gd name="connsiteY109" fmla="*/ 638175 h 1797050"/>
                  <a:gd name="connsiteX110" fmla="*/ 1581944 w 2362200"/>
                  <a:gd name="connsiteY110" fmla="*/ 619919 h 1797050"/>
                  <a:gd name="connsiteX111" fmla="*/ 1622425 w 2362200"/>
                  <a:gd name="connsiteY111" fmla="*/ 613569 h 1797050"/>
                  <a:gd name="connsiteX112" fmla="*/ 1623219 w 2362200"/>
                  <a:gd name="connsiteY112" fmla="*/ 587375 h 1797050"/>
                  <a:gd name="connsiteX113" fmla="*/ 1641475 w 2362200"/>
                  <a:gd name="connsiteY113" fmla="*/ 593725 h 1797050"/>
                  <a:gd name="connsiteX114" fmla="*/ 1698625 w 2362200"/>
                  <a:gd name="connsiteY114" fmla="*/ 611981 h 1797050"/>
                  <a:gd name="connsiteX115" fmla="*/ 1704181 w 2362200"/>
                  <a:gd name="connsiteY115" fmla="*/ 575469 h 1797050"/>
                  <a:gd name="connsiteX116" fmla="*/ 1724025 w 2362200"/>
                  <a:gd name="connsiteY116" fmla="*/ 565150 h 1797050"/>
                  <a:gd name="connsiteX117" fmla="*/ 1803400 w 2362200"/>
                  <a:gd name="connsiteY117" fmla="*/ 508000 h 1797050"/>
                  <a:gd name="connsiteX118" fmla="*/ 1885950 w 2362200"/>
                  <a:gd name="connsiteY118" fmla="*/ 485775 h 1797050"/>
                  <a:gd name="connsiteX119" fmla="*/ 1952625 w 2362200"/>
                  <a:gd name="connsiteY119" fmla="*/ 415925 h 1797050"/>
                  <a:gd name="connsiteX120" fmla="*/ 1977231 w 2362200"/>
                  <a:gd name="connsiteY120" fmla="*/ 409575 h 1797050"/>
                  <a:gd name="connsiteX121" fmla="*/ 2006600 w 2362200"/>
                  <a:gd name="connsiteY121" fmla="*/ 396875 h 1797050"/>
                  <a:gd name="connsiteX122" fmla="*/ 2056606 w 2362200"/>
                  <a:gd name="connsiteY122" fmla="*/ 411956 h 1797050"/>
                  <a:gd name="connsiteX123" fmla="*/ 2078038 w 2362200"/>
                  <a:gd name="connsiteY123" fmla="*/ 452437 h 1797050"/>
                  <a:gd name="connsiteX124" fmla="*/ 2133600 w 2362200"/>
                  <a:gd name="connsiteY124" fmla="*/ 504825 h 1797050"/>
                  <a:gd name="connsiteX125" fmla="*/ 2194719 w 2362200"/>
                  <a:gd name="connsiteY125" fmla="*/ 536575 h 1797050"/>
                  <a:gd name="connsiteX126" fmla="*/ 2248694 w 2362200"/>
                  <a:gd name="connsiteY126" fmla="*/ 523081 h 1797050"/>
                  <a:gd name="connsiteX127" fmla="*/ 2266156 w 2362200"/>
                  <a:gd name="connsiteY127" fmla="*/ 531019 h 1797050"/>
                  <a:gd name="connsiteX128" fmla="*/ 2274887 w 2362200"/>
                  <a:gd name="connsiteY128" fmla="*/ 573881 h 1797050"/>
                  <a:gd name="connsiteX129" fmla="*/ 2324100 w 2362200"/>
                  <a:gd name="connsiteY129" fmla="*/ 606425 h 1797050"/>
                  <a:gd name="connsiteX130" fmla="*/ 2362200 w 2362200"/>
                  <a:gd name="connsiteY130" fmla="*/ 644525 h 1797050"/>
                  <a:gd name="connsiteX131" fmla="*/ 2310857 w 2362200"/>
                  <a:gd name="connsiteY131" fmla="*/ 772537 h 1797050"/>
                  <a:gd name="connsiteX132" fmla="*/ 2273300 w 2362200"/>
                  <a:gd name="connsiteY132" fmla="*/ 895350 h 1797050"/>
                  <a:gd name="connsiteX133" fmla="*/ 2247900 w 2362200"/>
                  <a:gd name="connsiteY133" fmla="*/ 949325 h 1797050"/>
                  <a:gd name="connsiteX134" fmla="*/ 2197100 w 2362200"/>
                  <a:gd name="connsiteY134" fmla="*/ 949325 h 1797050"/>
                  <a:gd name="connsiteX135" fmla="*/ 2174875 w 2362200"/>
                  <a:gd name="connsiteY135" fmla="*/ 993775 h 1797050"/>
                  <a:gd name="connsiteX136" fmla="*/ 2174875 w 2362200"/>
                  <a:gd name="connsiteY136" fmla="*/ 993775 h 1797050"/>
                  <a:gd name="connsiteX137" fmla="*/ 2181225 w 2362200"/>
                  <a:gd name="connsiteY137" fmla="*/ 1022350 h 1797050"/>
                  <a:gd name="connsiteX138" fmla="*/ 2146300 w 2362200"/>
                  <a:gd name="connsiteY138" fmla="*/ 1031875 h 1797050"/>
                  <a:gd name="connsiteX139" fmla="*/ 2095500 w 2362200"/>
                  <a:gd name="connsiteY139" fmla="*/ 1019175 h 1797050"/>
                  <a:gd name="connsiteX140" fmla="*/ 2101850 w 2362200"/>
                  <a:gd name="connsiteY140" fmla="*/ 1073150 h 1797050"/>
                  <a:gd name="connsiteX141" fmla="*/ 2114550 w 2362200"/>
                  <a:gd name="connsiteY141" fmla="*/ 1117600 h 1797050"/>
                  <a:gd name="connsiteX142" fmla="*/ 2051050 w 2362200"/>
                  <a:gd name="connsiteY142" fmla="*/ 1152525 h 1797050"/>
                  <a:gd name="connsiteX143" fmla="*/ 2066925 w 2362200"/>
                  <a:gd name="connsiteY143" fmla="*/ 1174750 h 1797050"/>
                  <a:gd name="connsiteX144" fmla="*/ 2047875 w 2362200"/>
                  <a:gd name="connsiteY144" fmla="*/ 1196975 h 1797050"/>
                  <a:gd name="connsiteX145" fmla="*/ 1968500 w 2362200"/>
                  <a:gd name="connsiteY145" fmla="*/ 1171575 h 1797050"/>
                  <a:gd name="connsiteX146" fmla="*/ 1943100 w 2362200"/>
                  <a:gd name="connsiteY146" fmla="*/ 1187450 h 1797050"/>
                  <a:gd name="connsiteX147" fmla="*/ 1908175 w 2362200"/>
                  <a:gd name="connsiteY147" fmla="*/ 1187450 h 1797050"/>
                  <a:gd name="connsiteX148" fmla="*/ 1908175 w 2362200"/>
                  <a:gd name="connsiteY148" fmla="*/ 1247775 h 1797050"/>
                  <a:gd name="connsiteX149" fmla="*/ 1924050 w 2362200"/>
                  <a:gd name="connsiteY149" fmla="*/ 1263650 h 1797050"/>
                  <a:gd name="connsiteX150" fmla="*/ 1933575 w 2362200"/>
                  <a:gd name="connsiteY150" fmla="*/ 1279525 h 1797050"/>
                  <a:gd name="connsiteX151" fmla="*/ 1943100 w 2362200"/>
                  <a:gd name="connsiteY151" fmla="*/ 1279525 h 1797050"/>
                  <a:gd name="connsiteX152" fmla="*/ 1933575 w 2362200"/>
                  <a:gd name="connsiteY152" fmla="*/ 1304925 h 1797050"/>
                  <a:gd name="connsiteX153" fmla="*/ 1952625 w 2362200"/>
                  <a:gd name="connsiteY153" fmla="*/ 1320800 h 1797050"/>
                  <a:gd name="connsiteX154" fmla="*/ 1949450 w 2362200"/>
                  <a:gd name="connsiteY154" fmla="*/ 1336675 h 1797050"/>
                  <a:gd name="connsiteX155" fmla="*/ 1905000 w 2362200"/>
                  <a:gd name="connsiteY155" fmla="*/ 1336675 h 1797050"/>
                  <a:gd name="connsiteX156" fmla="*/ 1901825 w 2362200"/>
                  <a:gd name="connsiteY156" fmla="*/ 13874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406525 h 1797050"/>
                  <a:gd name="connsiteX159" fmla="*/ 1936750 w 2362200"/>
                  <a:gd name="connsiteY159" fmla="*/ 1447800 h 1797050"/>
                  <a:gd name="connsiteX160" fmla="*/ 1990725 w 2362200"/>
                  <a:gd name="connsiteY160" fmla="*/ 1447800 h 1797050"/>
                  <a:gd name="connsiteX161" fmla="*/ 2060575 w 2362200"/>
                  <a:gd name="connsiteY161" fmla="*/ 1476375 h 1797050"/>
                  <a:gd name="connsiteX162" fmla="*/ 2060575 w 2362200"/>
                  <a:gd name="connsiteY162" fmla="*/ 1504950 h 1797050"/>
                  <a:gd name="connsiteX163" fmla="*/ 2035175 w 2362200"/>
                  <a:gd name="connsiteY163" fmla="*/ 1571625 h 1797050"/>
                  <a:gd name="connsiteX164" fmla="*/ 2063750 w 2362200"/>
                  <a:gd name="connsiteY164" fmla="*/ 1587500 h 1797050"/>
                  <a:gd name="connsiteX165" fmla="*/ 2105025 w 2362200"/>
                  <a:gd name="connsiteY165" fmla="*/ 1660525 h 1797050"/>
                  <a:gd name="connsiteX166" fmla="*/ 2054225 w 2362200"/>
                  <a:gd name="connsiteY166" fmla="*/ 1736725 h 1797050"/>
                  <a:gd name="connsiteX167" fmla="*/ 2028825 w 2362200"/>
                  <a:gd name="connsiteY167" fmla="*/ 1730375 h 1797050"/>
                  <a:gd name="connsiteX168" fmla="*/ 2006600 w 2362200"/>
                  <a:gd name="connsiteY168" fmla="*/ 1717675 h 1797050"/>
                  <a:gd name="connsiteX169" fmla="*/ 2000250 w 2362200"/>
                  <a:gd name="connsiteY169" fmla="*/ 1736725 h 1797050"/>
                  <a:gd name="connsiteX170" fmla="*/ 1958975 w 2362200"/>
                  <a:gd name="connsiteY170" fmla="*/ 1746250 h 1797050"/>
                  <a:gd name="connsiteX171" fmla="*/ 1952625 w 2362200"/>
                  <a:gd name="connsiteY171" fmla="*/ 1778000 h 1797050"/>
                  <a:gd name="connsiteX172" fmla="*/ 1901825 w 2362200"/>
                  <a:gd name="connsiteY172" fmla="*/ 1797050 h 1797050"/>
                  <a:gd name="connsiteX173" fmla="*/ 1879600 w 2362200"/>
                  <a:gd name="connsiteY173" fmla="*/ 1758950 h 1797050"/>
                  <a:gd name="connsiteX174" fmla="*/ 1841500 w 2362200"/>
                  <a:gd name="connsiteY174" fmla="*/ 1768475 h 1797050"/>
                  <a:gd name="connsiteX175" fmla="*/ 1844675 w 2362200"/>
                  <a:gd name="connsiteY175" fmla="*/ 1730375 h 1797050"/>
                  <a:gd name="connsiteX176" fmla="*/ 1825625 w 2362200"/>
                  <a:gd name="connsiteY176" fmla="*/ 1704975 h 1797050"/>
                  <a:gd name="connsiteX177" fmla="*/ 1860550 w 2362200"/>
                  <a:gd name="connsiteY177" fmla="*/ 1685925 h 1797050"/>
                  <a:gd name="connsiteX178" fmla="*/ 1803400 w 2362200"/>
                  <a:gd name="connsiteY178" fmla="*/ 1666875 h 1797050"/>
                  <a:gd name="connsiteX179" fmla="*/ 1790700 w 2362200"/>
                  <a:gd name="connsiteY179" fmla="*/ 1692275 h 1797050"/>
                  <a:gd name="connsiteX180" fmla="*/ 1746250 w 2362200"/>
                  <a:gd name="connsiteY180" fmla="*/ 1711325 h 1797050"/>
                  <a:gd name="connsiteX181" fmla="*/ 1739900 w 2362200"/>
                  <a:gd name="connsiteY181" fmla="*/ 1733550 h 1797050"/>
                  <a:gd name="connsiteX182" fmla="*/ 1724025 w 2362200"/>
                  <a:gd name="connsiteY182" fmla="*/ 1739900 h 1797050"/>
                  <a:gd name="connsiteX183" fmla="*/ 1701800 w 2362200"/>
                  <a:gd name="connsiteY183" fmla="*/ 1739900 h 1797050"/>
                  <a:gd name="connsiteX184" fmla="*/ 1714500 w 2362200"/>
                  <a:gd name="connsiteY184" fmla="*/ 1704975 h 1797050"/>
                  <a:gd name="connsiteX185" fmla="*/ 1739900 w 2362200"/>
                  <a:gd name="connsiteY185" fmla="*/ 1679575 h 1797050"/>
                  <a:gd name="connsiteX186" fmla="*/ 1730375 w 2362200"/>
                  <a:gd name="connsiteY186" fmla="*/ 1654175 h 1797050"/>
                  <a:gd name="connsiteX187" fmla="*/ 1708150 w 2362200"/>
                  <a:gd name="connsiteY187" fmla="*/ 1654175 h 1797050"/>
                  <a:gd name="connsiteX188" fmla="*/ 1695450 w 2362200"/>
                  <a:gd name="connsiteY188" fmla="*/ 1679575 h 1797050"/>
                  <a:gd name="connsiteX189" fmla="*/ 1663700 w 2362200"/>
                  <a:gd name="connsiteY189" fmla="*/ 1685925 h 1797050"/>
                  <a:gd name="connsiteX190" fmla="*/ 1628775 w 2362200"/>
                  <a:gd name="connsiteY190" fmla="*/ 1698625 h 1797050"/>
                  <a:gd name="connsiteX191" fmla="*/ 1600200 w 2362200"/>
                  <a:gd name="connsiteY191" fmla="*/ 1670050 h 1797050"/>
                  <a:gd name="connsiteX192" fmla="*/ 1597025 w 2362200"/>
                  <a:gd name="connsiteY192" fmla="*/ 1635125 h 1797050"/>
                  <a:gd name="connsiteX193" fmla="*/ 1568450 w 2362200"/>
                  <a:gd name="connsiteY193" fmla="*/ 1619250 h 1797050"/>
                  <a:gd name="connsiteX194" fmla="*/ 1558925 w 2362200"/>
                  <a:gd name="connsiteY194" fmla="*/ 1584325 h 1797050"/>
                  <a:gd name="connsiteX195" fmla="*/ 1517650 w 2362200"/>
                  <a:gd name="connsiteY195" fmla="*/ 1555750 h 1797050"/>
                  <a:gd name="connsiteX196" fmla="*/ 1498600 w 2362200"/>
                  <a:gd name="connsiteY196" fmla="*/ 1558925 h 1797050"/>
                  <a:gd name="connsiteX197" fmla="*/ 1466850 w 2362200"/>
                  <a:gd name="connsiteY197" fmla="*/ 1603375 h 1797050"/>
                  <a:gd name="connsiteX198" fmla="*/ 1419225 w 2362200"/>
                  <a:gd name="connsiteY198" fmla="*/ 1622425 h 1797050"/>
                  <a:gd name="connsiteX199" fmla="*/ 1393825 w 2362200"/>
                  <a:gd name="connsiteY199" fmla="*/ 1587500 h 1797050"/>
                  <a:gd name="connsiteX200" fmla="*/ 1368425 w 2362200"/>
                  <a:gd name="connsiteY200" fmla="*/ 1587500 h 1797050"/>
                  <a:gd name="connsiteX201" fmla="*/ 1270000 w 2362200"/>
                  <a:gd name="connsiteY201" fmla="*/ 1511300 h 1797050"/>
                  <a:gd name="connsiteX202" fmla="*/ 1276350 w 2362200"/>
                  <a:gd name="connsiteY202" fmla="*/ 1463675 h 1797050"/>
                  <a:gd name="connsiteX203" fmla="*/ 1238250 w 2362200"/>
                  <a:gd name="connsiteY203" fmla="*/ 1457325 h 1797050"/>
                  <a:gd name="connsiteX204" fmla="*/ 1222375 w 2362200"/>
                  <a:gd name="connsiteY204" fmla="*/ 1482725 h 1797050"/>
                  <a:gd name="connsiteX205" fmla="*/ 1187450 w 2362200"/>
                  <a:gd name="connsiteY205" fmla="*/ 1482725 h 1797050"/>
                  <a:gd name="connsiteX206" fmla="*/ 1139825 w 2362200"/>
                  <a:gd name="connsiteY206" fmla="*/ 1460500 h 1797050"/>
                  <a:gd name="connsiteX207" fmla="*/ 1092200 w 2362200"/>
                  <a:gd name="connsiteY207" fmla="*/ 1495425 h 1797050"/>
                  <a:gd name="connsiteX208" fmla="*/ 1098550 w 2362200"/>
                  <a:gd name="connsiteY208" fmla="*/ 1511300 h 1797050"/>
                  <a:gd name="connsiteX209" fmla="*/ 1079500 w 2362200"/>
                  <a:gd name="connsiteY209" fmla="*/ 1530350 h 1797050"/>
                  <a:gd name="connsiteX210" fmla="*/ 1035050 w 2362200"/>
                  <a:gd name="connsiteY210" fmla="*/ 1530350 h 1797050"/>
                  <a:gd name="connsiteX211" fmla="*/ 1006475 w 2362200"/>
                  <a:gd name="connsiteY211" fmla="*/ 1574800 h 1797050"/>
                  <a:gd name="connsiteX212" fmla="*/ 958850 w 2362200"/>
                  <a:gd name="connsiteY212" fmla="*/ 1571625 h 1797050"/>
                  <a:gd name="connsiteX213" fmla="*/ 952500 w 2362200"/>
                  <a:gd name="connsiteY213" fmla="*/ 1587500 h 1797050"/>
                  <a:gd name="connsiteX214" fmla="*/ 965200 w 2362200"/>
                  <a:gd name="connsiteY214" fmla="*/ 1670050 h 1797050"/>
                  <a:gd name="connsiteX215" fmla="*/ 939800 w 2362200"/>
                  <a:gd name="connsiteY215" fmla="*/ 1714500 h 1797050"/>
                  <a:gd name="connsiteX216" fmla="*/ 901700 w 2362200"/>
                  <a:gd name="connsiteY216" fmla="*/ 1720850 h 1797050"/>
                  <a:gd name="connsiteX217" fmla="*/ 898525 w 2362200"/>
                  <a:gd name="connsiteY217" fmla="*/ 1746250 h 1797050"/>
                  <a:gd name="connsiteX218" fmla="*/ 869950 w 2362200"/>
                  <a:gd name="connsiteY218" fmla="*/ 1746250 h 1797050"/>
                  <a:gd name="connsiteX219" fmla="*/ 854075 w 2362200"/>
                  <a:gd name="connsiteY219" fmla="*/ 1758950 h 1797050"/>
                  <a:gd name="connsiteX220" fmla="*/ 847725 w 2362200"/>
                  <a:gd name="connsiteY220" fmla="*/ 1771650 h 1797050"/>
                  <a:gd name="connsiteX221" fmla="*/ 828675 w 2362200"/>
                  <a:gd name="connsiteY221" fmla="*/ 1765300 h 1797050"/>
                  <a:gd name="connsiteX222" fmla="*/ 819150 w 2362200"/>
                  <a:gd name="connsiteY222" fmla="*/ 1752600 h 1797050"/>
                  <a:gd name="connsiteX223" fmla="*/ 790575 w 2362200"/>
                  <a:gd name="connsiteY223" fmla="*/ 1771650 h 1797050"/>
                  <a:gd name="connsiteX224" fmla="*/ 692150 w 2362200"/>
                  <a:gd name="connsiteY224" fmla="*/ 1701800 h 1797050"/>
                  <a:gd name="connsiteX225" fmla="*/ 650875 w 2362200"/>
                  <a:gd name="connsiteY225" fmla="*/ 1720850 h 1797050"/>
                  <a:gd name="connsiteX226" fmla="*/ 615950 w 2362200"/>
                  <a:gd name="connsiteY226" fmla="*/ 1685925 h 1797050"/>
                  <a:gd name="connsiteX227" fmla="*/ 581025 w 2362200"/>
                  <a:gd name="connsiteY227" fmla="*/ 1689100 h 1797050"/>
                  <a:gd name="connsiteX228" fmla="*/ 571500 w 2362200"/>
                  <a:gd name="connsiteY228" fmla="*/ 1609725 h 1797050"/>
                  <a:gd name="connsiteX229" fmla="*/ 523875 w 2362200"/>
                  <a:gd name="connsiteY229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1913 w 2362200"/>
                  <a:gd name="connsiteY55" fmla="*/ 257175 h 1797050"/>
                  <a:gd name="connsiteX56" fmla="*/ 109538 w 2362200"/>
                  <a:gd name="connsiteY56" fmla="*/ 238125 h 1797050"/>
                  <a:gd name="connsiteX57" fmla="*/ 126206 w 2362200"/>
                  <a:gd name="connsiteY57" fmla="*/ 222250 h 1797050"/>
                  <a:gd name="connsiteX58" fmla="*/ 129381 w 2362200"/>
                  <a:gd name="connsiteY58" fmla="*/ 196057 h 1797050"/>
                  <a:gd name="connsiteX59" fmla="*/ 161925 w 2362200"/>
                  <a:gd name="connsiteY59" fmla="*/ 196850 h 1797050"/>
                  <a:gd name="connsiteX60" fmla="*/ 168275 w 2362200"/>
                  <a:gd name="connsiteY60" fmla="*/ 164306 h 1797050"/>
                  <a:gd name="connsiteX61" fmla="*/ 187325 w 2362200"/>
                  <a:gd name="connsiteY61" fmla="*/ 163513 h 1797050"/>
                  <a:gd name="connsiteX62" fmla="*/ 194469 w 2362200"/>
                  <a:gd name="connsiteY62" fmla="*/ 100806 h 1797050"/>
                  <a:gd name="connsiteX63" fmla="*/ 250031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4169 w 2362200"/>
                  <a:gd name="connsiteY65" fmla="*/ 100807 h 1797050"/>
                  <a:gd name="connsiteX66" fmla="*/ 347663 w 2362200"/>
                  <a:gd name="connsiteY66" fmla="*/ 113507 h 1797050"/>
                  <a:gd name="connsiteX67" fmla="*/ 377824 w 2362200"/>
                  <a:gd name="connsiteY67" fmla="*/ 125413 h 1797050"/>
                  <a:gd name="connsiteX68" fmla="*/ 400050 w 2362200"/>
                  <a:gd name="connsiteY68" fmla="*/ 107950 h 1797050"/>
                  <a:gd name="connsiteX69" fmla="*/ 403225 w 2362200"/>
                  <a:gd name="connsiteY69" fmla="*/ 107950 h 1797050"/>
                  <a:gd name="connsiteX70" fmla="*/ 409575 w 2362200"/>
                  <a:gd name="connsiteY70" fmla="*/ 120650 h 1797050"/>
                  <a:gd name="connsiteX71" fmla="*/ 428625 w 2362200"/>
                  <a:gd name="connsiteY71" fmla="*/ 120650 h 1797050"/>
                  <a:gd name="connsiteX72" fmla="*/ 436563 w 2362200"/>
                  <a:gd name="connsiteY72" fmla="*/ 102394 h 1797050"/>
                  <a:gd name="connsiteX73" fmla="*/ 365125 w 2362200"/>
                  <a:gd name="connsiteY73" fmla="*/ 55563 h 1797050"/>
                  <a:gd name="connsiteX74" fmla="*/ 384175 w 2362200"/>
                  <a:gd name="connsiteY74" fmla="*/ 43656 h 1797050"/>
                  <a:gd name="connsiteX75" fmla="*/ 433388 w 2362200"/>
                  <a:gd name="connsiteY75" fmla="*/ 42862 h 1797050"/>
                  <a:gd name="connsiteX76" fmla="*/ 454025 w 2362200"/>
                  <a:gd name="connsiteY76" fmla="*/ 63500 h 1797050"/>
                  <a:gd name="connsiteX77" fmla="*/ 511969 w 2362200"/>
                  <a:gd name="connsiteY77" fmla="*/ 75406 h 1797050"/>
                  <a:gd name="connsiteX78" fmla="*/ 606425 w 2362200"/>
                  <a:gd name="connsiteY78" fmla="*/ 22225 h 1797050"/>
                  <a:gd name="connsiteX79" fmla="*/ 638969 w 2362200"/>
                  <a:gd name="connsiteY79" fmla="*/ 31750 h 1797050"/>
                  <a:gd name="connsiteX80" fmla="*/ 644525 w 2362200"/>
                  <a:gd name="connsiteY80" fmla="*/ 0 h 1797050"/>
                  <a:gd name="connsiteX81" fmla="*/ 715169 w 2362200"/>
                  <a:gd name="connsiteY81" fmla="*/ 5556 h 1797050"/>
                  <a:gd name="connsiteX82" fmla="*/ 723900 w 2362200"/>
                  <a:gd name="connsiteY82" fmla="*/ 31750 h 1797050"/>
                  <a:gd name="connsiteX83" fmla="*/ 750888 w 2362200"/>
                  <a:gd name="connsiteY83" fmla="*/ 63500 h 1797050"/>
                  <a:gd name="connsiteX84" fmla="*/ 765968 w 2362200"/>
                  <a:gd name="connsiteY84" fmla="*/ 44450 h 1797050"/>
                  <a:gd name="connsiteX85" fmla="*/ 806450 w 2362200"/>
                  <a:gd name="connsiteY85" fmla="*/ 41275 h 1797050"/>
                  <a:gd name="connsiteX86" fmla="*/ 825500 w 2362200"/>
                  <a:gd name="connsiteY86" fmla="*/ 34925 h 1797050"/>
                  <a:gd name="connsiteX87" fmla="*/ 844550 w 2362200"/>
                  <a:gd name="connsiteY87" fmla="*/ 6350 h 1797050"/>
                  <a:gd name="connsiteX88" fmla="*/ 888206 w 2362200"/>
                  <a:gd name="connsiteY88" fmla="*/ 12700 h 1797050"/>
                  <a:gd name="connsiteX89" fmla="*/ 900906 w 2362200"/>
                  <a:gd name="connsiteY89" fmla="*/ 83344 h 1797050"/>
                  <a:gd name="connsiteX90" fmla="*/ 952500 w 2362200"/>
                  <a:gd name="connsiteY90" fmla="*/ 123825 h 1797050"/>
                  <a:gd name="connsiteX91" fmla="*/ 996950 w 2362200"/>
                  <a:gd name="connsiteY91" fmla="*/ 203200 h 1797050"/>
                  <a:gd name="connsiteX92" fmla="*/ 1037432 w 2362200"/>
                  <a:gd name="connsiteY92" fmla="*/ 228600 h 1797050"/>
                  <a:gd name="connsiteX93" fmla="*/ 1073944 w 2362200"/>
                  <a:gd name="connsiteY93" fmla="*/ 230981 h 1797050"/>
                  <a:gd name="connsiteX94" fmla="*/ 1129242 w 2362200"/>
                  <a:gd name="connsiteY94" fmla="*/ 283633 h 1797050"/>
                  <a:gd name="connsiteX95" fmla="*/ 1169458 w 2362200"/>
                  <a:gd name="connsiteY95" fmla="*/ 281517 h 1797050"/>
                  <a:gd name="connsiteX96" fmla="*/ 1206500 w 2362200"/>
                  <a:gd name="connsiteY96" fmla="*/ 317500 h 1797050"/>
                  <a:gd name="connsiteX97" fmla="*/ 1206500 w 2362200"/>
                  <a:gd name="connsiteY97" fmla="*/ 346075 h 1797050"/>
                  <a:gd name="connsiteX98" fmla="*/ 1279525 w 2362200"/>
                  <a:gd name="connsiteY98" fmla="*/ 384175 h 1797050"/>
                  <a:gd name="connsiteX99" fmla="*/ 1301750 w 2362200"/>
                  <a:gd name="connsiteY99" fmla="*/ 416983 h 1797050"/>
                  <a:gd name="connsiteX100" fmla="*/ 1282700 w 2362200"/>
                  <a:gd name="connsiteY100" fmla="*/ 460375 h 1797050"/>
                  <a:gd name="connsiteX101" fmla="*/ 1336675 w 2362200"/>
                  <a:gd name="connsiteY101" fmla="*/ 504825 h 1797050"/>
                  <a:gd name="connsiteX102" fmla="*/ 1378744 w 2362200"/>
                  <a:gd name="connsiteY102" fmla="*/ 503238 h 1797050"/>
                  <a:gd name="connsiteX103" fmla="*/ 1403350 w 2362200"/>
                  <a:gd name="connsiteY103" fmla="*/ 530225 h 1797050"/>
                  <a:gd name="connsiteX104" fmla="*/ 1434307 w 2362200"/>
                  <a:gd name="connsiteY104" fmla="*/ 526475 h 1797050"/>
                  <a:gd name="connsiteX105" fmla="*/ 1468438 w 2362200"/>
                  <a:gd name="connsiteY105" fmla="*/ 548578 h 1797050"/>
                  <a:gd name="connsiteX106" fmla="*/ 1492250 w 2362200"/>
                  <a:gd name="connsiteY106" fmla="*/ 590550 h 1797050"/>
                  <a:gd name="connsiteX107" fmla="*/ 1480344 w 2362200"/>
                  <a:gd name="connsiteY107" fmla="*/ 612775 h 1797050"/>
                  <a:gd name="connsiteX108" fmla="*/ 1450975 w 2362200"/>
                  <a:gd name="connsiteY108" fmla="*/ 622300 h 1797050"/>
                  <a:gd name="connsiteX109" fmla="*/ 1511300 w 2362200"/>
                  <a:gd name="connsiteY109" fmla="*/ 638175 h 1797050"/>
                  <a:gd name="connsiteX110" fmla="*/ 1581944 w 2362200"/>
                  <a:gd name="connsiteY110" fmla="*/ 619919 h 1797050"/>
                  <a:gd name="connsiteX111" fmla="*/ 1622425 w 2362200"/>
                  <a:gd name="connsiteY111" fmla="*/ 613569 h 1797050"/>
                  <a:gd name="connsiteX112" fmla="*/ 1623219 w 2362200"/>
                  <a:gd name="connsiteY112" fmla="*/ 587375 h 1797050"/>
                  <a:gd name="connsiteX113" fmla="*/ 1641475 w 2362200"/>
                  <a:gd name="connsiteY113" fmla="*/ 593725 h 1797050"/>
                  <a:gd name="connsiteX114" fmla="*/ 1698625 w 2362200"/>
                  <a:gd name="connsiteY114" fmla="*/ 611981 h 1797050"/>
                  <a:gd name="connsiteX115" fmla="*/ 1704181 w 2362200"/>
                  <a:gd name="connsiteY115" fmla="*/ 575469 h 1797050"/>
                  <a:gd name="connsiteX116" fmla="*/ 1724025 w 2362200"/>
                  <a:gd name="connsiteY116" fmla="*/ 565150 h 1797050"/>
                  <a:gd name="connsiteX117" fmla="*/ 1803400 w 2362200"/>
                  <a:gd name="connsiteY117" fmla="*/ 508000 h 1797050"/>
                  <a:gd name="connsiteX118" fmla="*/ 1885950 w 2362200"/>
                  <a:gd name="connsiteY118" fmla="*/ 485775 h 1797050"/>
                  <a:gd name="connsiteX119" fmla="*/ 1952625 w 2362200"/>
                  <a:gd name="connsiteY119" fmla="*/ 415925 h 1797050"/>
                  <a:gd name="connsiteX120" fmla="*/ 1977231 w 2362200"/>
                  <a:gd name="connsiteY120" fmla="*/ 409575 h 1797050"/>
                  <a:gd name="connsiteX121" fmla="*/ 2006600 w 2362200"/>
                  <a:gd name="connsiteY121" fmla="*/ 396875 h 1797050"/>
                  <a:gd name="connsiteX122" fmla="*/ 2056606 w 2362200"/>
                  <a:gd name="connsiteY122" fmla="*/ 411956 h 1797050"/>
                  <a:gd name="connsiteX123" fmla="*/ 2078038 w 2362200"/>
                  <a:gd name="connsiteY123" fmla="*/ 452437 h 1797050"/>
                  <a:gd name="connsiteX124" fmla="*/ 2133600 w 2362200"/>
                  <a:gd name="connsiteY124" fmla="*/ 504825 h 1797050"/>
                  <a:gd name="connsiteX125" fmla="*/ 2194719 w 2362200"/>
                  <a:gd name="connsiteY125" fmla="*/ 536575 h 1797050"/>
                  <a:gd name="connsiteX126" fmla="*/ 2248694 w 2362200"/>
                  <a:gd name="connsiteY126" fmla="*/ 523081 h 1797050"/>
                  <a:gd name="connsiteX127" fmla="*/ 2266156 w 2362200"/>
                  <a:gd name="connsiteY127" fmla="*/ 531019 h 1797050"/>
                  <a:gd name="connsiteX128" fmla="*/ 2274887 w 2362200"/>
                  <a:gd name="connsiteY128" fmla="*/ 573881 h 1797050"/>
                  <a:gd name="connsiteX129" fmla="*/ 2324100 w 2362200"/>
                  <a:gd name="connsiteY129" fmla="*/ 606425 h 1797050"/>
                  <a:gd name="connsiteX130" fmla="*/ 2362200 w 2362200"/>
                  <a:gd name="connsiteY130" fmla="*/ 644525 h 1797050"/>
                  <a:gd name="connsiteX131" fmla="*/ 2310857 w 2362200"/>
                  <a:gd name="connsiteY131" fmla="*/ 772537 h 1797050"/>
                  <a:gd name="connsiteX132" fmla="*/ 2273300 w 2362200"/>
                  <a:gd name="connsiteY132" fmla="*/ 895350 h 1797050"/>
                  <a:gd name="connsiteX133" fmla="*/ 2247900 w 2362200"/>
                  <a:gd name="connsiteY133" fmla="*/ 949325 h 1797050"/>
                  <a:gd name="connsiteX134" fmla="*/ 2197100 w 2362200"/>
                  <a:gd name="connsiteY134" fmla="*/ 949325 h 1797050"/>
                  <a:gd name="connsiteX135" fmla="*/ 2174875 w 2362200"/>
                  <a:gd name="connsiteY135" fmla="*/ 993775 h 1797050"/>
                  <a:gd name="connsiteX136" fmla="*/ 2174875 w 2362200"/>
                  <a:gd name="connsiteY136" fmla="*/ 993775 h 1797050"/>
                  <a:gd name="connsiteX137" fmla="*/ 2181225 w 2362200"/>
                  <a:gd name="connsiteY137" fmla="*/ 1022350 h 1797050"/>
                  <a:gd name="connsiteX138" fmla="*/ 2146300 w 2362200"/>
                  <a:gd name="connsiteY138" fmla="*/ 1031875 h 1797050"/>
                  <a:gd name="connsiteX139" fmla="*/ 2095500 w 2362200"/>
                  <a:gd name="connsiteY139" fmla="*/ 1019175 h 1797050"/>
                  <a:gd name="connsiteX140" fmla="*/ 2101850 w 2362200"/>
                  <a:gd name="connsiteY140" fmla="*/ 1073150 h 1797050"/>
                  <a:gd name="connsiteX141" fmla="*/ 2114550 w 2362200"/>
                  <a:gd name="connsiteY141" fmla="*/ 1117600 h 1797050"/>
                  <a:gd name="connsiteX142" fmla="*/ 2051050 w 2362200"/>
                  <a:gd name="connsiteY142" fmla="*/ 1152525 h 1797050"/>
                  <a:gd name="connsiteX143" fmla="*/ 2066925 w 2362200"/>
                  <a:gd name="connsiteY143" fmla="*/ 1174750 h 1797050"/>
                  <a:gd name="connsiteX144" fmla="*/ 2047875 w 2362200"/>
                  <a:gd name="connsiteY144" fmla="*/ 1196975 h 1797050"/>
                  <a:gd name="connsiteX145" fmla="*/ 1968500 w 2362200"/>
                  <a:gd name="connsiteY145" fmla="*/ 1171575 h 1797050"/>
                  <a:gd name="connsiteX146" fmla="*/ 1943100 w 2362200"/>
                  <a:gd name="connsiteY146" fmla="*/ 1187450 h 1797050"/>
                  <a:gd name="connsiteX147" fmla="*/ 1908175 w 2362200"/>
                  <a:gd name="connsiteY147" fmla="*/ 1187450 h 1797050"/>
                  <a:gd name="connsiteX148" fmla="*/ 1908175 w 2362200"/>
                  <a:gd name="connsiteY148" fmla="*/ 1247775 h 1797050"/>
                  <a:gd name="connsiteX149" fmla="*/ 1924050 w 2362200"/>
                  <a:gd name="connsiteY149" fmla="*/ 1263650 h 1797050"/>
                  <a:gd name="connsiteX150" fmla="*/ 1933575 w 2362200"/>
                  <a:gd name="connsiteY150" fmla="*/ 1279525 h 1797050"/>
                  <a:gd name="connsiteX151" fmla="*/ 1943100 w 2362200"/>
                  <a:gd name="connsiteY151" fmla="*/ 1279525 h 1797050"/>
                  <a:gd name="connsiteX152" fmla="*/ 1933575 w 2362200"/>
                  <a:gd name="connsiteY152" fmla="*/ 1304925 h 1797050"/>
                  <a:gd name="connsiteX153" fmla="*/ 1952625 w 2362200"/>
                  <a:gd name="connsiteY153" fmla="*/ 1320800 h 1797050"/>
                  <a:gd name="connsiteX154" fmla="*/ 1949450 w 2362200"/>
                  <a:gd name="connsiteY154" fmla="*/ 1336675 h 1797050"/>
                  <a:gd name="connsiteX155" fmla="*/ 1905000 w 2362200"/>
                  <a:gd name="connsiteY155" fmla="*/ 1336675 h 1797050"/>
                  <a:gd name="connsiteX156" fmla="*/ 1901825 w 2362200"/>
                  <a:gd name="connsiteY156" fmla="*/ 13874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406525 h 1797050"/>
                  <a:gd name="connsiteX159" fmla="*/ 1936750 w 2362200"/>
                  <a:gd name="connsiteY159" fmla="*/ 1447800 h 1797050"/>
                  <a:gd name="connsiteX160" fmla="*/ 1990725 w 2362200"/>
                  <a:gd name="connsiteY160" fmla="*/ 1447800 h 1797050"/>
                  <a:gd name="connsiteX161" fmla="*/ 2060575 w 2362200"/>
                  <a:gd name="connsiteY161" fmla="*/ 1476375 h 1797050"/>
                  <a:gd name="connsiteX162" fmla="*/ 2060575 w 2362200"/>
                  <a:gd name="connsiteY162" fmla="*/ 1504950 h 1797050"/>
                  <a:gd name="connsiteX163" fmla="*/ 2035175 w 2362200"/>
                  <a:gd name="connsiteY163" fmla="*/ 1571625 h 1797050"/>
                  <a:gd name="connsiteX164" fmla="*/ 2063750 w 2362200"/>
                  <a:gd name="connsiteY164" fmla="*/ 1587500 h 1797050"/>
                  <a:gd name="connsiteX165" fmla="*/ 2105025 w 2362200"/>
                  <a:gd name="connsiteY165" fmla="*/ 1660525 h 1797050"/>
                  <a:gd name="connsiteX166" fmla="*/ 2054225 w 2362200"/>
                  <a:gd name="connsiteY166" fmla="*/ 1736725 h 1797050"/>
                  <a:gd name="connsiteX167" fmla="*/ 2028825 w 2362200"/>
                  <a:gd name="connsiteY167" fmla="*/ 1730375 h 1797050"/>
                  <a:gd name="connsiteX168" fmla="*/ 2006600 w 2362200"/>
                  <a:gd name="connsiteY168" fmla="*/ 1717675 h 1797050"/>
                  <a:gd name="connsiteX169" fmla="*/ 2000250 w 2362200"/>
                  <a:gd name="connsiteY169" fmla="*/ 1736725 h 1797050"/>
                  <a:gd name="connsiteX170" fmla="*/ 1958975 w 2362200"/>
                  <a:gd name="connsiteY170" fmla="*/ 1746250 h 1797050"/>
                  <a:gd name="connsiteX171" fmla="*/ 1952625 w 2362200"/>
                  <a:gd name="connsiteY171" fmla="*/ 1778000 h 1797050"/>
                  <a:gd name="connsiteX172" fmla="*/ 1901825 w 2362200"/>
                  <a:gd name="connsiteY172" fmla="*/ 1797050 h 1797050"/>
                  <a:gd name="connsiteX173" fmla="*/ 1879600 w 2362200"/>
                  <a:gd name="connsiteY173" fmla="*/ 1758950 h 1797050"/>
                  <a:gd name="connsiteX174" fmla="*/ 1841500 w 2362200"/>
                  <a:gd name="connsiteY174" fmla="*/ 1768475 h 1797050"/>
                  <a:gd name="connsiteX175" fmla="*/ 1844675 w 2362200"/>
                  <a:gd name="connsiteY175" fmla="*/ 1730375 h 1797050"/>
                  <a:gd name="connsiteX176" fmla="*/ 1825625 w 2362200"/>
                  <a:gd name="connsiteY176" fmla="*/ 1704975 h 1797050"/>
                  <a:gd name="connsiteX177" fmla="*/ 1860550 w 2362200"/>
                  <a:gd name="connsiteY177" fmla="*/ 1685925 h 1797050"/>
                  <a:gd name="connsiteX178" fmla="*/ 1803400 w 2362200"/>
                  <a:gd name="connsiteY178" fmla="*/ 1666875 h 1797050"/>
                  <a:gd name="connsiteX179" fmla="*/ 1790700 w 2362200"/>
                  <a:gd name="connsiteY179" fmla="*/ 1692275 h 1797050"/>
                  <a:gd name="connsiteX180" fmla="*/ 1746250 w 2362200"/>
                  <a:gd name="connsiteY180" fmla="*/ 1711325 h 1797050"/>
                  <a:gd name="connsiteX181" fmla="*/ 1739900 w 2362200"/>
                  <a:gd name="connsiteY181" fmla="*/ 1733550 h 1797050"/>
                  <a:gd name="connsiteX182" fmla="*/ 1724025 w 2362200"/>
                  <a:gd name="connsiteY182" fmla="*/ 1739900 h 1797050"/>
                  <a:gd name="connsiteX183" fmla="*/ 1701800 w 2362200"/>
                  <a:gd name="connsiteY183" fmla="*/ 1739900 h 1797050"/>
                  <a:gd name="connsiteX184" fmla="*/ 1714500 w 2362200"/>
                  <a:gd name="connsiteY184" fmla="*/ 1704975 h 1797050"/>
                  <a:gd name="connsiteX185" fmla="*/ 1739900 w 2362200"/>
                  <a:gd name="connsiteY185" fmla="*/ 1679575 h 1797050"/>
                  <a:gd name="connsiteX186" fmla="*/ 1730375 w 2362200"/>
                  <a:gd name="connsiteY186" fmla="*/ 1654175 h 1797050"/>
                  <a:gd name="connsiteX187" fmla="*/ 1708150 w 2362200"/>
                  <a:gd name="connsiteY187" fmla="*/ 1654175 h 1797050"/>
                  <a:gd name="connsiteX188" fmla="*/ 1695450 w 2362200"/>
                  <a:gd name="connsiteY188" fmla="*/ 1679575 h 1797050"/>
                  <a:gd name="connsiteX189" fmla="*/ 1663700 w 2362200"/>
                  <a:gd name="connsiteY189" fmla="*/ 1685925 h 1797050"/>
                  <a:gd name="connsiteX190" fmla="*/ 1628775 w 2362200"/>
                  <a:gd name="connsiteY190" fmla="*/ 1698625 h 1797050"/>
                  <a:gd name="connsiteX191" fmla="*/ 1600200 w 2362200"/>
                  <a:gd name="connsiteY191" fmla="*/ 1670050 h 1797050"/>
                  <a:gd name="connsiteX192" fmla="*/ 1597025 w 2362200"/>
                  <a:gd name="connsiteY192" fmla="*/ 1635125 h 1797050"/>
                  <a:gd name="connsiteX193" fmla="*/ 1568450 w 2362200"/>
                  <a:gd name="connsiteY193" fmla="*/ 1619250 h 1797050"/>
                  <a:gd name="connsiteX194" fmla="*/ 1558925 w 2362200"/>
                  <a:gd name="connsiteY194" fmla="*/ 1584325 h 1797050"/>
                  <a:gd name="connsiteX195" fmla="*/ 1517650 w 2362200"/>
                  <a:gd name="connsiteY195" fmla="*/ 1555750 h 1797050"/>
                  <a:gd name="connsiteX196" fmla="*/ 1498600 w 2362200"/>
                  <a:gd name="connsiteY196" fmla="*/ 1558925 h 1797050"/>
                  <a:gd name="connsiteX197" fmla="*/ 1466850 w 2362200"/>
                  <a:gd name="connsiteY197" fmla="*/ 1603375 h 1797050"/>
                  <a:gd name="connsiteX198" fmla="*/ 1419225 w 2362200"/>
                  <a:gd name="connsiteY198" fmla="*/ 1622425 h 1797050"/>
                  <a:gd name="connsiteX199" fmla="*/ 1393825 w 2362200"/>
                  <a:gd name="connsiteY199" fmla="*/ 1587500 h 1797050"/>
                  <a:gd name="connsiteX200" fmla="*/ 1368425 w 2362200"/>
                  <a:gd name="connsiteY200" fmla="*/ 1587500 h 1797050"/>
                  <a:gd name="connsiteX201" fmla="*/ 1270000 w 2362200"/>
                  <a:gd name="connsiteY201" fmla="*/ 1511300 h 1797050"/>
                  <a:gd name="connsiteX202" fmla="*/ 1276350 w 2362200"/>
                  <a:gd name="connsiteY202" fmla="*/ 1463675 h 1797050"/>
                  <a:gd name="connsiteX203" fmla="*/ 1238250 w 2362200"/>
                  <a:gd name="connsiteY203" fmla="*/ 1457325 h 1797050"/>
                  <a:gd name="connsiteX204" fmla="*/ 1222375 w 2362200"/>
                  <a:gd name="connsiteY204" fmla="*/ 1482725 h 1797050"/>
                  <a:gd name="connsiteX205" fmla="*/ 1187450 w 2362200"/>
                  <a:gd name="connsiteY205" fmla="*/ 1482725 h 1797050"/>
                  <a:gd name="connsiteX206" fmla="*/ 1139825 w 2362200"/>
                  <a:gd name="connsiteY206" fmla="*/ 1460500 h 1797050"/>
                  <a:gd name="connsiteX207" fmla="*/ 1092200 w 2362200"/>
                  <a:gd name="connsiteY207" fmla="*/ 1495425 h 1797050"/>
                  <a:gd name="connsiteX208" fmla="*/ 1098550 w 2362200"/>
                  <a:gd name="connsiteY208" fmla="*/ 1511300 h 1797050"/>
                  <a:gd name="connsiteX209" fmla="*/ 1079500 w 2362200"/>
                  <a:gd name="connsiteY209" fmla="*/ 1530350 h 1797050"/>
                  <a:gd name="connsiteX210" fmla="*/ 1035050 w 2362200"/>
                  <a:gd name="connsiteY210" fmla="*/ 1530350 h 1797050"/>
                  <a:gd name="connsiteX211" fmla="*/ 1006475 w 2362200"/>
                  <a:gd name="connsiteY211" fmla="*/ 1574800 h 1797050"/>
                  <a:gd name="connsiteX212" fmla="*/ 958850 w 2362200"/>
                  <a:gd name="connsiteY212" fmla="*/ 1571625 h 1797050"/>
                  <a:gd name="connsiteX213" fmla="*/ 952500 w 2362200"/>
                  <a:gd name="connsiteY213" fmla="*/ 1587500 h 1797050"/>
                  <a:gd name="connsiteX214" fmla="*/ 965200 w 2362200"/>
                  <a:gd name="connsiteY214" fmla="*/ 1670050 h 1797050"/>
                  <a:gd name="connsiteX215" fmla="*/ 939800 w 2362200"/>
                  <a:gd name="connsiteY215" fmla="*/ 1714500 h 1797050"/>
                  <a:gd name="connsiteX216" fmla="*/ 901700 w 2362200"/>
                  <a:gd name="connsiteY216" fmla="*/ 1720850 h 1797050"/>
                  <a:gd name="connsiteX217" fmla="*/ 898525 w 2362200"/>
                  <a:gd name="connsiteY217" fmla="*/ 1746250 h 1797050"/>
                  <a:gd name="connsiteX218" fmla="*/ 869950 w 2362200"/>
                  <a:gd name="connsiteY218" fmla="*/ 1746250 h 1797050"/>
                  <a:gd name="connsiteX219" fmla="*/ 854075 w 2362200"/>
                  <a:gd name="connsiteY219" fmla="*/ 1758950 h 1797050"/>
                  <a:gd name="connsiteX220" fmla="*/ 847725 w 2362200"/>
                  <a:gd name="connsiteY220" fmla="*/ 1771650 h 1797050"/>
                  <a:gd name="connsiteX221" fmla="*/ 828675 w 2362200"/>
                  <a:gd name="connsiteY221" fmla="*/ 1765300 h 1797050"/>
                  <a:gd name="connsiteX222" fmla="*/ 819150 w 2362200"/>
                  <a:gd name="connsiteY222" fmla="*/ 1752600 h 1797050"/>
                  <a:gd name="connsiteX223" fmla="*/ 790575 w 2362200"/>
                  <a:gd name="connsiteY223" fmla="*/ 1771650 h 1797050"/>
                  <a:gd name="connsiteX224" fmla="*/ 692150 w 2362200"/>
                  <a:gd name="connsiteY224" fmla="*/ 1701800 h 1797050"/>
                  <a:gd name="connsiteX225" fmla="*/ 650875 w 2362200"/>
                  <a:gd name="connsiteY225" fmla="*/ 1720850 h 1797050"/>
                  <a:gd name="connsiteX226" fmla="*/ 615950 w 2362200"/>
                  <a:gd name="connsiteY226" fmla="*/ 1685925 h 1797050"/>
                  <a:gd name="connsiteX227" fmla="*/ 581025 w 2362200"/>
                  <a:gd name="connsiteY227" fmla="*/ 1689100 h 1797050"/>
                  <a:gd name="connsiteX228" fmla="*/ 571500 w 2362200"/>
                  <a:gd name="connsiteY228" fmla="*/ 1609725 h 1797050"/>
                  <a:gd name="connsiteX229" fmla="*/ 523875 w 2362200"/>
                  <a:gd name="connsiteY229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50007 w 2362200"/>
                  <a:gd name="connsiteY55" fmla="*/ 230187 h 1797050"/>
                  <a:gd name="connsiteX56" fmla="*/ 109538 w 2362200"/>
                  <a:gd name="connsiteY56" fmla="*/ 238125 h 1797050"/>
                  <a:gd name="connsiteX57" fmla="*/ 126206 w 2362200"/>
                  <a:gd name="connsiteY57" fmla="*/ 222250 h 1797050"/>
                  <a:gd name="connsiteX58" fmla="*/ 129381 w 2362200"/>
                  <a:gd name="connsiteY58" fmla="*/ 196057 h 1797050"/>
                  <a:gd name="connsiteX59" fmla="*/ 161925 w 2362200"/>
                  <a:gd name="connsiteY59" fmla="*/ 196850 h 1797050"/>
                  <a:gd name="connsiteX60" fmla="*/ 168275 w 2362200"/>
                  <a:gd name="connsiteY60" fmla="*/ 164306 h 1797050"/>
                  <a:gd name="connsiteX61" fmla="*/ 187325 w 2362200"/>
                  <a:gd name="connsiteY61" fmla="*/ 163513 h 1797050"/>
                  <a:gd name="connsiteX62" fmla="*/ 194469 w 2362200"/>
                  <a:gd name="connsiteY62" fmla="*/ 100806 h 1797050"/>
                  <a:gd name="connsiteX63" fmla="*/ 250031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4169 w 2362200"/>
                  <a:gd name="connsiteY65" fmla="*/ 100807 h 1797050"/>
                  <a:gd name="connsiteX66" fmla="*/ 347663 w 2362200"/>
                  <a:gd name="connsiteY66" fmla="*/ 113507 h 1797050"/>
                  <a:gd name="connsiteX67" fmla="*/ 377824 w 2362200"/>
                  <a:gd name="connsiteY67" fmla="*/ 125413 h 1797050"/>
                  <a:gd name="connsiteX68" fmla="*/ 400050 w 2362200"/>
                  <a:gd name="connsiteY68" fmla="*/ 107950 h 1797050"/>
                  <a:gd name="connsiteX69" fmla="*/ 403225 w 2362200"/>
                  <a:gd name="connsiteY69" fmla="*/ 107950 h 1797050"/>
                  <a:gd name="connsiteX70" fmla="*/ 409575 w 2362200"/>
                  <a:gd name="connsiteY70" fmla="*/ 120650 h 1797050"/>
                  <a:gd name="connsiteX71" fmla="*/ 428625 w 2362200"/>
                  <a:gd name="connsiteY71" fmla="*/ 120650 h 1797050"/>
                  <a:gd name="connsiteX72" fmla="*/ 436563 w 2362200"/>
                  <a:gd name="connsiteY72" fmla="*/ 102394 h 1797050"/>
                  <a:gd name="connsiteX73" fmla="*/ 365125 w 2362200"/>
                  <a:gd name="connsiteY73" fmla="*/ 55563 h 1797050"/>
                  <a:gd name="connsiteX74" fmla="*/ 384175 w 2362200"/>
                  <a:gd name="connsiteY74" fmla="*/ 43656 h 1797050"/>
                  <a:gd name="connsiteX75" fmla="*/ 433388 w 2362200"/>
                  <a:gd name="connsiteY75" fmla="*/ 42862 h 1797050"/>
                  <a:gd name="connsiteX76" fmla="*/ 454025 w 2362200"/>
                  <a:gd name="connsiteY76" fmla="*/ 63500 h 1797050"/>
                  <a:gd name="connsiteX77" fmla="*/ 511969 w 2362200"/>
                  <a:gd name="connsiteY77" fmla="*/ 75406 h 1797050"/>
                  <a:gd name="connsiteX78" fmla="*/ 606425 w 2362200"/>
                  <a:gd name="connsiteY78" fmla="*/ 22225 h 1797050"/>
                  <a:gd name="connsiteX79" fmla="*/ 638969 w 2362200"/>
                  <a:gd name="connsiteY79" fmla="*/ 31750 h 1797050"/>
                  <a:gd name="connsiteX80" fmla="*/ 644525 w 2362200"/>
                  <a:gd name="connsiteY80" fmla="*/ 0 h 1797050"/>
                  <a:gd name="connsiteX81" fmla="*/ 715169 w 2362200"/>
                  <a:gd name="connsiteY81" fmla="*/ 5556 h 1797050"/>
                  <a:gd name="connsiteX82" fmla="*/ 723900 w 2362200"/>
                  <a:gd name="connsiteY82" fmla="*/ 31750 h 1797050"/>
                  <a:gd name="connsiteX83" fmla="*/ 750888 w 2362200"/>
                  <a:gd name="connsiteY83" fmla="*/ 63500 h 1797050"/>
                  <a:gd name="connsiteX84" fmla="*/ 765968 w 2362200"/>
                  <a:gd name="connsiteY84" fmla="*/ 44450 h 1797050"/>
                  <a:gd name="connsiteX85" fmla="*/ 806450 w 2362200"/>
                  <a:gd name="connsiteY85" fmla="*/ 41275 h 1797050"/>
                  <a:gd name="connsiteX86" fmla="*/ 825500 w 2362200"/>
                  <a:gd name="connsiteY86" fmla="*/ 34925 h 1797050"/>
                  <a:gd name="connsiteX87" fmla="*/ 844550 w 2362200"/>
                  <a:gd name="connsiteY87" fmla="*/ 6350 h 1797050"/>
                  <a:gd name="connsiteX88" fmla="*/ 888206 w 2362200"/>
                  <a:gd name="connsiteY88" fmla="*/ 12700 h 1797050"/>
                  <a:gd name="connsiteX89" fmla="*/ 900906 w 2362200"/>
                  <a:gd name="connsiteY89" fmla="*/ 83344 h 1797050"/>
                  <a:gd name="connsiteX90" fmla="*/ 952500 w 2362200"/>
                  <a:gd name="connsiteY90" fmla="*/ 123825 h 1797050"/>
                  <a:gd name="connsiteX91" fmla="*/ 996950 w 2362200"/>
                  <a:gd name="connsiteY91" fmla="*/ 203200 h 1797050"/>
                  <a:gd name="connsiteX92" fmla="*/ 1037432 w 2362200"/>
                  <a:gd name="connsiteY92" fmla="*/ 228600 h 1797050"/>
                  <a:gd name="connsiteX93" fmla="*/ 1073944 w 2362200"/>
                  <a:gd name="connsiteY93" fmla="*/ 230981 h 1797050"/>
                  <a:gd name="connsiteX94" fmla="*/ 1129242 w 2362200"/>
                  <a:gd name="connsiteY94" fmla="*/ 283633 h 1797050"/>
                  <a:gd name="connsiteX95" fmla="*/ 1169458 w 2362200"/>
                  <a:gd name="connsiteY95" fmla="*/ 281517 h 1797050"/>
                  <a:gd name="connsiteX96" fmla="*/ 1206500 w 2362200"/>
                  <a:gd name="connsiteY96" fmla="*/ 317500 h 1797050"/>
                  <a:gd name="connsiteX97" fmla="*/ 1206500 w 2362200"/>
                  <a:gd name="connsiteY97" fmla="*/ 346075 h 1797050"/>
                  <a:gd name="connsiteX98" fmla="*/ 1279525 w 2362200"/>
                  <a:gd name="connsiteY98" fmla="*/ 384175 h 1797050"/>
                  <a:gd name="connsiteX99" fmla="*/ 1301750 w 2362200"/>
                  <a:gd name="connsiteY99" fmla="*/ 416983 h 1797050"/>
                  <a:gd name="connsiteX100" fmla="*/ 1282700 w 2362200"/>
                  <a:gd name="connsiteY100" fmla="*/ 460375 h 1797050"/>
                  <a:gd name="connsiteX101" fmla="*/ 1336675 w 2362200"/>
                  <a:gd name="connsiteY101" fmla="*/ 504825 h 1797050"/>
                  <a:gd name="connsiteX102" fmla="*/ 1378744 w 2362200"/>
                  <a:gd name="connsiteY102" fmla="*/ 503238 h 1797050"/>
                  <a:gd name="connsiteX103" fmla="*/ 1403350 w 2362200"/>
                  <a:gd name="connsiteY103" fmla="*/ 530225 h 1797050"/>
                  <a:gd name="connsiteX104" fmla="*/ 1434307 w 2362200"/>
                  <a:gd name="connsiteY104" fmla="*/ 526475 h 1797050"/>
                  <a:gd name="connsiteX105" fmla="*/ 1468438 w 2362200"/>
                  <a:gd name="connsiteY105" fmla="*/ 548578 h 1797050"/>
                  <a:gd name="connsiteX106" fmla="*/ 1492250 w 2362200"/>
                  <a:gd name="connsiteY106" fmla="*/ 590550 h 1797050"/>
                  <a:gd name="connsiteX107" fmla="*/ 1480344 w 2362200"/>
                  <a:gd name="connsiteY107" fmla="*/ 612775 h 1797050"/>
                  <a:gd name="connsiteX108" fmla="*/ 1450975 w 2362200"/>
                  <a:gd name="connsiteY108" fmla="*/ 622300 h 1797050"/>
                  <a:gd name="connsiteX109" fmla="*/ 1511300 w 2362200"/>
                  <a:gd name="connsiteY109" fmla="*/ 638175 h 1797050"/>
                  <a:gd name="connsiteX110" fmla="*/ 1581944 w 2362200"/>
                  <a:gd name="connsiteY110" fmla="*/ 619919 h 1797050"/>
                  <a:gd name="connsiteX111" fmla="*/ 1622425 w 2362200"/>
                  <a:gd name="connsiteY111" fmla="*/ 613569 h 1797050"/>
                  <a:gd name="connsiteX112" fmla="*/ 1623219 w 2362200"/>
                  <a:gd name="connsiteY112" fmla="*/ 587375 h 1797050"/>
                  <a:gd name="connsiteX113" fmla="*/ 1641475 w 2362200"/>
                  <a:gd name="connsiteY113" fmla="*/ 593725 h 1797050"/>
                  <a:gd name="connsiteX114" fmla="*/ 1698625 w 2362200"/>
                  <a:gd name="connsiteY114" fmla="*/ 611981 h 1797050"/>
                  <a:gd name="connsiteX115" fmla="*/ 1704181 w 2362200"/>
                  <a:gd name="connsiteY115" fmla="*/ 575469 h 1797050"/>
                  <a:gd name="connsiteX116" fmla="*/ 1724025 w 2362200"/>
                  <a:gd name="connsiteY116" fmla="*/ 565150 h 1797050"/>
                  <a:gd name="connsiteX117" fmla="*/ 1803400 w 2362200"/>
                  <a:gd name="connsiteY117" fmla="*/ 508000 h 1797050"/>
                  <a:gd name="connsiteX118" fmla="*/ 1885950 w 2362200"/>
                  <a:gd name="connsiteY118" fmla="*/ 485775 h 1797050"/>
                  <a:gd name="connsiteX119" fmla="*/ 1952625 w 2362200"/>
                  <a:gd name="connsiteY119" fmla="*/ 415925 h 1797050"/>
                  <a:gd name="connsiteX120" fmla="*/ 1977231 w 2362200"/>
                  <a:gd name="connsiteY120" fmla="*/ 409575 h 1797050"/>
                  <a:gd name="connsiteX121" fmla="*/ 2006600 w 2362200"/>
                  <a:gd name="connsiteY121" fmla="*/ 396875 h 1797050"/>
                  <a:gd name="connsiteX122" fmla="*/ 2056606 w 2362200"/>
                  <a:gd name="connsiteY122" fmla="*/ 411956 h 1797050"/>
                  <a:gd name="connsiteX123" fmla="*/ 2078038 w 2362200"/>
                  <a:gd name="connsiteY123" fmla="*/ 452437 h 1797050"/>
                  <a:gd name="connsiteX124" fmla="*/ 2133600 w 2362200"/>
                  <a:gd name="connsiteY124" fmla="*/ 504825 h 1797050"/>
                  <a:gd name="connsiteX125" fmla="*/ 2194719 w 2362200"/>
                  <a:gd name="connsiteY125" fmla="*/ 536575 h 1797050"/>
                  <a:gd name="connsiteX126" fmla="*/ 2248694 w 2362200"/>
                  <a:gd name="connsiteY126" fmla="*/ 523081 h 1797050"/>
                  <a:gd name="connsiteX127" fmla="*/ 2266156 w 2362200"/>
                  <a:gd name="connsiteY127" fmla="*/ 531019 h 1797050"/>
                  <a:gd name="connsiteX128" fmla="*/ 2274887 w 2362200"/>
                  <a:gd name="connsiteY128" fmla="*/ 573881 h 1797050"/>
                  <a:gd name="connsiteX129" fmla="*/ 2324100 w 2362200"/>
                  <a:gd name="connsiteY129" fmla="*/ 606425 h 1797050"/>
                  <a:gd name="connsiteX130" fmla="*/ 2362200 w 2362200"/>
                  <a:gd name="connsiteY130" fmla="*/ 644525 h 1797050"/>
                  <a:gd name="connsiteX131" fmla="*/ 2310857 w 2362200"/>
                  <a:gd name="connsiteY131" fmla="*/ 772537 h 1797050"/>
                  <a:gd name="connsiteX132" fmla="*/ 2273300 w 2362200"/>
                  <a:gd name="connsiteY132" fmla="*/ 895350 h 1797050"/>
                  <a:gd name="connsiteX133" fmla="*/ 2247900 w 2362200"/>
                  <a:gd name="connsiteY133" fmla="*/ 949325 h 1797050"/>
                  <a:gd name="connsiteX134" fmla="*/ 2197100 w 2362200"/>
                  <a:gd name="connsiteY134" fmla="*/ 949325 h 1797050"/>
                  <a:gd name="connsiteX135" fmla="*/ 2174875 w 2362200"/>
                  <a:gd name="connsiteY135" fmla="*/ 993775 h 1797050"/>
                  <a:gd name="connsiteX136" fmla="*/ 2174875 w 2362200"/>
                  <a:gd name="connsiteY136" fmla="*/ 993775 h 1797050"/>
                  <a:gd name="connsiteX137" fmla="*/ 2181225 w 2362200"/>
                  <a:gd name="connsiteY137" fmla="*/ 1022350 h 1797050"/>
                  <a:gd name="connsiteX138" fmla="*/ 2146300 w 2362200"/>
                  <a:gd name="connsiteY138" fmla="*/ 1031875 h 1797050"/>
                  <a:gd name="connsiteX139" fmla="*/ 2095500 w 2362200"/>
                  <a:gd name="connsiteY139" fmla="*/ 1019175 h 1797050"/>
                  <a:gd name="connsiteX140" fmla="*/ 2101850 w 2362200"/>
                  <a:gd name="connsiteY140" fmla="*/ 1073150 h 1797050"/>
                  <a:gd name="connsiteX141" fmla="*/ 2114550 w 2362200"/>
                  <a:gd name="connsiteY141" fmla="*/ 1117600 h 1797050"/>
                  <a:gd name="connsiteX142" fmla="*/ 2051050 w 2362200"/>
                  <a:gd name="connsiteY142" fmla="*/ 1152525 h 1797050"/>
                  <a:gd name="connsiteX143" fmla="*/ 2066925 w 2362200"/>
                  <a:gd name="connsiteY143" fmla="*/ 1174750 h 1797050"/>
                  <a:gd name="connsiteX144" fmla="*/ 2047875 w 2362200"/>
                  <a:gd name="connsiteY144" fmla="*/ 1196975 h 1797050"/>
                  <a:gd name="connsiteX145" fmla="*/ 1968500 w 2362200"/>
                  <a:gd name="connsiteY145" fmla="*/ 1171575 h 1797050"/>
                  <a:gd name="connsiteX146" fmla="*/ 1943100 w 2362200"/>
                  <a:gd name="connsiteY146" fmla="*/ 1187450 h 1797050"/>
                  <a:gd name="connsiteX147" fmla="*/ 1908175 w 2362200"/>
                  <a:gd name="connsiteY147" fmla="*/ 1187450 h 1797050"/>
                  <a:gd name="connsiteX148" fmla="*/ 1908175 w 2362200"/>
                  <a:gd name="connsiteY148" fmla="*/ 1247775 h 1797050"/>
                  <a:gd name="connsiteX149" fmla="*/ 1924050 w 2362200"/>
                  <a:gd name="connsiteY149" fmla="*/ 1263650 h 1797050"/>
                  <a:gd name="connsiteX150" fmla="*/ 1933575 w 2362200"/>
                  <a:gd name="connsiteY150" fmla="*/ 1279525 h 1797050"/>
                  <a:gd name="connsiteX151" fmla="*/ 1943100 w 2362200"/>
                  <a:gd name="connsiteY151" fmla="*/ 1279525 h 1797050"/>
                  <a:gd name="connsiteX152" fmla="*/ 1933575 w 2362200"/>
                  <a:gd name="connsiteY152" fmla="*/ 1304925 h 1797050"/>
                  <a:gd name="connsiteX153" fmla="*/ 1952625 w 2362200"/>
                  <a:gd name="connsiteY153" fmla="*/ 1320800 h 1797050"/>
                  <a:gd name="connsiteX154" fmla="*/ 1949450 w 2362200"/>
                  <a:gd name="connsiteY154" fmla="*/ 1336675 h 1797050"/>
                  <a:gd name="connsiteX155" fmla="*/ 1905000 w 2362200"/>
                  <a:gd name="connsiteY155" fmla="*/ 1336675 h 1797050"/>
                  <a:gd name="connsiteX156" fmla="*/ 1901825 w 2362200"/>
                  <a:gd name="connsiteY156" fmla="*/ 13874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406525 h 1797050"/>
                  <a:gd name="connsiteX159" fmla="*/ 1936750 w 2362200"/>
                  <a:gd name="connsiteY159" fmla="*/ 1447800 h 1797050"/>
                  <a:gd name="connsiteX160" fmla="*/ 1990725 w 2362200"/>
                  <a:gd name="connsiteY160" fmla="*/ 1447800 h 1797050"/>
                  <a:gd name="connsiteX161" fmla="*/ 2060575 w 2362200"/>
                  <a:gd name="connsiteY161" fmla="*/ 1476375 h 1797050"/>
                  <a:gd name="connsiteX162" fmla="*/ 2060575 w 2362200"/>
                  <a:gd name="connsiteY162" fmla="*/ 1504950 h 1797050"/>
                  <a:gd name="connsiteX163" fmla="*/ 2035175 w 2362200"/>
                  <a:gd name="connsiteY163" fmla="*/ 1571625 h 1797050"/>
                  <a:gd name="connsiteX164" fmla="*/ 2063750 w 2362200"/>
                  <a:gd name="connsiteY164" fmla="*/ 1587500 h 1797050"/>
                  <a:gd name="connsiteX165" fmla="*/ 2105025 w 2362200"/>
                  <a:gd name="connsiteY165" fmla="*/ 1660525 h 1797050"/>
                  <a:gd name="connsiteX166" fmla="*/ 2054225 w 2362200"/>
                  <a:gd name="connsiteY166" fmla="*/ 1736725 h 1797050"/>
                  <a:gd name="connsiteX167" fmla="*/ 2028825 w 2362200"/>
                  <a:gd name="connsiteY167" fmla="*/ 1730375 h 1797050"/>
                  <a:gd name="connsiteX168" fmla="*/ 2006600 w 2362200"/>
                  <a:gd name="connsiteY168" fmla="*/ 1717675 h 1797050"/>
                  <a:gd name="connsiteX169" fmla="*/ 2000250 w 2362200"/>
                  <a:gd name="connsiteY169" fmla="*/ 1736725 h 1797050"/>
                  <a:gd name="connsiteX170" fmla="*/ 1958975 w 2362200"/>
                  <a:gd name="connsiteY170" fmla="*/ 1746250 h 1797050"/>
                  <a:gd name="connsiteX171" fmla="*/ 1952625 w 2362200"/>
                  <a:gd name="connsiteY171" fmla="*/ 1778000 h 1797050"/>
                  <a:gd name="connsiteX172" fmla="*/ 1901825 w 2362200"/>
                  <a:gd name="connsiteY172" fmla="*/ 1797050 h 1797050"/>
                  <a:gd name="connsiteX173" fmla="*/ 1879600 w 2362200"/>
                  <a:gd name="connsiteY173" fmla="*/ 1758950 h 1797050"/>
                  <a:gd name="connsiteX174" fmla="*/ 1841500 w 2362200"/>
                  <a:gd name="connsiteY174" fmla="*/ 1768475 h 1797050"/>
                  <a:gd name="connsiteX175" fmla="*/ 1844675 w 2362200"/>
                  <a:gd name="connsiteY175" fmla="*/ 1730375 h 1797050"/>
                  <a:gd name="connsiteX176" fmla="*/ 1825625 w 2362200"/>
                  <a:gd name="connsiteY176" fmla="*/ 1704975 h 1797050"/>
                  <a:gd name="connsiteX177" fmla="*/ 1860550 w 2362200"/>
                  <a:gd name="connsiteY177" fmla="*/ 1685925 h 1797050"/>
                  <a:gd name="connsiteX178" fmla="*/ 1803400 w 2362200"/>
                  <a:gd name="connsiteY178" fmla="*/ 1666875 h 1797050"/>
                  <a:gd name="connsiteX179" fmla="*/ 1790700 w 2362200"/>
                  <a:gd name="connsiteY179" fmla="*/ 1692275 h 1797050"/>
                  <a:gd name="connsiteX180" fmla="*/ 1746250 w 2362200"/>
                  <a:gd name="connsiteY180" fmla="*/ 1711325 h 1797050"/>
                  <a:gd name="connsiteX181" fmla="*/ 1739900 w 2362200"/>
                  <a:gd name="connsiteY181" fmla="*/ 1733550 h 1797050"/>
                  <a:gd name="connsiteX182" fmla="*/ 1724025 w 2362200"/>
                  <a:gd name="connsiteY182" fmla="*/ 1739900 h 1797050"/>
                  <a:gd name="connsiteX183" fmla="*/ 1701800 w 2362200"/>
                  <a:gd name="connsiteY183" fmla="*/ 1739900 h 1797050"/>
                  <a:gd name="connsiteX184" fmla="*/ 1714500 w 2362200"/>
                  <a:gd name="connsiteY184" fmla="*/ 1704975 h 1797050"/>
                  <a:gd name="connsiteX185" fmla="*/ 1739900 w 2362200"/>
                  <a:gd name="connsiteY185" fmla="*/ 1679575 h 1797050"/>
                  <a:gd name="connsiteX186" fmla="*/ 1730375 w 2362200"/>
                  <a:gd name="connsiteY186" fmla="*/ 1654175 h 1797050"/>
                  <a:gd name="connsiteX187" fmla="*/ 1708150 w 2362200"/>
                  <a:gd name="connsiteY187" fmla="*/ 1654175 h 1797050"/>
                  <a:gd name="connsiteX188" fmla="*/ 1695450 w 2362200"/>
                  <a:gd name="connsiteY188" fmla="*/ 1679575 h 1797050"/>
                  <a:gd name="connsiteX189" fmla="*/ 1663700 w 2362200"/>
                  <a:gd name="connsiteY189" fmla="*/ 1685925 h 1797050"/>
                  <a:gd name="connsiteX190" fmla="*/ 1628775 w 2362200"/>
                  <a:gd name="connsiteY190" fmla="*/ 1698625 h 1797050"/>
                  <a:gd name="connsiteX191" fmla="*/ 1600200 w 2362200"/>
                  <a:gd name="connsiteY191" fmla="*/ 1670050 h 1797050"/>
                  <a:gd name="connsiteX192" fmla="*/ 1597025 w 2362200"/>
                  <a:gd name="connsiteY192" fmla="*/ 1635125 h 1797050"/>
                  <a:gd name="connsiteX193" fmla="*/ 1568450 w 2362200"/>
                  <a:gd name="connsiteY193" fmla="*/ 1619250 h 1797050"/>
                  <a:gd name="connsiteX194" fmla="*/ 1558925 w 2362200"/>
                  <a:gd name="connsiteY194" fmla="*/ 1584325 h 1797050"/>
                  <a:gd name="connsiteX195" fmla="*/ 1517650 w 2362200"/>
                  <a:gd name="connsiteY195" fmla="*/ 1555750 h 1797050"/>
                  <a:gd name="connsiteX196" fmla="*/ 1498600 w 2362200"/>
                  <a:gd name="connsiteY196" fmla="*/ 1558925 h 1797050"/>
                  <a:gd name="connsiteX197" fmla="*/ 1466850 w 2362200"/>
                  <a:gd name="connsiteY197" fmla="*/ 1603375 h 1797050"/>
                  <a:gd name="connsiteX198" fmla="*/ 1419225 w 2362200"/>
                  <a:gd name="connsiteY198" fmla="*/ 1622425 h 1797050"/>
                  <a:gd name="connsiteX199" fmla="*/ 1393825 w 2362200"/>
                  <a:gd name="connsiteY199" fmla="*/ 1587500 h 1797050"/>
                  <a:gd name="connsiteX200" fmla="*/ 1368425 w 2362200"/>
                  <a:gd name="connsiteY200" fmla="*/ 1587500 h 1797050"/>
                  <a:gd name="connsiteX201" fmla="*/ 1270000 w 2362200"/>
                  <a:gd name="connsiteY201" fmla="*/ 1511300 h 1797050"/>
                  <a:gd name="connsiteX202" fmla="*/ 1276350 w 2362200"/>
                  <a:gd name="connsiteY202" fmla="*/ 1463675 h 1797050"/>
                  <a:gd name="connsiteX203" fmla="*/ 1238250 w 2362200"/>
                  <a:gd name="connsiteY203" fmla="*/ 1457325 h 1797050"/>
                  <a:gd name="connsiteX204" fmla="*/ 1222375 w 2362200"/>
                  <a:gd name="connsiteY204" fmla="*/ 1482725 h 1797050"/>
                  <a:gd name="connsiteX205" fmla="*/ 1187450 w 2362200"/>
                  <a:gd name="connsiteY205" fmla="*/ 1482725 h 1797050"/>
                  <a:gd name="connsiteX206" fmla="*/ 1139825 w 2362200"/>
                  <a:gd name="connsiteY206" fmla="*/ 1460500 h 1797050"/>
                  <a:gd name="connsiteX207" fmla="*/ 1092200 w 2362200"/>
                  <a:gd name="connsiteY207" fmla="*/ 1495425 h 1797050"/>
                  <a:gd name="connsiteX208" fmla="*/ 1098550 w 2362200"/>
                  <a:gd name="connsiteY208" fmla="*/ 1511300 h 1797050"/>
                  <a:gd name="connsiteX209" fmla="*/ 1079500 w 2362200"/>
                  <a:gd name="connsiteY209" fmla="*/ 1530350 h 1797050"/>
                  <a:gd name="connsiteX210" fmla="*/ 1035050 w 2362200"/>
                  <a:gd name="connsiteY210" fmla="*/ 1530350 h 1797050"/>
                  <a:gd name="connsiteX211" fmla="*/ 1006475 w 2362200"/>
                  <a:gd name="connsiteY211" fmla="*/ 1574800 h 1797050"/>
                  <a:gd name="connsiteX212" fmla="*/ 958850 w 2362200"/>
                  <a:gd name="connsiteY212" fmla="*/ 1571625 h 1797050"/>
                  <a:gd name="connsiteX213" fmla="*/ 952500 w 2362200"/>
                  <a:gd name="connsiteY213" fmla="*/ 1587500 h 1797050"/>
                  <a:gd name="connsiteX214" fmla="*/ 965200 w 2362200"/>
                  <a:gd name="connsiteY214" fmla="*/ 1670050 h 1797050"/>
                  <a:gd name="connsiteX215" fmla="*/ 939800 w 2362200"/>
                  <a:gd name="connsiteY215" fmla="*/ 1714500 h 1797050"/>
                  <a:gd name="connsiteX216" fmla="*/ 901700 w 2362200"/>
                  <a:gd name="connsiteY216" fmla="*/ 1720850 h 1797050"/>
                  <a:gd name="connsiteX217" fmla="*/ 898525 w 2362200"/>
                  <a:gd name="connsiteY217" fmla="*/ 1746250 h 1797050"/>
                  <a:gd name="connsiteX218" fmla="*/ 869950 w 2362200"/>
                  <a:gd name="connsiteY218" fmla="*/ 1746250 h 1797050"/>
                  <a:gd name="connsiteX219" fmla="*/ 854075 w 2362200"/>
                  <a:gd name="connsiteY219" fmla="*/ 1758950 h 1797050"/>
                  <a:gd name="connsiteX220" fmla="*/ 847725 w 2362200"/>
                  <a:gd name="connsiteY220" fmla="*/ 1771650 h 1797050"/>
                  <a:gd name="connsiteX221" fmla="*/ 828675 w 2362200"/>
                  <a:gd name="connsiteY221" fmla="*/ 1765300 h 1797050"/>
                  <a:gd name="connsiteX222" fmla="*/ 819150 w 2362200"/>
                  <a:gd name="connsiteY222" fmla="*/ 1752600 h 1797050"/>
                  <a:gd name="connsiteX223" fmla="*/ 790575 w 2362200"/>
                  <a:gd name="connsiteY223" fmla="*/ 1771650 h 1797050"/>
                  <a:gd name="connsiteX224" fmla="*/ 692150 w 2362200"/>
                  <a:gd name="connsiteY224" fmla="*/ 1701800 h 1797050"/>
                  <a:gd name="connsiteX225" fmla="*/ 650875 w 2362200"/>
                  <a:gd name="connsiteY225" fmla="*/ 1720850 h 1797050"/>
                  <a:gd name="connsiteX226" fmla="*/ 615950 w 2362200"/>
                  <a:gd name="connsiteY226" fmla="*/ 1685925 h 1797050"/>
                  <a:gd name="connsiteX227" fmla="*/ 581025 w 2362200"/>
                  <a:gd name="connsiteY227" fmla="*/ 1689100 h 1797050"/>
                  <a:gd name="connsiteX228" fmla="*/ 571500 w 2362200"/>
                  <a:gd name="connsiteY228" fmla="*/ 1609725 h 1797050"/>
                  <a:gd name="connsiteX229" fmla="*/ 523875 w 2362200"/>
                  <a:gd name="connsiteY229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5400 w 2362200"/>
                  <a:gd name="connsiteY54" fmla="*/ 260350 h 1797050"/>
                  <a:gd name="connsiteX55" fmla="*/ 64295 w 2362200"/>
                  <a:gd name="connsiteY55" fmla="*/ 256381 h 1797050"/>
                  <a:gd name="connsiteX56" fmla="*/ 109538 w 2362200"/>
                  <a:gd name="connsiteY56" fmla="*/ 238125 h 1797050"/>
                  <a:gd name="connsiteX57" fmla="*/ 126206 w 2362200"/>
                  <a:gd name="connsiteY57" fmla="*/ 222250 h 1797050"/>
                  <a:gd name="connsiteX58" fmla="*/ 129381 w 2362200"/>
                  <a:gd name="connsiteY58" fmla="*/ 196057 h 1797050"/>
                  <a:gd name="connsiteX59" fmla="*/ 161925 w 2362200"/>
                  <a:gd name="connsiteY59" fmla="*/ 196850 h 1797050"/>
                  <a:gd name="connsiteX60" fmla="*/ 168275 w 2362200"/>
                  <a:gd name="connsiteY60" fmla="*/ 164306 h 1797050"/>
                  <a:gd name="connsiteX61" fmla="*/ 187325 w 2362200"/>
                  <a:gd name="connsiteY61" fmla="*/ 163513 h 1797050"/>
                  <a:gd name="connsiteX62" fmla="*/ 194469 w 2362200"/>
                  <a:gd name="connsiteY62" fmla="*/ 100806 h 1797050"/>
                  <a:gd name="connsiteX63" fmla="*/ 250031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4169 w 2362200"/>
                  <a:gd name="connsiteY65" fmla="*/ 100807 h 1797050"/>
                  <a:gd name="connsiteX66" fmla="*/ 347663 w 2362200"/>
                  <a:gd name="connsiteY66" fmla="*/ 113507 h 1797050"/>
                  <a:gd name="connsiteX67" fmla="*/ 377824 w 2362200"/>
                  <a:gd name="connsiteY67" fmla="*/ 125413 h 1797050"/>
                  <a:gd name="connsiteX68" fmla="*/ 400050 w 2362200"/>
                  <a:gd name="connsiteY68" fmla="*/ 107950 h 1797050"/>
                  <a:gd name="connsiteX69" fmla="*/ 403225 w 2362200"/>
                  <a:gd name="connsiteY69" fmla="*/ 107950 h 1797050"/>
                  <a:gd name="connsiteX70" fmla="*/ 409575 w 2362200"/>
                  <a:gd name="connsiteY70" fmla="*/ 120650 h 1797050"/>
                  <a:gd name="connsiteX71" fmla="*/ 428625 w 2362200"/>
                  <a:gd name="connsiteY71" fmla="*/ 120650 h 1797050"/>
                  <a:gd name="connsiteX72" fmla="*/ 436563 w 2362200"/>
                  <a:gd name="connsiteY72" fmla="*/ 102394 h 1797050"/>
                  <a:gd name="connsiteX73" fmla="*/ 365125 w 2362200"/>
                  <a:gd name="connsiteY73" fmla="*/ 55563 h 1797050"/>
                  <a:gd name="connsiteX74" fmla="*/ 384175 w 2362200"/>
                  <a:gd name="connsiteY74" fmla="*/ 43656 h 1797050"/>
                  <a:gd name="connsiteX75" fmla="*/ 433388 w 2362200"/>
                  <a:gd name="connsiteY75" fmla="*/ 42862 h 1797050"/>
                  <a:gd name="connsiteX76" fmla="*/ 454025 w 2362200"/>
                  <a:gd name="connsiteY76" fmla="*/ 63500 h 1797050"/>
                  <a:gd name="connsiteX77" fmla="*/ 511969 w 2362200"/>
                  <a:gd name="connsiteY77" fmla="*/ 75406 h 1797050"/>
                  <a:gd name="connsiteX78" fmla="*/ 606425 w 2362200"/>
                  <a:gd name="connsiteY78" fmla="*/ 22225 h 1797050"/>
                  <a:gd name="connsiteX79" fmla="*/ 638969 w 2362200"/>
                  <a:gd name="connsiteY79" fmla="*/ 31750 h 1797050"/>
                  <a:gd name="connsiteX80" fmla="*/ 644525 w 2362200"/>
                  <a:gd name="connsiteY80" fmla="*/ 0 h 1797050"/>
                  <a:gd name="connsiteX81" fmla="*/ 715169 w 2362200"/>
                  <a:gd name="connsiteY81" fmla="*/ 5556 h 1797050"/>
                  <a:gd name="connsiteX82" fmla="*/ 723900 w 2362200"/>
                  <a:gd name="connsiteY82" fmla="*/ 31750 h 1797050"/>
                  <a:gd name="connsiteX83" fmla="*/ 750888 w 2362200"/>
                  <a:gd name="connsiteY83" fmla="*/ 63500 h 1797050"/>
                  <a:gd name="connsiteX84" fmla="*/ 765968 w 2362200"/>
                  <a:gd name="connsiteY84" fmla="*/ 44450 h 1797050"/>
                  <a:gd name="connsiteX85" fmla="*/ 806450 w 2362200"/>
                  <a:gd name="connsiteY85" fmla="*/ 41275 h 1797050"/>
                  <a:gd name="connsiteX86" fmla="*/ 825500 w 2362200"/>
                  <a:gd name="connsiteY86" fmla="*/ 34925 h 1797050"/>
                  <a:gd name="connsiteX87" fmla="*/ 844550 w 2362200"/>
                  <a:gd name="connsiteY87" fmla="*/ 6350 h 1797050"/>
                  <a:gd name="connsiteX88" fmla="*/ 888206 w 2362200"/>
                  <a:gd name="connsiteY88" fmla="*/ 12700 h 1797050"/>
                  <a:gd name="connsiteX89" fmla="*/ 900906 w 2362200"/>
                  <a:gd name="connsiteY89" fmla="*/ 83344 h 1797050"/>
                  <a:gd name="connsiteX90" fmla="*/ 952500 w 2362200"/>
                  <a:gd name="connsiteY90" fmla="*/ 123825 h 1797050"/>
                  <a:gd name="connsiteX91" fmla="*/ 996950 w 2362200"/>
                  <a:gd name="connsiteY91" fmla="*/ 203200 h 1797050"/>
                  <a:gd name="connsiteX92" fmla="*/ 1037432 w 2362200"/>
                  <a:gd name="connsiteY92" fmla="*/ 228600 h 1797050"/>
                  <a:gd name="connsiteX93" fmla="*/ 1073944 w 2362200"/>
                  <a:gd name="connsiteY93" fmla="*/ 230981 h 1797050"/>
                  <a:gd name="connsiteX94" fmla="*/ 1129242 w 2362200"/>
                  <a:gd name="connsiteY94" fmla="*/ 283633 h 1797050"/>
                  <a:gd name="connsiteX95" fmla="*/ 1169458 w 2362200"/>
                  <a:gd name="connsiteY95" fmla="*/ 281517 h 1797050"/>
                  <a:gd name="connsiteX96" fmla="*/ 1206500 w 2362200"/>
                  <a:gd name="connsiteY96" fmla="*/ 317500 h 1797050"/>
                  <a:gd name="connsiteX97" fmla="*/ 1206500 w 2362200"/>
                  <a:gd name="connsiteY97" fmla="*/ 346075 h 1797050"/>
                  <a:gd name="connsiteX98" fmla="*/ 1279525 w 2362200"/>
                  <a:gd name="connsiteY98" fmla="*/ 384175 h 1797050"/>
                  <a:gd name="connsiteX99" fmla="*/ 1301750 w 2362200"/>
                  <a:gd name="connsiteY99" fmla="*/ 416983 h 1797050"/>
                  <a:gd name="connsiteX100" fmla="*/ 1282700 w 2362200"/>
                  <a:gd name="connsiteY100" fmla="*/ 460375 h 1797050"/>
                  <a:gd name="connsiteX101" fmla="*/ 1336675 w 2362200"/>
                  <a:gd name="connsiteY101" fmla="*/ 504825 h 1797050"/>
                  <a:gd name="connsiteX102" fmla="*/ 1378744 w 2362200"/>
                  <a:gd name="connsiteY102" fmla="*/ 503238 h 1797050"/>
                  <a:gd name="connsiteX103" fmla="*/ 1403350 w 2362200"/>
                  <a:gd name="connsiteY103" fmla="*/ 530225 h 1797050"/>
                  <a:gd name="connsiteX104" fmla="*/ 1434307 w 2362200"/>
                  <a:gd name="connsiteY104" fmla="*/ 526475 h 1797050"/>
                  <a:gd name="connsiteX105" fmla="*/ 1468438 w 2362200"/>
                  <a:gd name="connsiteY105" fmla="*/ 548578 h 1797050"/>
                  <a:gd name="connsiteX106" fmla="*/ 1492250 w 2362200"/>
                  <a:gd name="connsiteY106" fmla="*/ 590550 h 1797050"/>
                  <a:gd name="connsiteX107" fmla="*/ 1480344 w 2362200"/>
                  <a:gd name="connsiteY107" fmla="*/ 612775 h 1797050"/>
                  <a:gd name="connsiteX108" fmla="*/ 1450975 w 2362200"/>
                  <a:gd name="connsiteY108" fmla="*/ 622300 h 1797050"/>
                  <a:gd name="connsiteX109" fmla="*/ 1511300 w 2362200"/>
                  <a:gd name="connsiteY109" fmla="*/ 638175 h 1797050"/>
                  <a:gd name="connsiteX110" fmla="*/ 1581944 w 2362200"/>
                  <a:gd name="connsiteY110" fmla="*/ 619919 h 1797050"/>
                  <a:gd name="connsiteX111" fmla="*/ 1622425 w 2362200"/>
                  <a:gd name="connsiteY111" fmla="*/ 613569 h 1797050"/>
                  <a:gd name="connsiteX112" fmla="*/ 1623219 w 2362200"/>
                  <a:gd name="connsiteY112" fmla="*/ 587375 h 1797050"/>
                  <a:gd name="connsiteX113" fmla="*/ 1641475 w 2362200"/>
                  <a:gd name="connsiteY113" fmla="*/ 593725 h 1797050"/>
                  <a:gd name="connsiteX114" fmla="*/ 1698625 w 2362200"/>
                  <a:gd name="connsiteY114" fmla="*/ 611981 h 1797050"/>
                  <a:gd name="connsiteX115" fmla="*/ 1704181 w 2362200"/>
                  <a:gd name="connsiteY115" fmla="*/ 575469 h 1797050"/>
                  <a:gd name="connsiteX116" fmla="*/ 1724025 w 2362200"/>
                  <a:gd name="connsiteY116" fmla="*/ 565150 h 1797050"/>
                  <a:gd name="connsiteX117" fmla="*/ 1803400 w 2362200"/>
                  <a:gd name="connsiteY117" fmla="*/ 508000 h 1797050"/>
                  <a:gd name="connsiteX118" fmla="*/ 1885950 w 2362200"/>
                  <a:gd name="connsiteY118" fmla="*/ 485775 h 1797050"/>
                  <a:gd name="connsiteX119" fmla="*/ 1952625 w 2362200"/>
                  <a:gd name="connsiteY119" fmla="*/ 415925 h 1797050"/>
                  <a:gd name="connsiteX120" fmla="*/ 1977231 w 2362200"/>
                  <a:gd name="connsiteY120" fmla="*/ 409575 h 1797050"/>
                  <a:gd name="connsiteX121" fmla="*/ 2006600 w 2362200"/>
                  <a:gd name="connsiteY121" fmla="*/ 396875 h 1797050"/>
                  <a:gd name="connsiteX122" fmla="*/ 2056606 w 2362200"/>
                  <a:gd name="connsiteY122" fmla="*/ 411956 h 1797050"/>
                  <a:gd name="connsiteX123" fmla="*/ 2078038 w 2362200"/>
                  <a:gd name="connsiteY123" fmla="*/ 452437 h 1797050"/>
                  <a:gd name="connsiteX124" fmla="*/ 2133600 w 2362200"/>
                  <a:gd name="connsiteY124" fmla="*/ 504825 h 1797050"/>
                  <a:gd name="connsiteX125" fmla="*/ 2194719 w 2362200"/>
                  <a:gd name="connsiteY125" fmla="*/ 536575 h 1797050"/>
                  <a:gd name="connsiteX126" fmla="*/ 2248694 w 2362200"/>
                  <a:gd name="connsiteY126" fmla="*/ 523081 h 1797050"/>
                  <a:gd name="connsiteX127" fmla="*/ 2266156 w 2362200"/>
                  <a:gd name="connsiteY127" fmla="*/ 531019 h 1797050"/>
                  <a:gd name="connsiteX128" fmla="*/ 2274887 w 2362200"/>
                  <a:gd name="connsiteY128" fmla="*/ 573881 h 1797050"/>
                  <a:gd name="connsiteX129" fmla="*/ 2324100 w 2362200"/>
                  <a:gd name="connsiteY129" fmla="*/ 606425 h 1797050"/>
                  <a:gd name="connsiteX130" fmla="*/ 2362200 w 2362200"/>
                  <a:gd name="connsiteY130" fmla="*/ 644525 h 1797050"/>
                  <a:gd name="connsiteX131" fmla="*/ 2310857 w 2362200"/>
                  <a:gd name="connsiteY131" fmla="*/ 772537 h 1797050"/>
                  <a:gd name="connsiteX132" fmla="*/ 2273300 w 2362200"/>
                  <a:gd name="connsiteY132" fmla="*/ 895350 h 1797050"/>
                  <a:gd name="connsiteX133" fmla="*/ 2247900 w 2362200"/>
                  <a:gd name="connsiteY133" fmla="*/ 949325 h 1797050"/>
                  <a:gd name="connsiteX134" fmla="*/ 2197100 w 2362200"/>
                  <a:gd name="connsiteY134" fmla="*/ 949325 h 1797050"/>
                  <a:gd name="connsiteX135" fmla="*/ 2174875 w 2362200"/>
                  <a:gd name="connsiteY135" fmla="*/ 993775 h 1797050"/>
                  <a:gd name="connsiteX136" fmla="*/ 2174875 w 2362200"/>
                  <a:gd name="connsiteY136" fmla="*/ 993775 h 1797050"/>
                  <a:gd name="connsiteX137" fmla="*/ 2181225 w 2362200"/>
                  <a:gd name="connsiteY137" fmla="*/ 1022350 h 1797050"/>
                  <a:gd name="connsiteX138" fmla="*/ 2146300 w 2362200"/>
                  <a:gd name="connsiteY138" fmla="*/ 1031875 h 1797050"/>
                  <a:gd name="connsiteX139" fmla="*/ 2095500 w 2362200"/>
                  <a:gd name="connsiteY139" fmla="*/ 1019175 h 1797050"/>
                  <a:gd name="connsiteX140" fmla="*/ 2101850 w 2362200"/>
                  <a:gd name="connsiteY140" fmla="*/ 1073150 h 1797050"/>
                  <a:gd name="connsiteX141" fmla="*/ 2114550 w 2362200"/>
                  <a:gd name="connsiteY141" fmla="*/ 1117600 h 1797050"/>
                  <a:gd name="connsiteX142" fmla="*/ 2051050 w 2362200"/>
                  <a:gd name="connsiteY142" fmla="*/ 1152525 h 1797050"/>
                  <a:gd name="connsiteX143" fmla="*/ 2066925 w 2362200"/>
                  <a:gd name="connsiteY143" fmla="*/ 1174750 h 1797050"/>
                  <a:gd name="connsiteX144" fmla="*/ 2047875 w 2362200"/>
                  <a:gd name="connsiteY144" fmla="*/ 1196975 h 1797050"/>
                  <a:gd name="connsiteX145" fmla="*/ 1968500 w 2362200"/>
                  <a:gd name="connsiteY145" fmla="*/ 1171575 h 1797050"/>
                  <a:gd name="connsiteX146" fmla="*/ 1943100 w 2362200"/>
                  <a:gd name="connsiteY146" fmla="*/ 1187450 h 1797050"/>
                  <a:gd name="connsiteX147" fmla="*/ 1908175 w 2362200"/>
                  <a:gd name="connsiteY147" fmla="*/ 1187450 h 1797050"/>
                  <a:gd name="connsiteX148" fmla="*/ 1908175 w 2362200"/>
                  <a:gd name="connsiteY148" fmla="*/ 1247775 h 1797050"/>
                  <a:gd name="connsiteX149" fmla="*/ 1924050 w 2362200"/>
                  <a:gd name="connsiteY149" fmla="*/ 1263650 h 1797050"/>
                  <a:gd name="connsiteX150" fmla="*/ 1933575 w 2362200"/>
                  <a:gd name="connsiteY150" fmla="*/ 1279525 h 1797050"/>
                  <a:gd name="connsiteX151" fmla="*/ 1943100 w 2362200"/>
                  <a:gd name="connsiteY151" fmla="*/ 1279525 h 1797050"/>
                  <a:gd name="connsiteX152" fmla="*/ 1933575 w 2362200"/>
                  <a:gd name="connsiteY152" fmla="*/ 1304925 h 1797050"/>
                  <a:gd name="connsiteX153" fmla="*/ 1952625 w 2362200"/>
                  <a:gd name="connsiteY153" fmla="*/ 1320800 h 1797050"/>
                  <a:gd name="connsiteX154" fmla="*/ 1949450 w 2362200"/>
                  <a:gd name="connsiteY154" fmla="*/ 1336675 h 1797050"/>
                  <a:gd name="connsiteX155" fmla="*/ 1905000 w 2362200"/>
                  <a:gd name="connsiteY155" fmla="*/ 1336675 h 1797050"/>
                  <a:gd name="connsiteX156" fmla="*/ 1901825 w 2362200"/>
                  <a:gd name="connsiteY156" fmla="*/ 13874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406525 h 1797050"/>
                  <a:gd name="connsiteX159" fmla="*/ 1936750 w 2362200"/>
                  <a:gd name="connsiteY159" fmla="*/ 1447800 h 1797050"/>
                  <a:gd name="connsiteX160" fmla="*/ 1990725 w 2362200"/>
                  <a:gd name="connsiteY160" fmla="*/ 1447800 h 1797050"/>
                  <a:gd name="connsiteX161" fmla="*/ 2060575 w 2362200"/>
                  <a:gd name="connsiteY161" fmla="*/ 1476375 h 1797050"/>
                  <a:gd name="connsiteX162" fmla="*/ 2060575 w 2362200"/>
                  <a:gd name="connsiteY162" fmla="*/ 1504950 h 1797050"/>
                  <a:gd name="connsiteX163" fmla="*/ 2035175 w 2362200"/>
                  <a:gd name="connsiteY163" fmla="*/ 1571625 h 1797050"/>
                  <a:gd name="connsiteX164" fmla="*/ 2063750 w 2362200"/>
                  <a:gd name="connsiteY164" fmla="*/ 1587500 h 1797050"/>
                  <a:gd name="connsiteX165" fmla="*/ 2105025 w 2362200"/>
                  <a:gd name="connsiteY165" fmla="*/ 1660525 h 1797050"/>
                  <a:gd name="connsiteX166" fmla="*/ 2054225 w 2362200"/>
                  <a:gd name="connsiteY166" fmla="*/ 1736725 h 1797050"/>
                  <a:gd name="connsiteX167" fmla="*/ 2028825 w 2362200"/>
                  <a:gd name="connsiteY167" fmla="*/ 1730375 h 1797050"/>
                  <a:gd name="connsiteX168" fmla="*/ 2006600 w 2362200"/>
                  <a:gd name="connsiteY168" fmla="*/ 1717675 h 1797050"/>
                  <a:gd name="connsiteX169" fmla="*/ 2000250 w 2362200"/>
                  <a:gd name="connsiteY169" fmla="*/ 1736725 h 1797050"/>
                  <a:gd name="connsiteX170" fmla="*/ 1958975 w 2362200"/>
                  <a:gd name="connsiteY170" fmla="*/ 1746250 h 1797050"/>
                  <a:gd name="connsiteX171" fmla="*/ 1952625 w 2362200"/>
                  <a:gd name="connsiteY171" fmla="*/ 1778000 h 1797050"/>
                  <a:gd name="connsiteX172" fmla="*/ 1901825 w 2362200"/>
                  <a:gd name="connsiteY172" fmla="*/ 1797050 h 1797050"/>
                  <a:gd name="connsiteX173" fmla="*/ 1879600 w 2362200"/>
                  <a:gd name="connsiteY173" fmla="*/ 1758950 h 1797050"/>
                  <a:gd name="connsiteX174" fmla="*/ 1841500 w 2362200"/>
                  <a:gd name="connsiteY174" fmla="*/ 1768475 h 1797050"/>
                  <a:gd name="connsiteX175" fmla="*/ 1844675 w 2362200"/>
                  <a:gd name="connsiteY175" fmla="*/ 1730375 h 1797050"/>
                  <a:gd name="connsiteX176" fmla="*/ 1825625 w 2362200"/>
                  <a:gd name="connsiteY176" fmla="*/ 1704975 h 1797050"/>
                  <a:gd name="connsiteX177" fmla="*/ 1860550 w 2362200"/>
                  <a:gd name="connsiteY177" fmla="*/ 1685925 h 1797050"/>
                  <a:gd name="connsiteX178" fmla="*/ 1803400 w 2362200"/>
                  <a:gd name="connsiteY178" fmla="*/ 1666875 h 1797050"/>
                  <a:gd name="connsiteX179" fmla="*/ 1790700 w 2362200"/>
                  <a:gd name="connsiteY179" fmla="*/ 1692275 h 1797050"/>
                  <a:gd name="connsiteX180" fmla="*/ 1746250 w 2362200"/>
                  <a:gd name="connsiteY180" fmla="*/ 1711325 h 1797050"/>
                  <a:gd name="connsiteX181" fmla="*/ 1739900 w 2362200"/>
                  <a:gd name="connsiteY181" fmla="*/ 1733550 h 1797050"/>
                  <a:gd name="connsiteX182" fmla="*/ 1724025 w 2362200"/>
                  <a:gd name="connsiteY182" fmla="*/ 1739900 h 1797050"/>
                  <a:gd name="connsiteX183" fmla="*/ 1701800 w 2362200"/>
                  <a:gd name="connsiteY183" fmla="*/ 1739900 h 1797050"/>
                  <a:gd name="connsiteX184" fmla="*/ 1714500 w 2362200"/>
                  <a:gd name="connsiteY184" fmla="*/ 1704975 h 1797050"/>
                  <a:gd name="connsiteX185" fmla="*/ 1739900 w 2362200"/>
                  <a:gd name="connsiteY185" fmla="*/ 1679575 h 1797050"/>
                  <a:gd name="connsiteX186" fmla="*/ 1730375 w 2362200"/>
                  <a:gd name="connsiteY186" fmla="*/ 1654175 h 1797050"/>
                  <a:gd name="connsiteX187" fmla="*/ 1708150 w 2362200"/>
                  <a:gd name="connsiteY187" fmla="*/ 1654175 h 1797050"/>
                  <a:gd name="connsiteX188" fmla="*/ 1695450 w 2362200"/>
                  <a:gd name="connsiteY188" fmla="*/ 1679575 h 1797050"/>
                  <a:gd name="connsiteX189" fmla="*/ 1663700 w 2362200"/>
                  <a:gd name="connsiteY189" fmla="*/ 1685925 h 1797050"/>
                  <a:gd name="connsiteX190" fmla="*/ 1628775 w 2362200"/>
                  <a:gd name="connsiteY190" fmla="*/ 1698625 h 1797050"/>
                  <a:gd name="connsiteX191" fmla="*/ 1600200 w 2362200"/>
                  <a:gd name="connsiteY191" fmla="*/ 1670050 h 1797050"/>
                  <a:gd name="connsiteX192" fmla="*/ 1597025 w 2362200"/>
                  <a:gd name="connsiteY192" fmla="*/ 1635125 h 1797050"/>
                  <a:gd name="connsiteX193" fmla="*/ 1568450 w 2362200"/>
                  <a:gd name="connsiteY193" fmla="*/ 1619250 h 1797050"/>
                  <a:gd name="connsiteX194" fmla="*/ 1558925 w 2362200"/>
                  <a:gd name="connsiteY194" fmla="*/ 1584325 h 1797050"/>
                  <a:gd name="connsiteX195" fmla="*/ 1517650 w 2362200"/>
                  <a:gd name="connsiteY195" fmla="*/ 1555750 h 1797050"/>
                  <a:gd name="connsiteX196" fmla="*/ 1498600 w 2362200"/>
                  <a:gd name="connsiteY196" fmla="*/ 1558925 h 1797050"/>
                  <a:gd name="connsiteX197" fmla="*/ 1466850 w 2362200"/>
                  <a:gd name="connsiteY197" fmla="*/ 1603375 h 1797050"/>
                  <a:gd name="connsiteX198" fmla="*/ 1419225 w 2362200"/>
                  <a:gd name="connsiteY198" fmla="*/ 1622425 h 1797050"/>
                  <a:gd name="connsiteX199" fmla="*/ 1393825 w 2362200"/>
                  <a:gd name="connsiteY199" fmla="*/ 1587500 h 1797050"/>
                  <a:gd name="connsiteX200" fmla="*/ 1368425 w 2362200"/>
                  <a:gd name="connsiteY200" fmla="*/ 1587500 h 1797050"/>
                  <a:gd name="connsiteX201" fmla="*/ 1270000 w 2362200"/>
                  <a:gd name="connsiteY201" fmla="*/ 1511300 h 1797050"/>
                  <a:gd name="connsiteX202" fmla="*/ 1276350 w 2362200"/>
                  <a:gd name="connsiteY202" fmla="*/ 1463675 h 1797050"/>
                  <a:gd name="connsiteX203" fmla="*/ 1238250 w 2362200"/>
                  <a:gd name="connsiteY203" fmla="*/ 1457325 h 1797050"/>
                  <a:gd name="connsiteX204" fmla="*/ 1222375 w 2362200"/>
                  <a:gd name="connsiteY204" fmla="*/ 1482725 h 1797050"/>
                  <a:gd name="connsiteX205" fmla="*/ 1187450 w 2362200"/>
                  <a:gd name="connsiteY205" fmla="*/ 1482725 h 1797050"/>
                  <a:gd name="connsiteX206" fmla="*/ 1139825 w 2362200"/>
                  <a:gd name="connsiteY206" fmla="*/ 1460500 h 1797050"/>
                  <a:gd name="connsiteX207" fmla="*/ 1092200 w 2362200"/>
                  <a:gd name="connsiteY207" fmla="*/ 1495425 h 1797050"/>
                  <a:gd name="connsiteX208" fmla="*/ 1098550 w 2362200"/>
                  <a:gd name="connsiteY208" fmla="*/ 1511300 h 1797050"/>
                  <a:gd name="connsiteX209" fmla="*/ 1079500 w 2362200"/>
                  <a:gd name="connsiteY209" fmla="*/ 1530350 h 1797050"/>
                  <a:gd name="connsiteX210" fmla="*/ 1035050 w 2362200"/>
                  <a:gd name="connsiteY210" fmla="*/ 1530350 h 1797050"/>
                  <a:gd name="connsiteX211" fmla="*/ 1006475 w 2362200"/>
                  <a:gd name="connsiteY211" fmla="*/ 1574800 h 1797050"/>
                  <a:gd name="connsiteX212" fmla="*/ 958850 w 2362200"/>
                  <a:gd name="connsiteY212" fmla="*/ 1571625 h 1797050"/>
                  <a:gd name="connsiteX213" fmla="*/ 952500 w 2362200"/>
                  <a:gd name="connsiteY213" fmla="*/ 1587500 h 1797050"/>
                  <a:gd name="connsiteX214" fmla="*/ 965200 w 2362200"/>
                  <a:gd name="connsiteY214" fmla="*/ 1670050 h 1797050"/>
                  <a:gd name="connsiteX215" fmla="*/ 939800 w 2362200"/>
                  <a:gd name="connsiteY215" fmla="*/ 1714500 h 1797050"/>
                  <a:gd name="connsiteX216" fmla="*/ 901700 w 2362200"/>
                  <a:gd name="connsiteY216" fmla="*/ 1720850 h 1797050"/>
                  <a:gd name="connsiteX217" fmla="*/ 898525 w 2362200"/>
                  <a:gd name="connsiteY217" fmla="*/ 1746250 h 1797050"/>
                  <a:gd name="connsiteX218" fmla="*/ 869950 w 2362200"/>
                  <a:gd name="connsiteY218" fmla="*/ 1746250 h 1797050"/>
                  <a:gd name="connsiteX219" fmla="*/ 854075 w 2362200"/>
                  <a:gd name="connsiteY219" fmla="*/ 1758950 h 1797050"/>
                  <a:gd name="connsiteX220" fmla="*/ 847725 w 2362200"/>
                  <a:gd name="connsiteY220" fmla="*/ 1771650 h 1797050"/>
                  <a:gd name="connsiteX221" fmla="*/ 828675 w 2362200"/>
                  <a:gd name="connsiteY221" fmla="*/ 1765300 h 1797050"/>
                  <a:gd name="connsiteX222" fmla="*/ 819150 w 2362200"/>
                  <a:gd name="connsiteY222" fmla="*/ 1752600 h 1797050"/>
                  <a:gd name="connsiteX223" fmla="*/ 790575 w 2362200"/>
                  <a:gd name="connsiteY223" fmla="*/ 1771650 h 1797050"/>
                  <a:gd name="connsiteX224" fmla="*/ 692150 w 2362200"/>
                  <a:gd name="connsiteY224" fmla="*/ 1701800 h 1797050"/>
                  <a:gd name="connsiteX225" fmla="*/ 650875 w 2362200"/>
                  <a:gd name="connsiteY225" fmla="*/ 1720850 h 1797050"/>
                  <a:gd name="connsiteX226" fmla="*/ 615950 w 2362200"/>
                  <a:gd name="connsiteY226" fmla="*/ 1685925 h 1797050"/>
                  <a:gd name="connsiteX227" fmla="*/ 581025 w 2362200"/>
                  <a:gd name="connsiteY227" fmla="*/ 1689100 h 1797050"/>
                  <a:gd name="connsiteX228" fmla="*/ 571500 w 2362200"/>
                  <a:gd name="connsiteY228" fmla="*/ 1609725 h 1797050"/>
                  <a:gd name="connsiteX229" fmla="*/ 523875 w 2362200"/>
                  <a:gd name="connsiteY229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4925 w 2362200"/>
                  <a:gd name="connsiteY53" fmla="*/ 292100 h 1797050"/>
                  <a:gd name="connsiteX54" fmla="*/ 23812 w 2362200"/>
                  <a:gd name="connsiteY54" fmla="*/ 259556 h 1797050"/>
                  <a:gd name="connsiteX55" fmla="*/ 64295 w 2362200"/>
                  <a:gd name="connsiteY55" fmla="*/ 256381 h 1797050"/>
                  <a:gd name="connsiteX56" fmla="*/ 109538 w 2362200"/>
                  <a:gd name="connsiteY56" fmla="*/ 238125 h 1797050"/>
                  <a:gd name="connsiteX57" fmla="*/ 126206 w 2362200"/>
                  <a:gd name="connsiteY57" fmla="*/ 222250 h 1797050"/>
                  <a:gd name="connsiteX58" fmla="*/ 129381 w 2362200"/>
                  <a:gd name="connsiteY58" fmla="*/ 196057 h 1797050"/>
                  <a:gd name="connsiteX59" fmla="*/ 161925 w 2362200"/>
                  <a:gd name="connsiteY59" fmla="*/ 196850 h 1797050"/>
                  <a:gd name="connsiteX60" fmla="*/ 168275 w 2362200"/>
                  <a:gd name="connsiteY60" fmla="*/ 164306 h 1797050"/>
                  <a:gd name="connsiteX61" fmla="*/ 187325 w 2362200"/>
                  <a:gd name="connsiteY61" fmla="*/ 163513 h 1797050"/>
                  <a:gd name="connsiteX62" fmla="*/ 194469 w 2362200"/>
                  <a:gd name="connsiteY62" fmla="*/ 100806 h 1797050"/>
                  <a:gd name="connsiteX63" fmla="*/ 250031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4169 w 2362200"/>
                  <a:gd name="connsiteY65" fmla="*/ 100807 h 1797050"/>
                  <a:gd name="connsiteX66" fmla="*/ 347663 w 2362200"/>
                  <a:gd name="connsiteY66" fmla="*/ 113507 h 1797050"/>
                  <a:gd name="connsiteX67" fmla="*/ 377824 w 2362200"/>
                  <a:gd name="connsiteY67" fmla="*/ 125413 h 1797050"/>
                  <a:gd name="connsiteX68" fmla="*/ 400050 w 2362200"/>
                  <a:gd name="connsiteY68" fmla="*/ 107950 h 1797050"/>
                  <a:gd name="connsiteX69" fmla="*/ 403225 w 2362200"/>
                  <a:gd name="connsiteY69" fmla="*/ 107950 h 1797050"/>
                  <a:gd name="connsiteX70" fmla="*/ 409575 w 2362200"/>
                  <a:gd name="connsiteY70" fmla="*/ 120650 h 1797050"/>
                  <a:gd name="connsiteX71" fmla="*/ 428625 w 2362200"/>
                  <a:gd name="connsiteY71" fmla="*/ 120650 h 1797050"/>
                  <a:gd name="connsiteX72" fmla="*/ 436563 w 2362200"/>
                  <a:gd name="connsiteY72" fmla="*/ 102394 h 1797050"/>
                  <a:gd name="connsiteX73" fmla="*/ 365125 w 2362200"/>
                  <a:gd name="connsiteY73" fmla="*/ 55563 h 1797050"/>
                  <a:gd name="connsiteX74" fmla="*/ 384175 w 2362200"/>
                  <a:gd name="connsiteY74" fmla="*/ 43656 h 1797050"/>
                  <a:gd name="connsiteX75" fmla="*/ 433388 w 2362200"/>
                  <a:gd name="connsiteY75" fmla="*/ 42862 h 1797050"/>
                  <a:gd name="connsiteX76" fmla="*/ 454025 w 2362200"/>
                  <a:gd name="connsiteY76" fmla="*/ 63500 h 1797050"/>
                  <a:gd name="connsiteX77" fmla="*/ 511969 w 2362200"/>
                  <a:gd name="connsiteY77" fmla="*/ 75406 h 1797050"/>
                  <a:gd name="connsiteX78" fmla="*/ 606425 w 2362200"/>
                  <a:gd name="connsiteY78" fmla="*/ 22225 h 1797050"/>
                  <a:gd name="connsiteX79" fmla="*/ 638969 w 2362200"/>
                  <a:gd name="connsiteY79" fmla="*/ 31750 h 1797050"/>
                  <a:gd name="connsiteX80" fmla="*/ 644525 w 2362200"/>
                  <a:gd name="connsiteY80" fmla="*/ 0 h 1797050"/>
                  <a:gd name="connsiteX81" fmla="*/ 715169 w 2362200"/>
                  <a:gd name="connsiteY81" fmla="*/ 5556 h 1797050"/>
                  <a:gd name="connsiteX82" fmla="*/ 723900 w 2362200"/>
                  <a:gd name="connsiteY82" fmla="*/ 31750 h 1797050"/>
                  <a:gd name="connsiteX83" fmla="*/ 750888 w 2362200"/>
                  <a:gd name="connsiteY83" fmla="*/ 63500 h 1797050"/>
                  <a:gd name="connsiteX84" fmla="*/ 765968 w 2362200"/>
                  <a:gd name="connsiteY84" fmla="*/ 44450 h 1797050"/>
                  <a:gd name="connsiteX85" fmla="*/ 806450 w 2362200"/>
                  <a:gd name="connsiteY85" fmla="*/ 41275 h 1797050"/>
                  <a:gd name="connsiteX86" fmla="*/ 825500 w 2362200"/>
                  <a:gd name="connsiteY86" fmla="*/ 34925 h 1797050"/>
                  <a:gd name="connsiteX87" fmla="*/ 844550 w 2362200"/>
                  <a:gd name="connsiteY87" fmla="*/ 6350 h 1797050"/>
                  <a:gd name="connsiteX88" fmla="*/ 888206 w 2362200"/>
                  <a:gd name="connsiteY88" fmla="*/ 12700 h 1797050"/>
                  <a:gd name="connsiteX89" fmla="*/ 900906 w 2362200"/>
                  <a:gd name="connsiteY89" fmla="*/ 83344 h 1797050"/>
                  <a:gd name="connsiteX90" fmla="*/ 952500 w 2362200"/>
                  <a:gd name="connsiteY90" fmla="*/ 123825 h 1797050"/>
                  <a:gd name="connsiteX91" fmla="*/ 996950 w 2362200"/>
                  <a:gd name="connsiteY91" fmla="*/ 203200 h 1797050"/>
                  <a:gd name="connsiteX92" fmla="*/ 1037432 w 2362200"/>
                  <a:gd name="connsiteY92" fmla="*/ 228600 h 1797050"/>
                  <a:gd name="connsiteX93" fmla="*/ 1073944 w 2362200"/>
                  <a:gd name="connsiteY93" fmla="*/ 230981 h 1797050"/>
                  <a:gd name="connsiteX94" fmla="*/ 1129242 w 2362200"/>
                  <a:gd name="connsiteY94" fmla="*/ 283633 h 1797050"/>
                  <a:gd name="connsiteX95" fmla="*/ 1169458 w 2362200"/>
                  <a:gd name="connsiteY95" fmla="*/ 281517 h 1797050"/>
                  <a:gd name="connsiteX96" fmla="*/ 1206500 w 2362200"/>
                  <a:gd name="connsiteY96" fmla="*/ 317500 h 1797050"/>
                  <a:gd name="connsiteX97" fmla="*/ 1206500 w 2362200"/>
                  <a:gd name="connsiteY97" fmla="*/ 346075 h 1797050"/>
                  <a:gd name="connsiteX98" fmla="*/ 1279525 w 2362200"/>
                  <a:gd name="connsiteY98" fmla="*/ 384175 h 1797050"/>
                  <a:gd name="connsiteX99" fmla="*/ 1301750 w 2362200"/>
                  <a:gd name="connsiteY99" fmla="*/ 416983 h 1797050"/>
                  <a:gd name="connsiteX100" fmla="*/ 1282700 w 2362200"/>
                  <a:gd name="connsiteY100" fmla="*/ 460375 h 1797050"/>
                  <a:gd name="connsiteX101" fmla="*/ 1336675 w 2362200"/>
                  <a:gd name="connsiteY101" fmla="*/ 504825 h 1797050"/>
                  <a:gd name="connsiteX102" fmla="*/ 1378744 w 2362200"/>
                  <a:gd name="connsiteY102" fmla="*/ 503238 h 1797050"/>
                  <a:gd name="connsiteX103" fmla="*/ 1403350 w 2362200"/>
                  <a:gd name="connsiteY103" fmla="*/ 530225 h 1797050"/>
                  <a:gd name="connsiteX104" fmla="*/ 1434307 w 2362200"/>
                  <a:gd name="connsiteY104" fmla="*/ 526475 h 1797050"/>
                  <a:gd name="connsiteX105" fmla="*/ 1468438 w 2362200"/>
                  <a:gd name="connsiteY105" fmla="*/ 548578 h 1797050"/>
                  <a:gd name="connsiteX106" fmla="*/ 1492250 w 2362200"/>
                  <a:gd name="connsiteY106" fmla="*/ 590550 h 1797050"/>
                  <a:gd name="connsiteX107" fmla="*/ 1480344 w 2362200"/>
                  <a:gd name="connsiteY107" fmla="*/ 612775 h 1797050"/>
                  <a:gd name="connsiteX108" fmla="*/ 1450975 w 2362200"/>
                  <a:gd name="connsiteY108" fmla="*/ 622300 h 1797050"/>
                  <a:gd name="connsiteX109" fmla="*/ 1511300 w 2362200"/>
                  <a:gd name="connsiteY109" fmla="*/ 638175 h 1797050"/>
                  <a:gd name="connsiteX110" fmla="*/ 1581944 w 2362200"/>
                  <a:gd name="connsiteY110" fmla="*/ 619919 h 1797050"/>
                  <a:gd name="connsiteX111" fmla="*/ 1622425 w 2362200"/>
                  <a:gd name="connsiteY111" fmla="*/ 613569 h 1797050"/>
                  <a:gd name="connsiteX112" fmla="*/ 1623219 w 2362200"/>
                  <a:gd name="connsiteY112" fmla="*/ 587375 h 1797050"/>
                  <a:gd name="connsiteX113" fmla="*/ 1641475 w 2362200"/>
                  <a:gd name="connsiteY113" fmla="*/ 593725 h 1797050"/>
                  <a:gd name="connsiteX114" fmla="*/ 1698625 w 2362200"/>
                  <a:gd name="connsiteY114" fmla="*/ 611981 h 1797050"/>
                  <a:gd name="connsiteX115" fmla="*/ 1704181 w 2362200"/>
                  <a:gd name="connsiteY115" fmla="*/ 575469 h 1797050"/>
                  <a:gd name="connsiteX116" fmla="*/ 1724025 w 2362200"/>
                  <a:gd name="connsiteY116" fmla="*/ 565150 h 1797050"/>
                  <a:gd name="connsiteX117" fmla="*/ 1803400 w 2362200"/>
                  <a:gd name="connsiteY117" fmla="*/ 508000 h 1797050"/>
                  <a:gd name="connsiteX118" fmla="*/ 1885950 w 2362200"/>
                  <a:gd name="connsiteY118" fmla="*/ 485775 h 1797050"/>
                  <a:gd name="connsiteX119" fmla="*/ 1952625 w 2362200"/>
                  <a:gd name="connsiteY119" fmla="*/ 415925 h 1797050"/>
                  <a:gd name="connsiteX120" fmla="*/ 1977231 w 2362200"/>
                  <a:gd name="connsiteY120" fmla="*/ 409575 h 1797050"/>
                  <a:gd name="connsiteX121" fmla="*/ 2006600 w 2362200"/>
                  <a:gd name="connsiteY121" fmla="*/ 396875 h 1797050"/>
                  <a:gd name="connsiteX122" fmla="*/ 2056606 w 2362200"/>
                  <a:gd name="connsiteY122" fmla="*/ 411956 h 1797050"/>
                  <a:gd name="connsiteX123" fmla="*/ 2078038 w 2362200"/>
                  <a:gd name="connsiteY123" fmla="*/ 452437 h 1797050"/>
                  <a:gd name="connsiteX124" fmla="*/ 2133600 w 2362200"/>
                  <a:gd name="connsiteY124" fmla="*/ 504825 h 1797050"/>
                  <a:gd name="connsiteX125" fmla="*/ 2194719 w 2362200"/>
                  <a:gd name="connsiteY125" fmla="*/ 536575 h 1797050"/>
                  <a:gd name="connsiteX126" fmla="*/ 2248694 w 2362200"/>
                  <a:gd name="connsiteY126" fmla="*/ 523081 h 1797050"/>
                  <a:gd name="connsiteX127" fmla="*/ 2266156 w 2362200"/>
                  <a:gd name="connsiteY127" fmla="*/ 531019 h 1797050"/>
                  <a:gd name="connsiteX128" fmla="*/ 2274887 w 2362200"/>
                  <a:gd name="connsiteY128" fmla="*/ 573881 h 1797050"/>
                  <a:gd name="connsiteX129" fmla="*/ 2324100 w 2362200"/>
                  <a:gd name="connsiteY129" fmla="*/ 606425 h 1797050"/>
                  <a:gd name="connsiteX130" fmla="*/ 2362200 w 2362200"/>
                  <a:gd name="connsiteY130" fmla="*/ 644525 h 1797050"/>
                  <a:gd name="connsiteX131" fmla="*/ 2310857 w 2362200"/>
                  <a:gd name="connsiteY131" fmla="*/ 772537 h 1797050"/>
                  <a:gd name="connsiteX132" fmla="*/ 2273300 w 2362200"/>
                  <a:gd name="connsiteY132" fmla="*/ 895350 h 1797050"/>
                  <a:gd name="connsiteX133" fmla="*/ 2247900 w 2362200"/>
                  <a:gd name="connsiteY133" fmla="*/ 949325 h 1797050"/>
                  <a:gd name="connsiteX134" fmla="*/ 2197100 w 2362200"/>
                  <a:gd name="connsiteY134" fmla="*/ 949325 h 1797050"/>
                  <a:gd name="connsiteX135" fmla="*/ 2174875 w 2362200"/>
                  <a:gd name="connsiteY135" fmla="*/ 993775 h 1797050"/>
                  <a:gd name="connsiteX136" fmla="*/ 2174875 w 2362200"/>
                  <a:gd name="connsiteY136" fmla="*/ 993775 h 1797050"/>
                  <a:gd name="connsiteX137" fmla="*/ 2181225 w 2362200"/>
                  <a:gd name="connsiteY137" fmla="*/ 1022350 h 1797050"/>
                  <a:gd name="connsiteX138" fmla="*/ 2146300 w 2362200"/>
                  <a:gd name="connsiteY138" fmla="*/ 1031875 h 1797050"/>
                  <a:gd name="connsiteX139" fmla="*/ 2095500 w 2362200"/>
                  <a:gd name="connsiteY139" fmla="*/ 1019175 h 1797050"/>
                  <a:gd name="connsiteX140" fmla="*/ 2101850 w 2362200"/>
                  <a:gd name="connsiteY140" fmla="*/ 1073150 h 1797050"/>
                  <a:gd name="connsiteX141" fmla="*/ 2114550 w 2362200"/>
                  <a:gd name="connsiteY141" fmla="*/ 1117600 h 1797050"/>
                  <a:gd name="connsiteX142" fmla="*/ 2051050 w 2362200"/>
                  <a:gd name="connsiteY142" fmla="*/ 1152525 h 1797050"/>
                  <a:gd name="connsiteX143" fmla="*/ 2066925 w 2362200"/>
                  <a:gd name="connsiteY143" fmla="*/ 1174750 h 1797050"/>
                  <a:gd name="connsiteX144" fmla="*/ 2047875 w 2362200"/>
                  <a:gd name="connsiteY144" fmla="*/ 1196975 h 1797050"/>
                  <a:gd name="connsiteX145" fmla="*/ 1968500 w 2362200"/>
                  <a:gd name="connsiteY145" fmla="*/ 1171575 h 1797050"/>
                  <a:gd name="connsiteX146" fmla="*/ 1943100 w 2362200"/>
                  <a:gd name="connsiteY146" fmla="*/ 1187450 h 1797050"/>
                  <a:gd name="connsiteX147" fmla="*/ 1908175 w 2362200"/>
                  <a:gd name="connsiteY147" fmla="*/ 1187450 h 1797050"/>
                  <a:gd name="connsiteX148" fmla="*/ 1908175 w 2362200"/>
                  <a:gd name="connsiteY148" fmla="*/ 1247775 h 1797050"/>
                  <a:gd name="connsiteX149" fmla="*/ 1924050 w 2362200"/>
                  <a:gd name="connsiteY149" fmla="*/ 1263650 h 1797050"/>
                  <a:gd name="connsiteX150" fmla="*/ 1933575 w 2362200"/>
                  <a:gd name="connsiteY150" fmla="*/ 1279525 h 1797050"/>
                  <a:gd name="connsiteX151" fmla="*/ 1943100 w 2362200"/>
                  <a:gd name="connsiteY151" fmla="*/ 1279525 h 1797050"/>
                  <a:gd name="connsiteX152" fmla="*/ 1933575 w 2362200"/>
                  <a:gd name="connsiteY152" fmla="*/ 1304925 h 1797050"/>
                  <a:gd name="connsiteX153" fmla="*/ 1952625 w 2362200"/>
                  <a:gd name="connsiteY153" fmla="*/ 1320800 h 1797050"/>
                  <a:gd name="connsiteX154" fmla="*/ 1949450 w 2362200"/>
                  <a:gd name="connsiteY154" fmla="*/ 1336675 h 1797050"/>
                  <a:gd name="connsiteX155" fmla="*/ 1905000 w 2362200"/>
                  <a:gd name="connsiteY155" fmla="*/ 1336675 h 1797050"/>
                  <a:gd name="connsiteX156" fmla="*/ 1901825 w 2362200"/>
                  <a:gd name="connsiteY156" fmla="*/ 13874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406525 h 1797050"/>
                  <a:gd name="connsiteX159" fmla="*/ 1936750 w 2362200"/>
                  <a:gd name="connsiteY159" fmla="*/ 1447800 h 1797050"/>
                  <a:gd name="connsiteX160" fmla="*/ 1990725 w 2362200"/>
                  <a:gd name="connsiteY160" fmla="*/ 1447800 h 1797050"/>
                  <a:gd name="connsiteX161" fmla="*/ 2060575 w 2362200"/>
                  <a:gd name="connsiteY161" fmla="*/ 1476375 h 1797050"/>
                  <a:gd name="connsiteX162" fmla="*/ 2060575 w 2362200"/>
                  <a:gd name="connsiteY162" fmla="*/ 1504950 h 1797050"/>
                  <a:gd name="connsiteX163" fmla="*/ 2035175 w 2362200"/>
                  <a:gd name="connsiteY163" fmla="*/ 1571625 h 1797050"/>
                  <a:gd name="connsiteX164" fmla="*/ 2063750 w 2362200"/>
                  <a:gd name="connsiteY164" fmla="*/ 1587500 h 1797050"/>
                  <a:gd name="connsiteX165" fmla="*/ 2105025 w 2362200"/>
                  <a:gd name="connsiteY165" fmla="*/ 1660525 h 1797050"/>
                  <a:gd name="connsiteX166" fmla="*/ 2054225 w 2362200"/>
                  <a:gd name="connsiteY166" fmla="*/ 1736725 h 1797050"/>
                  <a:gd name="connsiteX167" fmla="*/ 2028825 w 2362200"/>
                  <a:gd name="connsiteY167" fmla="*/ 1730375 h 1797050"/>
                  <a:gd name="connsiteX168" fmla="*/ 2006600 w 2362200"/>
                  <a:gd name="connsiteY168" fmla="*/ 1717675 h 1797050"/>
                  <a:gd name="connsiteX169" fmla="*/ 2000250 w 2362200"/>
                  <a:gd name="connsiteY169" fmla="*/ 1736725 h 1797050"/>
                  <a:gd name="connsiteX170" fmla="*/ 1958975 w 2362200"/>
                  <a:gd name="connsiteY170" fmla="*/ 1746250 h 1797050"/>
                  <a:gd name="connsiteX171" fmla="*/ 1952625 w 2362200"/>
                  <a:gd name="connsiteY171" fmla="*/ 1778000 h 1797050"/>
                  <a:gd name="connsiteX172" fmla="*/ 1901825 w 2362200"/>
                  <a:gd name="connsiteY172" fmla="*/ 1797050 h 1797050"/>
                  <a:gd name="connsiteX173" fmla="*/ 1879600 w 2362200"/>
                  <a:gd name="connsiteY173" fmla="*/ 1758950 h 1797050"/>
                  <a:gd name="connsiteX174" fmla="*/ 1841500 w 2362200"/>
                  <a:gd name="connsiteY174" fmla="*/ 1768475 h 1797050"/>
                  <a:gd name="connsiteX175" fmla="*/ 1844675 w 2362200"/>
                  <a:gd name="connsiteY175" fmla="*/ 1730375 h 1797050"/>
                  <a:gd name="connsiteX176" fmla="*/ 1825625 w 2362200"/>
                  <a:gd name="connsiteY176" fmla="*/ 1704975 h 1797050"/>
                  <a:gd name="connsiteX177" fmla="*/ 1860550 w 2362200"/>
                  <a:gd name="connsiteY177" fmla="*/ 1685925 h 1797050"/>
                  <a:gd name="connsiteX178" fmla="*/ 1803400 w 2362200"/>
                  <a:gd name="connsiteY178" fmla="*/ 1666875 h 1797050"/>
                  <a:gd name="connsiteX179" fmla="*/ 1790700 w 2362200"/>
                  <a:gd name="connsiteY179" fmla="*/ 1692275 h 1797050"/>
                  <a:gd name="connsiteX180" fmla="*/ 1746250 w 2362200"/>
                  <a:gd name="connsiteY180" fmla="*/ 1711325 h 1797050"/>
                  <a:gd name="connsiteX181" fmla="*/ 1739900 w 2362200"/>
                  <a:gd name="connsiteY181" fmla="*/ 1733550 h 1797050"/>
                  <a:gd name="connsiteX182" fmla="*/ 1724025 w 2362200"/>
                  <a:gd name="connsiteY182" fmla="*/ 1739900 h 1797050"/>
                  <a:gd name="connsiteX183" fmla="*/ 1701800 w 2362200"/>
                  <a:gd name="connsiteY183" fmla="*/ 1739900 h 1797050"/>
                  <a:gd name="connsiteX184" fmla="*/ 1714500 w 2362200"/>
                  <a:gd name="connsiteY184" fmla="*/ 1704975 h 1797050"/>
                  <a:gd name="connsiteX185" fmla="*/ 1739900 w 2362200"/>
                  <a:gd name="connsiteY185" fmla="*/ 1679575 h 1797050"/>
                  <a:gd name="connsiteX186" fmla="*/ 1730375 w 2362200"/>
                  <a:gd name="connsiteY186" fmla="*/ 1654175 h 1797050"/>
                  <a:gd name="connsiteX187" fmla="*/ 1708150 w 2362200"/>
                  <a:gd name="connsiteY187" fmla="*/ 1654175 h 1797050"/>
                  <a:gd name="connsiteX188" fmla="*/ 1695450 w 2362200"/>
                  <a:gd name="connsiteY188" fmla="*/ 1679575 h 1797050"/>
                  <a:gd name="connsiteX189" fmla="*/ 1663700 w 2362200"/>
                  <a:gd name="connsiteY189" fmla="*/ 1685925 h 1797050"/>
                  <a:gd name="connsiteX190" fmla="*/ 1628775 w 2362200"/>
                  <a:gd name="connsiteY190" fmla="*/ 1698625 h 1797050"/>
                  <a:gd name="connsiteX191" fmla="*/ 1600200 w 2362200"/>
                  <a:gd name="connsiteY191" fmla="*/ 1670050 h 1797050"/>
                  <a:gd name="connsiteX192" fmla="*/ 1597025 w 2362200"/>
                  <a:gd name="connsiteY192" fmla="*/ 1635125 h 1797050"/>
                  <a:gd name="connsiteX193" fmla="*/ 1568450 w 2362200"/>
                  <a:gd name="connsiteY193" fmla="*/ 1619250 h 1797050"/>
                  <a:gd name="connsiteX194" fmla="*/ 1558925 w 2362200"/>
                  <a:gd name="connsiteY194" fmla="*/ 1584325 h 1797050"/>
                  <a:gd name="connsiteX195" fmla="*/ 1517650 w 2362200"/>
                  <a:gd name="connsiteY195" fmla="*/ 1555750 h 1797050"/>
                  <a:gd name="connsiteX196" fmla="*/ 1498600 w 2362200"/>
                  <a:gd name="connsiteY196" fmla="*/ 1558925 h 1797050"/>
                  <a:gd name="connsiteX197" fmla="*/ 1466850 w 2362200"/>
                  <a:gd name="connsiteY197" fmla="*/ 1603375 h 1797050"/>
                  <a:gd name="connsiteX198" fmla="*/ 1419225 w 2362200"/>
                  <a:gd name="connsiteY198" fmla="*/ 1622425 h 1797050"/>
                  <a:gd name="connsiteX199" fmla="*/ 1393825 w 2362200"/>
                  <a:gd name="connsiteY199" fmla="*/ 1587500 h 1797050"/>
                  <a:gd name="connsiteX200" fmla="*/ 1368425 w 2362200"/>
                  <a:gd name="connsiteY200" fmla="*/ 1587500 h 1797050"/>
                  <a:gd name="connsiteX201" fmla="*/ 1270000 w 2362200"/>
                  <a:gd name="connsiteY201" fmla="*/ 1511300 h 1797050"/>
                  <a:gd name="connsiteX202" fmla="*/ 1276350 w 2362200"/>
                  <a:gd name="connsiteY202" fmla="*/ 1463675 h 1797050"/>
                  <a:gd name="connsiteX203" fmla="*/ 1238250 w 2362200"/>
                  <a:gd name="connsiteY203" fmla="*/ 1457325 h 1797050"/>
                  <a:gd name="connsiteX204" fmla="*/ 1222375 w 2362200"/>
                  <a:gd name="connsiteY204" fmla="*/ 1482725 h 1797050"/>
                  <a:gd name="connsiteX205" fmla="*/ 1187450 w 2362200"/>
                  <a:gd name="connsiteY205" fmla="*/ 1482725 h 1797050"/>
                  <a:gd name="connsiteX206" fmla="*/ 1139825 w 2362200"/>
                  <a:gd name="connsiteY206" fmla="*/ 1460500 h 1797050"/>
                  <a:gd name="connsiteX207" fmla="*/ 1092200 w 2362200"/>
                  <a:gd name="connsiteY207" fmla="*/ 1495425 h 1797050"/>
                  <a:gd name="connsiteX208" fmla="*/ 1098550 w 2362200"/>
                  <a:gd name="connsiteY208" fmla="*/ 1511300 h 1797050"/>
                  <a:gd name="connsiteX209" fmla="*/ 1079500 w 2362200"/>
                  <a:gd name="connsiteY209" fmla="*/ 1530350 h 1797050"/>
                  <a:gd name="connsiteX210" fmla="*/ 1035050 w 2362200"/>
                  <a:gd name="connsiteY210" fmla="*/ 1530350 h 1797050"/>
                  <a:gd name="connsiteX211" fmla="*/ 1006475 w 2362200"/>
                  <a:gd name="connsiteY211" fmla="*/ 1574800 h 1797050"/>
                  <a:gd name="connsiteX212" fmla="*/ 958850 w 2362200"/>
                  <a:gd name="connsiteY212" fmla="*/ 1571625 h 1797050"/>
                  <a:gd name="connsiteX213" fmla="*/ 952500 w 2362200"/>
                  <a:gd name="connsiteY213" fmla="*/ 1587500 h 1797050"/>
                  <a:gd name="connsiteX214" fmla="*/ 965200 w 2362200"/>
                  <a:gd name="connsiteY214" fmla="*/ 1670050 h 1797050"/>
                  <a:gd name="connsiteX215" fmla="*/ 939800 w 2362200"/>
                  <a:gd name="connsiteY215" fmla="*/ 1714500 h 1797050"/>
                  <a:gd name="connsiteX216" fmla="*/ 901700 w 2362200"/>
                  <a:gd name="connsiteY216" fmla="*/ 1720850 h 1797050"/>
                  <a:gd name="connsiteX217" fmla="*/ 898525 w 2362200"/>
                  <a:gd name="connsiteY217" fmla="*/ 1746250 h 1797050"/>
                  <a:gd name="connsiteX218" fmla="*/ 869950 w 2362200"/>
                  <a:gd name="connsiteY218" fmla="*/ 1746250 h 1797050"/>
                  <a:gd name="connsiteX219" fmla="*/ 854075 w 2362200"/>
                  <a:gd name="connsiteY219" fmla="*/ 1758950 h 1797050"/>
                  <a:gd name="connsiteX220" fmla="*/ 847725 w 2362200"/>
                  <a:gd name="connsiteY220" fmla="*/ 1771650 h 1797050"/>
                  <a:gd name="connsiteX221" fmla="*/ 828675 w 2362200"/>
                  <a:gd name="connsiteY221" fmla="*/ 1765300 h 1797050"/>
                  <a:gd name="connsiteX222" fmla="*/ 819150 w 2362200"/>
                  <a:gd name="connsiteY222" fmla="*/ 1752600 h 1797050"/>
                  <a:gd name="connsiteX223" fmla="*/ 790575 w 2362200"/>
                  <a:gd name="connsiteY223" fmla="*/ 1771650 h 1797050"/>
                  <a:gd name="connsiteX224" fmla="*/ 692150 w 2362200"/>
                  <a:gd name="connsiteY224" fmla="*/ 1701800 h 1797050"/>
                  <a:gd name="connsiteX225" fmla="*/ 650875 w 2362200"/>
                  <a:gd name="connsiteY225" fmla="*/ 1720850 h 1797050"/>
                  <a:gd name="connsiteX226" fmla="*/ 615950 w 2362200"/>
                  <a:gd name="connsiteY226" fmla="*/ 1685925 h 1797050"/>
                  <a:gd name="connsiteX227" fmla="*/ 581025 w 2362200"/>
                  <a:gd name="connsiteY227" fmla="*/ 1689100 h 1797050"/>
                  <a:gd name="connsiteX228" fmla="*/ 571500 w 2362200"/>
                  <a:gd name="connsiteY228" fmla="*/ 1609725 h 1797050"/>
                  <a:gd name="connsiteX229" fmla="*/ 523875 w 2362200"/>
                  <a:gd name="connsiteY229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6550 h 1797050"/>
                  <a:gd name="connsiteX52" fmla="*/ 12700 w 2362200"/>
                  <a:gd name="connsiteY52" fmla="*/ 304800 h 1797050"/>
                  <a:gd name="connsiteX53" fmla="*/ 38100 w 2362200"/>
                  <a:gd name="connsiteY53" fmla="*/ 294481 h 1797050"/>
                  <a:gd name="connsiteX54" fmla="*/ 23812 w 2362200"/>
                  <a:gd name="connsiteY54" fmla="*/ 259556 h 1797050"/>
                  <a:gd name="connsiteX55" fmla="*/ 64295 w 2362200"/>
                  <a:gd name="connsiteY55" fmla="*/ 256381 h 1797050"/>
                  <a:gd name="connsiteX56" fmla="*/ 109538 w 2362200"/>
                  <a:gd name="connsiteY56" fmla="*/ 238125 h 1797050"/>
                  <a:gd name="connsiteX57" fmla="*/ 126206 w 2362200"/>
                  <a:gd name="connsiteY57" fmla="*/ 222250 h 1797050"/>
                  <a:gd name="connsiteX58" fmla="*/ 129381 w 2362200"/>
                  <a:gd name="connsiteY58" fmla="*/ 196057 h 1797050"/>
                  <a:gd name="connsiteX59" fmla="*/ 161925 w 2362200"/>
                  <a:gd name="connsiteY59" fmla="*/ 196850 h 1797050"/>
                  <a:gd name="connsiteX60" fmla="*/ 168275 w 2362200"/>
                  <a:gd name="connsiteY60" fmla="*/ 164306 h 1797050"/>
                  <a:gd name="connsiteX61" fmla="*/ 187325 w 2362200"/>
                  <a:gd name="connsiteY61" fmla="*/ 163513 h 1797050"/>
                  <a:gd name="connsiteX62" fmla="*/ 194469 w 2362200"/>
                  <a:gd name="connsiteY62" fmla="*/ 100806 h 1797050"/>
                  <a:gd name="connsiteX63" fmla="*/ 250031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4169 w 2362200"/>
                  <a:gd name="connsiteY65" fmla="*/ 100807 h 1797050"/>
                  <a:gd name="connsiteX66" fmla="*/ 347663 w 2362200"/>
                  <a:gd name="connsiteY66" fmla="*/ 113507 h 1797050"/>
                  <a:gd name="connsiteX67" fmla="*/ 377824 w 2362200"/>
                  <a:gd name="connsiteY67" fmla="*/ 125413 h 1797050"/>
                  <a:gd name="connsiteX68" fmla="*/ 400050 w 2362200"/>
                  <a:gd name="connsiteY68" fmla="*/ 107950 h 1797050"/>
                  <a:gd name="connsiteX69" fmla="*/ 403225 w 2362200"/>
                  <a:gd name="connsiteY69" fmla="*/ 107950 h 1797050"/>
                  <a:gd name="connsiteX70" fmla="*/ 409575 w 2362200"/>
                  <a:gd name="connsiteY70" fmla="*/ 120650 h 1797050"/>
                  <a:gd name="connsiteX71" fmla="*/ 428625 w 2362200"/>
                  <a:gd name="connsiteY71" fmla="*/ 120650 h 1797050"/>
                  <a:gd name="connsiteX72" fmla="*/ 436563 w 2362200"/>
                  <a:gd name="connsiteY72" fmla="*/ 102394 h 1797050"/>
                  <a:gd name="connsiteX73" fmla="*/ 365125 w 2362200"/>
                  <a:gd name="connsiteY73" fmla="*/ 55563 h 1797050"/>
                  <a:gd name="connsiteX74" fmla="*/ 384175 w 2362200"/>
                  <a:gd name="connsiteY74" fmla="*/ 43656 h 1797050"/>
                  <a:gd name="connsiteX75" fmla="*/ 433388 w 2362200"/>
                  <a:gd name="connsiteY75" fmla="*/ 42862 h 1797050"/>
                  <a:gd name="connsiteX76" fmla="*/ 454025 w 2362200"/>
                  <a:gd name="connsiteY76" fmla="*/ 63500 h 1797050"/>
                  <a:gd name="connsiteX77" fmla="*/ 511969 w 2362200"/>
                  <a:gd name="connsiteY77" fmla="*/ 75406 h 1797050"/>
                  <a:gd name="connsiteX78" fmla="*/ 606425 w 2362200"/>
                  <a:gd name="connsiteY78" fmla="*/ 22225 h 1797050"/>
                  <a:gd name="connsiteX79" fmla="*/ 638969 w 2362200"/>
                  <a:gd name="connsiteY79" fmla="*/ 31750 h 1797050"/>
                  <a:gd name="connsiteX80" fmla="*/ 644525 w 2362200"/>
                  <a:gd name="connsiteY80" fmla="*/ 0 h 1797050"/>
                  <a:gd name="connsiteX81" fmla="*/ 715169 w 2362200"/>
                  <a:gd name="connsiteY81" fmla="*/ 5556 h 1797050"/>
                  <a:gd name="connsiteX82" fmla="*/ 723900 w 2362200"/>
                  <a:gd name="connsiteY82" fmla="*/ 31750 h 1797050"/>
                  <a:gd name="connsiteX83" fmla="*/ 750888 w 2362200"/>
                  <a:gd name="connsiteY83" fmla="*/ 63500 h 1797050"/>
                  <a:gd name="connsiteX84" fmla="*/ 765968 w 2362200"/>
                  <a:gd name="connsiteY84" fmla="*/ 44450 h 1797050"/>
                  <a:gd name="connsiteX85" fmla="*/ 806450 w 2362200"/>
                  <a:gd name="connsiteY85" fmla="*/ 41275 h 1797050"/>
                  <a:gd name="connsiteX86" fmla="*/ 825500 w 2362200"/>
                  <a:gd name="connsiteY86" fmla="*/ 34925 h 1797050"/>
                  <a:gd name="connsiteX87" fmla="*/ 844550 w 2362200"/>
                  <a:gd name="connsiteY87" fmla="*/ 6350 h 1797050"/>
                  <a:gd name="connsiteX88" fmla="*/ 888206 w 2362200"/>
                  <a:gd name="connsiteY88" fmla="*/ 12700 h 1797050"/>
                  <a:gd name="connsiteX89" fmla="*/ 900906 w 2362200"/>
                  <a:gd name="connsiteY89" fmla="*/ 83344 h 1797050"/>
                  <a:gd name="connsiteX90" fmla="*/ 952500 w 2362200"/>
                  <a:gd name="connsiteY90" fmla="*/ 123825 h 1797050"/>
                  <a:gd name="connsiteX91" fmla="*/ 996950 w 2362200"/>
                  <a:gd name="connsiteY91" fmla="*/ 203200 h 1797050"/>
                  <a:gd name="connsiteX92" fmla="*/ 1037432 w 2362200"/>
                  <a:gd name="connsiteY92" fmla="*/ 228600 h 1797050"/>
                  <a:gd name="connsiteX93" fmla="*/ 1073944 w 2362200"/>
                  <a:gd name="connsiteY93" fmla="*/ 230981 h 1797050"/>
                  <a:gd name="connsiteX94" fmla="*/ 1129242 w 2362200"/>
                  <a:gd name="connsiteY94" fmla="*/ 283633 h 1797050"/>
                  <a:gd name="connsiteX95" fmla="*/ 1169458 w 2362200"/>
                  <a:gd name="connsiteY95" fmla="*/ 281517 h 1797050"/>
                  <a:gd name="connsiteX96" fmla="*/ 1206500 w 2362200"/>
                  <a:gd name="connsiteY96" fmla="*/ 317500 h 1797050"/>
                  <a:gd name="connsiteX97" fmla="*/ 1206500 w 2362200"/>
                  <a:gd name="connsiteY97" fmla="*/ 346075 h 1797050"/>
                  <a:gd name="connsiteX98" fmla="*/ 1279525 w 2362200"/>
                  <a:gd name="connsiteY98" fmla="*/ 384175 h 1797050"/>
                  <a:gd name="connsiteX99" fmla="*/ 1301750 w 2362200"/>
                  <a:gd name="connsiteY99" fmla="*/ 416983 h 1797050"/>
                  <a:gd name="connsiteX100" fmla="*/ 1282700 w 2362200"/>
                  <a:gd name="connsiteY100" fmla="*/ 460375 h 1797050"/>
                  <a:gd name="connsiteX101" fmla="*/ 1336675 w 2362200"/>
                  <a:gd name="connsiteY101" fmla="*/ 504825 h 1797050"/>
                  <a:gd name="connsiteX102" fmla="*/ 1378744 w 2362200"/>
                  <a:gd name="connsiteY102" fmla="*/ 503238 h 1797050"/>
                  <a:gd name="connsiteX103" fmla="*/ 1403350 w 2362200"/>
                  <a:gd name="connsiteY103" fmla="*/ 530225 h 1797050"/>
                  <a:gd name="connsiteX104" fmla="*/ 1434307 w 2362200"/>
                  <a:gd name="connsiteY104" fmla="*/ 526475 h 1797050"/>
                  <a:gd name="connsiteX105" fmla="*/ 1468438 w 2362200"/>
                  <a:gd name="connsiteY105" fmla="*/ 548578 h 1797050"/>
                  <a:gd name="connsiteX106" fmla="*/ 1492250 w 2362200"/>
                  <a:gd name="connsiteY106" fmla="*/ 590550 h 1797050"/>
                  <a:gd name="connsiteX107" fmla="*/ 1480344 w 2362200"/>
                  <a:gd name="connsiteY107" fmla="*/ 612775 h 1797050"/>
                  <a:gd name="connsiteX108" fmla="*/ 1450975 w 2362200"/>
                  <a:gd name="connsiteY108" fmla="*/ 622300 h 1797050"/>
                  <a:gd name="connsiteX109" fmla="*/ 1511300 w 2362200"/>
                  <a:gd name="connsiteY109" fmla="*/ 638175 h 1797050"/>
                  <a:gd name="connsiteX110" fmla="*/ 1581944 w 2362200"/>
                  <a:gd name="connsiteY110" fmla="*/ 619919 h 1797050"/>
                  <a:gd name="connsiteX111" fmla="*/ 1622425 w 2362200"/>
                  <a:gd name="connsiteY111" fmla="*/ 613569 h 1797050"/>
                  <a:gd name="connsiteX112" fmla="*/ 1623219 w 2362200"/>
                  <a:gd name="connsiteY112" fmla="*/ 587375 h 1797050"/>
                  <a:gd name="connsiteX113" fmla="*/ 1641475 w 2362200"/>
                  <a:gd name="connsiteY113" fmla="*/ 593725 h 1797050"/>
                  <a:gd name="connsiteX114" fmla="*/ 1698625 w 2362200"/>
                  <a:gd name="connsiteY114" fmla="*/ 611981 h 1797050"/>
                  <a:gd name="connsiteX115" fmla="*/ 1704181 w 2362200"/>
                  <a:gd name="connsiteY115" fmla="*/ 575469 h 1797050"/>
                  <a:gd name="connsiteX116" fmla="*/ 1724025 w 2362200"/>
                  <a:gd name="connsiteY116" fmla="*/ 565150 h 1797050"/>
                  <a:gd name="connsiteX117" fmla="*/ 1803400 w 2362200"/>
                  <a:gd name="connsiteY117" fmla="*/ 508000 h 1797050"/>
                  <a:gd name="connsiteX118" fmla="*/ 1885950 w 2362200"/>
                  <a:gd name="connsiteY118" fmla="*/ 485775 h 1797050"/>
                  <a:gd name="connsiteX119" fmla="*/ 1952625 w 2362200"/>
                  <a:gd name="connsiteY119" fmla="*/ 415925 h 1797050"/>
                  <a:gd name="connsiteX120" fmla="*/ 1977231 w 2362200"/>
                  <a:gd name="connsiteY120" fmla="*/ 409575 h 1797050"/>
                  <a:gd name="connsiteX121" fmla="*/ 2006600 w 2362200"/>
                  <a:gd name="connsiteY121" fmla="*/ 396875 h 1797050"/>
                  <a:gd name="connsiteX122" fmla="*/ 2056606 w 2362200"/>
                  <a:gd name="connsiteY122" fmla="*/ 411956 h 1797050"/>
                  <a:gd name="connsiteX123" fmla="*/ 2078038 w 2362200"/>
                  <a:gd name="connsiteY123" fmla="*/ 452437 h 1797050"/>
                  <a:gd name="connsiteX124" fmla="*/ 2133600 w 2362200"/>
                  <a:gd name="connsiteY124" fmla="*/ 504825 h 1797050"/>
                  <a:gd name="connsiteX125" fmla="*/ 2194719 w 2362200"/>
                  <a:gd name="connsiteY125" fmla="*/ 536575 h 1797050"/>
                  <a:gd name="connsiteX126" fmla="*/ 2248694 w 2362200"/>
                  <a:gd name="connsiteY126" fmla="*/ 523081 h 1797050"/>
                  <a:gd name="connsiteX127" fmla="*/ 2266156 w 2362200"/>
                  <a:gd name="connsiteY127" fmla="*/ 531019 h 1797050"/>
                  <a:gd name="connsiteX128" fmla="*/ 2274887 w 2362200"/>
                  <a:gd name="connsiteY128" fmla="*/ 573881 h 1797050"/>
                  <a:gd name="connsiteX129" fmla="*/ 2324100 w 2362200"/>
                  <a:gd name="connsiteY129" fmla="*/ 606425 h 1797050"/>
                  <a:gd name="connsiteX130" fmla="*/ 2362200 w 2362200"/>
                  <a:gd name="connsiteY130" fmla="*/ 644525 h 1797050"/>
                  <a:gd name="connsiteX131" fmla="*/ 2310857 w 2362200"/>
                  <a:gd name="connsiteY131" fmla="*/ 772537 h 1797050"/>
                  <a:gd name="connsiteX132" fmla="*/ 2273300 w 2362200"/>
                  <a:gd name="connsiteY132" fmla="*/ 895350 h 1797050"/>
                  <a:gd name="connsiteX133" fmla="*/ 2247900 w 2362200"/>
                  <a:gd name="connsiteY133" fmla="*/ 949325 h 1797050"/>
                  <a:gd name="connsiteX134" fmla="*/ 2197100 w 2362200"/>
                  <a:gd name="connsiteY134" fmla="*/ 949325 h 1797050"/>
                  <a:gd name="connsiteX135" fmla="*/ 2174875 w 2362200"/>
                  <a:gd name="connsiteY135" fmla="*/ 993775 h 1797050"/>
                  <a:gd name="connsiteX136" fmla="*/ 2174875 w 2362200"/>
                  <a:gd name="connsiteY136" fmla="*/ 993775 h 1797050"/>
                  <a:gd name="connsiteX137" fmla="*/ 2181225 w 2362200"/>
                  <a:gd name="connsiteY137" fmla="*/ 1022350 h 1797050"/>
                  <a:gd name="connsiteX138" fmla="*/ 2146300 w 2362200"/>
                  <a:gd name="connsiteY138" fmla="*/ 1031875 h 1797050"/>
                  <a:gd name="connsiteX139" fmla="*/ 2095500 w 2362200"/>
                  <a:gd name="connsiteY139" fmla="*/ 1019175 h 1797050"/>
                  <a:gd name="connsiteX140" fmla="*/ 2101850 w 2362200"/>
                  <a:gd name="connsiteY140" fmla="*/ 1073150 h 1797050"/>
                  <a:gd name="connsiteX141" fmla="*/ 2114550 w 2362200"/>
                  <a:gd name="connsiteY141" fmla="*/ 1117600 h 1797050"/>
                  <a:gd name="connsiteX142" fmla="*/ 2051050 w 2362200"/>
                  <a:gd name="connsiteY142" fmla="*/ 1152525 h 1797050"/>
                  <a:gd name="connsiteX143" fmla="*/ 2066925 w 2362200"/>
                  <a:gd name="connsiteY143" fmla="*/ 1174750 h 1797050"/>
                  <a:gd name="connsiteX144" fmla="*/ 2047875 w 2362200"/>
                  <a:gd name="connsiteY144" fmla="*/ 1196975 h 1797050"/>
                  <a:gd name="connsiteX145" fmla="*/ 1968500 w 2362200"/>
                  <a:gd name="connsiteY145" fmla="*/ 1171575 h 1797050"/>
                  <a:gd name="connsiteX146" fmla="*/ 1943100 w 2362200"/>
                  <a:gd name="connsiteY146" fmla="*/ 1187450 h 1797050"/>
                  <a:gd name="connsiteX147" fmla="*/ 1908175 w 2362200"/>
                  <a:gd name="connsiteY147" fmla="*/ 1187450 h 1797050"/>
                  <a:gd name="connsiteX148" fmla="*/ 1908175 w 2362200"/>
                  <a:gd name="connsiteY148" fmla="*/ 1247775 h 1797050"/>
                  <a:gd name="connsiteX149" fmla="*/ 1924050 w 2362200"/>
                  <a:gd name="connsiteY149" fmla="*/ 1263650 h 1797050"/>
                  <a:gd name="connsiteX150" fmla="*/ 1933575 w 2362200"/>
                  <a:gd name="connsiteY150" fmla="*/ 1279525 h 1797050"/>
                  <a:gd name="connsiteX151" fmla="*/ 1943100 w 2362200"/>
                  <a:gd name="connsiteY151" fmla="*/ 1279525 h 1797050"/>
                  <a:gd name="connsiteX152" fmla="*/ 1933575 w 2362200"/>
                  <a:gd name="connsiteY152" fmla="*/ 1304925 h 1797050"/>
                  <a:gd name="connsiteX153" fmla="*/ 1952625 w 2362200"/>
                  <a:gd name="connsiteY153" fmla="*/ 1320800 h 1797050"/>
                  <a:gd name="connsiteX154" fmla="*/ 1949450 w 2362200"/>
                  <a:gd name="connsiteY154" fmla="*/ 1336675 h 1797050"/>
                  <a:gd name="connsiteX155" fmla="*/ 1905000 w 2362200"/>
                  <a:gd name="connsiteY155" fmla="*/ 1336675 h 1797050"/>
                  <a:gd name="connsiteX156" fmla="*/ 1901825 w 2362200"/>
                  <a:gd name="connsiteY156" fmla="*/ 13874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406525 h 1797050"/>
                  <a:gd name="connsiteX159" fmla="*/ 1936750 w 2362200"/>
                  <a:gd name="connsiteY159" fmla="*/ 1447800 h 1797050"/>
                  <a:gd name="connsiteX160" fmla="*/ 1990725 w 2362200"/>
                  <a:gd name="connsiteY160" fmla="*/ 1447800 h 1797050"/>
                  <a:gd name="connsiteX161" fmla="*/ 2060575 w 2362200"/>
                  <a:gd name="connsiteY161" fmla="*/ 1476375 h 1797050"/>
                  <a:gd name="connsiteX162" fmla="*/ 2060575 w 2362200"/>
                  <a:gd name="connsiteY162" fmla="*/ 1504950 h 1797050"/>
                  <a:gd name="connsiteX163" fmla="*/ 2035175 w 2362200"/>
                  <a:gd name="connsiteY163" fmla="*/ 1571625 h 1797050"/>
                  <a:gd name="connsiteX164" fmla="*/ 2063750 w 2362200"/>
                  <a:gd name="connsiteY164" fmla="*/ 1587500 h 1797050"/>
                  <a:gd name="connsiteX165" fmla="*/ 2105025 w 2362200"/>
                  <a:gd name="connsiteY165" fmla="*/ 1660525 h 1797050"/>
                  <a:gd name="connsiteX166" fmla="*/ 2054225 w 2362200"/>
                  <a:gd name="connsiteY166" fmla="*/ 1736725 h 1797050"/>
                  <a:gd name="connsiteX167" fmla="*/ 2028825 w 2362200"/>
                  <a:gd name="connsiteY167" fmla="*/ 1730375 h 1797050"/>
                  <a:gd name="connsiteX168" fmla="*/ 2006600 w 2362200"/>
                  <a:gd name="connsiteY168" fmla="*/ 1717675 h 1797050"/>
                  <a:gd name="connsiteX169" fmla="*/ 2000250 w 2362200"/>
                  <a:gd name="connsiteY169" fmla="*/ 1736725 h 1797050"/>
                  <a:gd name="connsiteX170" fmla="*/ 1958975 w 2362200"/>
                  <a:gd name="connsiteY170" fmla="*/ 1746250 h 1797050"/>
                  <a:gd name="connsiteX171" fmla="*/ 1952625 w 2362200"/>
                  <a:gd name="connsiteY171" fmla="*/ 1778000 h 1797050"/>
                  <a:gd name="connsiteX172" fmla="*/ 1901825 w 2362200"/>
                  <a:gd name="connsiteY172" fmla="*/ 1797050 h 1797050"/>
                  <a:gd name="connsiteX173" fmla="*/ 1879600 w 2362200"/>
                  <a:gd name="connsiteY173" fmla="*/ 1758950 h 1797050"/>
                  <a:gd name="connsiteX174" fmla="*/ 1841500 w 2362200"/>
                  <a:gd name="connsiteY174" fmla="*/ 1768475 h 1797050"/>
                  <a:gd name="connsiteX175" fmla="*/ 1844675 w 2362200"/>
                  <a:gd name="connsiteY175" fmla="*/ 1730375 h 1797050"/>
                  <a:gd name="connsiteX176" fmla="*/ 1825625 w 2362200"/>
                  <a:gd name="connsiteY176" fmla="*/ 1704975 h 1797050"/>
                  <a:gd name="connsiteX177" fmla="*/ 1860550 w 2362200"/>
                  <a:gd name="connsiteY177" fmla="*/ 1685925 h 1797050"/>
                  <a:gd name="connsiteX178" fmla="*/ 1803400 w 2362200"/>
                  <a:gd name="connsiteY178" fmla="*/ 1666875 h 1797050"/>
                  <a:gd name="connsiteX179" fmla="*/ 1790700 w 2362200"/>
                  <a:gd name="connsiteY179" fmla="*/ 1692275 h 1797050"/>
                  <a:gd name="connsiteX180" fmla="*/ 1746250 w 2362200"/>
                  <a:gd name="connsiteY180" fmla="*/ 1711325 h 1797050"/>
                  <a:gd name="connsiteX181" fmla="*/ 1739900 w 2362200"/>
                  <a:gd name="connsiteY181" fmla="*/ 1733550 h 1797050"/>
                  <a:gd name="connsiteX182" fmla="*/ 1724025 w 2362200"/>
                  <a:gd name="connsiteY182" fmla="*/ 1739900 h 1797050"/>
                  <a:gd name="connsiteX183" fmla="*/ 1701800 w 2362200"/>
                  <a:gd name="connsiteY183" fmla="*/ 1739900 h 1797050"/>
                  <a:gd name="connsiteX184" fmla="*/ 1714500 w 2362200"/>
                  <a:gd name="connsiteY184" fmla="*/ 1704975 h 1797050"/>
                  <a:gd name="connsiteX185" fmla="*/ 1739900 w 2362200"/>
                  <a:gd name="connsiteY185" fmla="*/ 1679575 h 1797050"/>
                  <a:gd name="connsiteX186" fmla="*/ 1730375 w 2362200"/>
                  <a:gd name="connsiteY186" fmla="*/ 1654175 h 1797050"/>
                  <a:gd name="connsiteX187" fmla="*/ 1708150 w 2362200"/>
                  <a:gd name="connsiteY187" fmla="*/ 1654175 h 1797050"/>
                  <a:gd name="connsiteX188" fmla="*/ 1695450 w 2362200"/>
                  <a:gd name="connsiteY188" fmla="*/ 1679575 h 1797050"/>
                  <a:gd name="connsiteX189" fmla="*/ 1663700 w 2362200"/>
                  <a:gd name="connsiteY189" fmla="*/ 1685925 h 1797050"/>
                  <a:gd name="connsiteX190" fmla="*/ 1628775 w 2362200"/>
                  <a:gd name="connsiteY190" fmla="*/ 1698625 h 1797050"/>
                  <a:gd name="connsiteX191" fmla="*/ 1600200 w 2362200"/>
                  <a:gd name="connsiteY191" fmla="*/ 1670050 h 1797050"/>
                  <a:gd name="connsiteX192" fmla="*/ 1597025 w 2362200"/>
                  <a:gd name="connsiteY192" fmla="*/ 1635125 h 1797050"/>
                  <a:gd name="connsiteX193" fmla="*/ 1568450 w 2362200"/>
                  <a:gd name="connsiteY193" fmla="*/ 1619250 h 1797050"/>
                  <a:gd name="connsiteX194" fmla="*/ 1558925 w 2362200"/>
                  <a:gd name="connsiteY194" fmla="*/ 1584325 h 1797050"/>
                  <a:gd name="connsiteX195" fmla="*/ 1517650 w 2362200"/>
                  <a:gd name="connsiteY195" fmla="*/ 1555750 h 1797050"/>
                  <a:gd name="connsiteX196" fmla="*/ 1498600 w 2362200"/>
                  <a:gd name="connsiteY196" fmla="*/ 1558925 h 1797050"/>
                  <a:gd name="connsiteX197" fmla="*/ 1466850 w 2362200"/>
                  <a:gd name="connsiteY197" fmla="*/ 1603375 h 1797050"/>
                  <a:gd name="connsiteX198" fmla="*/ 1419225 w 2362200"/>
                  <a:gd name="connsiteY198" fmla="*/ 1622425 h 1797050"/>
                  <a:gd name="connsiteX199" fmla="*/ 1393825 w 2362200"/>
                  <a:gd name="connsiteY199" fmla="*/ 1587500 h 1797050"/>
                  <a:gd name="connsiteX200" fmla="*/ 1368425 w 2362200"/>
                  <a:gd name="connsiteY200" fmla="*/ 1587500 h 1797050"/>
                  <a:gd name="connsiteX201" fmla="*/ 1270000 w 2362200"/>
                  <a:gd name="connsiteY201" fmla="*/ 1511300 h 1797050"/>
                  <a:gd name="connsiteX202" fmla="*/ 1276350 w 2362200"/>
                  <a:gd name="connsiteY202" fmla="*/ 1463675 h 1797050"/>
                  <a:gd name="connsiteX203" fmla="*/ 1238250 w 2362200"/>
                  <a:gd name="connsiteY203" fmla="*/ 1457325 h 1797050"/>
                  <a:gd name="connsiteX204" fmla="*/ 1222375 w 2362200"/>
                  <a:gd name="connsiteY204" fmla="*/ 1482725 h 1797050"/>
                  <a:gd name="connsiteX205" fmla="*/ 1187450 w 2362200"/>
                  <a:gd name="connsiteY205" fmla="*/ 1482725 h 1797050"/>
                  <a:gd name="connsiteX206" fmla="*/ 1139825 w 2362200"/>
                  <a:gd name="connsiteY206" fmla="*/ 1460500 h 1797050"/>
                  <a:gd name="connsiteX207" fmla="*/ 1092200 w 2362200"/>
                  <a:gd name="connsiteY207" fmla="*/ 1495425 h 1797050"/>
                  <a:gd name="connsiteX208" fmla="*/ 1098550 w 2362200"/>
                  <a:gd name="connsiteY208" fmla="*/ 1511300 h 1797050"/>
                  <a:gd name="connsiteX209" fmla="*/ 1079500 w 2362200"/>
                  <a:gd name="connsiteY209" fmla="*/ 1530350 h 1797050"/>
                  <a:gd name="connsiteX210" fmla="*/ 1035050 w 2362200"/>
                  <a:gd name="connsiteY210" fmla="*/ 1530350 h 1797050"/>
                  <a:gd name="connsiteX211" fmla="*/ 1006475 w 2362200"/>
                  <a:gd name="connsiteY211" fmla="*/ 1574800 h 1797050"/>
                  <a:gd name="connsiteX212" fmla="*/ 958850 w 2362200"/>
                  <a:gd name="connsiteY212" fmla="*/ 1571625 h 1797050"/>
                  <a:gd name="connsiteX213" fmla="*/ 952500 w 2362200"/>
                  <a:gd name="connsiteY213" fmla="*/ 1587500 h 1797050"/>
                  <a:gd name="connsiteX214" fmla="*/ 965200 w 2362200"/>
                  <a:gd name="connsiteY214" fmla="*/ 1670050 h 1797050"/>
                  <a:gd name="connsiteX215" fmla="*/ 939800 w 2362200"/>
                  <a:gd name="connsiteY215" fmla="*/ 1714500 h 1797050"/>
                  <a:gd name="connsiteX216" fmla="*/ 901700 w 2362200"/>
                  <a:gd name="connsiteY216" fmla="*/ 1720850 h 1797050"/>
                  <a:gd name="connsiteX217" fmla="*/ 898525 w 2362200"/>
                  <a:gd name="connsiteY217" fmla="*/ 1746250 h 1797050"/>
                  <a:gd name="connsiteX218" fmla="*/ 869950 w 2362200"/>
                  <a:gd name="connsiteY218" fmla="*/ 1746250 h 1797050"/>
                  <a:gd name="connsiteX219" fmla="*/ 854075 w 2362200"/>
                  <a:gd name="connsiteY219" fmla="*/ 1758950 h 1797050"/>
                  <a:gd name="connsiteX220" fmla="*/ 847725 w 2362200"/>
                  <a:gd name="connsiteY220" fmla="*/ 1771650 h 1797050"/>
                  <a:gd name="connsiteX221" fmla="*/ 828675 w 2362200"/>
                  <a:gd name="connsiteY221" fmla="*/ 1765300 h 1797050"/>
                  <a:gd name="connsiteX222" fmla="*/ 819150 w 2362200"/>
                  <a:gd name="connsiteY222" fmla="*/ 1752600 h 1797050"/>
                  <a:gd name="connsiteX223" fmla="*/ 790575 w 2362200"/>
                  <a:gd name="connsiteY223" fmla="*/ 1771650 h 1797050"/>
                  <a:gd name="connsiteX224" fmla="*/ 692150 w 2362200"/>
                  <a:gd name="connsiteY224" fmla="*/ 1701800 h 1797050"/>
                  <a:gd name="connsiteX225" fmla="*/ 650875 w 2362200"/>
                  <a:gd name="connsiteY225" fmla="*/ 1720850 h 1797050"/>
                  <a:gd name="connsiteX226" fmla="*/ 615950 w 2362200"/>
                  <a:gd name="connsiteY226" fmla="*/ 1685925 h 1797050"/>
                  <a:gd name="connsiteX227" fmla="*/ 581025 w 2362200"/>
                  <a:gd name="connsiteY227" fmla="*/ 1689100 h 1797050"/>
                  <a:gd name="connsiteX228" fmla="*/ 571500 w 2362200"/>
                  <a:gd name="connsiteY228" fmla="*/ 1609725 h 1797050"/>
                  <a:gd name="connsiteX229" fmla="*/ 523875 w 2362200"/>
                  <a:gd name="connsiteY229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49250 h 1797050"/>
                  <a:gd name="connsiteX51" fmla="*/ 12700 w 2362200"/>
                  <a:gd name="connsiteY51" fmla="*/ 339725 h 1797050"/>
                  <a:gd name="connsiteX52" fmla="*/ 12700 w 2362200"/>
                  <a:gd name="connsiteY52" fmla="*/ 304800 h 1797050"/>
                  <a:gd name="connsiteX53" fmla="*/ 38100 w 2362200"/>
                  <a:gd name="connsiteY53" fmla="*/ 294481 h 1797050"/>
                  <a:gd name="connsiteX54" fmla="*/ 23812 w 2362200"/>
                  <a:gd name="connsiteY54" fmla="*/ 259556 h 1797050"/>
                  <a:gd name="connsiteX55" fmla="*/ 64295 w 2362200"/>
                  <a:gd name="connsiteY55" fmla="*/ 256381 h 1797050"/>
                  <a:gd name="connsiteX56" fmla="*/ 109538 w 2362200"/>
                  <a:gd name="connsiteY56" fmla="*/ 238125 h 1797050"/>
                  <a:gd name="connsiteX57" fmla="*/ 126206 w 2362200"/>
                  <a:gd name="connsiteY57" fmla="*/ 222250 h 1797050"/>
                  <a:gd name="connsiteX58" fmla="*/ 129381 w 2362200"/>
                  <a:gd name="connsiteY58" fmla="*/ 196057 h 1797050"/>
                  <a:gd name="connsiteX59" fmla="*/ 161925 w 2362200"/>
                  <a:gd name="connsiteY59" fmla="*/ 196850 h 1797050"/>
                  <a:gd name="connsiteX60" fmla="*/ 168275 w 2362200"/>
                  <a:gd name="connsiteY60" fmla="*/ 164306 h 1797050"/>
                  <a:gd name="connsiteX61" fmla="*/ 187325 w 2362200"/>
                  <a:gd name="connsiteY61" fmla="*/ 163513 h 1797050"/>
                  <a:gd name="connsiteX62" fmla="*/ 194469 w 2362200"/>
                  <a:gd name="connsiteY62" fmla="*/ 100806 h 1797050"/>
                  <a:gd name="connsiteX63" fmla="*/ 250031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4169 w 2362200"/>
                  <a:gd name="connsiteY65" fmla="*/ 100807 h 1797050"/>
                  <a:gd name="connsiteX66" fmla="*/ 347663 w 2362200"/>
                  <a:gd name="connsiteY66" fmla="*/ 113507 h 1797050"/>
                  <a:gd name="connsiteX67" fmla="*/ 377824 w 2362200"/>
                  <a:gd name="connsiteY67" fmla="*/ 125413 h 1797050"/>
                  <a:gd name="connsiteX68" fmla="*/ 400050 w 2362200"/>
                  <a:gd name="connsiteY68" fmla="*/ 107950 h 1797050"/>
                  <a:gd name="connsiteX69" fmla="*/ 403225 w 2362200"/>
                  <a:gd name="connsiteY69" fmla="*/ 107950 h 1797050"/>
                  <a:gd name="connsiteX70" fmla="*/ 409575 w 2362200"/>
                  <a:gd name="connsiteY70" fmla="*/ 120650 h 1797050"/>
                  <a:gd name="connsiteX71" fmla="*/ 428625 w 2362200"/>
                  <a:gd name="connsiteY71" fmla="*/ 120650 h 1797050"/>
                  <a:gd name="connsiteX72" fmla="*/ 436563 w 2362200"/>
                  <a:gd name="connsiteY72" fmla="*/ 102394 h 1797050"/>
                  <a:gd name="connsiteX73" fmla="*/ 365125 w 2362200"/>
                  <a:gd name="connsiteY73" fmla="*/ 55563 h 1797050"/>
                  <a:gd name="connsiteX74" fmla="*/ 384175 w 2362200"/>
                  <a:gd name="connsiteY74" fmla="*/ 43656 h 1797050"/>
                  <a:gd name="connsiteX75" fmla="*/ 433388 w 2362200"/>
                  <a:gd name="connsiteY75" fmla="*/ 42862 h 1797050"/>
                  <a:gd name="connsiteX76" fmla="*/ 454025 w 2362200"/>
                  <a:gd name="connsiteY76" fmla="*/ 63500 h 1797050"/>
                  <a:gd name="connsiteX77" fmla="*/ 511969 w 2362200"/>
                  <a:gd name="connsiteY77" fmla="*/ 75406 h 1797050"/>
                  <a:gd name="connsiteX78" fmla="*/ 606425 w 2362200"/>
                  <a:gd name="connsiteY78" fmla="*/ 22225 h 1797050"/>
                  <a:gd name="connsiteX79" fmla="*/ 638969 w 2362200"/>
                  <a:gd name="connsiteY79" fmla="*/ 31750 h 1797050"/>
                  <a:gd name="connsiteX80" fmla="*/ 644525 w 2362200"/>
                  <a:gd name="connsiteY80" fmla="*/ 0 h 1797050"/>
                  <a:gd name="connsiteX81" fmla="*/ 715169 w 2362200"/>
                  <a:gd name="connsiteY81" fmla="*/ 5556 h 1797050"/>
                  <a:gd name="connsiteX82" fmla="*/ 723900 w 2362200"/>
                  <a:gd name="connsiteY82" fmla="*/ 31750 h 1797050"/>
                  <a:gd name="connsiteX83" fmla="*/ 750888 w 2362200"/>
                  <a:gd name="connsiteY83" fmla="*/ 63500 h 1797050"/>
                  <a:gd name="connsiteX84" fmla="*/ 765968 w 2362200"/>
                  <a:gd name="connsiteY84" fmla="*/ 44450 h 1797050"/>
                  <a:gd name="connsiteX85" fmla="*/ 806450 w 2362200"/>
                  <a:gd name="connsiteY85" fmla="*/ 41275 h 1797050"/>
                  <a:gd name="connsiteX86" fmla="*/ 825500 w 2362200"/>
                  <a:gd name="connsiteY86" fmla="*/ 34925 h 1797050"/>
                  <a:gd name="connsiteX87" fmla="*/ 844550 w 2362200"/>
                  <a:gd name="connsiteY87" fmla="*/ 6350 h 1797050"/>
                  <a:gd name="connsiteX88" fmla="*/ 888206 w 2362200"/>
                  <a:gd name="connsiteY88" fmla="*/ 12700 h 1797050"/>
                  <a:gd name="connsiteX89" fmla="*/ 900906 w 2362200"/>
                  <a:gd name="connsiteY89" fmla="*/ 83344 h 1797050"/>
                  <a:gd name="connsiteX90" fmla="*/ 952500 w 2362200"/>
                  <a:gd name="connsiteY90" fmla="*/ 123825 h 1797050"/>
                  <a:gd name="connsiteX91" fmla="*/ 996950 w 2362200"/>
                  <a:gd name="connsiteY91" fmla="*/ 203200 h 1797050"/>
                  <a:gd name="connsiteX92" fmla="*/ 1037432 w 2362200"/>
                  <a:gd name="connsiteY92" fmla="*/ 228600 h 1797050"/>
                  <a:gd name="connsiteX93" fmla="*/ 1073944 w 2362200"/>
                  <a:gd name="connsiteY93" fmla="*/ 230981 h 1797050"/>
                  <a:gd name="connsiteX94" fmla="*/ 1129242 w 2362200"/>
                  <a:gd name="connsiteY94" fmla="*/ 283633 h 1797050"/>
                  <a:gd name="connsiteX95" fmla="*/ 1169458 w 2362200"/>
                  <a:gd name="connsiteY95" fmla="*/ 281517 h 1797050"/>
                  <a:gd name="connsiteX96" fmla="*/ 1206500 w 2362200"/>
                  <a:gd name="connsiteY96" fmla="*/ 317500 h 1797050"/>
                  <a:gd name="connsiteX97" fmla="*/ 1206500 w 2362200"/>
                  <a:gd name="connsiteY97" fmla="*/ 346075 h 1797050"/>
                  <a:gd name="connsiteX98" fmla="*/ 1279525 w 2362200"/>
                  <a:gd name="connsiteY98" fmla="*/ 384175 h 1797050"/>
                  <a:gd name="connsiteX99" fmla="*/ 1301750 w 2362200"/>
                  <a:gd name="connsiteY99" fmla="*/ 416983 h 1797050"/>
                  <a:gd name="connsiteX100" fmla="*/ 1282700 w 2362200"/>
                  <a:gd name="connsiteY100" fmla="*/ 460375 h 1797050"/>
                  <a:gd name="connsiteX101" fmla="*/ 1336675 w 2362200"/>
                  <a:gd name="connsiteY101" fmla="*/ 504825 h 1797050"/>
                  <a:gd name="connsiteX102" fmla="*/ 1378744 w 2362200"/>
                  <a:gd name="connsiteY102" fmla="*/ 503238 h 1797050"/>
                  <a:gd name="connsiteX103" fmla="*/ 1403350 w 2362200"/>
                  <a:gd name="connsiteY103" fmla="*/ 530225 h 1797050"/>
                  <a:gd name="connsiteX104" fmla="*/ 1434307 w 2362200"/>
                  <a:gd name="connsiteY104" fmla="*/ 526475 h 1797050"/>
                  <a:gd name="connsiteX105" fmla="*/ 1468438 w 2362200"/>
                  <a:gd name="connsiteY105" fmla="*/ 548578 h 1797050"/>
                  <a:gd name="connsiteX106" fmla="*/ 1492250 w 2362200"/>
                  <a:gd name="connsiteY106" fmla="*/ 590550 h 1797050"/>
                  <a:gd name="connsiteX107" fmla="*/ 1480344 w 2362200"/>
                  <a:gd name="connsiteY107" fmla="*/ 612775 h 1797050"/>
                  <a:gd name="connsiteX108" fmla="*/ 1450975 w 2362200"/>
                  <a:gd name="connsiteY108" fmla="*/ 622300 h 1797050"/>
                  <a:gd name="connsiteX109" fmla="*/ 1511300 w 2362200"/>
                  <a:gd name="connsiteY109" fmla="*/ 638175 h 1797050"/>
                  <a:gd name="connsiteX110" fmla="*/ 1581944 w 2362200"/>
                  <a:gd name="connsiteY110" fmla="*/ 619919 h 1797050"/>
                  <a:gd name="connsiteX111" fmla="*/ 1622425 w 2362200"/>
                  <a:gd name="connsiteY111" fmla="*/ 613569 h 1797050"/>
                  <a:gd name="connsiteX112" fmla="*/ 1623219 w 2362200"/>
                  <a:gd name="connsiteY112" fmla="*/ 587375 h 1797050"/>
                  <a:gd name="connsiteX113" fmla="*/ 1641475 w 2362200"/>
                  <a:gd name="connsiteY113" fmla="*/ 593725 h 1797050"/>
                  <a:gd name="connsiteX114" fmla="*/ 1698625 w 2362200"/>
                  <a:gd name="connsiteY114" fmla="*/ 611981 h 1797050"/>
                  <a:gd name="connsiteX115" fmla="*/ 1704181 w 2362200"/>
                  <a:gd name="connsiteY115" fmla="*/ 575469 h 1797050"/>
                  <a:gd name="connsiteX116" fmla="*/ 1724025 w 2362200"/>
                  <a:gd name="connsiteY116" fmla="*/ 565150 h 1797050"/>
                  <a:gd name="connsiteX117" fmla="*/ 1803400 w 2362200"/>
                  <a:gd name="connsiteY117" fmla="*/ 508000 h 1797050"/>
                  <a:gd name="connsiteX118" fmla="*/ 1885950 w 2362200"/>
                  <a:gd name="connsiteY118" fmla="*/ 485775 h 1797050"/>
                  <a:gd name="connsiteX119" fmla="*/ 1952625 w 2362200"/>
                  <a:gd name="connsiteY119" fmla="*/ 415925 h 1797050"/>
                  <a:gd name="connsiteX120" fmla="*/ 1977231 w 2362200"/>
                  <a:gd name="connsiteY120" fmla="*/ 409575 h 1797050"/>
                  <a:gd name="connsiteX121" fmla="*/ 2006600 w 2362200"/>
                  <a:gd name="connsiteY121" fmla="*/ 396875 h 1797050"/>
                  <a:gd name="connsiteX122" fmla="*/ 2056606 w 2362200"/>
                  <a:gd name="connsiteY122" fmla="*/ 411956 h 1797050"/>
                  <a:gd name="connsiteX123" fmla="*/ 2078038 w 2362200"/>
                  <a:gd name="connsiteY123" fmla="*/ 452437 h 1797050"/>
                  <a:gd name="connsiteX124" fmla="*/ 2133600 w 2362200"/>
                  <a:gd name="connsiteY124" fmla="*/ 504825 h 1797050"/>
                  <a:gd name="connsiteX125" fmla="*/ 2194719 w 2362200"/>
                  <a:gd name="connsiteY125" fmla="*/ 536575 h 1797050"/>
                  <a:gd name="connsiteX126" fmla="*/ 2248694 w 2362200"/>
                  <a:gd name="connsiteY126" fmla="*/ 523081 h 1797050"/>
                  <a:gd name="connsiteX127" fmla="*/ 2266156 w 2362200"/>
                  <a:gd name="connsiteY127" fmla="*/ 531019 h 1797050"/>
                  <a:gd name="connsiteX128" fmla="*/ 2274887 w 2362200"/>
                  <a:gd name="connsiteY128" fmla="*/ 573881 h 1797050"/>
                  <a:gd name="connsiteX129" fmla="*/ 2324100 w 2362200"/>
                  <a:gd name="connsiteY129" fmla="*/ 606425 h 1797050"/>
                  <a:gd name="connsiteX130" fmla="*/ 2362200 w 2362200"/>
                  <a:gd name="connsiteY130" fmla="*/ 644525 h 1797050"/>
                  <a:gd name="connsiteX131" fmla="*/ 2310857 w 2362200"/>
                  <a:gd name="connsiteY131" fmla="*/ 772537 h 1797050"/>
                  <a:gd name="connsiteX132" fmla="*/ 2273300 w 2362200"/>
                  <a:gd name="connsiteY132" fmla="*/ 895350 h 1797050"/>
                  <a:gd name="connsiteX133" fmla="*/ 2247900 w 2362200"/>
                  <a:gd name="connsiteY133" fmla="*/ 949325 h 1797050"/>
                  <a:gd name="connsiteX134" fmla="*/ 2197100 w 2362200"/>
                  <a:gd name="connsiteY134" fmla="*/ 949325 h 1797050"/>
                  <a:gd name="connsiteX135" fmla="*/ 2174875 w 2362200"/>
                  <a:gd name="connsiteY135" fmla="*/ 993775 h 1797050"/>
                  <a:gd name="connsiteX136" fmla="*/ 2174875 w 2362200"/>
                  <a:gd name="connsiteY136" fmla="*/ 993775 h 1797050"/>
                  <a:gd name="connsiteX137" fmla="*/ 2181225 w 2362200"/>
                  <a:gd name="connsiteY137" fmla="*/ 1022350 h 1797050"/>
                  <a:gd name="connsiteX138" fmla="*/ 2146300 w 2362200"/>
                  <a:gd name="connsiteY138" fmla="*/ 1031875 h 1797050"/>
                  <a:gd name="connsiteX139" fmla="*/ 2095500 w 2362200"/>
                  <a:gd name="connsiteY139" fmla="*/ 1019175 h 1797050"/>
                  <a:gd name="connsiteX140" fmla="*/ 2101850 w 2362200"/>
                  <a:gd name="connsiteY140" fmla="*/ 1073150 h 1797050"/>
                  <a:gd name="connsiteX141" fmla="*/ 2114550 w 2362200"/>
                  <a:gd name="connsiteY141" fmla="*/ 1117600 h 1797050"/>
                  <a:gd name="connsiteX142" fmla="*/ 2051050 w 2362200"/>
                  <a:gd name="connsiteY142" fmla="*/ 1152525 h 1797050"/>
                  <a:gd name="connsiteX143" fmla="*/ 2066925 w 2362200"/>
                  <a:gd name="connsiteY143" fmla="*/ 1174750 h 1797050"/>
                  <a:gd name="connsiteX144" fmla="*/ 2047875 w 2362200"/>
                  <a:gd name="connsiteY144" fmla="*/ 1196975 h 1797050"/>
                  <a:gd name="connsiteX145" fmla="*/ 1968500 w 2362200"/>
                  <a:gd name="connsiteY145" fmla="*/ 1171575 h 1797050"/>
                  <a:gd name="connsiteX146" fmla="*/ 1943100 w 2362200"/>
                  <a:gd name="connsiteY146" fmla="*/ 1187450 h 1797050"/>
                  <a:gd name="connsiteX147" fmla="*/ 1908175 w 2362200"/>
                  <a:gd name="connsiteY147" fmla="*/ 1187450 h 1797050"/>
                  <a:gd name="connsiteX148" fmla="*/ 1908175 w 2362200"/>
                  <a:gd name="connsiteY148" fmla="*/ 1247775 h 1797050"/>
                  <a:gd name="connsiteX149" fmla="*/ 1924050 w 2362200"/>
                  <a:gd name="connsiteY149" fmla="*/ 1263650 h 1797050"/>
                  <a:gd name="connsiteX150" fmla="*/ 1933575 w 2362200"/>
                  <a:gd name="connsiteY150" fmla="*/ 1279525 h 1797050"/>
                  <a:gd name="connsiteX151" fmla="*/ 1943100 w 2362200"/>
                  <a:gd name="connsiteY151" fmla="*/ 1279525 h 1797050"/>
                  <a:gd name="connsiteX152" fmla="*/ 1933575 w 2362200"/>
                  <a:gd name="connsiteY152" fmla="*/ 1304925 h 1797050"/>
                  <a:gd name="connsiteX153" fmla="*/ 1952625 w 2362200"/>
                  <a:gd name="connsiteY153" fmla="*/ 1320800 h 1797050"/>
                  <a:gd name="connsiteX154" fmla="*/ 1949450 w 2362200"/>
                  <a:gd name="connsiteY154" fmla="*/ 1336675 h 1797050"/>
                  <a:gd name="connsiteX155" fmla="*/ 1905000 w 2362200"/>
                  <a:gd name="connsiteY155" fmla="*/ 1336675 h 1797050"/>
                  <a:gd name="connsiteX156" fmla="*/ 1901825 w 2362200"/>
                  <a:gd name="connsiteY156" fmla="*/ 13874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406525 h 1797050"/>
                  <a:gd name="connsiteX159" fmla="*/ 1936750 w 2362200"/>
                  <a:gd name="connsiteY159" fmla="*/ 1447800 h 1797050"/>
                  <a:gd name="connsiteX160" fmla="*/ 1990725 w 2362200"/>
                  <a:gd name="connsiteY160" fmla="*/ 1447800 h 1797050"/>
                  <a:gd name="connsiteX161" fmla="*/ 2060575 w 2362200"/>
                  <a:gd name="connsiteY161" fmla="*/ 1476375 h 1797050"/>
                  <a:gd name="connsiteX162" fmla="*/ 2060575 w 2362200"/>
                  <a:gd name="connsiteY162" fmla="*/ 1504950 h 1797050"/>
                  <a:gd name="connsiteX163" fmla="*/ 2035175 w 2362200"/>
                  <a:gd name="connsiteY163" fmla="*/ 1571625 h 1797050"/>
                  <a:gd name="connsiteX164" fmla="*/ 2063750 w 2362200"/>
                  <a:gd name="connsiteY164" fmla="*/ 1587500 h 1797050"/>
                  <a:gd name="connsiteX165" fmla="*/ 2105025 w 2362200"/>
                  <a:gd name="connsiteY165" fmla="*/ 1660525 h 1797050"/>
                  <a:gd name="connsiteX166" fmla="*/ 2054225 w 2362200"/>
                  <a:gd name="connsiteY166" fmla="*/ 1736725 h 1797050"/>
                  <a:gd name="connsiteX167" fmla="*/ 2028825 w 2362200"/>
                  <a:gd name="connsiteY167" fmla="*/ 1730375 h 1797050"/>
                  <a:gd name="connsiteX168" fmla="*/ 2006600 w 2362200"/>
                  <a:gd name="connsiteY168" fmla="*/ 1717675 h 1797050"/>
                  <a:gd name="connsiteX169" fmla="*/ 2000250 w 2362200"/>
                  <a:gd name="connsiteY169" fmla="*/ 1736725 h 1797050"/>
                  <a:gd name="connsiteX170" fmla="*/ 1958975 w 2362200"/>
                  <a:gd name="connsiteY170" fmla="*/ 1746250 h 1797050"/>
                  <a:gd name="connsiteX171" fmla="*/ 1952625 w 2362200"/>
                  <a:gd name="connsiteY171" fmla="*/ 1778000 h 1797050"/>
                  <a:gd name="connsiteX172" fmla="*/ 1901825 w 2362200"/>
                  <a:gd name="connsiteY172" fmla="*/ 1797050 h 1797050"/>
                  <a:gd name="connsiteX173" fmla="*/ 1879600 w 2362200"/>
                  <a:gd name="connsiteY173" fmla="*/ 1758950 h 1797050"/>
                  <a:gd name="connsiteX174" fmla="*/ 1841500 w 2362200"/>
                  <a:gd name="connsiteY174" fmla="*/ 1768475 h 1797050"/>
                  <a:gd name="connsiteX175" fmla="*/ 1844675 w 2362200"/>
                  <a:gd name="connsiteY175" fmla="*/ 1730375 h 1797050"/>
                  <a:gd name="connsiteX176" fmla="*/ 1825625 w 2362200"/>
                  <a:gd name="connsiteY176" fmla="*/ 1704975 h 1797050"/>
                  <a:gd name="connsiteX177" fmla="*/ 1860550 w 2362200"/>
                  <a:gd name="connsiteY177" fmla="*/ 1685925 h 1797050"/>
                  <a:gd name="connsiteX178" fmla="*/ 1803400 w 2362200"/>
                  <a:gd name="connsiteY178" fmla="*/ 1666875 h 1797050"/>
                  <a:gd name="connsiteX179" fmla="*/ 1790700 w 2362200"/>
                  <a:gd name="connsiteY179" fmla="*/ 1692275 h 1797050"/>
                  <a:gd name="connsiteX180" fmla="*/ 1746250 w 2362200"/>
                  <a:gd name="connsiteY180" fmla="*/ 1711325 h 1797050"/>
                  <a:gd name="connsiteX181" fmla="*/ 1739900 w 2362200"/>
                  <a:gd name="connsiteY181" fmla="*/ 1733550 h 1797050"/>
                  <a:gd name="connsiteX182" fmla="*/ 1724025 w 2362200"/>
                  <a:gd name="connsiteY182" fmla="*/ 1739900 h 1797050"/>
                  <a:gd name="connsiteX183" fmla="*/ 1701800 w 2362200"/>
                  <a:gd name="connsiteY183" fmla="*/ 1739900 h 1797050"/>
                  <a:gd name="connsiteX184" fmla="*/ 1714500 w 2362200"/>
                  <a:gd name="connsiteY184" fmla="*/ 1704975 h 1797050"/>
                  <a:gd name="connsiteX185" fmla="*/ 1739900 w 2362200"/>
                  <a:gd name="connsiteY185" fmla="*/ 1679575 h 1797050"/>
                  <a:gd name="connsiteX186" fmla="*/ 1730375 w 2362200"/>
                  <a:gd name="connsiteY186" fmla="*/ 1654175 h 1797050"/>
                  <a:gd name="connsiteX187" fmla="*/ 1708150 w 2362200"/>
                  <a:gd name="connsiteY187" fmla="*/ 1654175 h 1797050"/>
                  <a:gd name="connsiteX188" fmla="*/ 1695450 w 2362200"/>
                  <a:gd name="connsiteY188" fmla="*/ 1679575 h 1797050"/>
                  <a:gd name="connsiteX189" fmla="*/ 1663700 w 2362200"/>
                  <a:gd name="connsiteY189" fmla="*/ 1685925 h 1797050"/>
                  <a:gd name="connsiteX190" fmla="*/ 1628775 w 2362200"/>
                  <a:gd name="connsiteY190" fmla="*/ 1698625 h 1797050"/>
                  <a:gd name="connsiteX191" fmla="*/ 1600200 w 2362200"/>
                  <a:gd name="connsiteY191" fmla="*/ 1670050 h 1797050"/>
                  <a:gd name="connsiteX192" fmla="*/ 1597025 w 2362200"/>
                  <a:gd name="connsiteY192" fmla="*/ 1635125 h 1797050"/>
                  <a:gd name="connsiteX193" fmla="*/ 1568450 w 2362200"/>
                  <a:gd name="connsiteY193" fmla="*/ 1619250 h 1797050"/>
                  <a:gd name="connsiteX194" fmla="*/ 1558925 w 2362200"/>
                  <a:gd name="connsiteY194" fmla="*/ 1584325 h 1797050"/>
                  <a:gd name="connsiteX195" fmla="*/ 1517650 w 2362200"/>
                  <a:gd name="connsiteY195" fmla="*/ 1555750 h 1797050"/>
                  <a:gd name="connsiteX196" fmla="*/ 1498600 w 2362200"/>
                  <a:gd name="connsiteY196" fmla="*/ 1558925 h 1797050"/>
                  <a:gd name="connsiteX197" fmla="*/ 1466850 w 2362200"/>
                  <a:gd name="connsiteY197" fmla="*/ 1603375 h 1797050"/>
                  <a:gd name="connsiteX198" fmla="*/ 1419225 w 2362200"/>
                  <a:gd name="connsiteY198" fmla="*/ 1622425 h 1797050"/>
                  <a:gd name="connsiteX199" fmla="*/ 1393825 w 2362200"/>
                  <a:gd name="connsiteY199" fmla="*/ 1587500 h 1797050"/>
                  <a:gd name="connsiteX200" fmla="*/ 1368425 w 2362200"/>
                  <a:gd name="connsiteY200" fmla="*/ 1587500 h 1797050"/>
                  <a:gd name="connsiteX201" fmla="*/ 1270000 w 2362200"/>
                  <a:gd name="connsiteY201" fmla="*/ 1511300 h 1797050"/>
                  <a:gd name="connsiteX202" fmla="*/ 1276350 w 2362200"/>
                  <a:gd name="connsiteY202" fmla="*/ 1463675 h 1797050"/>
                  <a:gd name="connsiteX203" fmla="*/ 1238250 w 2362200"/>
                  <a:gd name="connsiteY203" fmla="*/ 1457325 h 1797050"/>
                  <a:gd name="connsiteX204" fmla="*/ 1222375 w 2362200"/>
                  <a:gd name="connsiteY204" fmla="*/ 1482725 h 1797050"/>
                  <a:gd name="connsiteX205" fmla="*/ 1187450 w 2362200"/>
                  <a:gd name="connsiteY205" fmla="*/ 1482725 h 1797050"/>
                  <a:gd name="connsiteX206" fmla="*/ 1139825 w 2362200"/>
                  <a:gd name="connsiteY206" fmla="*/ 1460500 h 1797050"/>
                  <a:gd name="connsiteX207" fmla="*/ 1092200 w 2362200"/>
                  <a:gd name="connsiteY207" fmla="*/ 1495425 h 1797050"/>
                  <a:gd name="connsiteX208" fmla="*/ 1098550 w 2362200"/>
                  <a:gd name="connsiteY208" fmla="*/ 1511300 h 1797050"/>
                  <a:gd name="connsiteX209" fmla="*/ 1079500 w 2362200"/>
                  <a:gd name="connsiteY209" fmla="*/ 1530350 h 1797050"/>
                  <a:gd name="connsiteX210" fmla="*/ 1035050 w 2362200"/>
                  <a:gd name="connsiteY210" fmla="*/ 1530350 h 1797050"/>
                  <a:gd name="connsiteX211" fmla="*/ 1006475 w 2362200"/>
                  <a:gd name="connsiteY211" fmla="*/ 1574800 h 1797050"/>
                  <a:gd name="connsiteX212" fmla="*/ 958850 w 2362200"/>
                  <a:gd name="connsiteY212" fmla="*/ 1571625 h 1797050"/>
                  <a:gd name="connsiteX213" fmla="*/ 952500 w 2362200"/>
                  <a:gd name="connsiteY213" fmla="*/ 1587500 h 1797050"/>
                  <a:gd name="connsiteX214" fmla="*/ 965200 w 2362200"/>
                  <a:gd name="connsiteY214" fmla="*/ 1670050 h 1797050"/>
                  <a:gd name="connsiteX215" fmla="*/ 939800 w 2362200"/>
                  <a:gd name="connsiteY215" fmla="*/ 1714500 h 1797050"/>
                  <a:gd name="connsiteX216" fmla="*/ 901700 w 2362200"/>
                  <a:gd name="connsiteY216" fmla="*/ 1720850 h 1797050"/>
                  <a:gd name="connsiteX217" fmla="*/ 898525 w 2362200"/>
                  <a:gd name="connsiteY217" fmla="*/ 1746250 h 1797050"/>
                  <a:gd name="connsiteX218" fmla="*/ 869950 w 2362200"/>
                  <a:gd name="connsiteY218" fmla="*/ 1746250 h 1797050"/>
                  <a:gd name="connsiteX219" fmla="*/ 854075 w 2362200"/>
                  <a:gd name="connsiteY219" fmla="*/ 1758950 h 1797050"/>
                  <a:gd name="connsiteX220" fmla="*/ 847725 w 2362200"/>
                  <a:gd name="connsiteY220" fmla="*/ 1771650 h 1797050"/>
                  <a:gd name="connsiteX221" fmla="*/ 828675 w 2362200"/>
                  <a:gd name="connsiteY221" fmla="*/ 1765300 h 1797050"/>
                  <a:gd name="connsiteX222" fmla="*/ 819150 w 2362200"/>
                  <a:gd name="connsiteY222" fmla="*/ 1752600 h 1797050"/>
                  <a:gd name="connsiteX223" fmla="*/ 790575 w 2362200"/>
                  <a:gd name="connsiteY223" fmla="*/ 1771650 h 1797050"/>
                  <a:gd name="connsiteX224" fmla="*/ 692150 w 2362200"/>
                  <a:gd name="connsiteY224" fmla="*/ 1701800 h 1797050"/>
                  <a:gd name="connsiteX225" fmla="*/ 650875 w 2362200"/>
                  <a:gd name="connsiteY225" fmla="*/ 1720850 h 1797050"/>
                  <a:gd name="connsiteX226" fmla="*/ 615950 w 2362200"/>
                  <a:gd name="connsiteY226" fmla="*/ 1685925 h 1797050"/>
                  <a:gd name="connsiteX227" fmla="*/ 581025 w 2362200"/>
                  <a:gd name="connsiteY227" fmla="*/ 1689100 h 1797050"/>
                  <a:gd name="connsiteX228" fmla="*/ 571500 w 2362200"/>
                  <a:gd name="connsiteY228" fmla="*/ 1609725 h 1797050"/>
                  <a:gd name="connsiteX229" fmla="*/ 523875 w 2362200"/>
                  <a:gd name="connsiteY229" fmla="*/ 1571625 h 1797050"/>
                  <a:gd name="connsiteX0" fmla="*/ 523875 w 2362200"/>
                  <a:gd name="connsiteY0" fmla="*/ 1571625 h 1797050"/>
                  <a:gd name="connsiteX1" fmla="*/ 523875 w 2362200"/>
                  <a:gd name="connsiteY1" fmla="*/ 1571625 h 1797050"/>
                  <a:gd name="connsiteX2" fmla="*/ 495300 w 2362200"/>
                  <a:gd name="connsiteY2" fmla="*/ 1574800 h 1797050"/>
                  <a:gd name="connsiteX3" fmla="*/ 485775 w 2362200"/>
                  <a:gd name="connsiteY3" fmla="*/ 1584325 h 1797050"/>
                  <a:gd name="connsiteX4" fmla="*/ 463550 w 2362200"/>
                  <a:gd name="connsiteY4" fmla="*/ 1568450 h 1797050"/>
                  <a:gd name="connsiteX5" fmla="*/ 457200 w 2362200"/>
                  <a:gd name="connsiteY5" fmla="*/ 1558925 h 1797050"/>
                  <a:gd name="connsiteX6" fmla="*/ 438150 w 2362200"/>
                  <a:gd name="connsiteY6" fmla="*/ 1552575 h 1797050"/>
                  <a:gd name="connsiteX7" fmla="*/ 428625 w 2362200"/>
                  <a:gd name="connsiteY7" fmla="*/ 1549400 h 1797050"/>
                  <a:gd name="connsiteX8" fmla="*/ 419100 w 2362200"/>
                  <a:gd name="connsiteY8" fmla="*/ 1539875 h 1797050"/>
                  <a:gd name="connsiteX9" fmla="*/ 406400 w 2362200"/>
                  <a:gd name="connsiteY9" fmla="*/ 1530350 h 1797050"/>
                  <a:gd name="connsiteX10" fmla="*/ 361950 w 2362200"/>
                  <a:gd name="connsiteY10" fmla="*/ 1498600 h 1797050"/>
                  <a:gd name="connsiteX11" fmla="*/ 336550 w 2362200"/>
                  <a:gd name="connsiteY11" fmla="*/ 1492250 h 1797050"/>
                  <a:gd name="connsiteX12" fmla="*/ 298450 w 2362200"/>
                  <a:gd name="connsiteY12" fmla="*/ 1444625 h 1797050"/>
                  <a:gd name="connsiteX13" fmla="*/ 269875 w 2362200"/>
                  <a:gd name="connsiteY13" fmla="*/ 1444625 h 1797050"/>
                  <a:gd name="connsiteX14" fmla="*/ 269875 w 2362200"/>
                  <a:gd name="connsiteY14" fmla="*/ 1406525 h 1797050"/>
                  <a:gd name="connsiteX15" fmla="*/ 257175 w 2362200"/>
                  <a:gd name="connsiteY15" fmla="*/ 1387475 h 1797050"/>
                  <a:gd name="connsiteX16" fmla="*/ 257175 w 2362200"/>
                  <a:gd name="connsiteY16" fmla="*/ 1327150 h 1797050"/>
                  <a:gd name="connsiteX17" fmla="*/ 276225 w 2362200"/>
                  <a:gd name="connsiteY17" fmla="*/ 1209675 h 1797050"/>
                  <a:gd name="connsiteX18" fmla="*/ 257175 w 2362200"/>
                  <a:gd name="connsiteY18" fmla="*/ 1162050 h 1797050"/>
                  <a:gd name="connsiteX19" fmla="*/ 273050 w 2362200"/>
                  <a:gd name="connsiteY19" fmla="*/ 1120775 h 1797050"/>
                  <a:gd name="connsiteX20" fmla="*/ 257175 w 2362200"/>
                  <a:gd name="connsiteY20" fmla="*/ 1066800 h 1797050"/>
                  <a:gd name="connsiteX21" fmla="*/ 257175 w 2362200"/>
                  <a:gd name="connsiteY21" fmla="*/ 1025525 h 1797050"/>
                  <a:gd name="connsiteX22" fmla="*/ 225425 w 2362200"/>
                  <a:gd name="connsiteY22" fmla="*/ 984250 h 1797050"/>
                  <a:gd name="connsiteX23" fmla="*/ 244475 w 2362200"/>
                  <a:gd name="connsiteY23" fmla="*/ 949325 h 1797050"/>
                  <a:gd name="connsiteX24" fmla="*/ 244475 w 2362200"/>
                  <a:gd name="connsiteY24" fmla="*/ 911225 h 1797050"/>
                  <a:gd name="connsiteX25" fmla="*/ 282575 w 2362200"/>
                  <a:gd name="connsiteY25" fmla="*/ 895350 h 1797050"/>
                  <a:gd name="connsiteX26" fmla="*/ 323850 w 2362200"/>
                  <a:gd name="connsiteY26" fmla="*/ 901700 h 1797050"/>
                  <a:gd name="connsiteX27" fmla="*/ 330200 w 2362200"/>
                  <a:gd name="connsiteY27" fmla="*/ 850900 h 1797050"/>
                  <a:gd name="connsiteX28" fmla="*/ 352425 w 2362200"/>
                  <a:gd name="connsiteY28" fmla="*/ 812800 h 1797050"/>
                  <a:gd name="connsiteX29" fmla="*/ 400050 w 2362200"/>
                  <a:gd name="connsiteY29" fmla="*/ 819150 h 1797050"/>
                  <a:gd name="connsiteX30" fmla="*/ 441325 w 2362200"/>
                  <a:gd name="connsiteY30" fmla="*/ 784225 h 1797050"/>
                  <a:gd name="connsiteX31" fmla="*/ 441325 w 2362200"/>
                  <a:gd name="connsiteY31" fmla="*/ 733425 h 1797050"/>
                  <a:gd name="connsiteX32" fmla="*/ 473075 w 2362200"/>
                  <a:gd name="connsiteY32" fmla="*/ 698500 h 1797050"/>
                  <a:gd name="connsiteX33" fmla="*/ 419100 w 2362200"/>
                  <a:gd name="connsiteY33" fmla="*/ 682625 h 1797050"/>
                  <a:gd name="connsiteX34" fmla="*/ 393700 w 2362200"/>
                  <a:gd name="connsiteY34" fmla="*/ 650875 h 1797050"/>
                  <a:gd name="connsiteX35" fmla="*/ 365125 w 2362200"/>
                  <a:gd name="connsiteY35" fmla="*/ 666750 h 1797050"/>
                  <a:gd name="connsiteX36" fmla="*/ 339725 w 2362200"/>
                  <a:gd name="connsiteY36" fmla="*/ 660400 h 1797050"/>
                  <a:gd name="connsiteX37" fmla="*/ 352425 w 2362200"/>
                  <a:gd name="connsiteY37" fmla="*/ 628650 h 1797050"/>
                  <a:gd name="connsiteX38" fmla="*/ 339725 w 2362200"/>
                  <a:gd name="connsiteY38" fmla="*/ 600075 h 1797050"/>
                  <a:gd name="connsiteX39" fmla="*/ 361950 w 2362200"/>
                  <a:gd name="connsiteY39" fmla="*/ 587375 h 1797050"/>
                  <a:gd name="connsiteX40" fmla="*/ 371475 w 2362200"/>
                  <a:gd name="connsiteY40" fmla="*/ 561975 h 1797050"/>
                  <a:gd name="connsiteX41" fmla="*/ 260350 w 2362200"/>
                  <a:gd name="connsiteY41" fmla="*/ 536575 h 1797050"/>
                  <a:gd name="connsiteX42" fmla="*/ 215900 w 2362200"/>
                  <a:gd name="connsiteY42" fmla="*/ 504825 h 1797050"/>
                  <a:gd name="connsiteX43" fmla="*/ 177800 w 2362200"/>
                  <a:gd name="connsiteY43" fmla="*/ 469900 h 1797050"/>
                  <a:gd name="connsiteX44" fmla="*/ 171450 w 2362200"/>
                  <a:gd name="connsiteY44" fmla="*/ 412750 h 1797050"/>
                  <a:gd name="connsiteX45" fmla="*/ 123825 w 2362200"/>
                  <a:gd name="connsiteY45" fmla="*/ 412750 h 1797050"/>
                  <a:gd name="connsiteX46" fmla="*/ 92075 w 2362200"/>
                  <a:gd name="connsiteY46" fmla="*/ 400050 h 1797050"/>
                  <a:gd name="connsiteX47" fmla="*/ 76200 w 2362200"/>
                  <a:gd name="connsiteY47" fmla="*/ 422275 h 1797050"/>
                  <a:gd name="connsiteX48" fmla="*/ 38100 w 2362200"/>
                  <a:gd name="connsiteY48" fmla="*/ 419100 h 1797050"/>
                  <a:gd name="connsiteX49" fmla="*/ 0 w 2362200"/>
                  <a:gd name="connsiteY49" fmla="*/ 377825 h 1797050"/>
                  <a:gd name="connsiteX50" fmla="*/ 31750 w 2362200"/>
                  <a:gd name="connsiteY50" fmla="*/ 350838 h 1797050"/>
                  <a:gd name="connsiteX51" fmla="*/ 12700 w 2362200"/>
                  <a:gd name="connsiteY51" fmla="*/ 339725 h 1797050"/>
                  <a:gd name="connsiteX52" fmla="*/ 12700 w 2362200"/>
                  <a:gd name="connsiteY52" fmla="*/ 304800 h 1797050"/>
                  <a:gd name="connsiteX53" fmla="*/ 38100 w 2362200"/>
                  <a:gd name="connsiteY53" fmla="*/ 294481 h 1797050"/>
                  <a:gd name="connsiteX54" fmla="*/ 23812 w 2362200"/>
                  <a:gd name="connsiteY54" fmla="*/ 259556 h 1797050"/>
                  <a:gd name="connsiteX55" fmla="*/ 64295 w 2362200"/>
                  <a:gd name="connsiteY55" fmla="*/ 256381 h 1797050"/>
                  <a:gd name="connsiteX56" fmla="*/ 109538 w 2362200"/>
                  <a:gd name="connsiteY56" fmla="*/ 238125 h 1797050"/>
                  <a:gd name="connsiteX57" fmla="*/ 126206 w 2362200"/>
                  <a:gd name="connsiteY57" fmla="*/ 222250 h 1797050"/>
                  <a:gd name="connsiteX58" fmla="*/ 129381 w 2362200"/>
                  <a:gd name="connsiteY58" fmla="*/ 196057 h 1797050"/>
                  <a:gd name="connsiteX59" fmla="*/ 161925 w 2362200"/>
                  <a:gd name="connsiteY59" fmla="*/ 196850 h 1797050"/>
                  <a:gd name="connsiteX60" fmla="*/ 168275 w 2362200"/>
                  <a:gd name="connsiteY60" fmla="*/ 164306 h 1797050"/>
                  <a:gd name="connsiteX61" fmla="*/ 187325 w 2362200"/>
                  <a:gd name="connsiteY61" fmla="*/ 163513 h 1797050"/>
                  <a:gd name="connsiteX62" fmla="*/ 194469 w 2362200"/>
                  <a:gd name="connsiteY62" fmla="*/ 100806 h 1797050"/>
                  <a:gd name="connsiteX63" fmla="*/ 250031 w 2362200"/>
                  <a:gd name="connsiteY63" fmla="*/ 107950 h 1797050"/>
                  <a:gd name="connsiteX64" fmla="*/ 295275 w 2362200"/>
                  <a:gd name="connsiteY64" fmla="*/ 104775 h 1797050"/>
                  <a:gd name="connsiteX65" fmla="*/ 334169 w 2362200"/>
                  <a:gd name="connsiteY65" fmla="*/ 100807 h 1797050"/>
                  <a:gd name="connsiteX66" fmla="*/ 347663 w 2362200"/>
                  <a:gd name="connsiteY66" fmla="*/ 113507 h 1797050"/>
                  <a:gd name="connsiteX67" fmla="*/ 377824 w 2362200"/>
                  <a:gd name="connsiteY67" fmla="*/ 125413 h 1797050"/>
                  <a:gd name="connsiteX68" fmla="*/ 400050 w 2362200"/>
                  <a:gd name="connsiteY68" fmla="*/ 107950 h 1797050"/>
                  <a:gd name="connsiteX69" fmla="*/ 403225 w 2362200"/>
                  <a:gd name="connsiteY69" fmla="*/ 107950 h 1797050"/>
                  <a:gd name="connsiteX70" fmla="*/ 409575 w 2362200"/>
                  <a:gd name="connsiteY70" fmla="*/ 120650 h 1797050"/>
                  <a:gd name="connsiteX71" fmla="*/ 428625 w 2362200"/>
                  <a:gd name="connsiteY71" fmla="*/ 120650 h 1797050"/>
                  <a:gd name="connsiteX72" fmla="*/ 436563 w 2362200"/>
                  <a:gd name="connsiteY72" fmla="*/ 102394 h 1797050"/>
                  <a:gd name="connsiteX73" fmla="*/ 365125 w 2362200"/>
                  <a:gd name="connsiteY73" fmla="*/ 55563 h 1797050"/>
                  <a:gd name="connsiteX74" fmla="*/ 384175 w 2362200"/>
                  <a:gd name="connsiteY74" fmla="*/ 43656 h 1797050"/>
                  <a:gd name="connsiteX75" fmla="*/ 433388 w 2362200"/>
                  <a:gd name="connsiteY75" fmla="*/ 42862 h 1797050"/>
                  <a:gd name="connsiteX76" fmla="*/ 454025 w 2362200"/>
                  <a:gd name="connsiteY76" fmla="*/ 63500 h 1797050"/>
                  <a:gd name="connsiteX77" fmla="*/ 511969 w 2362200"/>
                  <a:gd name="connsiteY77" fmla="*/ 75406 h 1797050"/>
                  <a:gd name="connsiteX78" fmla="*/ 606425 w 2362200"/>
                  <a:gd name="connsiteY78" fmla="*/ 22225 h 1797050"/>
                  <a:gd name="connsiteX79" fmla="*/ 638969 w 2362200"/>
                  <a:gd name="connsiteY79" fmla="*/ 31750 h 1797050"/>
                  <a:gd name="connsiteX80" fmla="*/ 644525 w 2362200"/>
                  <a:gd name="connsiteY80" fmla="*/ 0 h 1797050"/>
                  <a:gd name="connsiteX81" fmla="*/ 715169 w 2362200"/>
                  <a:gd name="connsiteY81" fmla="*/ 5556 h 1797050"/>
                  <a:gd name="connsiteX82" fmla="*/ 723900 w 2362200"/>
                  <a:gd name="connsiteY82" fmla="*/ 31750 h 1797050"/>
                  <a:gd name="connsiteX83" fmla="*/ 750888 w 2362200"/>
                  <a:gd name="connsiteY83" fmla="*/ 63500 h 1797050"/>
                  <a:gd name="connsiteX84" fmla="*/ 765968 w 2362200"/>
                  <a:gd name="connsiteY84" fmla="*/ 44450 h 1797050"/>
                  <a:gd name="connsiteX85" fmla="*/ 806450 w 2362200"/>
                  <a:gd name="connsiteY85" fmla="*/ 41275 h 1797050"/>
                  <a:gd name="connsiteX86" fmla="*/ 825500 w 2362200"/>
                  <a:gd name="connsiteY86" fmla="*/ 34925 h 1797050"/>
                  <a:gd name="connsiteX87" fmla="*/ 844550 w 2362200"/>
                  <a:gd name="connsiteY87" fmla="*/ 6350 h 1797050"/>
                  <a:gd name="connsiteX88" fmla="*/ 888206 w 2362200"/>
                  <a:gd name="connsiteY88" fmla="*/ 12700 h 1797050"/>
                  <a:gd name="connsiteX89" fmla="*/ 900906 w 2362200"/>
                  <a:gd name="connsiteY89" fmla="*/ 83344 h 1797050"/>
                  <a:gd name="connsiteX90" fmla="*/ 952500 w 2362200"/>
                  <a:gd name="connsiteY90" fmla="*/ 123825 h 1797050"/>
                  <a:gd name="connsiteX91" fmla="*/ 996950 w 2362200"/>
                  <a:gd name="connsiteY91" fmla="*/ 203200 h 1797050"/>
                  <a:gd name="connsiteX92" fmla="*/ 1037432 w 2362200"/>
                  <a:gd name="connsiteY92" fmla="*/ 228600 h 1797050"/>
                  <a:gd name="connsiteX93" fmla="*/ 1073944 w 2362200"/>
                  <a:gd name="connsiteY93" fmla="*/ 230981 h 1797050"/>
                  <a:gd name="connsiteX94" fmla="*/ 1129242 w 2362200"/>
                  <a:gd name="connsiteY94" fmla="*/ 283633 h 1797050"/>
                  <a:gd name="connsiteX95" fmla="*/ 1169458 w 2362200"/>
                  <a:gd name="connsiteY95" fmla="*/ 281517 h 1797050"/>
                  <a:gd name="connsiteX96" fmla="*/ 1206500 w 2362200"/>
                  <a:gd name="connsiteY96" fmla="*/ 317500 h 1797050"/>
                  <a:gd name="connsiteX97" fmla="*/ 1206500 w 2362200"/>
                  <a:gd name="connsiteY97" fmla="*/ 346075 h 1797050"/>
                  <a:gd name="connsiteX98" fmla="*/ 1279525 w 2362200"/>
                  <a:gd name="connsiteY98" fmla="*/ 384175 h 1797050"/>
                  <a:gd name="connsiteX99" fmla="*/ 1301750 w 2362200"/>
                  <a:gd name="connsiteY99" fmla="*/ 416983 h 1797050"/>
                  <a:gd name="connsiteX100" fmla="*/ 1282700 w 2362200"/>
                  <a:gd name="connsiteY100" fmla="*/ 460375 h 1797050"/>
                  <a:gd name="connsiteX101" fmla="*/ 1336675 w 2362200"/>
                  <a:gd name="connsiteY101" fmla="*/ 504825 h 1797050"/>
                  <a:gd name="connsiteX102" fmla="*/ 1378744 w 2362200"/>
                  <a:gd name="connsiteY102" fmla="*/ 503238 h 1797050"/>
                  <a:gd name="connsiteX103" fmla="*/ 1403350 w 2362200"/>
                  <a:gd name="connsiteY103" fmla="*/ 530225 h 1797050"/>
                  <a:gd name="connsiteX104" fmla="*/ 1434307 w 2362200"/>
                  <a:gd name="connsiteY104" fmla="*/ 526475 h 1797050"/>
                  <a:gd name="connsiteX105" fmla="*/ 1468438 w 2362200"/>
                  <a:gd name="connsiteY105" fmla="*/ 548578 h 1797050"/>
                  <a:gd name="connsiteX106" fmla="*/ 1492250 w 2362200"/>
                  <a:gd name="connsiteY106" fmla="*/ 590550 h 1797050"/>
                  <a:gd name="connsiteX107" fmla="*/ 1480344 w 2362200"/>
                  <a:gd name="connsiteY107" fmla="*/ 612775 h 1797050"/>
                  <a:gd name="connsiteX108" fmla="*/ 1450975 w 2362200"/>
                  <a:gd name="connsiteY108" fmla="*/ 622300 h 1797050"/>
                  <a:gd name="connsiteX109" fmla="*/ 1511300 w 2362200"/>
                  <a:gd name="connsiteY109" fmla="*/ 638175 h 1797050"/>
                  <a:gd name="connsiteX110" fmla="*/ 1581944 w 2362200"/>
                  <a:gd name="connsiteY110" fmla="*/ 619919 h 1797050"/>
                  <a:gd name="connsiteX111" fmla="*/ 1622425 w 2362200"/>
                  <a:gd name="connsiteY111" fmla="*/ 613569 h 1797050"/>
                  <a:gd name="connsiteX112" fmla="*/ 1623219 w 2362200"/>
                  <a:gd name="connsiteY112" fmla="*/ 587375 h 1797050"/>
                  <a:gd name="connsiteX113" fmla="*/ 1641475 w 2362200"/>
                  <a:gd name="connsiteY113" fmla="*/ 593725 h 1797050"/>
                  <a:gd name="connsiteX114" fmla="*/ 1698625 w 2362200"/>
                  <a:gd name="connsiteY114" fmla="*/ 611981 h 1797050"/>
                  <a:gd name="connsiteX115" fmla="*/ 1704181 w 2362200"/>
                  <a:gd name="connsiteY115" fmla="*/ 575469 h 1797050"/>
                  <a:gd name="connsiteX116" fmla="*/ 1724025 w 2362200"/>
                  <a:gd name="connsiteY116" fmla="*/ 565150 h 1797050"/>
                  <a:gd name="connsiteX117" fmla="*/ 1803400 w 2362200"/>
                  <a:gd name="connsiteY117" fmla="*/ 508000 h 1797050"/>
                  <a:gd name="connsiteX118" fmla="*/ 1885950 w 2362200"/>
                  <a:gd name="connsiteY118" fmla="*/ 485775 h 1797050"/>
                  <a:gd name="connsiteX119" fmla="*/ 1952625 w 2362200"/>
                  <a:gd name="connsiteY119" fmla="*/ 415925 h 1797050"/>
                  <a:gd name="connsiteX120" fmla="*/ 1977231 w 2362200"/>
                  <a:gd name="connsiteY120" fmla="*/ 409575 h 1797050"/>
                  <a:gd name="connsiteX121" fmla="*/ 2006600 w 2362200"/>
                  <a:gd name="connsiteY121" fmla="*/ 396875 h 1797050"/>
                  <a:gd name="connsiteX122" fmla="*/ 2056606 w 2362200"/>
                  <a:gd name="connsiteY122" fmla="*/ 411956 h 1797050"/>
                  <a:gd name="connsiteX123" fmla="*/ 2078038 w 2362200"/>
                  <a:gd name="connsiteY123" fmla="*/ 452437 h 1797050"/>
                  <a:gd name="connsiteX124" fmla="*/ 2133600 w 2362200"/>
                  <a:gd name="connsiteY124" fmla="*/ 504825 h 1797050"/>
                  <a:gd name="connsiteX125" fmla="*/ 2194719 w 2362200"/>
                  <a:gd name="connsiteY125" fmla="*/ 536575 h 1797050"/>
                  <a:gd name="connsiteX126" fmla="*/ 2248694 w 2362200"/>
                  <a:gd name="connsiteY126" fmla="*/ 523081 h 1797050"/>
                  <a:gd name="connsiteX127" fmla="*/ 2266156 w 2362200"/>
                  <a:gd name="connsiteY127" fmla="*/ 531019 h 1797050"/>
                  <a:gd name="connsiteX128" fmla="*/ 2274887 w 2362200"/>
                  <a:gd name="connsiteY128" fmla="*/ 573881 h 1797050"/>
                  <a:gd name="connsiteX129" fmla="*/ 2324100 w 2362200"/>
                  <a:gd name="connsiteY129" fmla="*/ 606425 h 1797050"/>
                  <a:gd name="connsiteX130" fmla="*/ 2362200 w 2362200"/>
                  <a:gd name="connsiteY130" fmla="*/ 644525 h 1797050"/>
                  <a:gd name="connsiteX131" fmla="*/ 2310857 w 2362200"/>
                  <a:gd name="connsiteY131" fmla="*/ 772537 h 1797050"/>
                  <a:gd name="connsiteX132" fmla="*/ 2273300 w 2362200"/>
                  <a:gd name="connsiteY132" fmla="*/ 895350 h 1797050"/>
                  <a:gd name="connsiteX133" fmla="*/ 2247900 w 2362200"/>
                  <a:gd name="connsiteY133" fmla="*/ 949325 h 1797050"/>
                  <a:gd name="connsiteX134" fmla="*/ 2197100 w 2362200"/>
                  <a:gd name="connsiteY134" fmla="*/ 949325 h 1797050"/>
                  <a:gd name="connsiteX135" fmla="*/ 2174875 w 2362200"/>
                  <a:gd name="connsiteY135" fmla="*/ 993775 h 1797050"/>
                  <a:gd name="connsiteX136" fmla="*/ 2174875 w 2362200"/>
                  <a:gd name="connsiteY136" fmla="*/ 993775 h 1797050"/>
                  <a:gd name="connsiteX137" fmla="*/ 2181225 w 2362200"/>
                  <a:gd name="connsiteY137" fmla="*/ 1022350 h 1797050"/>
                  <a:gd name="connsiteX138" fmla="*/ 2146300 w 2362200"/>
                  <a:gd name="connsiteY138" fmla="*/ 1031875 h 1797050"/>
                  <a:gd name="connsiteX139" fmla="*/ 2095500 w 2362200"/>
                  <a:gd name="connsiteY139" fmla="*/ 1019175 h 1797050"/>
                  <a:gd name="connsiteX140" fmla="*/ 2101850 w 2362200"/>
                  <a:gd name="connsiteY140" fmla="*/ 1073150 h 1797050"/>
                  <a:gd name="connsiteX141" fmla="*/ 2114550 w 2362200"/>
                  <a:gd name="connsiteY141" fmla="*/ 1117600 h 1797050"/>
                  <a:gd name="connsiteX142" fmla="*/ 2051050 w 2362200"/>
                  <a:gd name="connsiteY142" fmla="*/ 1152525 h 1797050"/>
                  <a:gd name="connsiteX143" fmla="*/ 2066925 w 2362200"/>
                  <a:gd name="connsiteY143" fmla="*/ 1174750 h 1797050"/>
                  <a:gd name="connsiteX144" fmla="*/ 2047875 w 2362200"/>
                  <a:gd name="connsiteY144" fmla="*/ 1196975 h 1797050"/>
                  <a:gd name="connsiteX145" fmla="*/ 1968500 w 2362200"/>
                  <a:gd name="connsiteY145" fmla="*/ 1171575 h 1797050"/>
                  <a:gd name="connsiteX146" fmla="*/ 1943100 w 2362200"/>
                  <a:gd name="connsiteY146" fmla="*/ 1187450 h 1797050"/>
                  <a:gd name="connsiteX147" fmla="*/ 1908175 w 2362200"/>
                  <a:gd name="connsiteY147" fmla="*/ 1187450 h 1797050"/>
                  <a:gd name="connsiteX148" fmla="*/ 1908175 w 2362200"/>
                  <a:gd name="connsiteY148" fmla="*/ 1247775 h 1797050"/>
                  <a:gd name="connsiteX149" fmla="*/ 1924050 w 2362200"/>
                  <a:gd name="connsiteY149" fmla="*/ 1263650 h 1797050"/>
                  <a:gd name="connsiteX150" fmla="*/ 1933575 w 2362200"/>
                  <a:gd name="connsiteY150" fmla="*/ 1279525 h 1797050"/>
                  <a:gd name="connsiteX151" fmla="*/ 1943100 w 2362200"/>
                  <a:gd name="connsiteY151" fmla="*/ 1279525 h 1797050"/>
                  <a:gd name="connsiteX152" fmla="*/ 1933575 w 2362200"/>
                  <a:gd name="connsiteY152" fmla="*/ 1304925 h 1797050"/>
                  <a:gd name="connsiteX153" fmla="*/ 1952625 w 2362200"/>
                  <a:gd name="connsiteY153" fmla="*/ 1320800 h 1797050"/>
                  <a:gd name="connsiteX154" fmla="*/ 1949450 w 2362200"/>
                  <a:gd name="connsiteY154" fmla="*/ 1336675 h 1797050"/>
                  <a:gd name="connsiteX155" fmla="*/ 1905000 w 2362200"/>
                  <a:gd name="connsiteY155" fmla="*/ 1336675 h 1797050"/>
                  <a:gd name="connsiteX156" fmla="*/ 1901825 w 2362200"/>
                  <a:gd name="connsiteY156" fmla="*/ 1387475 h 1797050"/>
                  <a:gd name="connsiteX157" fmla="*/ 1901825 w 2362200"/>
                  <a:gd name="connsiteY157" fmla="*/ 1387475 h 1797050"/>
                  <a:gd name="connsiteX158" fmla="*/ 1901825 w 2362200"/>
                  <a:gd name="connsiteY158" fmla="*/ 1406525 h 1797050"/>
                  <a:gd name="connsiteX159" fmla="*/ 1936750 w 2362200"/>
                  <a:gd name="connsiteY159" fmla="*/ 1447800 h 1797050"/>
                  <a:gd name="connsiteX160" fmla="*/ 1990725 w 2362200"/>
                  <a:gd name="connsiteY160" fmla="*/ 1447800 h 1797050"/>
                  <a:gd name="connsiteX161" fmla="*/ 2060575 w 2362200"/>
                  <a:gd name="connsiteY161" fmla="*/ 1476375 h 1797050"/>
                  <a:gd name="connsiteX162" fmla="*/ 2060575 w 2362200"/>
                  <a:gd name="connsiteY162" fmla="*/ 1504950 h 1797050"/>
                  <a:gd name="connsiteX163" fmla="*/ 2035175 w 2362200"/>
                  <a:gd name="connsiteY163" fmla="*/ 1571625 h 1797050"/>
                  <a:gd name="connsiteX164" fmla="*/ 2063750 w 2362200"/>
                  <a:gd name="connsiteY164" fmla="*/ 1587500 h 1797050"/>
                  <a:gd name="connsiteX165" fmla="*/ 2105025 w 2362200"/>
                  <a:gd name="connsiteY165" fmla="*/ 1660525 h 1797050"/>
                  <a:gd name="connsiteX166" fmla="*/ 2054225 w 2362200"/>
                  <a:gd name="connsiteY166" fmla="*/ 1736725 h 1797050"/>
                  <a:gd name="connsiteX167" fmla="*/ 2028825 w 2362200"/>
                  <a:gd name="connsiteY167" fmla="*/ 1730375 h 1797050"/>
                  <a:gd name="connsiteX168" fmla="*/ 2006600 w 2362200"/>
                  <a:gd name="connsiteY168" fmla="*/ 1717675 h 1797050"/>
                  <a:gd name="connsiteX169" fmla="*/ 2000250 w 2362200"/>
                  <a:gd name="connsiteY169" fmla="*/ 1736725 h 1797050"/>
                  <a:gd name="connsiteX170" fmla="*/ 1958975 w 2362200"/>
                  <a:gd name="connsiteY170" fmla="*/ 1746250 h 1797050"/>
                  <a:gd name="connsiteX171" fmla="*/ 1952625 w 2362200"/>
                  <a:gd name="connsiteY171" fmla="*/ 1778000 h 1797050"/>
                  <a:gd name="connsiteX172" fmla="*/ 1901825 w 2362200"/>
                  <a:gd name="connsiteY172" fmla="*/ 1797050 h 1797050"/>
                  <a:gd name="connsiteX173" fmla="*/ 1879600 w 2362200"/>
                  <a:gd name="connsiteY173" fmla="*/ 1758950 h 1797050"/>
                  <a:gd name="connsiteX174" fmla="*/ 1841500 w 2362200"/>
                  <a:gd name="connsiteY174" fmla="*/ 1768475 h 1797050"/>
                  <a:gd name="connsiteX175" fmla="*/ 1844675 w 2362200"/>
                  <a:gd name="connsiteY175" fmla="*/ 1730375 h 1797050"/>
                  <a:gd name="connsiteX176" fmla="*/ 1825625 w 2362200"/>
                  <a:gd name="connsiteY176" fmla="*/ 1704975 h 1797050"/>
                  <a:gd name="connsiteX177" fmla="*/ 1860550 w 2362200"/>
                  <a:gd name="connsiteY177" fmla="*/ 1685925 h 1797050"/>
                  <a:gd name="connsiteX178" fmla="*/ 1803400 w 2362200"/>
                  <a:gd name="connsiteY178" fmla="*/ 1666875 h 1797050"/>
                  <a:gd name="connsiteX179" fmla="*/ 1790700 w 2362200"/>
                  <a:gd name="connsiteY179" fmla="*/ 1692275 h 1797050"/>
                  <a:gd name="connsiteX180" fmla="*/ 1746250 w 2362200"/>
                  <a:gd name="connsiteY180" fmla="*/ 1711325 h 1797050"/>
                  <a:gd name="connsiteX181" fmla="*/ 1739900 w 2362200"/>
                  <a:gd name="connsiteY181" fmla="*/ 1733550 h 1797050"/>
                  <a:gd name="connsiteX182" fmla="*/ 1724025 w 2362200"/>
                  <a:gd name="connsiteY182" fmla="*/ 1739900 h 1797050"/>
                  <a:gd name="connsiteX183" fmla="*/ 1701800 w 2362200"/>
                  <a:gd name="connsiteY183" fmla="*/ 1739900 h 1797050"/>
                  <a:gd name="connsiteX184" fmla="*/ 1714500 w 2362200"/>
                  <a:gd name="connsiteY184" fmla="*/ 1704975 h 1797050"/>
                  <a:gd name="connsiteX185" fmla="*/ 1739900 w 2362200"/>
                  <a:gd name="connsiteY185" fmla="*/ 1679575 h 1797050"/>
                  <a:gd name="connsiteX186" fmla="*/ 1730375 w 2362200"/>
                  <a:gd name="connsiteY186" fmla="*/ 1654175 h 1797050"/>
                  <a:gd name="connsiteX187" fmla="*/ 1708150 w 2362200"/>
                  <a:gd name="connsiteY187" fmla="*/ 1654175 h 1797050"/>
                  <a:gd name="connsiteX188" fmla="*/ 1695450 w 2362200"/>
                  <a:gd name="connsiteY188" fmla="*/ 1679575 h 1797050"/>
                  <a:gd name="connsiteX189" fmla="*/ 1663700 w 2362200"/>
                  <a:gd name="connsiteY189" fmla="*/ 1685925 h 1797050"/>
                  <a:gd name="connsiteX190" fmla="*/ 1628775 w 2362200"/>
                  <a:gd name="connsiteY190" fmla="*/ 1698625 h 1797050"/>
                  <a:gd name="connsiteX191" fmla="*/ 1600200 w 2362200"/>
                  <a:gd name="connsiteY191" fmla="*/ 1670050 h 1797050"/>
                  <a:gd name="connsiteX192" fmla="*/ 1597025 w 2362200"/>
                  <a:gd name="connsiteY192" fmla="*/ 1635125 h 1797050"/>
                  <a:gd name="connsiteX193" fmla="*/ 1568450 w 2362200"/>
                  <a:gd name="connsiteY193" fmla="*/ 1619250 h 1797050"/>
                  <a:gd name="connsiteX194" fmla="*/ 1558925 w 2362200"/>
                  <a:gd name="connsiteY194" fmla="*/ 1584325 h 1797050"/>
                  <a:gd name="connsiteX195" fmla="*/ 1517650 w 2362200"/>
                  <a:gd name="connsiteY195" fmla="*/ 1555750 h 1797050"/>
                  <a:gd name="connsiteX196" fmla="*/ 1498600 w 2362200"/>
                  <a:gd name="connsiteY196" fmla="*/ 1558925 h 1797050"/>
                  <a:gd name="connsiteX197" fmla="*/ 1466850 w 2362200"/>
                  <a:gd name="connsiteY197" fmla="*/ 1603375 h 1797050"/>
                  <a:gd name="connsiteX198" fmla="*/ 1419225 w 2362200"/>
                  <a:gd name="connsiteY198" fmla="*/ 1622425 h 1797050"/>
                  <a:gd name="connsiteX199" fmla="*/ 1393825 w 2362200"/>
                  <a:gd name="connsiteY199" fmla="*/ 1587500 h 1797050"/>
                  <a:gd name="connsiteX200" fmla="*/ 1368425 w 2362200"/>
                  <a:gd name="connsiteY200" fmla="*/ 1587500 h 1797050"/>
                  <a:gd name="connsiteX201" fmla="*/ 1270000 w 2362200"/>
                  <a:gd name="connsiteY201" fmla="*/ 1511300 h 1797050"/>
                  <a:gd name="connsiteX202" fmla="*/ 1276350 w 2362200"/>
                  <a:gd name="connsiteY202" fmla="*/ 1463675 h 1797050"/>
                  <a:gd name="connsiteX203" fmla="*/ 1238250 w 2362200"/>
                  <a:gd name="connsiteY203" fmla="*/ 1457325 h 1797050"/>
                  <a:gd name="connsiteX204" fmla="*/ 1222375 w 2362200"/>
                  <a:gd name="connsiteY204" fmla="*/ 1482725 h 1797050"/>
                  <a:gd name="connsiteX205" fmla="*/ 1187450 w 2362200"/>
                  <a:gd name="connsiteY205" fmla="*/ 1482725 h 1797050"/>
                  <a:gd name="connsiteX206" fmla="*/ 1139825 w 2362200"/>
                  <a:gd name="connsiteY206" fmla="*/ 1460500 h 1797050"/>
                  <a:gd name="connsiteX207" fmla="*/ 1092200 w 2362200"/>
                  <a:gd name="connsiteY207" fmla="*/ 1495425 h 1797050"/>
                  <a:gd name="connsiteX208" fmla="*/ 1098550 w 2362200"/>
                  <a:gd name="connsiteY208" fmla="*/ 1511300 h 1797050"/>
                  <a:gd name="connsiteX209" fmla="*/ 1079500 w 2362200"/>
                  <a:gd name="connsiteY209" fmla="*/ 1530350 h 1797050"/>
                  <a:gd name="connsiteX210" fmla="*/ 1035050 w 2362200"/>
                  <a:gd name="connsiteY210" fmla="*/ 1530350 h 1797050"/>
                  <a:gd name="connsiteX211" fmla="*/ 1006475 w 2362200"/>
                  <a:gd name="connsiteY211" fmla="*/ 1574800 h 1797050"/>
                  <a:gd name="connsiteX212" fmla="*/ 958850 w 2362200"/>
                  <a:gd name="connsiteY212" fmla="*/ 1571625 h 1797050"/>
                  <a:gd name="connsiteX213" fmla="*/ 952500 w 2362200"/>
                  <a:gd name="connsiteY213" fmla="*/ 1587500 h 1797050"/>
                  <a:gd name="connsiteX214" fmla="*/ 965200 w 2362200"/>
                  <a:gd name="connsiteY214" fmla="*/ 1670050 h 1797050"/>
                  <a:gd name="connsiteX215" fmla="*/ 939800 w 2362200"/>
                  <a:gd name="connsiteY215" fmla="*/ 1714500 h 1797050"/>
                  <a:gd name="connsiteX216" fmla="*/ 901700 w 2362200"/>
                  <a:gd name="connsiteY216" fmla="*/ 1720850 h 1797050"/>
                  <a:gd name="connsiteX217" fmla="*/ 898525 w 2362200"/>
                  <a:gd name="connsiteY217" fmla="*/ 1746250 h 1797050"/>
                  <a:gd name="connsiteX218" fmla="*/ 869950 w 2362200"/>
                  <a:gd name="connsiteY218" fmla="*/ 1746250 h 1797050"/>
                  <a:gd name="connsiteX219" fmla="*/ 854075 w 2362200"/>
                  <a:gd name="connsiteY219" fmla="*/ 1758950 h 1797050"/>
                  <a:gd name="connsiteX220" fmla="*/ 847725 w 2362200"/>
                  <a:gd name="connsiteY220" fmla="*/ 1771650 h 1797050"/>
                  <a:gd name="connsiteX221" fmla="*/ 828675 w 2362200"/>
                  <a:gd name="connsiteY221" fmla="*/ 1765300 h 1797050"/>
                  <a:gd name="connsiteX222" fmla="*/ 819150 w 2362200"/>
                  <a:gd name="connsiteY222" fmla="*/ 1752600 h 1797050"/>
                  <a:gd name="connsiteX223" fmla="*/ 790575 w 2362200"/>
                  <a:gd name="connsiteY223" fmla="*/ 1771650 h 1797050"/>
                  <a:gd name="connsiteX224" fmla="*/ 692150 w 2362200"/>
                  <a:gd name="connsiteY224" fmla="*/ 1701800 h 1797050"/>
                  <a:gd name="connsiteX225" fmla="*/ 650875 w 2362200"/>
                  <a:gd name="connsiteY225" fmla="*/ 1720850 h 1797050"/>
                  <a:gd name="connsiteX226" fmla="*/ 615950 w 2362200"/>
                  <a:gd name="connsiteY226" fmla="*/ 1685925 h 1797050"/>
                  <a:gd name="connsiteX227" fmla="*/ 581025 w 2362200"/>
                  <a:gd name="connsiteY227" fmla="*/ 1689100 h 1797050"/>
                  <a:gd name="connsiteX228" fmla="*/ 571500 w 2362200"/>
                  <a:gd name="connsiteY228" fmla="*/ 1609725 h 1797050"/>
                  <a:gd name="connsiteX229" fmla="*/ 523875 w 2362200"/>
                  <a:gd name="connsiteY229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96888 w 2363788"/>
                  <a:gd name="connsiteY2" fmla="*/ 1574800 h 1797050"/>
                  <a:gd name="connsiteX3" fmla="*/ 487363 w 2363788"/>
                  <a:gd name="connsiteY3" fmla="*/ 1584325 h 1797050"/>
                  <a:gd name="connsiteX4" fmla="*/ 465138 w 2363788"/>
                  <a:gd name="connsiteY4" fmla="*/ 1568450 h 1797050"/>
                  <a:gd name="connsiteX5" fmla="*/ 458788 w 2363788"/>
                  <a:gd name="connsiteY5" fmla="*/ 1558925 h 1797050"/>
                  <a:gd name="connsiteX6" fmla="*/ 439738 w 2363788"/>
                  <a:gd name="connsiteY6" fmla="*/ 1552575 h 1797050"/>
                  <a:gd name="connsiteX7" fmla="*/ 430213 w 2363788"/>
                  <a:gd name="connsiteY7" fmla="*/ 1549400 h 1797050"/>
                  <a:gd name="connsiteX8" fmla="*/ 420688 w 2363788"/>
                  <a:gd name="connsiteY8" fmla="*/ 1539875 h 1797050"/>
                  <a:gd name="connsiteX9" fmla="*/ 407988 w 2363788"/>
                  <a:gd name="connsiteY9" fmla="*/ 1530350 h 1797050"/>
                  <a:gd name="connsiteX10" fmla="*/ 363538 w 2363788"/>
                  <a:gd name="connsiteY10" fmla="*/ 1498600 h 1797050"/>
                  <a:gd name="connsiteX11" fmla="*/ 338138 w 2363788"/>
                  <a:gd name="connsiteY11" fmla="*/ 1492250 h 1797050"/>
                  <a:gd name="connsiteX12" fmla="*/ 300038 w 2363788"/>
                  <a:gd name="connsiteY12" fmla="*/ 1444625 h 1797050"/>
                  <a:gd name="connsiteX13" fmla="*/ 271463 w 2363788"/>
                  <a:gd name="connsiteY13" fmla="*/ 1444625 h 1797050"/>
                  <a:gd name="connsiteX14" fmla="*/ 271463 w 2363788"/>
                  <a:gd name="connsiteY14" fmla="*/ 1406525 h 1797050"/>
                  <a:gd name="connsiteX15" fmla="*/ 258763 w 2363788"/>
                  <a:gd name="connsiteY15" fmla="*/ 1387475 h 1797050"/>
                  <a:gd name="connsiteX16" fmla="*/ 258763 w 2363788"/>
                  <a:gd name="connsiteY16" fmla="*/ 1327150 h 1797050"/>
                  <a:gd name="connsiteX17" fmla="*/ 277813 w 2363788"/>
                  <a:gd name="connsiteY17" fmla="*/ 1209675 h 1797050"/>
                  <a:gd name="connsiteX18" fmla="*/ 258763 w 2363788"/>
                  <a:gd name="connsiteY18" fmla="*/ 1162050 h 1797050"/>
                  <a:gd name="connsiteX19" fmla="*/ 274638 w 2363788"/>
                  <a:gd name="connsiteY19" fmla="*/ 1120775 h 1797050"/>
                  <a:gd name="connsiteX20" fmla="*/ 258763 w 2363788"/>
                  <a:gd name="connsiteY20" fmla="*/ 1066800 h 1797050"/>
                  <a:gd name="connsiteX21" fmla="*/ 258763 w 2363788"/>
                  <a:gd name="connsiteY21" fmla="*/ 1025525 h 1797050"/>
                  <a:gd name="connsiteX22" fmla="*/ 227013 w 2363788"/>
                  <a:gd name="connsiteY22" fmla="*/ 984250 h 1797050"/>
                  <a:gd name="connsiteX23" fmla="*/ 246063 w 2363788"/>
                  <a:gd name="connsiteY23" fmla="*/ 949325 h 1797050"/>
                  <a:gd name="connsiteX24" fmla="*/ 246063 w 2363788"/>
                  <a:gd name="connsiteY24" fmla="*/ 911225 h 1797050"/>
                  <a:gd name="connsiteX25" fmla="*/ 284163 w 2363788"/>
                  <a:gd name="connsiteY25" fmla="*/ 895350 h 1797050"/>
                  <a:gd name="connsiteX26" fmla="*/ 325438 w 2363788"/>
                  <a:gd name="connsiteY26" fmla="*/ 901700 h 1797050"/>
                  <a:gd name="connsiteX27" fmla="*/ 331788 w 2363788"/>
                  <a:gd name="connsiteY27" fmla="*/ 850900 h 1797050"/>
                  <a:gd name="connsiteX28" fmla="*/ 354013 w 2363788"/>
                  <a:gd name="connsiteY28" fmla="*/ 812800 h 1797050"/>
                  <a:gd name="connsiteX29" fmla="*/ 401638 w 2363788"/>
                  <a:gd name="connsiteY29" fmla="*/ 819150 h 1797050"/>
                  <a:gd name="connsiteX30" fmla="*/ 442913 w 2363788"/>
                  <a:gd name="connsiteY30" fmla="*/ 784225 h 1797050"/>
                  <a:gd name="connsiteX31" fmla="*/ 442913 w 2363788"/>
                  <a:gd name="connsiteY31" fmla="*/ 733425 h 1797050"/>
                  <a:gd name="connsiteX32" fmla="*/ 474663 w 2363788"/>
                  <a:gd name="connsiteY32" fmla="*/ 698500 h 1797050"/>
                  <a:gd name="connsiteX33" fmla="*/ 420688 w 2363788"/>
                  <a:gd name="connsiteY33" fmla="*/ 682625 h 1797050"/>
                  <a:gd name="connsiteX34" fmla="*/ 395288 w 2363788"/>
                  <a:gd name="connsiteY34" fmla="*/ 650875 h 1797050"/>
                  <a:gd name="connsiteX35" fmla="*/ 366713 w 2363788"/>
                  <a:gd name="connsiteY35" fmla="*/ 666750 h 1797050"/>
                  <a:gd name="connsiteX36" fmla="*/ 341313 w 2363788"/>
                  <a:gd name="connsiteY36" fmla="*/ 660400 h 1797050"/>
                  <a:gd name="connsiteX37" fmla="*/ 354013 w 2363788"/>
                  <a:gd name="connsiteY37" fmla="*/ 628650 h 1797050"/>
                  <a:gd name="connsiteX38" fmla="*/ 341313 w 2363788"/>
                  <a:gd name="connsiteY38" fmla="*/ 600075 h 1797050"/>
                  <a:gd name="connsiteX39" fmla="*/ 363538 w 2363788"/>
                  <a:gd name="connsiteY39" fmla="*/ 587375 h 1797050"/>
                  <a:gd name="connsiteX40" fmla="*/ 373063 w 2363788"/>
                  <a:gd name="connsiteY40" fmla="*/ 561975 h 1797050"/>
                  <a:gd name="connsiteX41" fmla="*/ 261938 w 2363788"/>
                  <a:gd name="connsiteY41" fmla="*/ 536575 h 1797050"/>
                  <a:gd name="connsiteX42" fmla="*/ 217488 w 2363788"/>
                  <a:gd name="connsiteY42" fmla="*/ 504825 h 1797050"/>
                  <a:gd name="connsiteX43" fmla="*/ 179388 w 2363788"/>
                  <a:gd name="connsiteY43" fmla="*/ 469900 h 1797050"/>
                  <a:gd name="connsiteX44" fmla="*/ 173038 w 2363788"/>
                  <a:gd name="connsiteY44" fmla="*/ 412750 h 1797050"/>
                  <a:gd name="connsiteX45" fmla="*/ 125413 w 2363788"/>
                  <a:gd name="connsiteY45" fmla="*/ 412750 h 1797050"/>
                  <a:gd name="connsiteX46" fmla="*/ 93663 w 2363788"/>
                  <a:gd name="connsiteY46" fmla="*/ 400050 h 1797050"/>
                  <a:gd name="connsiteX47" fmla="*/ 77788 w 2363788"/>
                  <a:gd name="connsiteY47" fmla="*/ 422275 h 1797050"/>
                  <a:gd name="connsiteX48" fmla="*/ 39688 w 2363788"/>
                  <a:gd name="connsiteY48" fmla="*/ 419100 h 1797050"/>
                  <a:gd name="connsiteX49" fmla="*/ 0 w 2363788"/>
                  <a:gd name="connsiteY49" fmla="*/ 381794 h 1797050"/>
                  <a:gd name="connsiteX50" fmla="*/ 33338 w 2363788"/>
                  <a:gd name="connsiteY50" fmla="*/ 350838 h 1797050"/>
                  <a:gd name="connsiteX51" fmla="*/ 14288 w 2363788"/>
                  <a:gd name="connsiteY51" fmla="*/ 339725 h 1797050"/>
                  <a:gd name="connsiteX52" fmla="*/ 14288 w 2363788"/>
                  <a:gd name="connsiteY52" fmla="*/ 304800 h 1797050"/>
                  <a:gd name="connsiteX53" fmla="*/ 39688 w 2363788"/>
                  <a:gd name="connsiteY53" fmla="*/ 294481 h 1797050"/>
                  <a:gd name="connsiteX54" fmla="*/ 25400 w 2363788"/>
                  <a:gd name="connsiteY54" fmla="*/ 259556 h 1797050"/>
                  <a:gd name="connsiteX55" fmla="*/ 65883 w 2363788"/>
                  <a:gd name="connsiteY55" fmla="*/ 256381 h 1797050"/>
                  <a:gd name="connsiteX56" fmla="*/ 111126 w 2363788"/>
                  <a:gd name="connsiteY56" fmla="*/ 238125 h 1797050"/>
                  <a:gd name="connsiteX57" fmla="*/ 127794 w 2363788"/>
                  <a:gd name="connsiteY57" fmla="*/ 222250 h 1797050"/>
                  <a:gd name="connsiteX58" fmla="*/ 130969 w 2363788"/>
                  <a:gd name="connsiteY58" fmla="*/ 196057 h 1797050"/>
                  <a:gd name="connsiteX59" fmla="*/ 163513 w 2363788"/>
                  <a:gd name="connsiteY59" fmla="*/ 196850 h 1797050"/>
                  <a:gd name="connsiteX60" fmla="*/ 169863 w 2363788"/>
                  <a:gd name="connsiteY60" fmla="*/ 164306 h 1797050"/>
                  <a:gd name="connsiteX61" fmla="*/ 188913 w 2363788"/>
                  <a:gd name="connsiteY61" fmla="*/ 163513 h 1797050"/>
                  <a:gd name="connsiteX62" fmla="*/ 196057 w 2363788"/>
                  <a:gd name="connsiteY62" fmla="*/ 100806 h 1797050"/>
                  <a:gd name="connsiteX63" fmla="*/ 251619 w 2363788"/>
                  <a:gd name="connsiteY63" fmla="*/ 107950 h 1797050"/>
                  <a:gd name="connsiteX64" fmla="*/ 296863 w 2363788"/>
                  <a:gd name="connsiteY64" fmla="*/ 104775 h 1797050"/>
                  <a:gd name="connsiteX65" fmla="*/ 335757 w 2363788"/>
                  <a:gd name="connsiteY65" fmla="*/ 100807 h 1797050"/>
                  <a:gd name="connsiteX66" fmla="*/ 349251 w 2363788"/>
                  <a:gd name="connsiteY66" fmla="*/ 113507 h 1797050"/>
                  <a:gd name="connsiteX67" fmla="*/ 379412 w 2363788"/>
                  <a:gd name="connsiteY67" fmla="*/ 125413 h 1797050"/>
                  <a:gd name="connsiteX68" fmla="*/ 401638 w 2363788"/>
                  <a:gd name="connsiteY68" fmla="*/ 107950 h 1797050"/>
                  <a:gd name="connsiteX69" fmla="*/ 404813 w 2363788"/>
                  <a:gd name="connsiteY69" fmla="*/ 107950 h 1797050"/>
                  <a:gd name="connsiteX70" fmla="*/ 411163 w 2363788"/>
                  <a:gd name="connsiteY70" fmla="*/ 120650 h 1797050"/>
                  <a:gd name="connsiteX71" fmla="*/ 430213 w 2363788"/>
                  <a:gd name="connsiteY71" fmla="*/ 120650 h 1797050"/>
                  <a:gd name="connsiteX72" fmla="*/ 438151 w 2363788"/>
                  <a:gd name="connsiteY72" fmla="*/ 102394 h 1797050"/>
                  <a:gd name="connsiteX73" fmla="*/ 366713 w 2363788"/>
                  <a:gd name="connsiteY73" fmla="*/ 55563 h 1797050"/>
                  <a:gd name="connsiteX74" fmla="*/ 385763 w 2363788"/>
                  <a:gd name="connsiteY74" fmla="*/ 43656 h 1797050"/>
                  <a:gd name="connsiteX75" fmla="*/ 434976 w 2363788"/>
                  <a:gd name="connsiteY75" fmla="*/ 42862 h 1797050"/>
                  <a:gd name="connsiteX76" fmla="*/ 455613 w 2363788"/>
                  <a:gd name="connsiteY76" fmla="*/ 63500 h 1797050"/>
                  <a:gd name="connsiteX77" fmla="*/ 513557 w 2363788"/>
                  <a:gd name="connsiteY77" fmla="*/ 75406 h 1797050"/>
                  <a:gd name="connsiteX78" fmla="*/ 608013 w 2363788"/>
                  <a:gd name="connsiteY78" fmla="*/ 22225 h 1797050"/>
                  <a:gd name="connsiteX79" fmla="*/ 640557 w 2363788"/>
                  <a:gd name="connsiteY79" fmla="*/ 31750 h 1797050"/>
                  <a:gd name="connsiteX80" fmla="*/ 646113 w 2363788"/>
                  <a:gd name="connsiteY80" fmla="*/ 0 h 1797050"/>
                  <a:gd name="connsiteX81" fmla="*/ 716757 w 2363788"/>
                  <a:gd name="connsiteY81" fmla="*/ 5556 h 1797050"/>
                  <a:gd name="connsiteX82" fmla="*/ 725488 w 2363788"/>
                  <a:gd name="connsiteY82" fmla="*/ 31750 h 1797050"/>
                  <a:gd name="connsiteX83" fmla="*/ 752476 w 2363788"/>
                  <a:gd name="connsiteY83" fmla="*/ 63500 h 1797050"/>
                  <a:gd name="connsiteX84" fmla="*/ 767556 w 2363788"/>
                  <a:gd name="connsiteY84" fmla="*/ 44450 h 1797050"/>
                  <a:gd name="connsiteX85" fmla="*/ 808038 w 2363788"/>
                  <a:gd name="connsiteY85" fmla="*/ 41275 h 1797050"/>
                  <a:gd name="connsiteX86" fmla="*/ 827088 w 2363788"/>
                  <a:gd name="connsiteY86" fmla="*/ 34925 h 1797050"/>
                  <a:gd name="connsiteX87" fmla="*/ 846138 w 2363788"/>
                  <a:gd name="connsiteY87" fmla="*/ 6350 h 1797050"/>
                  <a:gd name="connsiteX88" fmla="*/ 889794 w 2363788"/>
                  <a:gd name="connsiteY88" fmla="*/ 12700 h 1797050"/>
                  <a:gd name="connsiteX89" fmla="*/ 902494 w 2363788"/>
                  <a:gd name="connsiteY89" fmla="*/ 83344 h 1797050"/>
                  <a:gd name="connsiteX90" fmla="*/ 954088 w 2363788"/>
                  <a:gd name="connsiteY90" fmla="*/ 123825 h 1797050"/>
                  <a:gd name="connsiteX91" fmla="*/ 998538 w 2363788"/>
                  <a:gd name="connsiteY91" fmla="*/ 203200 h 1797050"/>
                  <a:gd name="connsiteX92" fmla="*/ 1039020 w 2363788"/>
                  <a:gd name="connsiteY92" fmla="*/ 228600 h 1797050"/>
                  <a:gd name="connsiteX93" fmla="*/ 1075532 w 2363788"/>
                  <a:gd name="connsiteY93" fmla="*/ 230981 h 1797050"/>
                  <a:gd name="connsiteX94" fmla="*/ 1130830 w 2363788"/>
                  <a:gd name="connsiteY94" fmla="*/ 283633 h 1797050"/>
                  <a:gd name="connsiteX95" fmla="*/ 1171046 w 2363788"/>
                  <a:gd name="connsiteY95" fmla="*/ 281517 h 1797050"/>
                  <a:gd name="connsiteX96" fmla="*/ 1208088 w 2363788"/>
                  <a:gd name="connsiteY96" fmla="*/ 317500 h 1797050"/>
                  <a:gd name="connsiteX97" fmla="*/ 1208088 w 2363788"/>
                  <a:gd name="connsiteY97" fmla="*/ 346075 h 1797050"/>
                  <a:gd name="connsiteX98" fmla="*/ 1281113 w 2363788"/>
                  <a:gd name="connsiteY98" fmla="*/ 384175 h 1797050"/>
                  <a:gd name="connsiteX99" fmla="*/ 1303338 w 2363788"/>
                  <a:gd name="connsiteY99" fmla="*/ 416983 h 1797050"/>
                  <a:gd name="connsiteX100" fmla="*/ 1284288 w 2363788"/>
                  <a:gd name="connsiteY100" fmla="*/ 460375 h 1797050"/>
                  <a:gd name="connsiteX101" fmla="*/ 1338263 w 2363788"/>
                  <a:gd name="connsiteY101" fmla="*/ 504825 h 1797050"/>
                  <a:gd name="connsiteX102" fmla="*/ 1380332 w 2363788"/>
                  <a:gd name="connsiteY102" fmla="*/ 503238 h 1797050"/>
                  <a:gd name="connsiteX103" fmla="*/ 1404938 w 2363788"/>
                  <a:gd name="connsiteY103" fmla="*/ 530225 h 1797050"/>
                  <a:gd name="connsiteX104" fmla="*/ 1435895 w 2363788"/>
                  <a:gd name="connsiteY104" fmla="*/ 526475 h 1797050"/>
                  <a:gd name="connsiteX105" fmla="*/ 1470026 w 2363788"/>
                  <a:gd name="connsiteY105" fmla="*/ 548578 h 1797050"/>
                  <a:gd name="connsiteX106" fmla="*/ 1493838 w 2363788"/>
                  <a:gd name="connsiteY106" fmla="*/ 590550 h 1797050"/>
                  <a:gd name="connsiteX107" fmla="*/ 1481932 w 2363788"/>
                  <a:gd name="connsiteY107" fmla="*/ 612775 h 1797050"/>
                  <a:gd name="connsiteX108" fmla="*/ 1452563 w 2363788"/>
                  <a:gd name="connsiteY108" fmla="*/ 622300 h 1797050"/>
                  <a:gd name="connsiteX109" fmla="*/ 1512888 w 2363788"/>
                  <a:gd name="connsiteY109" fmla="*/ 638175 h 1797050"/>
                  <a:gd name="connsiteX110" fmla="*/ 1583532 w 2363788"/>
                  <a:gd name="connsiteY110" fmla="*/ 619919 h 1797050"/>
                  <a:gd name="connsiteX111" fmla="*/ 1624013 w 2363788"/>
                  <a:gd name="connsiteY111" fmla="*/ 613569 h 1797050"/>
                  <a:gd name="connsiteX112" fmla="*/ 1624807 w 2363788"/>
                  <a:gd name="connsiteY112" fmla="*/ 587375 h 1797050"/>
                  <a:gd name="connsiteX113" fmla="*/ 1643063 w 2363788"/>
                  <a:gd name="connsiteY113" fmla="*/ 593725 h 1797050"/>
                  <a:gd name="connsiteX114" fmla="*/ 1700213 w 2363788"/>
                  <a:gd name="connsiteY114" fmla="*/ 611981 h 1797050"/>
                  <a:gd name="connsiteX115" fmla="*/ 1705769 w 2363788"/>
                  <a:gd name="connsiteY115" fmla="*/ 575469 h 1797050"/>
                  <a:gd name="connsiteX116" fmla="*/ 1725613 w 2363788"/>
                  <a:gd name="connsiteY116" fmla="*/ 565150 h 1797050"/>
                  <a:gd name="connsiteX117" fmla="*/ 1804988 w 2363788"/>
                  <a:gd name="connsiteY117" fmla="*/ 508000 h 1797050"/>
                  <a:gd name="connsiteX118" fmla="*/ 1887538 w 2363788"/>
                  <a:gd name="connsiteY118" fmla="*/ 485775 h 1797050"/>
                  <a:gd name="connsiteX119" fmla="*/ 1954213 w 2363788"/>
                  <a:gd name="connsiteY119" fmla="*/ 415925 h 1797050"/>
                  <a:gd name="connsiteX120" fmla="*/ 1978819 w 2363788"/>
                  <a:gd name="connsiteY120" fmla="*/ 409575 h 1797050"/>
                  <a:gd name="connsiteX121" fmla="*/ 2008188 w 2363788"/>
                  <a:gd name="connsiteY121" fmla="*/ 396875 h 1797050"/>
                  <a:gd name="connsiteX122" fmla="*/ 2058194 w 2363788"/>
                  <a:gd name="connsiteY122" fmla="*/ 411956 h 1797050"/>
                  <a:gd name="connsiteX123" fmla="*/ 2079626 w 2363788"/>
                  <a:gd name="connsiteY123" fmla="*/ 452437 h 1797050"/>
                  <a:gd name="connsiteX124" fmla="*/ 2135188 w 2363788"/>
                  <a:gd name="connsiteY124" fmla="*/ 504825 h 1797050"/>
                  <a:gd name="connsiteX125" fmla="*/ 2196307 w 2363788"/>
                  <a:gd name="connsiteY125" fmla="*/ 536575 h 1797050"/>
                  <a:gd name="connsiteX126" fmla="*/ 2250282 w 2363788"/>
                  <a:gd name="connsiteY126" fmla="*/ 523081 h 1797050"/>
                  <a:gd name="connsiteX127" fmla="*/ 2267744 w 2363788"/>
                  <a:gd name="connsiteY127" fmla="*/ 531019 h 1797050"/>
                  <a:gd name="connsiteX128" fmla="*/ 2276475 w 2363788"/>
                  <a:gd name="connsiteY128" fmla="*/ 573881 h 1797050"/>
                  <a:gd name="connsiteX129" fmla="*/ 2325688 w 2363788"/>
                  <a:gd name="connsiteY129" fmla="*/ 606425 h 1797050"/>
                  <a:gd name="connsiteX130" fmla="*/ 2363788 w 2363788"/>
                  <a:gd name="connsiteY130" fmla="*/ 644525 h 1797050"/>
                  <a:gd name="connsiteX131" fmla="*/ 2312445 w 2363788"/>
                  <a:gd name="connsiteY131" fmla="*/ 772537 h 1797050"/>
                  <a:gd name="connsiteX132" fmla="*/ 2274888 w 2363788"/>
                  <a:gd name="connsiteY132" fmla="*/ 895350 h 1797050"/>
                  <a:gd name="connsiteX133" fmla="*/ 2249488 w 2363788"/>
                  <a:gd name="connsiteY133" fmla="*/ 949325 h 1797050"/>
                  <a:gd name="connsiteX134" fmla="*/ 2198688 w 2363788"/>
                  <a:gd name="connsiteY134" fmla="*/ 949325 h 1797050"/>
                  <a:gd name="connsiteX135" fmla="*/ 2176463 w 2363788"/>
                  <a:gd name="connsiteY135" fmla="*/ 993775 h 1797050"/>
                  <a:gd name="connsiteX136" fmla="*/ 2176463 w 2363788"/>
                  <a:gd name="connsiteY136" fmla="*/ 993775 h 1797050"/>
                  <a:gd name="connsiteX137" fmla="*/ 2182813 w 2363788"/>
                  <a:gd name="connsiteY137" fmla="*/ 1022350 h 1797050"/>
                  <a:gd name="connsiteX138" fmla="*/ 2147888 w 2363788"/>
                  <a:gd name="connsiteY138" fmla="*/ 1031875 h 1797050"/>
                  <a:gd name="connsiteX139" fmla="*/ 2097088 w 2363788"/>
                  <a:gd name="connsiteY139" fmla="*/ 1019175 h 1797050"/>
                  <a:gd name="connsiteX140" fmla="*/ 2103438 w 2363788"/>
                  <a:gd name="connsiteY140" fmla="*/ 1073150 h 1797050"/>
                  <a:gd name="connsiteX141" fmla="*/ 2116138 w 2363788"/>
                  <a:gd name="connsiteY141" fmla="*/ 1117600 h 1797050"/>
                  <a:gd name="connsiteX142" fmla="*/ 2052638 w 2363788"/>
                  <a:gd name="connsiteY142" fmla="*/ 1152525 h 1797050"/>
                  <a:gd name="connsiteX143" fmla="*/ 2068513 w 2363788"/>
                  <a:gd name="connsiteY143" fmla="*/ 1174750 h 1797050"/>
                  <a:gd name="connsiteX144" fmla="*/ 2049463 w 2363788"/>
                  <a:gd name="connsiteY144" fmla="*/ 1196975 h 1797050"/>
                  <a:gd name="connsiteX145" fmla="*/ 1970088 w 2363788"/>
                  <a:gd name="connsiteY145" fmla="*/ 1171575 h 1797050"/>
                  <a:gd name="connsiteX146" fmla="*/ 1944688 w 2363788"/>
                  <a:gd name="connsiteY146" fmla="*/ 1187450 h 1797050"/>
                  <a:gd name="connsiteX147" fmla="*/ 1909763 w 2363788"/>
                  <a:gd name="connsiteY147" fmla="*/ 1187450 h 1797050"/>
                  <a:gd name="connsiteX148" fmla="*/ 1909763 w 2363788"/>
                  <a:gd name="connsiteY148" fmla="*/ 1247775 h 1797050"/>
                  <a:gd name="connsiteX149" fmla="*/ 1925638 w 2363788"/>
                  <a:gd name="connsiteY149" fmla="*/ 1263650 h 1797050"/>
                  <a:gd name="connsiteX150" fmla="*/ 1935163 w 2363788"/>
                  <a:gd name="connsiteY150" fmla="*/ 1279525 h 1797050"/>
                  <a:gd name="connsiteX151" fmla="*/ 1944688 w 2363788"/>
                  <a:gd name="connsiteY151" fmla="*/ 1279525 h 1797050"/>
                  <a:gd name="connsiteX152" fmla="*/ 1935163 w 2363788"/>
                  <a:gd name="connsiteY152" fmla="*/ 1304925 h 1797050"/>
                  <a:gd name="connsiteX153" fmla="*/ 1954213 w 2363788"/>
                  <a:gd name="connsiteY153" fmla="*/ 1320800 h 1797050"/>
                  <a:gd name="connsiteX154" fmla="*/ 1951038 w 2363788"/>
                  <a:gd name="connsiteY154" fmla="*/ 1336675 h 1797050"/>
                  <a:gd name="connsiteX155" fmla="*/ 1906588 w 2363788"/>
                  <a:gd name="connsiteY155" fmla="*/ 1336675 h 1797050"/>
                  <a:gd name="connsiteX156" fmla="*/ 1903413 w 2363788"/>
                  <a:gd name="connsiteY156" fmla="*/ 1387475 h 1797050"/>
                  <a:gd name="connsiteX157" fmla="*/ 1903413 w 2363788"/>
                  <a:gd name="connsiteY157" fmla="*/ 1387475 h 1797050"/>
                  <a:gd name="connsiteX158" fmla="*/ 1903413 w 2363788"/>
                  <a:gd name="connsiteY158" fmla="*/ 1406525 h 1797050"/>
                  <a:gd name="connsiteX159" fmla="*/ 1938338 w 2363788"/>
                  <a:gd name="connsiteY159" fmla="*/ 1447800 h 1797050"/>
                  <a:gd name="connsiteX160" fmla="*/ 1992313 w 2363788"/>
                  <a:gd name="connsiteY160" fmla="*/ 1447800 h 1797050"/>
                  <a:gd name="connsiteX161" fmla="*/ 2062163 w 2363788"/>
                  <a:gd name="connsiteY161" fmla="*/ 1476375 h 1797050"/>
                  <a:gd name="connsiteX162" fmla="*/ 2062163 w 2363788"/>
                  <a:gd name="connsiteY162" fmla="*/ 1504950 h 1797050"/>
                  <a:gd name="connsiteX163" fmla="*/ 2036763 w 2363788"/>
                  <a:gd name="connsiteY163" fmla="*/ 1571625 h 1797050"/>
                  <a:gd name="connsiteX164" fmla="*/ 2065338 w 2363788"/>
                  <a:gd name="connsiteY164" fmla="*/ 1587500 h 1797050"/>
                  <a:gd name="connsiteX165" fmla="*/ 2106613 w 2363788"/>
                  <a:gd name="connsiteY165" fmla="*/ 1660525 h 1797050"/>
                  <a:gd name="connsiteX166" fmla="*/ 2055813 w 2363788"/>
                  <a:gd name="connsiteY166" fmla="*/ 1736725 h 1797050"/>
                  <a:gd name="connsiteX167" fmla="*/ 2030413 w 2363788"/>
                  <a:gd name="connsiteY167" fmla="*/ 1730375 h 1797050"/>
                  <a:gd name="connsiteX168" fmla="*/ 2008188 w 2363788"/>
                  <a:gd name="connsiteY168" fmla="*/ 1717675 h 1797050"/>
                  <a:gd name="connsiteX169" fmla="*/ 2001838 w 2363788"/>
                  <a:gd name="connsiteY169" fmla="*/ 1736725 h 1797050"/>
                  <a:gd name="connsiteX170" fmla="*/ 1960563 w 2363788"/>
                  <a:gd name="connsiteY170" fmla="*/ 1746250 h 1797050"/>
                  <a:gd name="connsiteX171" fmla="*/ 1954213 w 2363788"/>
                  <a:gd name="connsiteY171" fmla="*/ 1778000 h 1797050"/>
                  <a:gd name="connsiteX172" fmla="*/ 1903413 w 2363788"/>
                  <a:gd name="connsiteY172" fmla="*/ 1797050 h 1797050"/>
                  <a:gd name="connsiteX173" fmla="*/ 1881188 w 2363788"/>
                  <a:gd name="connsiteY173" fmla="*/ 1758950 h 1797050"/>
                  <a:gd name="connsiteX174" fmla="*/ 1843088 w 2363788"/>
                  <a:gd name="connsiteY174" fmla="*/ 1768475 h 1797050"/>
                  <a:gd name="connsiteX175" fmla="*/ 1846263 w 2363788"/>
                  <a:gd name="connsiteY175" fmla="*/ 1730375 h 1797050"/>
                  <a:gd name="connsiteX176" fmla="*/ 1827213 w 2363788"/>
                  <a:gd name="connsiteY176" fmla="*/ 1704975 h 1797050"/>
                  <a:gd name="connsiteX177" fmla="*/ 1862138 w 2363788"/>
                  <a:gd name="connsiteY177" fmla="*/ 1685925 h 1797050"/>
                  <a:gd name="connsiteX178" fmla="*/ 1804988 w 2363788"/>
                  <a:gd name="connsiteY178" fmla="*/ 1666875 h 1797050"/>
                  <a:gd name="connsiteX179" fmla="*/ 1792288 w 2363788"/>
                  <a:gd name="connsiteY179" fmla="*/ 1692275 h 1797050"/>
                  <a:gd name="connsiteX180" fmla="*/ 1747838 w 2363788"/>
                  <a:gd name="connsiteY180" fmla="*/ 1711325 h 1797050"/>
                  <a:gd name="connsiteX181" fmla="*/ 1741488 w 2363788"/>
                  <a:gd name="connsiteY181" fmla="*/ 1733550 h 1797050"/>
                  <a:gd name="connsiteX182" fmla="*/ 1725613 w 2363788"/>
                  <a:gd name="connsiteY182" fmla="*/ 1739900 h 1797050"/>
                  <a:gd name="connsiteX183" fmla="*/ 1703388 w 2363788"/>
                  <a:gd name="connsiteY183" fmla="*/ 1739900 h 1797050"/>
                  <a:gd name="connsiteX184" fmla="*/ 1716088 w 2363788"/>
                  <a:gd name="connsiteY184" fmla="*/ 1704975 h 1797050"/>
                  <a:gd name="connsiteX185" fmla="*/ 1741488 w 2363788"/>
                  <a:gd name="connsiteY185" fmla="*/ 1679575 h 1797050"/>
                  <a:gd name="connsiteX186" fmla="*/ 1731963 w 2363788"/>
                  <a:gd name="connsiteY186" fmla="*/ 1654175 h 1797050"/>
                  <a:gd name="connsiteX187" fmla="*/ 1709738 w 2363788"/>
                  <a:gd name="connsiteY187" fmla="*/ 1654175 h 1797050"/>
                  <a:gd name="connsiteX188" fmla="*/ 1697038 w 2363788"/>
                  <a:gd name="connsiteY188" fmla="*/ 1679575 h 1797050"/>
                  <a:gd name="connsiteX189" fmla="*/ 1665288 w 2363788"/>
                  <a:gd name="connsiteY189" fmla="*/ 1685925 h 1797050"/>
                  <a:gd name="connsiteX190" fmla="*/ 1630363 w 2363788"/>
                  <a:gd name="connsiteY190" fmla="*/ 1698625 h 1797050"/>
                  <a:gd name="connsiteX191" fmla="*/ 1601788 w 2363788"/>
                  <a:gd name="connsiteY191" fmla="*/ 1670050 h 1797050"/>
                  <a:gd name="connsiteX192" fmla="*/ 1598613 w 2363788"/>
                  <a:gd name="connsiteY192" fmla="*/ 1635125 h 1797050"/>
                  <a:gd name="connsiteX193" fmla="*/ 1570038 w 2363788"/>
                  <a:gd name="connsiteY193" fmla="*/ 1619250 h 1797050"/>
                  <a:gd name="connsiteX194" fmla="*/ 1560513 w 2363788"/>
                  <a:gd name="connsiteY194" fmla="*/ 1584325 h 1797050"/>
                  <a:gd name="connsiteX195" fmla="*/ 1519238 w 2363788"/>
                  <a:gd name="connsiteY195" fmla="*/ 1555750 h 1797050"/>
                  <a:gd name="connsiteX196" fmla="*/ 1500188 w 2363788"/>
                  <a:gd name="connsiteY196" fmla="*/ 1558925 h 1797050"/>
                  <a:gd name="connsiteX197" fmla="*/ 1468438 w 2363788"/>
                  <a:gd name="connsiteY197" fmla="*/ 1603375 h 1797050"/>
                  <a:gd name="connsiteX198" fmla="*/ 1420813 w 2363788"/>
                  <a:gd name="connsiteY198" fmla="*/ 1622425 h 1797050"/>
                  <a:gd name="connsiteX199" fmla="*/ 1395413 w 2363788"/>
                  <a:gd name="connsiteY199" fmla="*/ 1587500 h 1797050"/>
                  <a:gd name="connsiteX200" fmla="*/ 1370013 w 2363788"/>
                  <a:gd name="connsiteY200" fmla="*/ 1587500 h 1797050"/>
                  <a:gd name="connsiteX201" fmla="*/ 1271588 w 2363788"/>
                  <a:gd name="connsiteY201" fmla="*/ 1511300 h 1797050"/>
                  <a:gd name="connsiteX202" fmla="*/ 1277938 w 2363788"/>
                  <a:gd name="connsiteY202" fmla="*/ 1463675 h 1797050"/>
                  <a:gd name="connsiteX203" fmla="*/ 1239838 w 2363788"/>
                  <a:gd name="connsiteY203" fmla="*/ 1457325 h 1797050"/>
                  <a:gd name="connsiteX204" fmla="*/ 1223963 w 2363788"/>
                  <a:gd name="connsiteY204" fmla="*/ 1482725 h 1797050"/>
                  <a:gd name="connsiteX205" fmla="*/ 1189038 w 2363788"/>
                  <a:gd name="connsiteY205" fmla="*/ 1482725 h 1797050"/>
                  <a:gd name="connsiteX206" fmla="*/ 1141413 w 2363788"/>
                  <a:gd name="connsiteY206" fmla="*/ 1460500 h 1797050"/>
                  <a:gd name="connsiteX207" fmla="*/ 1093788 w 2363788"/>
                  <a:gd name="connsiteY207" fmla="*/ 1495425 h 1797050"/>
                  <a:gd name="connsiteX208" fmla="*/ 1100138 w 2363788"/>
                  <a:gd name="connsiteY208" fmla="*/ 1511300 h 1797050"/>
                  <a:gd name="connsiteX209" fmla="*/ 1081088 w 2363788"/>
                  <a:gd name="connsiteY209" fmla="*/ 1530350 h 1797050"/>
                  <a:gd name="connsiteX210" fmla="*/ 1036638 w 2363788"/>
                  <a:gd name="connsiteY210" fmla="*/ 1530350 h 1797050"/>
                  <a:gd name="connsiteX211" fmla="*/ 1008063 w 2363788"/>
                  <a:gd name="connsiteY211" fmla="*/ 1574800 h 1797050"/>
                  <a:gd name="connsiteX212" fmla="*/ 960438 w 2363788"/>
                  <a:gd name="connsiteY212" fmla="*/ 1571625 h 1797050"/>
                  <a:gd name="connsiteX213" fmla="*/ 954088 w 2363788"/>
                  <a:gd name="connsiteY213" fmla="*/ 1587500 h 1797050"/>
                  <a:gd name="connsiteX214" fmla="*/ 966788 w 2363788"/>
                  <a:gd name="connsiteY214" fmla="*/ 1670050 h 1797050"/>
                  <a:gd name="connsiteX215" fmla="*/ 941388 w 2363788"/>
                  <a:gd name="connsiteY215" fmla="*/ 1714500 h 1797050"/>
                  <a:gd name="connsiteX216" fmla="*/ 903288 w 2363788"/>
                  <a:gd name="connsiteY216" fmla="*/ 1720850 h 1797050"/>
                  <a:gd name="connsiteX217" fmla="*/ 900113 w 2363788"/>
                  <a:gd name="connsiteY217" fmla="*/ 1746250 h 1797050"/>
                  <a:gd name="connsiteX218" fmla="*/ 871538 w 2363788"/>
                  <a:gd name="connsiteY218" fmla="*/ 1746250 h 1797050"/>
                  <a:gd name="connsiteX219" fmla="*/ 855663 w 2363788"/>
                  <a:gd name="connsiteY219" fmla="*/ 1758950 h 1797050"/>
                  <a:gd name="connsiteX220" fmla="*/ 849313 w 2363788"/>
                  <a:gd name="connsiteY220" fmla="*/ 1771650 h 1797050"/>
                  <a:gd name="connsiteX221" fmla="*/ 830263 w 2363788"/>
                  <a:gd name="connsiteY221" fmla="*/ 1765300 h 1797050"/>
                  <a:gd name="connsiteX222" fmla="*/ 820738 w 2363788"/>
                  <a:gd name="connsiteY222" fmla="*/ 1752600 h 1797050"/>
                  <a:gd name="connsiteX223" fmla="*/ 792163 w 2363788"/>
                  <a:gd name="connsiteY223" fmla="*/ 1771650 h 1797050"/>
                  <a:gd name="connsiteX224" fmla="*/ 693738 w 2363788"/>
                  <a:gd name="connsiteY224" fmla="*/ 1701800 h 1797050"/>
                  <a:gd name="connsiteX225" fmla="*/ 652463 w 2363788"/>
                  <a:gd name="connsiteY225" fmla="*/ 1720850 h 1797050"/>
                  <a:gd name="connsiteX226" fmla="*/ 617538 w 2363788"/>
                  <a:gd name="connsiteY226" fmla="*/ 1685925 h 1797050"/>
                  <a:gd name="connsiteX227" fmla="*/ 582613 w 2363788"/>
                  <a:gd name="connsiteY227" fmla="*/ 1689100 h 1797050"/>
                  <a:gd name="connsiteX228" fmla="*/ 573088 w 2363788"/>
                  <a:gd name="connsiteY228" fmla="*/ 1609725 h 1797050"/>
                  <a:gd name="connsiteX229" fmla="*/ 525463 w 2363788"/>
                  <a:gd name="connsiteY229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96888 w 2363788"/>
                  <a:gd name="connsiteY2" fmla="*/ 1574800 h 1797050"/>
                  <a:gd name="connsiteX3" fmla="*/ 487363 w 2363788"/>
                  <a:gd name="connsiteY3" fmla="*/ 1584325 h 1797050"/>
                  <a:gd name="connsiteX4" fmla="*/ 465138 w 2363788"/>
                  <a:gd name="connsiteY4" fmla="*/ 1568450 h 1797050"/>
                  <a:gd name="connsiteX5" fmla="*/ 458788 w 2363788"/>
                  <a:gd name="connsiteY5" fmla="*/ 1558925 h 1797050"/>
                  <a:gd name="connsiteX6" fmla="*/ 439738 w 2363788"/>
                  <a:gd name="connsiteY6" fmla="*/ 1552575 h 1797050"/>
                  <a:gd name="connsiteX7" fmla="*/ 430213 w 2363788"/>
                  <a:gd name="connsiteY7" fmla="*/ 1549400 h 1797050"/>
                  <a:gd name="connsiteX8" fmla="*/ 420688 w 2363788"/>
                  <a:gd name="connsiteY8" fmla="*/ 1539875 h 1797050"/>
                  <a:gd name="connsiteX9" fmla="*/ 407988 w 2363788"/>
                  <a:gd name="connsiteY9" fmla="*/ 1530350 h 1797050"/>
                  <a:gd name="connsiteX10" fmla="*/ 363538 w 2363788"/>
                  <a:gd name="connsiteY10" fmla="*/ 1498600 h 1797050"/>
                  <a:gd name="connsiteX11" fmla="*/ 338138 w 2363788"/>
                  <a:gd name="connsiteY11" fmla="*/ 1492250 h 1797050"/>
                  <a:gd name="connsiteX12" fmla="*/ 300038 w 2363788"/>
                  <a:gd name="connsiteY12" fmla="*/ 1444625 h 1797050"/>
                  <a:gd name="connsiteX13" fmla="*/ 271463 w 2363788"/>
                  <a:gd name="connsiteY13" fmla="*/ 1444625 h 1797050"/>
                  <a:gd name="connsiteX14" fmla="*/ 271463 w 2363788"/>
                  <a:gd name="connsiteY14" fmla="*/ 1406525 h 1797050"/>
                  <a:gd name="connsiteX15" fmla="*/ 258763 w 2363788"/>
                  <a:gd name="connsiteY15" fmla="*/ 1387475 h 1797050"/>
                  <a:gd name="connsiteX16" fmla="*/ 258763 w 2363788"/>
                  <a:gd name="connsiteY16" fmla="*/ 1327150 h 1797050"/>
                  <a:gd name="connsiteX17" fmla="*/ 277813 w 2363788"/>
                  <a:gd name="connsiteY17" fmla="*/ 1209675 h 1797050"/>
                  <a:gd name="connsiteX18" fmla="*/ 258763 w 2363788"/>
                  <a:gd name="connsiteY18" fmla="*/ 1162050 h 1797050"/>
                  <a:gd name="connsiteX19" fmla="*/ 274638 w 2363788"/>
                  <a:gd name="connsiteY19" fmla="*/ 1120775 h 1797050"/>
                  <a:gd name="connsiteX20" fmla="*/ 258763 w 2363788"/>
                  <a:gd name="connsiteY20" fmla="*/ 1066800 h 1797050"/>
                  <a:gd name="connsiteX21" fmla="*/ 258763 w 2363788"/>
                  <a:gd name="connsiteY21" fmla="*/ 1025525 h 1797050"/>
                  <a:gd name="connsiteX22" fmla="*/ 227013 w 2363788"/>
                  <a:gd name="connsiteY22" fmla="*/ 984250 h 1797050"/>
                  <a:gd name="connsiteX23" fmla="*/ 246063 w 2363788"/>
                  <a:gd name="connsiteY23" fmla="*/ 949325 h 1797050"/>
                  <a:gd name="connsiteX24" fmla="*/ 246063 w 2363788"/>
                  <a:gd name="connsiteY24" fmla="*/ 911225 h 1797050"/>
                  <a:gd name="connsiteX25" fmla="*/ 284163 w 2363788"/>
                  <a:gd name="connsiteY25" fmla="*/ 895350 h 1797050"/>
                  <a:gd name="connsiteX26" fmla="*/ 325438 w 2363788"/>
                  <a:gd name="connsiteY26" fmla="*/ 901700 h 1797050"/>
                  <a:gd name="connsiteX27" fmla="*/ 331788 w 2363788"/>
                  <a:gd name="connsiteY27" fmla="*/ 850900 h 1797050"/>
                  <a:gd name="connsiteX28" fmla="*/ 354013 w 2363788"/>
                  <a:gd name="connsiteY28" fmla="*/ 812800 h 1797050"/>
                  <a:gd name="connsiteX29" fmla="*/ 401638 w 2363788"/>
                  <a:gd name="connsiteY29" fmla="*/ 819150 h 1797050"/>
                  <a:gd name="connsiteX30" fmla="*/ 442913 w 2363788"/>
                  <a:gd name="connsiteY30" fmla="*/ 784225 h 1797050"/>
                  <a:gd name="connsiteX31" fmla="*/ 442913 w 2363788"/>
                  <a:gd name="connsiteY31" fmla="*/ 733425 h 1797050"/>
                  <a:gd name="connsiteX32" fmla="*/ 474663 w 2363788"/>
                  <a:gd name="connsiteY32" fmla="*/ 698500 h 1797050"/>
                  <a:gd name="connsiteX33" fmla="*/ 420688 w 2363788"/>
                  <a:gd name="connsiteY33" fmla="*/ 682625 h 1797050"/>
                  <a:gd name="connsiteX34" fmla="*/ 395288 w 2363788"/>
                  <a:gd name="connsiteY34" fmla="*/ 650875 h 1797050"/>
                  <a:gd name="connsiteX35" fmla="*/ 366713 w 2363788"/>
                  <a:gd name="connsiteY35" fmla="*/ 666750 h 1797050"/>
                  <a:gd name="connsiteX36" fmla="*/ 341313 w 2363788"/>
                  <a:gd name="connsiteY36" fmla="*/ 660400 h 1797050"/>
                  <a:gd name="connsiteX37" fmla="*/ 354013 w 2363788"/>
                  <a:gd name="connsiteY37" fmla="*/ 628650 h 1797050"/>
                  <a:gd name="connsiteX38" fmla="*/ 341313 w 2363788"/>
                  <a:gd name="connsiteY38" fmla="*/ 600075 h 1797050"/>
                  <a:gd name="connsiteX39" fmla="*/ 363538 w 2363788"/>
                  <a:gd name="connsiteY39" fmla="*/ 587375 h 1797050"/>
                  <a:gd name="connsiteX40" fmla="*/ 373063 w 2363788"/>
                  <a:gd name="connsiteY40" fmla="*/ 561975 h 1797050"/>
                  <a:gd name="connsiteX41" fmla="*/ 261938 w 2363788"/>
                  <a:gd name="connsiteY41" fmla="*/ 536575 h 1797050"/>
                  <a:gd name="connsiteX42" fmla="*/ 217488 w 2363788"/>
                  <a:gd name="connsiteY42" fmla="*/ 504825 h 1797050"/>
                  <a:gd name="connsiteX43" fmla="*/ 179388 w 2363788"/>
                  <a:gd name="connsiteY43" fmla="*/ 469900 h 1797050"/>
                  <a:gd name="connsiteX44" fmla="*/ 173038 w 2363788"/>
                  <a:gd name="connsiteY44" fmla="*/ 412750 h 1797050"/>
                  <a:gd name="connsiteX45" fmla="*/ 125413 w 2363788"/>
                  <a:gd name="connsiteY45" fmla="*/ 412750 h 1797050"/>
                  <a:gd name="connsiteX46" fmla="*/ 93663 w 2363788"/>
                  <a:gd name="connsiteY46" fmla="*/ 400050 h 1797050"/>
                  <a:gd name="connsiteX47" fmla="*/ 77788 w 2363788"/>
                  <a:gd name="connsiteY47" fmla="*/ 422275 h 1797050"/>
                  <a:gd name="connsiteX48" fmla="*/ 39688 w 2363788"/>
                  <a:gd name="connsiteY48" fmla="*/ 420688 h 1797050"/>
                  <a:gd name="connsiteX49" fmla="*/ 0 w 2363788"/>
                  <a:gd name="connsiteY49" fmla="*/ 381794 h 1797050"/>
                  <a:gd name="connsiteX50" fmla="*/ 33338 w 2363788"/>
                  <a:gd name="connsiteY50" fmla="*/ 350838 h 1797050"/>
                  <a:gd name="connsiteX51" fmla="*/ 14288 w 2363788"/>
                  <a:gd name="connsiteY51" fmla="*/ 339725 h 1797050"/>
                  <a:gd name="connsiteX52" fmla="*/ 14288 w 2363788"/>
                  <a:gd name="connsiteY52" fmla="*/ 304800 h 1797050"/>
                  <a:gd name="connsiteX53" fmla="*/ 39688 w 2363788"/>
                  <a:gd name="connsiteY53" fmla="*/ 294481 h 1797050"/>
                  <a:gd name="connsiteX54" fmla="*/ 25400 w 2363788"/>
                  <a:gd name="connsiteY54" fmla="*/ 259556 h 1797050"/>
                  <a:gd name="connsiteX55" fmla="*/ 65883 w 2363788"/>
                  <a:gd name="connsiteY55" fmla="*/ 256381 h 1797050"/>
                  <a:gd name="connsiteX56" fmla="*/ 111126 w 2363788"/>
                  <a:gd name="connsiteY56" fmla="*/ 238125 h 1797050"/>
                  <a:gd name="connsiteX57" fmla="*/ 127794 w 2363788"/>
                  <a:gd name="connsiteY57" fmla="*/ 222250 h 1797050"/>
                  <a:gd name="connsiteX58" fmla="*/ 130969 w 2363788"/>
                  <a:gd name="connsiteY58" fmla="*/ 196057 h 1797050"/>
                  <a:gd name="connsiteX59" fmla="*/ 163513 w 2363788"/>
                  <a:gd name="connsiteY59" fmla="*/ 196850 h 1797050"/>
                  <a:gd name="connsiteX60" fmla="*/ 169863 w 2363788"/>
                  <a:gd name="connsiteY60" fmla="*/ 164306 h 1797050"/>
                  <a:gd name="connsiteX61" fmla="*/ 188913 w 2363788"/>
                  <a:gd name="connsiteY61" fmla="*/ 163513 h 1797050"/>
                  <a:gd name="connsiteX62" fmla="*/ 196057 w 2363788"/>
                  <a:gd name="connsiteY62" fmla="*/ 100806 h 1797050"/>
                  <a:gd name="connsiteX63" fmla="*/ 251619 w 2363788"/>
                  <a:gd name="connsiteY63" fmla="*/ 107950 h 1797050"/>
                  <a:gd name="connsiteX64" fmla="*/ 296863 w 2363788"/>
                  <a:gd name="connsiteY64" fmla="*/ 104775 h 1797050"/>
                  <a:gd name="connsiteX65" fmla="*/ 335757 w 2363788"/>
                  <a:gd name="connsiteY65" fmla="*/ 100807 h 1797050"/>
                  <a:gd name="connsiteX66" fmla="*/ 349251 w 2363788"/>
                  <a:gd name="connsiteY66" fmla="*/ 113507 h 1797050"/>
                  <a:gd name="connsiteX67" fmla="*/ 379412 w 2363788"/>
                  <a:gd name="connsiteY67" fmla="*/ 125413 h 1797050"/>
                  <a:gd name="connsiteX68" fmla="*/ 401638 w 2363788"/>
                  <a:gd name="connsiteY68" fmla="*/ 107950 h 1797050"/>
                  <a:gd name="connsiteX69" fmla="*/ 404813 w 2363788"/>
                  <a:gd name="connsiteY69" fmla="*/ 107950 h 1797050"/>
                  <a:gd name="connsiteX70" fmla="*/ 411163 w 2363788"/>
                  <a:gd name="connsiteY70" fmla="*/ 120650 h 1797050"/>
                  <a:gd name="connsiteX71" fmla="*/ 430213 w 2363788"/>
                  <a:gd name="connsiteY71" fmla="*/ 120650 h 1797050"/>
                  <a:gd name="connsiteX72" fmla="*/ 438151 w 2363788"/>
                  <a:gd name="connsiteY72" fmla="*/ 102394 h 1797050"/>
                  <a:gd name="connsiteX73" fmla="*/ 366713 w 2363788"/>
                  <a:gd name="connsiteY73" fmla="*/ 55563 h 1797050"/>
                  <a:gd name="connsiteX74" fmla="*/ 385763 w 2363788"/>
                  <a:gd name="connsiteY74" fmla="*/ 43656 h 1797050"/>
                  <a:gd name="connsiteX75" fmla="*/ 434976 w 2363788"/>
                  <a:gd name="connsiteY75" fmla="*/ 42862 h 1797050"/>
                  <a:gd name="connsiteX76" fmla="*/ 455613 w 2363788"/>
                  <a:gd name="connsiteY76" fmla="*/ 63500 h 1797050"/>
                  <a:gd name="connsiteX77" fmla="*/ 513557 w 2363788"/>
                  <a:gd name="connsiteY77" fmla="*/ 75406 h 1797050"/>
                  <a:gd name="connsiteX78" fmla="*/ 608013 w 2363788"/>
                  <a:gd name="connsiteY78" fmla="*/ 22225 h 1797050"/>
                  <a:gd name="connsiteX79" fmla="*/ 640557 w 2363788"/>
                  <a:gd name="connsiteY79" fmla="*/ 31750 h 1797050"/>
                  <a:gd name="connsiteX80" fmla="*/ 646113 w 2363788"/>
                  <a:gd name="connsiteY80" fmla="*/ 0 h 1797050"/>
                  <a:gd name="connsiteX81" fmla="*/ 716757 w 2363788"/>
                  <a:gd name="connsiteY81" fmla="*/ 5556 h 1797050"/>
                  <a:gd name="connsiteX82" fmla="*/ 725488 w 2363788"/>
                  <a:gd name="connsiteY82" fmla="*/ 31750 h 1797050"/>
                  <a:gd name="connsiteX83" fmla="*/ 752476 w 2363788"/>
                  <a:gd name="connsiteY83" fmla="*/ 63500 h 1797050"/>
                  <a:gd name="connsiteX84" fmla="*/ 767556 w 2363788"/>
                  <a:gd name="connsiteY84" fmla="*/ 44450 h 1797050"/>
                  <a:gd name="connsiteX85" fmla="*/ 808038 w 2363788"/>
                  <a:gd name="connsiteY85" fmla="*/ 41275 h 1797050"/>
                  <a:gd name="connsiteX86" fmla="*/ 827088 w 2363788"/>
                  <a:gd name="connsiteY86" fmla="*/ 34925 h 1797050"/>
                  <a:gd name="connsiteX87" fmla="*/ 846138 w 2363788"/>
                  <a:gd name="connsiteY87" fmla="*/ 6350 h 1797050"/>
                  <a:gd name="connsiteX88" fmla="*/ 889794 w 2363788"/>
                  <a:gd name="connsiteY88" fmla="*/ 12700 h 1797050"/>
                  <a:gd name="connsiteX89" fmla="*/ 902494 w 2363788"/>
                  <a:gd name="connsiteY89" fmla="*/ 83344 h 1797050"/>
                  <a:gd name="connsiteX90" fmla="*/ 954088 w 2363788"/>
                  <a:gd name="connsiteY90" fmla="*/ 123825 h 1797050"/>
                  <a:gd name="connsiteX91" fmla="*/ 998538 w 2363788"/>
                  <a:gd name="connsiteY91" fmla="*/ 203200 h 1797050"/>
                  <a:gd name="connsiteX92" fmla="*/ 1039020 w 2363788"/>
                  <a:gd name="connsiteY92" fmla="*/ 228600 h 1797050"/>
                  <a:gd name="connsiteX93" fmla="*/ 1075532 w 2363788"/>
                  <a:gd name="connsiteY93" fmla="*/ 230981 h 1797050"/>
                  <a:gd name="connsiteX94" fmla="*/ 1130830 w 2363788"/>
                  <a:gd name="connsiteY94" fmla="*/ 283633 h 1797050"/>
                  <a:gd name="connsiteX95" fmla="*/ 1171046 w 2363788"/>
                  <a:gd name="connsiteY95" fmla="*/ 281517 h 1797050"/>
                  <a:gd name="connsiteX96" fmla="*/ 1208088 w 2363788"/>
                  <a:gd name="connsiteY96" fmla="*/ 317500 h 1797050"/>
                  <a:gd name="connsiteX97" fmla="*/ 1208088 w 2363788"/>
                  <a:gd name="connsiteY97" fmla="*/ 346075 h 1797050"/>
                  <a:gd name="connsiteX98" fmla="*/ 1281113 w 2363788"/>
                  <a:gd name="connsiteY98" fmla="*/ 384175 h 1797050"/>
                  <a:gd name="connsiteX99" fmla="*/ 1303338 w 2363788"/>
                  <a:gd name="connsiteY99" fmla="*/ 416983 h 1797050"/>
                  <a:gd name="connsiteX100" fmla="*/ 1284288 w 2363788"/>
                  <a:gd name="connsiteY100" fmla="*/ 460375 h 1797050"/>
                  <a:gd name="connsiteX101" fmla="*/ 1338263 w 2363788"/>
                  <a:gd name="connsiteY101" fmla="*/ 504825 h 1797050"/>
                  <a:gd name="connsiteX102" fmla="*/ 1380332 w 2363788"/>
                  <a:gd name="connsiteY102" fmla="*/ 503238 h 1797050"/>
                  <a:gd name="connsiteX103" fmla="*/ 1404938 w 2363788"/>
                  <a:gd name="connsiteY103" fmla="*/ 530225 h 1797050"/>
                  <a:gd name="connsiteX104" fmla="*/ 1435895 w 2363788"/>
                  <a:gd name="connsiteY104" fmla="*/ 526475 h 1797050"/>
                  <a:gd name="connsiteX105" fmla="*/ 1470026 w 2363788"/>
                  <a:gd name="connsiteY105" fmla="*/ 548578 h 1797050"/>
                  <a:gd name="connsiteX106" fmla="*/ 1493838 w 2363788"/>
                  <a:gd name="connsiteY106" fmla="*/ 590550 h 1797050"/>
                  <a:gd name="connsiteX107" fmla="*/ 1481932 w 2363788"/>
                  <a:gd name="connsiteY107" fmla="*/ 612775 h 1797050"/>
                  <a:gd name="connsiteX108" fmla="*/ 1452563 w 2363788"/>
                  <a:gd name="connsiteY108" fmla="*/ 622300 h 1797050"/>
                  <a:gd name="connsiteX109" fmla="*/ 1512888 w 2363788"/>
                  <a:gd name="connsiteY109" fmla="*/ 638175 h 1797050"/>
                  <a:gd name="connsiteX110" fmla="*/ 1583532 w 2363788"/>
                  <a:gd name="connsiteY110" fmla="*/ 619919 h 1797050"/>
                  <a:gd name="connsiteX111" fmla="*/ 1624013 w 2363788"/>
                  <a:gd name="connsiteY111" fmla="*/ 613569 h 1797050"/>
                  <a:gd name="connsiteX112" fmla="*/ 1624807 w 2363788"/>
                  <a:gd name="connsiteY112" fmla="*/ 587375 h 1797050"/>
                  <a:gd name="connsiteX113" fmla="*/ 1643063 w 2363788"/>
                  <a:gd name="connsiteY113" fmla="*/ 593725 h 1797050"/>
                  <a:gd name="connsiteX114" fmla="*/ 1700213 w 2363788"/>
                  <a:gd name="connsiteY114" fmla="*/ 611981 h 1797050"/>
                  <a:gd name="connsiteX115" fmla="*/ 1705769 w 2363788"/>
                  <a:gd name="connsiteY115" fmla="*/ 575469 h 1797050"/>
                  <a:gd name="connsiteX116" fmla="*/ 1725613 w 2363788"/>
                  <a:gd name="connsiteY116" fmla="*/ 565150 h 1797050"/>
                  <a:gd name="connsiteX117" fmla="*/ 1804988 w 2363788"/>
                  <a:gd name="connsiteY117" fmla="*/ 508000 h 1797050"/>
                  <a:gd name="connsiteX118" fmla="*/ 1887538 w 2363788"/>
                  <a:gd name="connsiteY118" fmla="*/ 485775 h 1797050"/>
                  <a:gd name="connsiteX119" fmla="*/ 1954213 w 2363788"/>
                  <a:gd name="connsiteY119" fmla="*/ 415925 h 1797050"/>
                  <a:gd name="connsiteX120" fmla="*/ 1978819 w 2363788"/>
                  <a:gd name="connsiteY120" fmla="*/ 409575 h 1797050"/>
                  <a:gd name="connsiteX121" fmla="*/ 2008188 w 2363788"/>
                  <a:gd name="connsiteY121" fmla="*/ 396875 h 1797050"/>
                  <a:gd name="connsiteX122" fmla="*/ 2058194 w 2363788"/>
                  <a:gd name="connsiteY122" fmla="*/ 411956 h 1797050"/>
                  <a:gd name="connsiteX123" fmla="*/ 2079626 w 2363788"/>
                  <a:gd name="connsiteY123" fmla="*/ 452437 h 1797050"/>
                  <a:gd name="connsiteX124" fmla="*/ 2135188 w 2363788"/>
                  <a:gd name="connsiteY124" fmla="*/ 504825 h 1797050"/>
                  <a:gd name="connsiteX125" fmla="*/ 2196307 w 2363788"/>
                  <a:gd name="connsiteY125" fmla="*/ 536575 h 1797050"/>
                  <a:gd name="connsiteX126" fmla="*/ 2250282 w 2363788"/>
                  <a:gd name="connsiteY126" fmla="*/ 523081 h 1797050"/>
                  <a:gd name="connsiteX127" fmla="*/ 2267744 w 2363788"/>
                  <a:gd name="connsiteY127" fmla="*/ 531019 h 1797050"/>
                  <a:gd name="connsiteX128" fmla="*/ 2276475 w 2363788"/>
                  <a:gd name="connsiteY128" fmla="*/ 573881 h 1797050"/>
                  <a:gd name="connsiteX129" fmla="*/ 2325688 w 2363788"/>
                  <a:gd name="connsiteY129" fmla="*/ 606425 h 1797050"/>
                  <a:gd name="connsiteX130" fmla="*/ 2363788 w 2363788"/>
                  <a:gd name="connsiteY130" fmla="*/ 644525 h 1797050"/>
                  <a:gd name="connsiteX131" fmla="*/ 2312445 w 2363788"/>
                  <a:gd name="connsiteY131" fmla="*/ 772537 h 1797050"/>
                  <a:gd name="connsiteX132" fmla="*/ 2274888 w 2363788"/>
                  <a:gd name="connsiteY132" fmla="*/ 895350 h 1797050"/>
                  <a:gd name="connsiteX133" fmla="*/ 2249488 w 2363788"/>
                  <a:gd name="connsiteY133" fmla="*/ 949325 h 1797050"/>
                  <a:gd name="connsiteX134" fmla="*/ 2198688 w 2363788"/>
                  <a:gd name="connsiteY134" fmla="*/ 949325 h 1797050"/>
                  <a:gd name="connsiteX135" fmla="*/ 2176463 w 2363788"/>
                  <a:gd name="connsiteY135" fmla="*/ 993775 h 1797050"/>
                  <a:gd name="connsiteX136" fmla="*/ 2176463 w 2363788"/>
                  <a:gd name="connsiteY136" fmla="*/ 993775 h 1797050"/>
                  <a:gd name="connsiteX137" fmla="*/ 2182813 w 2363788"/>
                  <a:gd name="connsiteY137" fmla="*/ 1022350 h 1797050"/>
                  <a:gd name="connsiteX138" fmla="*/ 2147888 w 2363788"/>
                  <a:gd name="connsiteY138" fmla="*/ 1031875 h 1797050"/>
                  <a:gd name="connsiteX139" fmla="*/ 2097088 w 2363788"/>
                  <a:gd name="connsiteY139" fmla="*/ 1019175 h 1797050"/>
                  <a:gd name="connsiteX140" fmla="*/ 2103438 w 2363788"/>
                  <a:gd name="connsiteY140" fmla="*/ 1073150 h 1797050"/>
                  <a:gd name="connsiteX141" fmla="*/ 2116138 w 2363788"/>
                  <a:gd name="connsiteY141" fmla="*/ 1117600 h 1797050"/>
                  <a:gd name="connsiteX142" fmla="*/ 2052638 w 2363788"/>
                  <a:gd name="connsiteY142" fmla="*/ 1152525 h 1797050"/>
                  <a:gd name="connsiteX143" fmla="*/ 2068513 w 2363788"/>
                  <a:gd name="connsiteY143" fmla="*/ 1174750 h 1797050"/>
                  <a:gd name="connsiteX144" fmla="*/ 2049463 w 2363788"/>
                  <a:gd name="connsiteY144" fmla="*/ 1196975 h 1797050"/>
                  <a:gd name="connsiteX145" fmla="*/ 1970088 w 2363788"/>
                  <a:gd name="connsiteY145" fmla="*/ 1171575 h 1797050"/>
                  <a:gd name="connsiteX146" fmla="*/ 1944688 w 2363788"/>
                  <a:gd name="connsiteY146" fmla="*/ 1187450 h 1797050"/>
                  <a:gd name="connsiteX147" fmla="*/ 1909763 w 2363788"/>
                  <a:gd name="connsiteY147" fmla="*/ 1187450 h 1797050"/>
                  <a:gd name="connsiteX148" fmla="*/ 1909763 w 2363788"/>
                  <a:gd name="connsiteY148" fmla="*/ 1247775 h 1797050"/>
                  <a:gd name="connsiteX149" fmla="*/ 1925638 w 2363788"/>
                  <a:gd name="connsiteY149" fmla="*/ 1263650 h 1797050"/>
                  <a:gd name="connsiteX150" fmla="*/ 1935163 w 2363788"/>
                  <a:gd name="connsiteY150" fmla="*/ 1279525 h 1797050"/>
                  <a:gd name="connsiteX151" fmla="*/ 1944688 w 2363788"/>
                  <a:gd name="connsiteY151" fmla="*/ 1279525 h 1797050"/>
                  <a:gd name="connsiteX152" fmla="*/ 1935163 w 2363788"/>
                  <a:gd name="connsiteY152" fmla="*/ 1304925 h 1797050"/>
                  <a:gd name="connsiteX153" fmla="*/ 1954213 w 2363788"/>
                  <a:gd name="connsiteY153" fmla="*/ 1320800 h 1797050"/>
                  <a:gd name="connsiteX154" fmla="*/ 1951038 w 2363788"/>
                  <a:gd name="connsiteY154" fmla="*/ 1336675 h 1797050"/>
                  <a:gd name="connsiteX155" fmla="*/ 1906588 w 2363788"/>
                  <a:gd name="connsiteY155" fmla="*/ 1336675 h 1797050"/>
                  <a:gd name="connsiteX156" fmla="*/ 1903413 w 2363788"/>
                  <a:gd name="connsiteY156" fmla="*/ 1387475 h 1797050"/>
                  <a:gd name="connsiteX157" fmla="*/ 1903413 w 2363788"/>
                  <a:gd name="connsiteY157" fmla="*/ 1387475 h 1797050"/>
                  <a:gd name="connsiteX158" fmla="*/ 1903413 w 2363788"/>
                  <a:gd name="connsiteY158" fmla="*/ 1406525 h 1797050"/>
                  <a:gd name="connsiteX159" fmla="*/ 1938338 w 2363788"/>
                  <a:gd name="connsiteY159" fmla="*/ 1447800 h 1797050"/>
                  <a:gd name="connsiteX160" fmla="*/ 1992313 w 2363788"/>
                  <a:gd name="connsiteY160" fmla="*/ 1447800 h 1797050"/>
                  <a:gd name="connsiteX161" fmla="*/ 2062163 w 2363788"/>
                  <a:gd name="connsiteY161" fmla="*/ 1476375 h 1797050"/>
                  <a:gd name="connsiteX162" fmla="*/ 2062163 w 2363788"/>
                  <a:gd name="connsiteY162" fmla="*/ 1504950 h 1797050"/>
                  <a:gd name="connsiteX163" fmla="*/ 2036763 w 2363788"/>
                  <a:gd name="connsiteY163" fmla="*/ 1571625 h 1797050"/>
                  <a:gd name="connsiteX164" fmla="*/ 2065338 w 2363788"/>
                  <a:gd name="connsiteY164" fmla="*/ 1587500 h 1797050"/>
                  <a:gd name="connsiteX165" fmla="*/ 2106613 w 2363788"/>
                  <a:gd name="connsiteY165" fmla="*/ 1660525 h 1797050"/>
                  <a:gd name="connsiteX166" fmla="*/ 2055813 w 2363788"/>
                  <a:gd name="connsiteY166" fmla="*/ 1736725 h 1797050"/>
                  <a:gd name="connsiteX167" fmla="*/ 2030413 w 2363788"/>
                  <a:gd name="connsiteY167" fmla="*/ 1730375 h 1797050"/>
                  <a:gd name="connsiteX168" fmla="*/ 2008188 w 2363788"/>
                  <a:gd name="connsiteY168" fmla="*/ 1717675 h 1797050"/>
                  <a:gd name="connsiteX169" fmla="*/ 2001838 w 2363788"/>
                  <a:gd name="connsiteY169" fmla="*/ 1736725 h 1797050"/>
                  <a:gd name="connsiteX170" fmla="*/ 1960563 w 2363788"/>
                  <a:gd name="connsiteY170" fmla="*/ 1746250 h 1797050"/>
                  <a:gd name="connsiteX171" fmla="*/ 1954213 w 2363788"/>
                  <a:gd name="connsiteY171" fmla="*/ 1778000 h 1797050"/>
                  <a:gd name="connsiteX172" fmla="*/ 1903413 w 2363788"/>
                  <a:gd name="connsiteY172" fmla="*/ 1797050 h 1797050"/>
                  <a:gd name="connsiteX173" fmla="*/ 1881188 w 2363788"/>
                  <a:gd name="connsiteY173" fmla="*/ 1758950 h 1797050"/>
                  <a:gd name="connsiteX174" fmla="*/ 1843088 w 2363788"/>
                  <a:gd name="connsiteY174" fmla="*/ 1768475 h 1797050"/>
                  <a:gd name="connsiteX175" fmla="*/ 1846263 w 2363788"/>
                  <a:gd name="connsiteY175" fmla="*/ 1730375 h 1797050"/>
                  <a:gd name="connsiteX176" fmla="*/ 1827213 w 2363788"/>
                  <a:gd name="connsiteY176" fmla="*/ 1704975 h 1797050"/>
                  <a:gd name="connsiteX177" fmla="*/ 1862138 w 2363788"/>
                  <a:gd name="connsiteY177" fmla="*/ 1685925 h 1797050"/>
                  <a:gd name="connsiteX178" fmla="*/ 1804988 w 2363788"/>
                  <a:gd name="connsiteY178" fmla="*/ 1666875 h 1797050"/>
                  <a:gd name="connsiteX179" fmla="*/ 1792288 w 2363788"/>
                  <a:gd name="connsiteY179" fmla="*/ 1692275 h 1797050"/>
                  <a:gd name="connsiteX180" fmla="*/ 1747838 w 2363788"/>
                  <a:gd name="connsiteY180" fmla="*/ 1711325 h 1797050"/>
                  <a:gd name="connsiteX181" fmla="*/ 1741488 w 2363788"/>
                  <a:gd name="connsiteY181" fmla="*/ 1733550 h 1797050"/>
                  <a:gd name="connsiteX182" fmla="*/ 1725613 w 2363788"/>
                  <a:gd name="connsiteY182" fmla="*/ 1739900 h 1797050"/>
                  <a:gd name="connsiteX183" fmla="*/ 1703388 w 2363788"/>
                  <a:gd name="connsiteY183" fmla="*/ 1739900 h 1797050"/>
                  <a:gd name="connsiteX184" fmla="*/ 1716088 w 2363788"/>
                  <a:gd name="connsiteY184" fmla="*/ 1704975 h 1797050"/>
                  <a:gd name="connsiteX185" fmla="*/ 1741488 w 2363788"/>
                  <a:gd name="connsiteY185" fmla="*/ 1679575 h 1797050"/>
                  <a:gd name="connsiteX186" fmla="*/ 1731963 w 2363788"/>
                  <a:gd name="connsiteY186" fmla="*/ 1654175 h 1797050"/>
                  <a:gd name="connsiteX187" fmla="*/ 1709738 w 2363788"/>
                  <a:gd name="connsiteY187" fmla="*/ 1654175 h 1797050"/>
                  <a:gd name="connsiteX188" fmla="*/ 1697038 w 2363788"/>
                  <a:gd name="connsiteY188" fmla="*/ 1679575 h 1797050"/>
                  <a:gd name="connsiteX189" fmla="*/ 1665288 w 2363788"/>
                  <a:gd name="connsiteY189" fmla="*/ 1685925 h 1797050"/>
                  <a:gd name="connsiteX190" fmla="*/ 1630363 w 2363788"/>
                  <a:gd name="connsiteY190" fmla="*/ 1698625 h 1797050"/>
                  <a:gd name="connsiteX191" fmla="*/ 1601788 w 2363788"/>
                  <a:gd name="connsiteY191" fmla="*/ 1670050 h 1797050"/>
                  <a:gd name="connsiteX192" fmla="*/ 1598613 w 2363788"/>
                  <a:gd name="connsiteY192" fmla="*/ 1635125 h 1797050"/>
                  <a:gd name="connsiteX193" fmla="*/ 1570038 w 2363788"/>
                  <a:gd name="connsiteY193" fmla="*/ 1619250 h 1797050"/>
                  <a:gd name="connsiteX194" fmla="*/ 1560513 w 2363788"/>
                  <a:gd name="connsiteY194" fmla="*/ 1584325 h 1797050"/>
                  <a:gd name="connsiteX195" fmla="*/ 1519238 w 2363788"/>
                  <a:gd name="connsiteY195" fmla="*/ 1555750 h 1797050"/>
                  <a:gd name="connsiteX196" fmla="*/ 1500188 w 2363788"/>
                  <a:gd name="connsiteY196" fmla="*/ 1558925 h 1797050"/>
                  <a:gd name="connsiteX197" fmla="*/ 1468438 w 2363788"/>
                  <a:gd name="connsiteY197" fmla="*/ 1603375 h 1797050"/>
                  <a:gd name="connsiteX198" fmla="*/ 1420813 w 2363788"/>
                  <a:gd name="connsiteY198" fmla="*/ 1622425 h 1797050"/>
                  <a:gd name="connsiteX199" fmla="*/ 1395413 w 2363788"/>
                  <a:gd name="connsiteY199" fmla="*/ 1587500 h 1797050"/>
                  <a:gd name="connsiteX200" fmla="*/ 1370013 w 2363788"/>
                  <a:gd name="connsiteY200" fmla="*/ 1587500 h 1797050"/>
                  <a:gd name="connsiteX201" fmla="*/ 1271588 w 2363788"/>
                  <a:gd name="connsiteY201" fmla="*/ 1511300 h 1797050"/>
                  <a:gd name="connsiteX202" fmla="*/ 1277938 w 2363788"/>
                  <a:gd name="connsiteY202" fmla="*/ 1463675 h 1797050"/>
                  <a:gd name="connsiteX203" fmla="*/ 1239838 w 2363788"/>
                  <a:gd name="connsiteY203" fmla="*/ 1457325 h 1797050"/>
                  <a:gd name="connsiteX204" fmla="*/ 1223963 w 2363788"/>
                  <a:gd name="connsiteY204" fmla="*/ 1482725 h 1797050"/>
                  <a:gd name="connsiteX205" fmla="*/ 1189038 w 2363788"/>
                  <a:gd name="connsiteY205" fmla="*/ 1482725 h 1797050"/>
                  <a:gd name="connsiteX206" fmla="*/ 1141413 w 2363788"/>
                  <a:gd name="connsiteY206" fmla="*/ 1460500 h 1797050"/>
                  <a:gd name="connsiteX207" fmla="*/ 1093788 w 2363788"/>
                  <a:gd name="connsiteY207" fmla="*/ 1495425 h 1797050"/>
                  <a:gd name="connsiteX208" fmla="*/ 1100138 w 2363788"/>
                  <a:gd name="connsiteY208" fmla="*/ 1511300 h 1797050"/>
                  <a:gd name="connsiteX209" fmla="*/ 1081088 w 2363788"/>
                  <a:gd name="connsiteY209" fmla="*/ 1530350 h 1797050"/>
                  <a:gd name="connsiteX210" fmla="*/ 1036638 w 2363788"/>
                  <a:gd name="connsiteY210" fmla="*/ 1530350 h 1797050"/>
                  <a:gd name="connsiteX211" fmla="*/ 1008063 w 2363788"/>
                  <a:gd name="connsiteY211" fmla="*/ 1574800 h 1797050"/>
                  <a:gd name="connsiteX212" fmla="*/ 960438 w 2363788"/>
                  <a:gd name="connsiteY212" fmla="*/ 1571625 h 1797050"/>
                  <a:gd name="connsiteX213" fmla="*/ 954088 w 2363788"/>
                  <a:gd name="connsiteY213" fmla="*/ 1587500 h 1797050"/>
                  <a:gd name="connsiteX214" fmla="*/ 966788 w 2363788"/>
                  <a:gd name="connsiteY214" fmla="*/ 1670050 h 1797050"/>
                  <a:gd name="connsiteX215" fmla="*/ 941388 w 2363788"/>
                  <a:gd name="connsiteY215" fmla="*/ 1714500 h 1797050"/>
                  <a:gd name="connsiteX216" fmla="*/ 903288 w 2363788"/>
                  <a:gd name="connsiteY216" fmla="*/ 1720850 h 1797050"/>
                  <a:gd name="connsiteX217" fmla="*/ 900113 w 2363788"/>
                  <a:gd name="connsiteY217" fmla="*/ 1746250 h 1797050"/>
                  <a:gd name="connsiteX218" fmla="*/ 871538 w 2363788"/>
                  <a:gd name="connsiteY218" fmla="*/ 1746250 h 1797050"/>
                  <a:gd name="connsiteX219" fmla="*/ 855663 w 2363788"/>
                  <a:gd name="connsiteY219" fmla="*/ 1758950 h 1797050"/>
                  <a:gd name="connsiteX220" fmla="*/ 849313 w 2363788"/>
                  <a:gd name="connsiteY220" fmla="*/ 1771650 h 1797050"/>
                  <a:gd name="connsiteX221" fmla="*/ 830263 w 2363788"/>
                  <a:gd name="connsiteY221" fmla="*/ 1765300 h 1797050"/>
                  <a:gd name="connsiteX222" fmla="*/ 820738 w 2363788"/>
                  <a:gd name="connsiteY222" fmla="*/ 1752600 h 1797050"/>
                  <a:gd name="connsiteX223" fmla="*/ 792163 w 2363788"/>
                  <a:gd name="connsiteY223" fmla="*/ 1771650 h 1797050"/>
                  <a:gd name="connsiteX224" fmla="*/ 693738 w 2363788"/>
                  <a:gd name="connsiteY224" fmla="*/ 1701800 h 1797050"/>
                  <a:gd name="connsiteX225" fmla="*/ 652463 w 2363788"/>
                  <a:gd name="connsiteY225" fmla="*/ 1720850 h 1797050"/>
                  <a:gd name="connsiteX226" fmla="*/ 617538 w 2363788"/>
                  <a:gd name="connsiteY226" fmla="*/ 1685925 h 1797050"/>
                  <a:gd name="connsiteX227" fmla="*/ 582613 w 2363788"/>
                  <a:gd name="connsiteY227" fmla="*/ 1689100 h 1797050"/>
                  <a:gd name="connsiteX228" fmla="*/ 573088 w 2363788"/>
                  <a:gd name="connsiteY228" fmla="*/ 1609725 h 1797050"/>
                  <a:gd name="connsiteX229" fmla="*/ 525463 w 2363788"/>
                  <a:gd name="connsiteY229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96888 w 2363788"/>
                  <a:gd name="connsiteY2" fmla="*/ 1574800 h 1797050"/>
                  <a:gd name="connsiteX3" fmla="*/ 487363 w 2363788"/>
                  <a:gd name="connsiteY3" fmla="*/ 1584325 h 1797050"/>
                  <a:gd name="connsiteX4" fmla="*/ 465138 w 2363788"/>
                  <a:gd name="connsiteY4" fmla="*/ 1568450 h 1797050"/>
                  <a:gd name="connsiteX5" fmla="*/ 458788 w 2363788"/>
                  <a:gd name="connsiteY5" fmla="*/ 1558925 h 1797050"/>
                  <a:gd name="connsiteX6" fmla="*/ 439738 w 2363788"/>
                  <a:gd name="connsiteY6" fmla="*/ 1552575 h 1797050"/>
                  <a:gd name="connsiteX7" fmla="*/ 430213 w 2363788"/>
                  <a:gd name="connsiteY7" fmla="*/ 1549400 h 1797050"/>
                  <a:gd name="connsiteX8" fmla="*/ 420688 w 2363788"/>
                  <a:gd name="connsiteY8" fmla="*/ 1539875 h 1797050"/>
                  <a:gd name="connsiteX9" fmla="*/ 407988 w 2363788"/>
                  <a:gd name="connsiteY9" fmla="*/ 1530350 h 1797050"/>
                  <a:gd name="connsiteX10" fmla="*/ 363538 w 2363788"/>
                  <a:gd name="connsiteY10" fmla="*/ 1498600 h 1797050"/>
                  <a:gd name="connsiteX11" fmla="*/ 338138 w 2363788"/>
                  <a:gd name="connsiteY11" fmla="*/ 1492250 h 1797050"/>
                  <a:gd name="connsiteX12" fmla="*/ 300038 w 2363788"/>
                  <a:gd name="connsiteY12" fmla="*/ 1444625 h 1797050"/>
                  <a:gd name="connsiteX13" fmla="*/ 271463 w 2363788"/>
                  <a:gd name="connsiteY13" fmla="*/ 1444625 h 1797050"/>
                  <a:gd name="connsiteX14" fmla="*/ 271463 w 2363788"/>
                  <a:gd name="connsiteY14" fmla="*/ 1406525 h 1797050"/>
                  <a:gd name="connsiteX15" fmla="*/ 258763 w 2363788"/>
                  <a:gd name="connsiteY15" fmla="*/ 1387475 h 1797050"/>
                  <a:gd name="connsiteX16" fmla="*/ 258763 w 2363788"/>
                  <a:gd name="connsiteY16" fmla="*/ 1327150 h 1797050"/>
                  <a:gd name="connsiteX17" fmla="*/ 277813 w 2363788"/>
                  <a:gd name="connsiteY17" fmla="*/ 1209675 h 1797050"/>
                  <a:gd name="connsiteX18" fmla="*/ 258763 w 2363788"/>
                  <a:gd name="connsiteY18" fmla="*/ 1162050 h 1797050"/>
                  <a:gd name="connsiteX19" fmla="*/ 274638 w 2363788"/>
                  <a:gd name="connsiteY19" fmla="*/ 1120775 h 1797050"/>
                  <a:gd name="connsiteX20" fmla="*/ 258763 w 2363788"/>
                  <a:gd name="connsiteY20" fmla="*/ 1066800 h 1797050"/>
                  <a:gd name="connsiteX21" fmla="*/ 258763 w 2363788"/>
                  <a:gd name="connsiteY21" fmla="*/ 1025525 h 1797050"/>
                  <a:gd name="connsiteX22" fmla="*/ 227013 w 2363788"/>
                  <a:gd name="connsiteY22" fmla="*/ 984250 h 1797050"/>
                  <a:gd name="connsiteX23" fmla="*/ 246063 w 2363788"/>
                  <a:gd name="connsiteY23" fmla="*/ 949325 h 1797050"/>
                  <a:gd name="connsiteX24" fmla="*/ 246063 w 2363788"/>
                  <a:gd name="connsiteY24" fmla="*/ 911225 h 1797050"/>
                  <a:gd name="connsiteX25" fmla="*/ 284163 w 2363788"/>
                  <a:gd name="connsiteY25" fmla="*/ 895350 h 1797050"/>
                  <a:gd name="connsiteX26" fmla="*/ 325438 w 2363788"/>
                  <a:gd name="connsiteY26" fmla="*/ 901700 h 1797050"/>
                  <a:gd name="connsiteX27" fmla="*/ 331788 w 2363788"/>
                  <a:gd name="connsiteY27" fmla="*/ 850900 h 1797050"/>
                  <a:gd name="connsiteX28" fmla="*/ 354013 w 2363788"/>
                  <a:gd name="connsiteY28" fmla="*/ 812800 h 1797050"/>
                  <a:gd name="connsiteX29" fmla="*/ 401638 w 2363788"/>
                  <a:gd name="connsiteY29" fmla="*/ 819150 h 1797050"/>
                  <a:gd name="connsiteX30" fmla="*/ 442913 w 2363788"/>
                  <a:gd name="connsiteY30" fmla="*/ 784225 h 1797050"/>
                  <a:gd name="connsiteX31" fmla="*/ 442913 w 2363788"/>
                  <a:gd name="connsiteY31" fmla="*/ 733425 h 1797050"/>
                  <a:gd name="connsiteX32" fmla="*/ 474663 w 2363788"/>
                  <a:gd name="connsiteY32" fmla="*/ 698500 h 1797050"/>
                  <a:gd name="connsiteX33" fmla="*/ 420688 w 2363788"/>
                  <a:gd name="connsiteY33" fmla="*/ 682625 h 1797050"/>
                  <a:gd name="connsiteX34" fmla="*/ 395288 w 2363788"/>
                  <a:gd name="connsiteY34" fmla="*/ 650875 h 1797050"/>
                  <a:gd name="connsiteX35" fmla="*/ 366713 w 2363788"/>
                  <a:gd name="connsiteY35" fmla="*/ 666750 h 1797050"/>
                  <a:gd name="connsiteX36" fmla="*/ 341313 w 2363788"/>
                  <a:gd name="connsiteY36" fmla="*/ 660400 h 1797050"/>
                  <a:gd name="connsiteX37" fmla="*/ 354013 w 2363788"/>
                  <a:gd name="connsiteY37" fmla="*/ 628650 h 1797050"/>
                  <a:gd name="connsiteX38" fmla="*/ 341313 w 2363788"/>
                  <a:gd name="connsiteY38" fmla="*/ 600075 h 1797050"/>
                  <a:gd name="connsiteX39" fmla="*/ 363538 w 2363788"/>
                  <a:gd name="connsiteY39" fmla="*/ 587375 h 1797050"/>
                  <a:gd name="connsiteX40" fmla="*/ 373063 w 2363788"/>
                  <a:gd name="connsiteY40" fmla="*/ 561975 h 1797050"/>
                  <a:gd name="connsiteX41" fmla="*/ 261938 w 2363788"/>
                  <a:gd name="connsiteY41" fmla="*/ 536575 h 1797050"/>
                  <a:gd name="connsiteX42" fmla="*/ 217488 w 2363788"/>
                  <a:gd name="connsiteY42" fmla="*/ 504825 h 1797050"/>
                  <a:gd name="connsiteX43" fmla="*/ 179388 w 2363788"/>
                  <a:gd name="connsiteY43" fmla="*/ 469900 h 1797050"/>
                  <a:gd name="connsiteX44" fmla="*/ 173038 w 2363788"/>
                  <a:gd name="connsiteY44" fmla="*/ 412750 h 1797050"/>
                  <a:gd name="connsiteX45" fmla="*/ 125413 w 2363788"/>
                  <a:gd name="connsiteY45" fmla="*/ 412750 h 1797050"/>
                  <a:gd name="connsiteX46" fmla="*/ 92869 w 2363788"/>
                  <a:gd name="connsiteY46" fmla="*/ 403225 h 1797050"/>
                  <a:gd name="connsiteX47" fmla="*/ 77788 w 2363788"/>
                  <a:gd name="connsiteY47" fmla="*/ 422275 h 1797050"/>
                  <a:gd name="connsiteX48" fmla="*/ 39688 w 2363788"/>
                  <a:gd name="connsiteY48" fmla="*/ 420688 h 1797050"/>
                  <a:gd name="connsiteX49" fmla="*/ 0 w 2363788"/>
                  <a:gd name="connsiteY49" fmla="*/ 381794 h 1797050"/>
                  <a:gd name="connsiteX50" fmla="*/ 33338 w 2363788"/>
                  <a:gd name="connsiteY50" fmla="*/ 350838 h 1797050"/>
                  <a:gd name="connsiteX51" fmla="*/ 14288 w 2363788"/>
                  <a:gd name="connsiteY51" fmla="*/ 339725 h 1797050"/>
                  <a:gd name="connsiteX52" fmla="*/ 14288 w 2363788"/>
                  <a:gd name="connsiteY52" fmla="*/ 304800 h 1797050"/>
                  <a:gd name="connsiteX53" fmla="*/ 39688 w 2363788"/>
                  <a:gd name="connsiteY53" fmla="*/ 294481 h 1797050"/>
                  <a:gd name="connsiteX54" fmla="*/ 25400 w 2363788"/>
                  <a:gd name="connsiteY54" fmla="*/ 259556 h 1797050"/>
                  <a:gd name="connsiteX55" fmla="*/ 65883 w 2363788"/>
                  <a:gd name="connsiteY55" fmla="*/ 256381 h 1797050"/>
                  <a:gd name="connsiteX56" fmla="*/ 111126 w 2363788"/>
                  <a:gd name="connsiteY56" fmla="*/ 238125 h 1797050"/>
                  <a:gd name="connsiteX57" fmla="*/ 127794 w 2363788"/>
                  <a:gd name="connsiteY57" fmla="*/ 222250 h 1797050"/>
                  <a:gd name="connsiteX58" fmla="*/ 130969 w 2363788"/>
                  <a:gd name="connsiteY58" fmla="*/ 196057 h 1797050"/>
                  <a:gd name="connsiteX59" fmla="*/ 163513 w 2363788"/>
                  <a:gd name="connsiteY59" fmla="*/ 196850 h 1797050"/>
                  <a:gd name="connsiteX60" fmla="*/ 169863 w 2363788"/>
                  <a:gd name="connsiteY60" fmla="*/ 164306 h 1797050"/>
                  <a:gd name="connsiteX61" fmla="*/ 188913 w 2363788"/>
                  <a:gd name="connsiteY61" fmla="*/ 163513 h 1797050"/>
                  <a:gd name="connsiteX62" fmla="*/ 196057 w 2363788"/>
                  <a:gd name="connsiteY62" fmla="*/ 100806 h 1797050"/>
                  <a:gd name="connsiteX63" fmla="*/ 251619 w 2363788"/>
                  <a:gd name="connsiteY63" fmla="*/ 107950 h 1797050"/>
                  <a:gd name="connsiteX64" fmla="*/ 296863 w 2363788"/>
                  <a:gd name="connsiteY64" fmla="*/ 104775 h 1797050"/>
                  <a:gd name="connsiteX65" fmla="*/ 335757 w 2363788"/>
                  <a:gd name="connsiteY65" fmla="*/ 100807 h 1797050"/>
                  <a:gd name="connsiteX66" fmla="*/ 349251 w 2363788"/>
                  <a:gd name="connsiteY66" fmla="*/ 113507 h 1797050"/>
                  <a:gd name="connsiteX67" fmla="*/ 379412 w 2363788"/>
                  <a:gd name="connsiteY67" fmla="*/ 125413 h 1797050"/>
                  <a:gd name="connsiteX68" fmla="*/ 401638 w 2363788"/>
                  <a:gd name="connsiteY68" fmla="*/ 107950 h 1797050"/>
                  <a:gd name="connsiteX69" fmla="*/ 404813 w 2363788"/>
                  <a:gd name="connsiteY69" fmla="*/ 107950 h 1797050"/>
                  <a:gd name="connsiteX70" fmla="*/ 411163 w 2363788"/>
                  <a:gd name="connsiteY70" fmla="*/ 120650 h 1797050"/>
                  <a:gd name="connsiteX71" fmla="*/ 430213 w 2363788"/>
                  <a:gd name="connsiteY71" fmla="*/ 120650 h 1797050"/>
                  <a:gd name="connsiteX72" fmla="*/ 438151 w 2363788"/>
                  <a:gd name="connsiteY72" fmla="*/ 102394 h 1797050"/>
                  <a:gd name="connsiteX73" fmla="*/ 366713 w 2363788"/>
                  <a:gd name="connsiteY73" fmla="*/ 55563 h 1797050"/>
                  <a:gd name="connsiteX74" fmla="*/ 385763 w 2363788"/>
                  <a:gd name="connsiteY74" fmla="*/ 43656 h 1797050"/>
                  <a:gd name="connsiteX75" fmla="*/ 434976 w 2363788"/>
                  <a:gd name="connsiteY75" fmla="*/ 42862 h 1797050"/>
                  <a:gd name="connsiteX76" fmla="*/ 455613 w 2363788"/>
                  <a:gd name="connsiteY76" fmla="*/ 63500 h 1797050"/>
                  <a:gd name="connsiteX77" fmla="*/ 513557 w 2363788"/>
                  <a:gd name="connsiteY77" fmla="*/ 75406 h 1797050"/>
                  <a:gd name="connsiteX78" fmla="*/ 608013 w 2363788"/>
                  <a:gd name="connsiteY78" fmla="*/ 22225 h 1797050"/>
                  <a:gd name="connsiteX79" fmla="*/ 640557 w 2363788"/>
                  <a:gd name="connsiteY79" fmla="*/ 31750 h 1797050"/>
                  <a:gd name="connsiteX80" fmla="*/ 646113 w 2363788"/>
                  <a:gd name="connsiteY80" fmla="*/ 0 h 1797050"/>
                  <a:gd name="connsiteX81" fmla="*/ 716757 w 2363788"/>
                  <a:gd name="connsiteY81" fmla="*/ 5556 h 1797050"/>
                  <a:gd name="connsiteX82" fmla="*/ 725488 w 2363788"/>
                  <a:gd name="connsiteY82" fmla="*/ 31750 h 1797050"/>
                  <a:gd name="connsiteX83" fmla="*/ 752476 w 2363788"/>
                  <a:gd name="connsiteY83" fmla="*/ 63500 h 1797050"/>
                  <a:gd name="connsiteX84" fmla="*/ 767556 w 2363788"/>
                  <a:gd name="connsiteY84" fmla="*/ 44450 h 1797050"/>
                  <a:gd name="connsiteX85" fmla="*/ 808038 w 2363788"/>
                  <a:gd name="connsiteY85" fmla="*/ 41275 h 1797050"/>
                  <a:gd name="connsiteX86" fmla="*/ 827088 w 2363788"/>
                  <a:gd name="connsiteY86" fmla="*/ 34925 h 1797050"/>
                  <a:gd name="connsiteX87" fmla="*/ 846138 w 2363788"/>
                  <a:gd name="connsiteY87" fmla="*/ 6350 h 1797050"/>
                  <a:gd name="connsiteX88" fmla="*/ 889794 w 2363788"/>
                  <a:gd name="connsiteY88" fmla="*/ 12700 h 1797050"/>
                  <a:gd name="connsiteX89" fmla="*/ 902494 w 2363788"/>
                  <a:gd name="connsiteY89" fmla="*/ 83344 h 1797050"/>
                  <a:gd name="connsiteX90" fmla="*/ 954088 w 2363788"/>
                  <a:gd name="connsiteY90" fmla="*/ 123825 h 1797050"/>
                  <a:gd name="connsiteX91" fmla="*/ 998538 w 2363788"/>
                  <a:gd name="connsiteY91" fmla="*/ 203200 h 1797050"/>
                  <a:gd name="connsiteX92" fmla="*/ 1039020 w 2363788"/>
                  <a:gd name="connsiteY92" fmla="*/ 228600 h 1797050"/>
                  <a:gd name="connsiteX93" fmla="*/ 1075532 w 2363788"/>
                  <a:gd name="connsiteY93" fmla="*/ 230981 h 1797050"/>
                  <a:gd name="connsiteX94" fmla="*/ 1130830 w 2363788"/>
                  <a:gd name="connsiteY94" fmla="*/ 283633 h 1797050"/>
                  <a:gd name="connsiteX95" fmla="*/ 1171046 w 2363788"/>
                  <a:gd name="connsiteY95" fmla="*/ 281517 h 1797050"/>
                  <a:gd name="connsiteX96" fmla="*/ 1208088 w 2363788"/>
                  <a:gd name="connsiteY96" fmla="*/ 317500 h 1797050"/>
                  <a:gd name="connsiteX97" fmla="*/ 1208088 w 2363788"/>
                  <a:gd name="connsiteY97" fmla="*/ 346075 h 1797050"/>
                  <a:gd name="connsiteX98" fmla="*/ 1281113 w 2363788"/>
                  <a:gd name="connsiteY98" fmla="*/ 384175 h 1797050"/>
                  <a:gd name="connsiteX99" fmla="*/ 1303338 w 2363788"/>
                  <a:gd name="connsiteY99" fmla="*/ 416983 h 1797050"/>
                  <a:gd name="connsiteX100" fmla="*/ 1284288 w 2363788"/>
                  <a:gd name="connsiteY100" fmla="*/ 460375 h 1797050"/>
                  <a:gd name="connsiteX101" fmla="*/ 1338263 w 2363788"/>
                  <a:gd name="connsiteY101" fmla="*/ 504825 h 1797050"/>
                  <a:gd name="connsiteX102" fmla="*/ 1380332 w 2363788"/>
                  <a:gd name="connsiteY102" fmla="*/ 503238 h 1797050"/>
                  <a:gd name="connsiteX103" fmla="*/ 1404938 w 2363788"/>
                  <a:gd name="connsiteY103" fmla="*/ 530225 h 1797050"/>
                  <a:gd name="connsiteX104" fmla="*/ 1435895 w 2363788"/>
                  <a:gd name="connsiteY104" fmla="*/ 526475 h 1797050"/>
                  <a:gd name="connsiteX105" fmla="*/ 1470026 w 2363788"/>
                  <a:gd name="connsiteY105" fmla="*/ 548578 h 1797050"/>
                  <a:gd name="connsiteX106" fmla="*/ 1493838 w 2363788"/>
                  <a:gd name="connsiteY106" fmla="*/ 590550 h 1797050"/>
                  <a:gd name="connsiteX107" fmla="*/ 1481932 w 2363788"/>
                  <a:gd name="connsiteY107" fmla="*/ 612775 h 1797050"/>
                  <a:gd name="connsiteX108" fmla="*/ 1452563 w 2363788"/>
                  <a:gd name="connsiteY108" fmla="*/ 622300 h 1797050"/>
                  <a:gd name="connsiteX109" fmla="*/ 1512888 w 2363788"/>
                  <a:gd name="connsiteY109" fmla="*/ 638175 h 1797050"/>
                  <a:gd name="connsiteX110" fmla="*/ 1583532 w 2363788"/>
                  <a:gd name="connsiteY110" fmla="*/ 619919 h 1797050"/>
                  <a:gd name="connsiteX111" fmla="*/ 1624013 w 2363788"/>
                  <a:gd name="connsiteY111" fmla="*/ 613569 h 1797050"/>
                  <a:gd name="connsiteX112" fmla="*/ 1624807 w 2363788"/>
                  <a:gd name="connsiteY112" fmla="*/ 587375 h 1797050"/>
                  <a:gd name="connsiteX113" fmla="*/ 1643063 w 2363788"/>
                  <a:gd name="connsiteY113" fmla="*/ 593725 h 1797050"/>
                  <a:gd name="connsiteX114" fmla="*/ 1700213 w 2363788"/>
                  <a:gd name="connsiteY114" fmla="*/ 611981 h 1797050"/>
                  <a:gd name="connsiteX115" fmla="*/ 1705769 w 2363788"/>
                  <a:gd name="connsiteY115" fmla="*/ 575469 h 1797050"/>
                  <a:gd name="connsiteX116" fmla="*/ 1725613 w 2363788"/>
                  <a:gd name="connsiteY116" fmla="*/ 565150 h 1797050"/>
                  <a:gd name="connsiteX117" fmla="*/ 1804988 w 2363788"/>
                  <a:gd name="connsiteY117" fmla="*/ 508000 h 1797050"/>
                  <a:gd name="connsiteX118" fmla="*/ 1887538 w 2363788"/>
                  <a:gd name="connsiteY118" fmla="*/ 485775 h 1797050"/>
                  <a:gd name="connsiteX119" fmla="*/ 1954213 w 2363788"/>
                  <a:gd name="connsiteY119" fmla="*/ 415925 h 1797050"/>
                  <a:gd name="connsiteX120" fmla="*/ 1978819 w 2363788"/>
                  <a:gd name="connsiteY120" fmla="*/ 409575 h 1797050"/>
                  <a:gd name="connsiteX121" fmla="*/ 2008188 w 2363788"/>
                  <a:gd name="connsiteY121" fmla="*/ 396875 h 1797050"/>
                  <a:gd name="connsiteX122" fmla="*/ 2058194 w 2363788"/>
                  <a:gd name="connsiteY122" fmla="*/ 411956 h 1797050"/>
                  <a:gd name="connsiteX123" fmla="*/ 2079626 w 2363788"/>
                  <a:gd name="connsiteY123" fmla="*/ 452437 h 1797050"/>
                  <a:gd name="connsiteX124" fmla="*/ 2135188 w 2363788"/>
                  <a:gd name="connsiteY124" fmla="*/ 504825 h 1797050"/>
                  <a:gd name="connsiteX125" fmla="*/ 2196307 w 2363788"/>
                  <a:gd name="connsiteY125" fmla="*/ 536575 h 1797050"/>
                  <a:gd name="connsiteX126" fmla="*/ 2250282 w 2363788"/>
                  <a:gd name="connsiteY126" fmla="*/ 523081 h 1797050"/>
                  <a:gd name="connsiteX127" fmla="*/ 2267744 w 2363788"/>
                  <a:gd name="connsiteY127" fmla="*/ 531019 h 1797050"/>
                  <a:gd name="connsiteX128" fmla="*/ 2276475 w 2363788"/>
                  <a:gd name="connsiteY128" fmla="*/ 573881 h 1797050"/>
                  <a:gd name="connsiteX129" fmla="*/ 2325688 w 2363788"/>
                  <a:gd name="connsiteY129" fmla="*/ 606425 h 1797050"/>
                  <a:gd name="connsiteX130" fmla="*/ 2363788 w 2363788"/>
                  <a:gd name="connsiteY130" fmla="*/ 644525 h 1797050"/>
                  <a:gd name="connsiteX131" fmla="*/ 2312445 w 2363788"/>
                  <a:gd name="connsiteY131" fmla="*/ 772537 h 1797050"/>
                  <a:gd name="connsiteX132" fmla="*/ 2274888 w 2363788"/>
                  <a:gd name="connsiteY132" fmla="*/ 895350 h 1797050"/>
                  <a:gd name="connsiteX133" fmla="*/ 2249488 w 2363788"/>
                  <a:gd name="connsiteY133" fmla="*/ 949325 h 1797050"/>
                  <a:gd name="connsiteX134" fmla="*/ 2198688 w 2363788"/>
                  <a:gd name="connsiteY134" fmla="*/ 949325 h 1797050"/>
                  <a:gd name="connsiteX135" fmla="*/ 2176463 w 2363788"/>
                  <a:gd name="connsiteY135" fmla="*/ 993775 h 1797050"/>
                  <a:gd name="connsiteX136" fmla="*/ 2176463 w 2363788"/>
                  <a:gd name="connsiteY136" fmla="*/ 993775 h 1797050"/>
                  <a:gd name="connsiteX137" fmla="*/ 2182813 w 2363788"/>
                  <a:gd name="connsiteY137" fmla="*/ 1022350 h 1797050"/>
                  <a:gd name="connsiteX138" fmla="*/ 2147888 w 2363788"/>
                  <a:gd name="connsiteY138" fmla="*/ 1031875 h 1797050"/>
                  <a:gd name="connsiteX139" fmla="*/ 2097088 w 2363788"/>
                  <a:gd name="connsiteY139" fmla="*/ 1019175 h 1797050"/>
                  <a:gd name="connsiteX140" fmla="*/ 2103438 w 2363788"/>
                  <a:gd name="connsiteY140" fmla="*/ 1073150 h 1797050"/>
                  <a:gd name="connsiteX141" fmla="*/ 2116138 w 2363788"/>
                  <a:gd name="connsiteY141" fmla="*/ 1117600 h 1797050"/>
                  <a:gd name="connsiteX142" fmla="*/ 2052638 w 2363788"/>
                  <a:gd name="connsiteY142" fmla="*/ 1152525 h 1797050"/>
                  <a:gd name="connsiteX143" fmla="*/ 2068513 w 2363788"/>
                  <a:gd name="connsiteY143" fmla="*/ 1174750 h 1797050"/>
                  <a:gd name="connsiteX144" fmla="*/ 2049463 w 2363788"/>
                  <a:gd name="connsiteY144" fmla="*/ 1196975 h 1797050"/>
                  <a:gd name="connsiteX145" fmla="*/ 1970088 w 2363788"/>
                  <a:gd name="connsiteY145" fmla="*/ 1171575 h 1797050"/>
                  <a:gd name="connsiteX146" fmla="*/ 1944688 w 2363788"/>
                  <a:gd name="connsiteY146" fmla="*/ 1187450 h 1797050"/>
                  <a:gd name="connsiteX147" fmla="*/ 1909763 w 2363788"/>
                  <a:gd name="connsiteY147" fmla="*/ 1187450 h 1797050"/>
                  <a:gd name="connsiteX148" fmla="*/ 1909763 w 2363788"/>
                  <a:gd name="connsiteY148" fmla="*/ 1247775 h 1797050"/>
                  <a:gd name="connsiteX149" fmla="*/ 1925638 w 2363788"/>
                  <a:gd name="connsiteY149" fmla="*/ 1263650 h 1797050"/>
                  <a:gd name="connsiteX150" fmla="*/ 1935163 w 2363788"/>
                  <a:gd name="connsiteY150" fmla="*/ 1279525 h 1797050"/>
                  <a:gd name="connsiteX151" fmla="*/ 1944688 w 2363788"/>
                  <a:gd name="connsiteY151" fmla="*/ 1279525 h 1797050"/>
                  <a:gd name="connsiteX152" fmla="*/ 1935163 w 2363788"/>
                  <a:gd name="connsiteY152" fmla="*/ 1304925 h 1797050"/>
                  <a:gd name="connsiteX153" fmla="*/ 1954213 w 2363788"/>
                  <a:gd name="connsiteY153" fmla="*/ 1320800 h 1797050"/>
                  <a:gd name="connsiteX154" fmla="*/ 1951038 w 2363788"/>
                  <a:gd name="connsiteY154" fmla="*/ 1336675 h 1797050"/>
                  <a:gd name="connsiteX155" fmla="*/ 1906588 w 2363788"/>
                  <a:gd name="connsiteY155" fmla="*/ 1336675 h 1797050"/>
                  <a:gd name="connsiteX156" fmla="*/ 1903413 w 2363788"/>
                  <a:gd name="connsiteY156" fmla="*/ 1387475 h 1797050"/>
                  <a:gd name="connsiteX157" fmla="*/ 1903413 w 2363788"/>
                  <a:gd name="connsiteY157" fmla="*/ 1387475 h 1797050"/>
                  <a:gd name="connsiteX158" fmla="*/ 1903413 w 2363788"/>
                  <a:gd name="connsiteY158" fmla="*/ 1406525 h 1797050"/>
                  <a:gd name="connsiteX159" fmla="*/ 1938338 w 2363788"/>
                  <a:gd name="connsiteY159" fmla="*/ 1447800 h 1797050"/>
                  <a:gd name="connsiteX160" fmla="*/ 1992313 w 2363788"/>
                  <a:gd name="connsiteY160" fmla="*/ 1447800 h 1797050"/>
                  <a:gd name="connsiteX161" fmla="*/ 2062163 w 2363788"/>
                  <a:gd name="connsiteY161" fmla="*/ 1476375 h 1797050"/>
                  <a:gd name="connsiteX162" fmla="*/ 2062163 w 2363788"/>
                  <a:gd name="connsiteY162" fmla="*/ 1504950 h 1797050"/>
                  <a:gd name="connsiteX163" fmla="*/ 2036763 w 2363788"/>
                  <a:gd name="connsiteY163" fmla="*/ 1571625 h 1797050"/>
                  <a:gd name="connsiteX164" fmla="*/ 2065338 w 2363788"/>
                  <a:gd name="connsiteY164" fmla="*/ 1587500 h 1797050"/>
                  <a:gd name="connsiteX165" fmla="*/ 2106613 w 2363788"/>
                  <a:gd name="connsiteY165" fmla="*/ 1660525 h 1797050"/>
                  <a:gd name="connsiteX166" fmla="*/ 2055813 w 2363788"/>
                  <a:gd name="connsiteY166" fmla="*/ 1736725 h 1797050"/>
                  <a:gd name="connsiteX167" fmla="*/ 2030413 w 2363788"/>
                  <a:gd name="connsiteY167" fmla="*/ 1730375 h 1797050"/>
                  <a:gd name="connsiteX168" fmla="*/ 2008188 w 2363788"/>
                  <a:gd name="connsiteY168" fmla="*/ 1717675 h 1797050"/>
                  <a:gd name="connsiteX169" fmla="*/ 2001838 w 2363788"/>
                  <a:gd name="connsiteY169" fmla="*/ 1736725 h 1797050"/>
                  <a:gd name="connsiteX170" fmla="*/ 1960563 w 2363788"/>
                  <a:gd name="connsiteY170" fmla="*/ 1746250 h 1797050"/>
                  <a:gd name="connsiteX171" fmla="*/ 1954213 w 2363788"/>
                  <a:gd name="connsiteY171" fmla="*/ 1778000 h 1797050"/>
                  <a:gd name="connsiteX172" fmla="*/ 1903413 w 2363788"/>
                  <a:gd name="connsiteY172" fmla="*/ 1797050 h 1797050"/>
                  <a:gd name="connsiteX173" fmla="*/ 1881188 w 2363788"/>
                  <a:gd name="connsiteY173" fmla="*/ 1758950 h 1797050"/>
                  <a:gd name="connsiteX174" fmla="*/ 1843088 w 2363788"/>
                  <a:gd name="connsiteY174" fmla="*/ 1768475 h 1797050"/>
                  <a:gd name="connsiteX175" fmla="*/ 1846263 w 2363788"/>
                  <a:gd name="connsiteY175" fmla="*/ 1730375 h 1797050"/>
                  <a:gd name="connsiteX176" fmla="*/ 1827213 w 2363788"/>
                  <a:gd name="connsiteY176" fmla="*/ 1704975 h 1797050"/>
                  <a:gd name="connsiteX177" fmla="*/ 1862138 w 2363788"/>
                  <a:gd name="connsiteY177" fmla="*/ 1685925 h 1797050"/>
                  <a:gd name="connsiteX178" fmla="*/ 1804988 w 2363788"/>
                  <a:gd name="connsiteY178" fmla="*/ 1666875 h 1797050"/>
                  <a:gd name="connsiteX179" fmla="*/ 1792288 w 2363788"/>
                  <a:gd name="connsiteY179" fmla="*/ 1692275 h 1797050"/>
                  <a:gd name="connsiteX180" fmla="*/ 1747838 w 2363788"/>
                  <a:gd name="connsiteY180" fmla="*/ 1711325 h 1797050"/>
                  <a:gd name="connsiteX181" fmla="*/ 1741488 w 2363788"/>
                  <a:gd name="connsiteY181" fmla="*/ 1733550 h 1797050"/>
                  <a:gd name="connsiteX182" fmla="*/ 1725613 w 2363788"/>
                  <a:gd name="connsiteY182" fmla="*/ 1739900 h 1797050"/>
                  <a:gd name="connsiteX183" fmla="*/ 1703388 w 2363788"/>
                  <a:gd name="connsiteY183" fmla="*/ 1739900 h 1797050"/>
                  <a:gd name="connsiteX184" fmla="*/ 1716088 w 2363788"/>
                  <a:gd name="connsiteY184" fmla="*/ 1704975 h 1797050"/>
                  <a:gd name="connsiteX185" fmla="*/ 1741488 w 2363788"/>
                  <a:gd name="connsiteY185" fmla="*/ 1679575 h 1797050"/>
                  <a:gd name="connsiteX186" fmla="*/ 1731963 w 2363788"/>
                  <a:gd name="connsiteY186" fmla="*/ 1654175 h 1797050"/>
                  <a:gd name="connsiteX187" fmla="*/ 1709738 w 2363788"/>
                  <a:gd name="connsiteY187" fmla="*/ 1654175 h 1797050"/>
                  <a:gd name="connsiteX188" fmla="*/ 1697038 w 2363788"/>
                  <a:gd name="connsiteY188" fmla="*/ 1679575 h 1797050"/>
                  <a:gd name="connsiteX189" fmla="*/ 1665288 w 2363788"/>
                  <a:gd name="connsiteY189" fmla="*/ 1685925 h 1797050"/>
                  <a:gd name="connsiteX190" fmla="*/ 1630363 w 2363788"/>
                  <a:gd name="connsiteY190" fmla="*/ 1698625 h 1797050"/>
                  <a:gd name="connsiteX191" fmla="*/ 1601788 w 2363788"/>
                  <a:gd name="connsiteY191" fmla="*/ 1670050 h 1797050"/>
                  <a:gd name="connsiteX192" fmla="*/ 1598613 w 2363788"/>
                  <a:gd name="connsiteY192" fmla="*/ 1635125 h 1797050"/>
                  <a:gd name="connsiteX193" fmla="*/ 1570038 w 2363788"/>
                  <a:gd name="connsiteY193" fmla="*/ 1619250 h 1797050"/>
                  <a:gd name="connsiteX194" fmla="*/ 1560513 w 2363788"/>
                  <a:gd name="connsiteY194" fmla="*/ 1584325 h 1797050"/>
                  <a:gd name="connsiteX195" fmla="*/ 1519238 w 2363788"/>
                  <a:gd name="connsiteY195" fmla="*/ 1555750 h 1797050"/>
                  <a:gd name="connsiteX196" fmla="*/ 1500188 w 2363788"/>
                  <a:gd name="connsiteY196" fmla="*/ 1558925 h 1797050"/>
                  <a:gd name="connsiteX197" fmla="*/ 1468438 w 2363788"/>
                  <a:gd name="connsiteY197" fmla="*/ 1603375 h 1797050"/>
                  <a:gd name="connsiteX198" fmla="*/ 1420813 w 2363788"/>
                  <a:gd name="connsiteY198" fmla="*/ 1622425 h 1797050"/>
                  <a:gd name="connsiteX199" fmla="*/ 1395413 w 2363788"/>
                  <a:gd name="connsiteY199" fmla="*/ 1587500 h 1797050"/>
                  <a:gd name="connsiteX200" fmla="*/ 1370013 w 2363788"/>
                  <a:gd name="connsiteY200" fmla="*/ 1587500 h 1797050"/>
                  <a:gd name="connsiteX201" fmla="*/ 1271588 w 2363788"/>
                  <a:gd name="connsiteY201" fmla="*/ 1511300 h 1797050"/>
                  <a:gd name="connsiteX202" fmla="*/ 1277938 w 2363788"/>
                  <a:gd name="connsiteY202" fmla="*/ 1463675 h 1797050"/>
                  <a:gd name="connsiteX203" fmla="*/ 1239838 w 2363788"/>
                  <a:gd name="connsiteY203" fmla="*/ 1457325 h 1797050"/>
                  <a:gd name="connsiteX204" fmla="*/ 1223963 w 2363788"/>
                  <a:gd name="connsiteY204" fmla="*/ 1482725 h 1797050"/>
                  <a:gd name="connsiteX205" fmla="*/ 1189038 w 2363788"/>
                  <a:gd name="connsiteY205" fmla="*/ 1482725 h 1797050"/>
                  <a:gd name="connsiteX206" fmla="*/ 1141413 w 2363788"/>
                  <a:gd name="connsiteY206" fmla="*/ 1460500 h 1797050"/>
                  <a:gd name="connsiteX207" fmla="*/ 1093788 w 2363788"/>
                  <a:gd name="connsiteY207" fmla="*/ 1495425 h 1797050"/>
                  <a:gd name="connsiteX208" fmla="*/ 1100138 w 2363788"/>
                  <a:gd name="connsiteY208" fmla="*/ 1511300 h 1797050"/>
                  <a:gd name="connsiteX209" fmla="*/ 1081088 w 2363788"/>
                  <a:gd name="connsiteY209" fmla="*/ 1530350 h 1797050"/>
                  <a:gd name="connsiteX210" fmla="*/ 1036638 w 2363788"/>
                  <a:gd name="connsiteY210" fmla="*/ 1530350 h 1797050"/>
                  <a:gd name="connsiteX211" fmla="*/ 1008063 w 2363788"/>
                  <a:gd name="connsiteY211" fmla="*/ 1574800 h 1797050"/>
                  <a:gd name="connsiteX212" fmla="*/ 960438 w 2363788"/>
                  <a:gd name="connsiteY212" fmla="*/ 1571625 h 1797050"/>
                  <a:gd name="connsiteX213" fmla="*/ 954088 w 2363788"/>
                  <a:gd name="connsiteY213" fmla="*/ 1587500 h 1797050"/>
                  <a:gd name="connsiteX214" fmla="*/ 966788 w 2363788"/>
                  <a:gd name="connsiteY214" fmla="*/ 1670050 h 1797050"/>
                  <a:gd name="connsiteX215" fmla="*/ 941388 w 2363788"/>
                  <a:gd name="connsiteY215" fmla="*/ 1714500 h 1797050"/>
                  <a:gd name="connsiteX216" fmla="*/ 903288 w 2363788"/>
                  <a:gd name="connsiteY216" fmla="*/ 1720850 h 1797050"/>
                  <a:gd name="connsiteX217" fmla="*/ 900113 w 2363788"/>
                  <a:gd name="connsiteY217" fmla="*/ 1746250 h 1797050"/>
                  <a:gd name="connsiteX218" fmla="*/ 871538 w 2363788"/>
                  <a:gd name="connsiteY218" fmla="*/ 1746250 h 1797050"/>
                  <a:gd name="connsiteX219" fmla="*/ 855663 w 2363788"/>
                  <a:gd name="connsiteY219" fmla="*/ 1758950 h 1797050"/>
                  <a:gd name="connsiteX220" fmla="*/ 849313 w 2363788"/>
                  <a:gd name="connsiteY220" fmla="*/ 1771650 h 1797050"/>
                  <a:gd name="connsiteX221" fmla="*/ 830263 w 2363788"/>
                  <a:gd name="connsiteY221" fmla="*/ 1765300 h 1797050"/>
                  <a:gd name="connsiteX222" fmla="*/ 820738 w 2363788"/>
                  <a:gd name="connsiteY222" fmla="*/ 1752600 h 1797050"/>
                  <a:gd name="connsiteX223" fmla="*/ 792163 w 2363788"/>
                  <a:gd name="connsiteY223" fmla="*/ 1771650 h 1797050"/>
                  <a:gd name="connsiteX224" fmla="*/ 693738 w 2363788"/>
                  <a:gd name="connsiteY224" fmla="*/ 1701800 h 1797050"/>
                  <a:gd name="connsiteX225" fmla="*/ 652463 w 2363788"/>
                  <a:gd name="connsiteY225" fmla="*/ 1720850 h 1797050"/>
                  <a:gd name="connsiteX226" fmla="*/ 617538 w 2363788"/>
                  <a:gd name="connsiteY226" fmla="*/ 1685925 h 1797050"/>
                  <a:gd name="connsiteX227" fmla="*/ 582613 w 2363788"/>
                  <a:gd name="connsiteY227" fmla="*/ 1689100 h 1797050"/>
                  <a:gd name="connsiteX228" fmla="*/ 573088 w 2363788"/>
                  <a:gd name="connsiteY228" fmla="*/ 1609725 h 1797050"/>
                  <a:gd name="connsiteX229" fmla="*/ 525463 w 2363788"/>
                  <a:gd name="connsiteY229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96888 w 2363788"/>
                  <a:gd name="connsiteY2" fmla="*/ 1574800 h 1797050"/>
                  <a:gd name="connsiteX3" fmla="*/ 487363 w 2363788"/>
                  <a:gd name="connsiteY3" fmla="*/ 1584325 h 1797050"/>
                  <a:gd name="connsiteX4" fmla="*/ 465138 w 2363788"/>
                  <a:gd name="connsiteY4" fmla="*/ 1568450 h 1797050"/>
                  <a:gd name="connsiteX5" fmla="*/ 458788 w 2363788"/>
                  <a:gd name="connsiteY5" fmla="*/ 1558925 h 1797050"/>
                  <a:gd name="connsiteX6" fmla="*/ 439738 w 2363788"/>
                  <a:gd name="connsiteY6" fmla="*/ 1552575 h 1797050"/>
                  <a:gd name="connsiteX7" fmla="*/ 430213 w 2363788"/>
                  <a:gd name="connsiteY7" fmla="*/ 1549400 h 1797050"/>
                  <a:gd name="connsiteX8" fmla="*/ 420688 w 2363788"/>
                  <a:gd name="connsiteY8" fmla="*/ 1539875 h 1797050"/>
                  <a:gd name="connsiteX9" fmla="*/ 407988 w 2363788"/>
                  <a:gd name="connsiteY9" fmla="*/ 1530350 h 1797050"/>
                  <a:gd name="connsiteX10" fmla="*/ 363538 w 2363788"/>
                  <a:gd name="connsiteY10" fmla="*/ 1498600 h 1797050"/>
                  <a:gd name="connsiteX11" fmla="*/ 338138 w 2363788"/>
                  <a:gd name="connsiteY11" fmla="*/ 1492250 h 1797050"/>
                  <a:gd name="connsiteX12" fmla="*/ 300038 w 2363788"/>
                  <a:gd name="connsiteY12" fmla="*/ 1444625 h 1797050"/>
                  <a:gd name="connsiteX13" fmla="*/ 271463 w 2363788"/>
                  <a:gd name="connsiteY13" fmla="*/ 1444625 h 1797050"/>
                  <a:gd name="connsiteX14" fmla="*/ 271463 w 2363788"/>
                  <a:gd name="connsiteY14" fmla="*/ 1406525 h 1797050"/>
                  <a:gd name="connsiteX15" fmla="*/ 258763 w 2363788"/>
                  <a:gd name="connsiteY15" fmla="*/ 1387475 h 1797050"/>
                  <a:gd name="connsiteX16" fmla="*/ 258763 w 2363788"/>
                  <a:gd name="connsiteY16" fmla="*/ 1327150 h 1797050"/>
                  <a:gd name="connsiteX17" fmla="*/ 277813 w 2363788"/>
                  <a:gd name="connsiteY17" fmla="*/ 1209675 h 1797050"/>
                  <a:gd name="connsiteX18" fmla="*/ 258763 w 2363788"/>
                  <a:gd name="connsiteY18" fmla="*/ 1162050 h 1797050"/>
                  <a:gd name="connsiteX19" fmla="*/ 274638 w 2363788"/>
                  <a:gd name="connsiteY19" fmla="*/ 1120775 h 1797050"/>
                  <a:gd name="connsiteX20" fmla="*/ 258763 w 2363788"/>
                  <a:gd name="connsiteY20" fmla="*/ 1066800 h 1797050"/>
                  <a:gd name="connsiteX21" fmla="*/ 258763 w 2363788"/>
                  <a:gd name="connsiteY21" fmla="*/ 1025525 h 1797050"/>
                  <a:gd name="connsiteX22" fmla="*/ 227013 w 2363788"/>
                  <a:gd name="connsiteY22" fmla="*/ 984250 h 1797050"/>
                  <a:gd name="connsiteX23" fmla="*/ 246063 w 2363788"/>
                  <a:gd name="connsiteY23" fmla="*/ 949325 h 1797050"/>
                  <a:gd name="connsiteX24" fmla="*/ 246063 w 2363788"/>
                  <a:gd name="connsiteY24" fmla="*/ 911225 h 1797050"/>
                  <a:gd name="connsiteX25" fmla="*/ 284163 w 2363788"/>
                  <a:gd name="connsiteY25" fmla="*/ 895350 h 1797050"/>
                  <a:gd name="connsiteX26" fmla="*/ 325438 w 2363788"/>
                  <a:gd name="connsiteY26" fmla="*/ 901700 h 1797050"/>
                  <a:gd name="connsiteX27" fmla="*/ 331788 w 2363788"/>
                  <a:gd name="connsiteY27" fmla="*/ 850900 h 1797050"/>
                  <a:gd name="connsiteX28" fmla="*/ 354013 w 2363788"/>
                  <a:gd name="connsiteY28" fmla="*/ 812800 h 1797050"/>
                  <a:gd name="connsiteX29" fmla="*/ 401638 w 2363788"/>
                  <a:gd name="connsiteY29" fmla="*/ 819150 h 1797050"/>
                  <a:gd name="connsiteX30" fmla="*/ 442913 w 2363788"/>
                  <a:gd name="connsiteY30" fmla="*/ 784225 h 1797050"/>
                  <a:gd name="connsiteX31" fmla="*/ 442913 w 2363788"/>
                  <a:gd name="connsiteY31" fmla="*/ 733425 h 1797050"/>
                  <a:gd name="connsiteX32" fmla="*/ 474663 w 2363788"/>
                  <a:gd name="connsiteY32" fmla="*/ 698500 h 1797050"/>
                  <a:gd name="connsiteX33" fmla="*/ 420688 w 2363788"/>
                  <a:gd name="connsiteY33" fmla="*/ 682625 h 1797050"/>
                  <a:gd name="connsiteX34" fmla="*/ 395288 w 2363788"/>
                  <a:gd name="connsiteY34" fmla="*/ 650875 h 1797050"/>
                  <a:gd name="connsiteX35" fmla="*/ 366713 w 2363788"/>
                  <a:gd name="connsiteY35" fmla="*/ 666750 h 1797050"/>
                  <a:gd name="connsiteX36" fmla="*/ 341313 w 2363788"/>
                  <a:gd name="connsiteY36" fmla="*/ 660400 h 1797050"/>
                  <a:gd name="connsiteX37" fmla="*/ 354013 w 2363788"/>
                  <a:gd name="connsiteY37" fmla="*/ 628650 h 1797050"/>
                  <a:gd name="connsiteX38" fmla="*/ 341313 w 2363788"/>
                  <a:gd name="connsiteY38" fmla="*/ 600075 h 1797050"/>
                  <a:gd name="connsiteX39" fmla="*/ 363538 w 2363788"/>
                  <a:gd name="connsiteY39" fmla="*/ 587375 h 1797050"/>
                  <a:gd name="connsiteX40" fmla="*/ 373063 w 2363788"/>
                  <a:gd name="connsiteY40" fmla="*/ 561975 h 1797050"/>
                  <a:gd name="connsiteX41" fmla="*/ 261938 w 2363788"/>
                  <a:gd name="connsiteY41" fmla="*/ 536575 h 1797050"/>
                  <a:gd name="connsiteX42" fmla="*/ 217488 w 2363788"/>
                  <a:gd name="connsiteY42" fmla="*/ 504825 h 1797050"/>
                  <a:gd name="connsiteX43" fmla="*/ 179388 w 2363788"/>
                  <a:gd name="connsiteY43" fmla="*/ 469900 h 1797050"/>
                  <a:gd name="connsiteX44" fmla="*/ 177800 w 2363788"/>
                  <a:gd name="connsiteY44" fmla="*/ 415131 h 1797050"/>
                  <a:gd name="connsiteX45" fmla="*/ 125413 w 2363788"/>
                  <a:gd name="connsiteY45" fmla="*/ 412750 h 1797050"/>
                  <a:gd name="connsiteX46" fmla="*/ 92869 w 2363788"/>
                  <a:gd name="connsiteY46" fmla="*/ 403225 h 1797050"/>
                  <a:gd name="connsiteX47" fmla="*/ 77788 w 2363788"/>
                  <a:gd name="connsiteY47" fmla="*/ 422275 h 1797050"/>
                  <a:gd name="connsiteX48" fmla="*/ 39688 w 2363788"/>
                  <a:gd name="connsiteY48" fmla="*/ 420688 h 1797050"/>
                  <a:gd name="connsiteX49" fmla="*/ 0 w 2363788"/>
                  <a:gd name="connsiteY49" fmla="*/ 381794 h 1797050"/>
                  <a:gd name="connsiteX50" fmla="*/ 33338 w 2363788"/>
                  <a:gd name="connsiteY50" fmla="*/ 350838 h 1797050"/>
                  <a:gd name="connsiteX51" fmla="*/ 14288 w 2363788"/>
                  <a:gd name="connsiteY51" fmla="*/ 339725 h 1797050"/>
                  <a:gd name="connsiteX52" fmla="*/ 14288 w 2363788"/>
                  <a:gd name="connsiteY52" fmla="*/ 304800 h 1797050"/>
                  <a:gd name="connsiteX53" fmla="*/ 39688 w 2363788"/>
                  <a:gd name="connsiteY53" fmla="*/ 294481 h 1797050"/>
                  <a:gd name="connsiteX54" fmla="*/ 25400 w 2363788"/>
                  <a:gd name="connsiteY54" fmla="*/ 259556 h 1797050"/>
                  <a:gd name="connsiteX55" fmla="*/ 65883 w 2363788"/>
                  <a:gd name="connsiteY55" fmla="*/ 256381 h 1797050"/>
                  <a:gd name="connsiteX56" fmla="*/ 111126 w 2363788"/>
                  <a:gd name="connsiteY56" fmla="*/ 238125 h 1797050"/>
                  <a:gd name="connsiteX57" fmla="*/ 127794 w 2363788"/>
                  <a:gd name="connsiteY57" fmla="*/ 222250 h 1797050"/>
                  <a:gd name="connsiteX58" fmla="*/ 130969 w 2363788"/>
                  <a:gd name="connsiteY58" fmla="*/ 196057 h 1797050"/>
                  <a:gd name="connsiteX59" fmla="*/ 163513 w 2363788"/>
                  <a:gd name="connsiteY59" fmla="*/ 196850 h 1797050"/>
                  <a:gd name="connsiteX60" fmla="*/ 169863 w 2363788"/>
                  <a:gd name="connsiteY60" fmla="*/ 164306 h 1797050"/>
                  <a:gd name="connsiteX61" fmla="*/ 188913 w 2363788"/>
                  <a:gd name="connsiteY61" fmla="*/ 163513 h 1797050"/>
                  <a:gd name="connsiteX62" fmla="*/ 196057 w 2363788"/>
                  <a:gd name="connsiteY62" fmla="*/ 100806 h 1797050"/>
                  <a:gd name="connsiteX63" fmla="*/ 251619 w 2363788"/>
                  <a:gd name="connsiteY63" fmla="*/ 107950 h 1797050"/>
                  <a:gd name="connsiteX64" fmla="*/ 296863 w 2363788"/>
                  <a:gd name="connsiteY64" fmla="*/ 104775 h 1797050"/>
                  <a:gd name="connsiteX65" fmla="*/ 335757 w 2363788"/>
                  <a:gd name="connsiteY65" fmla="*/ 100807 h 1797050"/>
                  <a:gd name="connsiteX66" fmla="*/ 349251 w 2363788"/>
                  <a:gd name="connsiteY66" fmla="*/ 113507 h 1797050"/>
                  <a:gd name="connsiteX67" fmla="*/ 379412 w 2363788"/>
                  <a:gd name="connsiteY67" fmla="*/ 125413 h 1797050"/>
                  <a:gd name="connsiteX68" fmla="*/ 401638 w 2363788"/>
                  <a:gd name="connsiteY68" fmla="*/ 107950 h 1797050"/>
                  <a:gd name="connsiteX69" fmla="*/ 404813 w 2363788"/>
                  <a:gd name="connsiteY69" fmla="*/ 107950 h 1797050"/>
                  <a:gd name="connsiteX70" fmla="*/ 411163 w 2363788"/>
                  <a:gd name="connsiteY70" fmla="*/ 120650 h 1797050"/>
                  <a:gd name="connsiteX71" fmla="*/ 430213 w 2363788"/>
                  <a:gd name="connsiteY71" fmla="*/ 120650 h 1797050"/>
                  <a:gd name="connsiteX72" fmla="*/ 438151 w 2363788"/>
                  <a:gd name="connsiteY72" fmla="*/ 102394 h 1797050"/>
                  <a:gd name="connsiteX73" fmla="*/ 366713 w 2363788"/>
                  <a:gd name="connsiteY73" fmla="*/ 55563 h 1797050"/>
                  <a:gd name="connsiteX74" fmla="*/ 385763 w 2363788"/>
                  <a:gd name="connsiteY74" fmla="*/ 43656 h 1797050"/>
                  <a:gd name="connsiteX75" fmla="*/ 434976 w 2363788"/>
                  <a:gd name="connsiteY75" fmla="*/ 42862 h 1797050"/>
                  <a:gd name="connsiteX76" fmla="*/ 455613 w 2363788"/>
                  <a:gd name="connsiteY76" fmla="*/ 63500 h 1797050"/>
                  <a:gd name="connsiteX77" fmla="*/ 513557 w 2363788"/>
                  <a:gd name="connsiteY77" fmla="*/ 75406 h 1797050"/>
                  <a:gd name="connsiteX78" fmla="*/ 608013 w 2363788"/>
                  <a:gd name="connsiteY78" fmla="*/ 22225 h 1797050"/>
                  <a:gd name="connsiteX79" fmla="*/ 640557 w 2363788"/>
                  <a:gd name="connsiteY79" fmla="*/ 31750 h 1797050"/>
                  <a:gd name="connsiteX80" fmla="*/ 646113 w 2363788"/>
                  <a:gd name="connsiteY80" fmla="*/ 0 h 1797050"/>
                  <a:gd name="connsiteX81" fmla="*/ 716757 w 2363788"/>
                  <a:gd name="connsiteY81" fmla="*/ 5556 h 1797050"/>
                  <a:gd name="connsiteX82" fmla="*/ 725488 w 2363788"/>
                  <a:gd name="connsiteY82" fmla="*/ 31750 h 1797050"/>
                  <a:gd name="connsiteX83" fmla="*/ 752476 w 2363788"/>
                  <a:gd name="connsiteY83" fmla="*/ 63500 h 1797050"/>
                  <a:gd name="connsiteX84" fmla="*/ 767556 w 2363788"/>
                  <a:gd name="connsiteY84" fmla="*/ 44450 h 1797050"/>
                  <a:gd name="connsiteX85" fmla="*/ 808038 w 2363788"/>
                  <a:gd name="connsiteY85" fmla="*/ 41275 h 1797050"/>
                  <a:gd name="connsiteX86" fmla="*/ 827088 w 2363788"/>
                  <a:gd name="connsiteY86" fmla="*/ 34925 h 1797050"/>
                  <a:gd name="connsiteX87" fmla="*/ 846138 w 2363788"/>
                  <a:gd name="connsiteY87" fmla="*/ 6350 h 1797050"/>
                  <a:gd name="connsiteX88" fmla="*/ 889794 w 2363788"/>
                  <a:gd name="connsiteY88" fmla="*/ 12700 h 1797050"/>
                  <a:gd name="connsiteX89" fmla="*/ 902494 w 2363788"/>
                  <a:gd name="connsiteY89" fmla="*/ 83344 h 1797050"/>
                  <a:gd name="connsiteX90" fmla="*/ 954088 w 2363788"/>
                  <a:gd name="connsiteY90" fmla="*/ 123825 h 1797050"/>
                  <a:gd name="connsiteX91" fmla="*/ 998538 w 2363788"/>
                  <a:gd name="connsiteY91" fmla="*/ 203200 h 1797050"/>
                  <a:gd name="connsiteX92" fmla="*/ 1039020 w 2363788"/>
                  <a:gd name="connsiteY92" fmla="*/ 228600 h 1797050"/>
                  <a:gd name="connsiteX93" fmla="*/ 1075532 w 2363788"/>
                  <a:gd name="connsiteY93" fmla="*/ 230981 h 1797050"/>
                  <a:gd name="connsiteX94" fmla="*/ 1130830 w 2363788"/>
                  <a:gd name="connsiteY94" fmla="*/ 283633 h 1797050"/>
                  <a:gd name="connsiteX95" fmla="*/ 1171046 w 2363788"/>
                  <a:gd name="connsiteY95" fmla="*/ 281517 h 1797050"/>
                  <a:gd name="connsiteX96" fmla="*/ 1208088 w 2363788"/>
                  <a:gd name="connsiteY96" fmla="*/ 317500 h 1797050"/>
                  <a:gd name="connsiteX97" fmla="*/ 1208088 w 2363788"/>
                  <a:gd name="connsiteY97" fmla="*/ 346075 h 1797050"/>
                  <a:gd name="connsiteX98" fmla="*/ 1281113 w 2363788"/>
                  <a:gd name="connsiteY98" fmla="*/ 384175 h 1797050"/>
                  <a:gd name="connsiteX99" fmla="*/ 1303338 w 2363788"/>
                  <a:gd name="connsiteY99" fmla="*/ 416983 h 1797050"/>
                  <a:gd name="connsiteX100" fmla="*/ 1284288 w 2363788"/>
                  <a:gd name="connsiteY100" fmla="*/ 460375 h 1797050"/>
                  <a:gd name="connsiteX101" fmla="*/ 1338263 w 2363788"/>
                  <a:gd name="connsiteY101" fmla="*/ 504825 h 1797050"/>
                  <a:gd name="connsiteX102" fmla="*/ 1380332 w 2363788"/>
                  <a:gd name="connsiteY102" fmla="*/ 503238 h 1797050"/>
                  <a:gd name="connsiteX103" fmla="*/ 1404938 w 2363788"/>
                  <a:gd name="connsiteY103" fmla="*/ 530225 h 1797050"/>
                  <a:gd name="connsiteX104" fmla="*/ 1435895 w 2363788"/>
                  <a:gd name="connsiteY104" fmla="*/ 526475 h 1797050"/>
                  <a:gd name="connsiteX105" fmla="*/ 1470026 w 2363788"/>
                  <a:gd name="connsiteY105" fmla="*/ 548578 h 1797050"/>
                  <a:gd name="connsiteX106" fmla="*/ 1493838 w 2363788"/>
                  <a:gd name="connsiteY106" fmla="*/ 590550 h 1797050"/>
                  <a:gd name="connsiteX107" fmla="*/ 1481932 w 2363788"/>
                  <a:gd name="connsiteY107" fmla="*/ 612775 h 1797050"/>
                  <a:gd name="connsiteX108" fmla="*/ 1452563 w 2363788"/>
                  <a:gd name="connsiteY108" fmla="*/ 622300 h 1797050"/>
                  <a:gd name="connsiteX109" fmla="*/ 1512888 w 2363788"/>
                  <a:gd name="connsiteY109" fmla="*/ 638175 h 1797050"/>
                  <a:gd name="connsiteX110" fmla="*/ 1583532 w 2363788"/>
                  <a:gd name="connsiteY110" fmla="*/ 619919 h 1797050"/>
                  <a:gd name="connsiteX111" fmla="*/ 1624013 w 2363788"/>
                  <a:gd name="connsiteY111" fmla="*/ 613569 h 1797050"/>
                  <a:gd name="connsiteX112" fmla="*/ 1624807 w 2363788"/>
                  <a:gd name="connsiteY112" fmla="*/ 587375 h 1797050"/>
                  <a:gd name="connsiteX113" fmla="*/ 1643063 w 2363788"/>
                  <a:gd name="connsiteY113" fmla="*/ 593725 h 1797050"/>
                  <a:gd name="connsiteX114" fmla="*/ 1700213 w 2363788"/>
                  <a:gd name="connsiteY114" fmla="*/ 611981 h 1797050"/>
                  <a:gd name="connsiteX115" fmla="*/ 1705769 w 2363788"/>
                  <a:gd name="connsiteY115" fmla="*/ 575469 h 1797050"/>
                  <a:gd name="connsiteX116" fmla="*/ 1725613 w 2363788"/>
                  <a:gd name="connsiteY116" fmla="*/ 565150 h 1797050"/>
                  <a:gd name="connsiteX117" fmla="*/ 1804988 w 2363788"/>
                  <a:gd name="connsiteY117" fmla="*/ 508000 h 1797050"/>
                  <a:gd name="connsiteX118" fmla="*/ 1887538 w 2363788"/>
                  <a:gd name="connsiteY118" fmla="*/ 485775 h 1797050"/>
                  <a:gd name="connsiteX119" fmla="*/ 1954213 w 2363788"/>
                  <a:gd name="connsiteY119" fmla="*/ 415925 h 1797050"/>
                  <a:gd name="connsiteX120" fmla="*/ 1978819 w 2363788"/>
                  <a:gd name="connsiteY120" fmla="*/ 409575 h 1797050"/>
                  <a:gd name="connsiteX121" fmla="*/ 2008188 w 2363788"/>
                  <a:gd name="connsiteY121" fmla="*/ 396875 h 1797050"/>
                  <a:gd name="connsiteX122" fmla="*/ 2058194 w 2363788"/>
                  <a:gd name="connsiteY122" fmla="*/ 411956 h 1797050"/>
                  <a:gd name="connsiteX123" fmla="*/ 2079626 w 2363788"/>
                  <a:gd name="connsiteY123" fmla="*/ 452437 h 1797050"/>
                  <a:gd name="connsiteX124" fmla="*/ 2135188 w 2363788"/>
                  <a:gd name="connsiteY124" fmla="*/ 504825 h 1797050"/>
                  <a:gd name="connsiteX125" fmla="*/ 2196307 w 2363788"/>
                  <a:gd name="connsiteY125" fmla="*/ 536575 h 1797050"/>
                  <a:gd name="connsiteX126" fmla="*/ 2250282 w 2363788"/>
                  <a:gd name="connsiteY126" fmla="*/ 523081 h 1797050"/>
                  <a:gd name="connsiteX127" fmla="*/ 2267744 w 2363788"/>
                  <a:gd name="connsiteY127" fmla="*/ 531019 h 1797050"/>
                  <a:gd name="connsiteX128" fmla="*/ 2276475 w 2363788"/>
                  <a:gd name="connsiteY128" fmla="*/ 573881 h 1797050"/>
                  <a:gd name="connsiteX129" fmla="*/ 2325688 w 2363788"/>
                  <a:gd name="connsiteY129" fmla="*/ 606425 h 1797050"/>
                  <a:gd name="connsiteX130" fmla="*/ 2363788 w 2363788"/>
                  <a:gd name="connsiteY130" fmla="*/ 644525 h 1797050"/>
                  <a:gd name="connsiteX131" fmla="*/ 2312445 w 2363788"/>
                  <a:gd name="connsiteY131" fmla="*/ 772537 h 1797050"/>
                  <a:gd name="connsiteX132" fmla="*/ 2274888 w 2363788"/>
                  <a:gd name="connsiteY132" fmla="*/ 895350 h 1797050"/>
                  <a:gd name="connsiteX133" fmla="*/ 2249488 w 2363788"/>
                  <a:gd name="connsiteY133" fmla="*/ 949325 h 1797050"/>
                  <a:gd name="connsiteX134" fmla="*/ 2198688 w 2363788"/>
                  <a:gd name="connsiteY134" fmla="*/ 949325 h 1797050"/>
                  <a:gd name="connsiteX135" fmla="*/ 2176463 w 2363788"/>
                  <a:gd name="connsiteY135" fmla="*/ 993775 h 1797050"/>
                  <a:gd name="connsiteX136" fmla="*/ 2176463 w 2363788"/>
                  <a:gd name="connsiteY136" fmla="*/ 993775 h 1797050"/>
                  <a:gd name="connsiteX137" fmla="*/ 2182813 w 2363788"/>
                  <a:gd name="connsiteY137" fmla="*/ 1022350 h 1797050"/>
                  <a:gd name="connsiteX138" fmla="*/ 2147888 w 2363788"/>
                  <a:gd name="connsiteY138" fmla="*/ 1031875 h 1797050"/>
                  <a:gd name="connsiteX139" fmla="*/ 2097088 w 2363788"/>
                  <a:gd name="connsiteY139" fmla="*/ 1019175 h 1797050"/>
                  <a:gd name="connsiteX140" fmla="*/ 2103438 w 2363788"/>
                  <a:gd name="connsiteY140" fmla="*/ 1073150 h 1797050"/>
                  <a:gd name="connsiteX141" fmla="*/ 2116138 w 2363788"/>
                  <a:gd name="connsiteY141" fmla="*/ 1117600 h 1797050"/>
                  <a:gd name="connsiteX142" fmla="*/ 2052638 w 2363788"/>
                  <a:gd name="connsiteY142" fmla="*/ 1152525 h 1797050"/>
                  <a:gd name="connsiteX143" fmla="*/ 2068513 w 2363788"/>
                  <a:gd name="connsiteY143" fmla="*/ 1174750 h 1797050"/>
                  <a:gd name="connsiteX144" fmla="*/ 2049463 w 2363788"/>
                  <a:gd name="connsiteY144" fmla="*/ 1196975 h 1797050"/>
                  <a:gd name="connsiteX145" fmla="*/ 1970088 w 2363788"/>
                  <a:gd name="connsiteY145" fmla="*/ 1171575 h 1797050"/>
                  <a:gd name="connsiteX146" fmla="*/ 1944688 w 2363788"/>
                  <a:gd name="connsiteY146" fmla="*/ 1187450 h 1797050"/>
                  <a:gd name="connsiteX147" fmla="*/ 1909763 w 2363788"/>
                  <a:gd name="connsiteY147" fmla="*/ 1187450 h 1797050"/>
                  <a:gd name="connsiteX148" fmla="*/ 1909763 w 2363788"/>
                  <a:gd name="connsiteY148" fmla="*/ 1247775 h 1797050"/>
                  <a:gd name="connsiteX149" fmla="*/ 1925638 w 2363788"/>
                  <a:gd name="connsiteY149" fmla="*/ 1263650 h 1797050"/>
                  <a:gd name="connsiteX150" fmla="*/ 1935163 w 2363788"/>
                  <a:gd name="connsiteY150" fmla="*/ 1279525 h 1797050"/>
                  <a:gd name="connsiteX151" fmla="*/ 1944688 w 2363788"/>
                  <a:gd name="connsiteY151" fmla="*/ 1279525 h 1797050"/>
                  <a:gd name="connsiteX152" fmla="*/ 1935163 w 2363788"/>
                  <a:gd name="connsiteY152" fmla="*/ 1304925 h 1797050"/>
                  <a:gd name="connsiteX153" fmla="*/ 1954213 w 2363788"/>
                  <a:gd name="connsiteY153" fmla="*/ 1320800 h 1797050"/>
                  <a:gd name="connsiteX154" fmla="*/ 1951038 w 2363788"/>
                  <a:gd name="connsiteY154" fmla="*/ 1336675 h 1797050"/>
                  <a:gd name="connsiteX155" fmla="*/ 1906588 w 2363788"/>
                  <a:gd name="connsiteY155" fmla="*/ 1336675 h 1797050"/>
                  <a:gd name="connsiteX156" fmla="*/ 1903413 w 2363788"/>
                  <a:gd name="connsiteY156" fmla="*/ 1387475 h 1797050"/>
                  <a:gd name="connsiteX157" fmla="*/ 1903413 w 2363788"/>
                  <a:gd name="connsiteY157" fmla="*/ 1387475 h 1797050"/>
                  <a:gd name="connsiteX158" fmla="*/ 1903413 w 2363788"/>
                  <a:gd name="connsiteY158" fmla="*/ 1406525 h 1797050"/>
                  <a:gd name="connsiteX159" fmla="*/ 1938338 w 2363788"/>
                  <a:gd name="connsiteY159" fmla="*/ 1447800 h 1797050"/>
                  <a:gd name="connsiteX160" fmla="*/ 1992313 w 2363788"/>
                  <a:gd name="connsiteY160" fmla="*/ 1447800 h 1797050"/>
                  <a:gd name="connsiteX161" fmla="*/ 2062163 w 2363788"/>
                  <a:gd name="connsiteY161" fmla="*/ 1476375 h 1797050"/>
                  <a:gd name="connsiteX162" fmla="*/ 2062163 w 2363788"/>
                  <a:gd name="connsiteY162" fmla="*/ 1504950 h 1797050"/>
                  <a:gd name="connsiteX163" fmla="*/ 2036763 w 2363788"/>
                  <a:gd name="connsiteY163" fmla="*/ 1571625 h 1797050"/>
                  <a:gd name="connsiteX164" fmla="*/ 2065338 w 2363788"/>
                  <a:gd name="connsiteY164" fmla="*/ 1587500 h 1797050"/>
                  <a:gd name="connsiteX165" fmla="*/ 2106613 w 2363788"/>
                  <a:gd name="connsiteY165" fmla="*/ 1660525 h 1797050"/>
                  <a:gd name="connsiteX166" fmla="*/ 2055813 w 2363788"/>
                  <a:gd name="connsiteY166" fmla="*/ 1736725 h 1797050"/>
                  <a:gd name="connsiteX167" fmla="*/ 2030413 w 2363788"/>
                  <a:gd name="connsiteY167" fmla="*/ 1730375 h 1797050"/>
                  <a:gd name="connsiteX168" fmla="*/ 2008188 w 2363788"/>
                  <a:gd name="connsiteY168" fmla="*/ 1717675 h 1797050"/>
                  <a:gd name="connsiteX169" fmla="*/ 2001838 w 2363788"/>
                  <a:gd name="connsiteY169" fmla="*/ 1736725 h 1797050"/>
                  <a:gd name="connsiteX170" fmla="*/ 1960563 w 2363788"/>
                  <a:gd name="connsiteY170" fmla="*/ 1746250 h 1797050"/>
                  <a:gd name="connsiteX171" fmla="*/ 1954213 w 2363788"/>
                  <a:gd name="connsiteY171" fmla="*/ 1778000 h 1797050"/>
                  <a:gd name="connsiteX172" fmla="*/ 1903413 w 2363788"/>
                  <a:gd name="connsiteY172" fmla="*/ 1797050 h 1797050"/>
                  <a:gd name="connsiteX173" fmla="*/ 1881188 w 2363788"/>
                  <a:gd name="connsiteY173" fmla="*/ 1758950 h 1797050"/>
                  <a:gd name="connsiteX174" fmla="*/ 1843088 w 2363788"/>
                  <a:gd name="connsiteY174" fmla="*/ 1768475 h 1797050"/>
                  <a:gd name="connsiteX175" fmla="*/ 1846263 w 2363788"/>
                  <a:gd name="connsiteY175" fmla="*/ 1730375 h 1797050"/>
                  <a:gd name="connsiteX176" fmla="*/ 1827213 w 2363788"/>
                  <a:gd name="connsiteY176" fmla="*/ 1704975 h 1797050"/>
                  <a:gd name="connsiteX177" fmla="*/ 1862138 w 2363788"/>
                  <a:gd name="connsiteY177" fmla="*/ 1685925 h 1797050"/>
                  <a:gd name="connsiteX178" fmla="*/ 1804988 w 2363788"/>
                  <a:gd name="connsiteY178" fmla="*/ 1666875 h 1797050"/>
                  <a:gd name="connsiteX179" fmla="*/ 1792288 w 2363788"/>
                  <a:gd name="connsiteY179" fmla="*/ 1692275 h 1797050"/>
                  <a:gd name="connsiteX180" fmla="*/ 1747838 w 2363788"/>
                  <a:gd name="connsiteY180" fmla="*/ 1711325 h 1797050"/>
                  <a:gd name="connsiteX181" fmla="*/ 1741488 w 2363788"/>
                  <a:gd name="connsiteY181" fmla="*/ 1733550 h 1797050"/>
                  <a:gd name="connsiteX182" fmla="*/ 1725613 w 2363788"/>
                  <a:gd name="connsiteY182" fmla="*/ 1739900 h 1797050"/>
                  <a:gd name="connsiteX183" fmla="*/ 1703388 w 2363788"/>
                  <a:gd name="connsiteY183" fmla="*/ 1739900 h 1797050"/>
                  <a:gd name="connsiteX184" fmla="*/ 1716088 w 2363788"/>
                  <a:gd name="connsiteY184" fmla="*/ 1704975 h 1797050"/>
                  <a:gd name="connsiteX185" fmla="*/ 1741488 w 2363788"/>
                  <a:gd name="connsiteY185" fmla="*/ 1679575 h 1797050"/>
                  <a:gd name="connsiteX186" fmla="*/ 1731963 w 2363788"/>
                  <a:gd name="connsiteY186" fmla="*/ 1654175 h 1797050"/>
                  <a:gd name="connsiteX187" fmla="*/ 1709738 w 2363788"/>
                  <a:gd name="connsiteY187" fmla="*/ 1654175 h 1797050"/>
                  <a:gd name="connsiteX188" fmla="*/ 1697038 w 2363788"/>
                  <a:gd name="connsiteY188" fmla="*/ 1679575 h 1797050"/>
                  <a:gd name="connsiteX189" fmla="*/ 1665288 w 2363788"/>
                  <a:gd name="connsiteY189" fmla="*/ 1685925 h 1797050"/>
                  <a:gd name="connsiteX190" fmla="*/ 1630363 w 2363788"/>
                  <a:gd name="connsiteY190" fmla="*/ 1698625 h 1797050"/>
                  <a:gd name="connsiteX191" fmla="*/ 1601788 w 2363788"/>
                  <a:gd name="connsiteY191" fmla="*/ 1670050 h 1797050"/>
                  <a:gd name="connsiteX192" fmla="*/ 1598613 w 2363788"/>
                  <a:gd name="connsiteY192" fmla="*/ 1635125 h 1797050"/>
                  <a:gd name="connsiteX193" fmla="*/ 1570038 w 2363788"/>
                  <a:gd name="connsiteY193" fmla="*/ 1619250 h 1797050"/>
                  <a:gd name="connsiteX194" fmla="*/ 1560513 w 2363788"/>
                  <a:gd name="connsiteY194" fmla="*/ 1584325 h 1797050"/>
                  <a:gd name="connsiteX195" fmla="*/ 1519238 w 2363788"/>
                  <a:gd name="connsiteY195" fmla="*/ 1555750 h 1797050"/>
                  <a:gd name="connsiteX196" fmla="*/ 1500188 w 2363788"/>
                  <a:gd name="connsiteY196" fmla="*/ 1558925 h 1797050"/>
                  <a:gd name="connsiteX197" fmla="*/ 1468438 w 2363788"/>
                  <a:gd name="connsiteY197" fmla="*/ 1603375 h 1797050"/>
                  <a:gd name="connsiteX198" fmla="*/ 1420813 w 2363788"/>
                  <a:gd name="connsiteY198" fmla="*/ 1622425 h 1797050"/>
                  <a:gd name="connsiteX199" fmla="*/ 1395413 w 2363788"/>
                  <a:gd name="connsiteY199" fmla="*/ 1587500 h 1797050"/>
                  <a:gd name="connsiteX200" fmla="*/ 1370013 w 2363788"/>
                  <a:gd name="connsiteY200" fmla="*/ 1587500 h 1797050"/>
                  <a:gd name="connsiteX201" fmla="*/ 1271588 w 2363788"/>
                  <a:gd name="connsiteY201" fmla="*/ 1511300 h 1797050"/>
                  <a:gd name="connsiteX202" fmla="*/ 1277938 w 2363788"/>
                  <a:gd name="connsiteY202" fmla="*/ 1463675 h 1797050"/>
                  <a:gd name="connsiteX203" fmla="*/ 1239838 w 2363788"/>
                  <a:gd name="connsiteY203" fmla="*/ 1457325 h 1797050"/>
                  <a:gd name="connsiteX204" fmla="*/ 1223963 w 2363788"/>
                  <a:gd name="connsiteY204" fmla="*/ 1482725 h 1797050"/>
                  <a:gd name="connsiteX205" fmla="*/ 1189038 w 2363788"/>
                  <a:gd name="connsiteY205" fmla="*/ 1482725 h 1797050"/>
                  <a:gd name="connsiteX206" fmla="*/ 1141413 w 2363788"/>
                  <a:gd name="connsiteY206" fmla="*/ 1460500 h 1797050"/>
                  <a:gd name="connsiteX207" fmla="*/ 1093788 w 2363788"/>
                  <a:gd name="connsiteY207" fmla="*/ 1495425 h 1797050"/>
                  <a:gd name="connsiteX208" fmla="*/ 1100138 w 2363788"/>
                  <a:gd name="connsiteY208" fmla="*/ 1511300 h 1797050"/>
                  <a:gd name="connsiteX209" fmla="*/ 1081088 w 2363788"/>
                  <a:gd name="connsiteY209" fmla="*/ 1530350 h 1797050"/>
                  <a:gd name="connsiteX210" fmla="*/ 1036638 w 2363788"/>
                  <a:gd name="connsiteY210" fmla="*/ 1530350 h 1797050"/>
                  <a:gd name="connsiteX211" fmla="*/ 1008063 w 2363788"/>
                  <a:gd name="connsiteY211" fmla="*/ 1574800 h 1797050"/>
                  <a:gd name="connsiteX212" fmla="*/ 960438 w 2363788"/>
                  <a:gd name="connsiteY212" fmla="*/ 1571625 h 1797050"/>
                  <a:gd name="connsiteX213" fmla="*/ 954088 w 2363788"/>
                  <a:gd name="connsiteY213" fmla="*/ 1587500 h 1797050"/>
                  <a:gd name="connsiteX214" fmla="*/ 966788 w 2363788"/>
                  <a:gd name="connsiteY214" fmla="*/ 1670050 h 1797050"/>
                  <a:gd name="connsiteX215" fmla="*/ 941388 w 2363788"/>
                  <a:gd name="connsiteY215" fmla="*/ 1714500 h 1797050"/>
                  <a:gd name="connsiteX216" fmla="*/ 903288 w 2363788"/>
                  <a:gd name="connsiteY216" fmla="*/ 1720850 h 1797050"/>
                  <a:gd name="connsiteX217" fmla="*/ 900113 w 2363788"/>
                  <a:gd name="connsiteY217" fmla="*/ 1746250 h 1797050"/>
                  <a:gd name="connsiteX218" fmla="*/ 871538 w 2363788"/>
                  <a:gd name="connsiteY218" fmla="*/ 1746250 h 1797050"/>
                  <a:gd name="connsiteX219" fmla="*/ 855663 w 2363788"/>
                  <a:gd name="connsiteY219" fmla="*/ 1758950 h 1797050"/>
                  <a:gd name="connsiteX220" fmla="*/ 849313 w 2363788"/>
                  <a:gd name="connsiteY220" fmla="*/ 1771650 h 1797050"/>
                  <a:gd name="connsiteX221" fmla="*/ 830263 w 2363788"/>
                  <a:gd name="connsiteY221" fmla="*/ 1765300 h 1797050"/>
                  <a:gd name="connsiteX222" fmla="*/ 820738 w 2363788"/>
                  <a:gd name="connsiteY222" fmla="*/ 1752600 h 1797050"/>
                  <a:gd name="connsiteX223" fmla="*/ 792163 w 2363788"/>
                  <a:gd name="connsiteY223" fmla="*/ 1771650 h 1797050"/>
                  <a:gd name="connsiteX224" fmla="*/ 693738 w 2363788"/>
                  <a:gd name="connsiteY224" fmla="*/ 1701800 h 1797050"/>
                  <a:gd name="connsiteX225" fmla="*/ 652463 w 2363788"/>
                  <a:gd name="connsiteY225" fmla="*/ 1720850 h 1797050"/>
                  <a:gd name="connsiteX226" fmla="*/ 617538 w 2363788"/>
                  <a:gd name="connsiteY226" fmla="*/ 1685925 h 1797050"/>
                  <a:gd name="connsiteX227" fmla="*/ 582613 w 2363788"/>
                  <a:gd name="connsiteY227" fmla="*/ 1689100 h 1797050"/>
                  <a:gd name="connsiteX228" fmla="*/ 573088 w 2363788"/>
                  <a:gd name="connsiteY228" fmla="*/ 1609725 h 1797050"/>
                  <a:gd name="connsiteX229" fmla="*/ 525463 w 2363788"/>
                  <a:gd name="connsiteY229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96888 w 2363788"/>
                  <a:gd name="connsiteY2" fmla="*/ 1574800 h 1797050"/>
                  <a:gd name="connsiteX3" fmla="*/ 487363 w 2363788"/>
                  <a:gd name="connsiteY3" fmla="*/ 1584325 h 1797050"/>
                  <a:gd name="connsiteX4" fmla="*/ 465138 w 2363788"/>
                  <a:gd name="connsiteY4" fmla="*/ 1568450 h 1797050"/>
                  <a:gd name="connsiteX5" fmla="*/ 458788 w 2363788"/>
                  <a:gd name="connsiteY5" fmla="*/ 1558925 h 1797050"/>
                  <a:gd name="connsiteX6" fmla="*/ 439738 w 2363788"/>
                  <a:gd name="connsiteY6" fmla="*/ 1552575 h 1797050"/>
                  <a:gd name="connsiteX7" fmla="*/ 430213 w 2363788"/>
                  <a:gd name="connsiteY7" fmla="*/ 1549400 h 1797050"/>
                  <a:gd name="connsiteX8" fmla="*/ 420688 w 2363788"/>
                  <a:gd name="connsiteY8" fmla="*/ 1539875 h 1797050"/>
                  <a:gd name="connsiteX9" fmla="*/ 407988 w 2363788"/>
                  <a:gd name="connsiteY9" fmla="*/ 1530350 h 1797050"/>
                  <a:gd name="connsiteX10" fmla="*/ 363538 w 2363788"/>
                  <a:gd name="connsiteY10" fmla="*/ 1498600 h 1797050"/>
                  <a:gd name="connsiteX11" fmla="*/ 338138 w 2363788"/>
                  <a:gd name="connsiteY11" fmla="*/ 1492250 h 1797050"/>
                  <a:gd name="connsiteX12" fmla="*/ 300038 w 2363788"/>
                  <a:gd name="connsiteY12" fmla="*/ 1444625 h 1797050"/>
                  <a:gd name="connsiteX13" fmla="*/ 271463 w 2363788"/>
                  <a:gd name="connsiteY13" fmla="*/ 1444625 h 1797050"/>
                  <a:gd name="connsiteX14" fmla="*/ 271463 w 2363788"/>
                  <a:gd name="connsiteY14" fmla="*/ 1406525 h 1797050"/>
                  <a:gd name="connsiteX15" fmla="*/ 258763 w 2363788"/>
                  <a:gd name="connsiteY15" fmla="*/ 1387475 h 1797050"/>
                  <a:gd name="connsiteX16" fmla="*/ 258763 w 2363788"/>
                  <a:gd name="connsiteY16" fmla="*/ 1327150 h 1797050"/>
                  <a:gd name="connsiteX17" fmla="*/ 277813 w 2363788"/>
                  <a:gd name="connsiteY17" fmla="*/ 1209675 h 1797050"/>
                  <a:gd name="connsiteX18" fmla="*/ 258763 w 2363788"/>
                  <a:gd name="connsiteY18" fmla="*/ 1162050 h 1797050"/>
                  <a:gd name="connsiteX19" fmla="*/ 274638 w 2363788"/>
                  <a:gd name="connsiteY19" fmla="*/ 1120775 h 1797050"/>
                  <a:gd name="connsiteX20" fmla="*/ 258763 w 2363788"/>
                  <a:gd name="connsiteY20" fmla="*/ 1066800 h 1797050"/>
                  <a:gd name="connsiteX21" fmla="*/ 258763 w 2363788"/>
                  <a:gd name="connsiteY21" fmla="*/ 1025525 h 1797050"/>
                  <a:gd name="connsiteX22" fmla="*/ 227013 w 2363788"/>
                  <a:gd name="connsiteY22" fmla="*/ 984250 h 1797050"/>
                  <a:gd name="connsiteX23" fmla="*/ 246063 w 2363788"/>
                  <a:gd name="connsiteY23" fmla="*/ 949325 h 1797050"/>
                  <a:gd name="connsiteX24" fmla="*/ 246063 w 2363788"/>
                  <a:gd name="connsiteY24" fmla="*/ 911225 h 1797050"/>
                  <a:gd name="connsiteX25" fmla="*/ 284163 w 2363788"/>
                  <a:gd name="connsiteY25" fmla="*/ 895350 h 1797050"/>
                  <a:gd name="connsiteX26" fmla="*/ 325438 w 2363788"/>
                  <a:gd name="connsiteY26" fmla="*/ 901700 h 1797050"/>
                  <a:gd name="connsiteX27" fmla="*/ 331788 w 2363788"/>
                  <a:gd name="connsiteY27" fmla="*/ 850900 h 1797050"/>
                  <a:gd name="connsiteX28" fmla="*/ 354013 w 2363788"/>
                  <a:gd name="connsiteY28" fmla="*/ 812800 h 1797050"/>
                  <a:gd name="connsiteX29" fmla="*/ 401638 w 2363788"/>
                  <a:gd name="connsiteY29" fmla="*/ 819150 h 1797050"/>
                  <a:gd name="connsiteX30" fmla="*/ 442913 w 2363788"/>
                  <a:gd name="connsiteY30" fmla="*/ 784225 h 1797050"/>
                  <a:gd name="connsiteX31" fmla="*/ 442913 w 2363788"/>
                  <a:gd name="connsiteY31" fmla="*/ 733425 h 1797050"/>
                  <a:gd name="connsiteX32" fmla="*/ 474663 w 2363788"/>
                  <a:gd name="connsiteY32" fmla="*/ 698500 h 1797050"/>
                  <a:gd name="connsiteX33" fmla="*/ 420688 w 2363788"/>
                  <a:gd name="connsiteY33" fmla="*/ 682625 h 1797050"/>
                  <a:gd name="connsiteX34" fmla="*/ 395288 w 2363788"/>
                  <a:gd name="connsiteY34" fmla="*/ 650875 h 1797050"/>
                  <a:gd name="connsiteX35" fmla="*/ 366713 w 2363788"/>
                  <a:gd name="connsiteY35" fmla="*/ 666750 h 1797050"/>
                  <a:gd name="connsiteX36" fmla="*/ 341313 w 2363788"/>
                  <a:gd name="connsiteY36" fmla="*/ 660400 h 1797050"/>
                  <a:gd name="connsiteX37" fmla="*/ 354013 w 2363788"/>
                  <a:gd name="connsiteY37" fmla="*/ 628650 h 1797050"/>
                  <a:gd name="connsiteX38" fmla="*/ 341313 w 2363788"/>
                  <a:gd name="connsiteY38" fmla="*/ 600075 h 1797050"/>
                  <a:gd name="connsiteX39" fmla="*/ 363538 w 2363788"/>
                  <a:gd name="connsiteY39" fmla="*/ 587375 h 1797050"/>
                  <a:gd name="connsiteX40" fmla="*/ 373063 w 2363788"/>
                  <a:gd name="connsiteY40" fmla="*/ 561975 h 1797050"/>
                  <a:gd name="connsiteX41" fmla="*/ 261938 w 2363788"/>
                  <a:gd name="connsiteY41" fmla="*/ 536575 h 1797050"/>
                  <a:gd name="connsiteX42" fmla="*/ 217488 w 2363788"/>
                  <a:gd name="connsiteY42" fmla="*/ 504825 h 1797050"/>
                  <a:gd name="connsiteX43" fmla="*/ 179388 w 2363788"/>
                  <a:gd name="connsiteY43" fmla="*/ 469900 h 1797050"/>
                  <a:gd name="connsiteX44" fmla="*/ 177800 w 2363788"/>
                  <a:gd name="connsiteY44" fmla="*/ 415131 h 1797050"/>
                  <a:gd name="connsiteX45" fmla="*/ 128588 w 2363788"/>
                  <a:gd name="connsiteY45" fmla="*/ 415925 h 1797050"/>
                  <a:gd name="connsiteX46" fmla="*/ 92869 w 2363788"/>
                  <a:gd name="connsiteY46" fmla="*/ 403225 h 1797050"/>
                  <a:gd name="connsiteX47" fmla="*/ 77788 w 2363788"/>
                  <a:gd name="connsiteY47" fmla="*/ 422275 h 1797050"/>
                  <a:gd name="connsiteX48" fmla="*/ 39688 w 2363788"/>
                  <a:gd name="connsiteY48" fmla="*/ 420688 h 1797050"/>
                  <a:gd name="connsiteX49" fmla="*/ 0 w 2363788"/>
                  <a:gd name="connsiteY49" fmla="*/ 381794 h 1797050"/>
                  <a:gd name="connsiteX50" fmla="*/ 33338 w 2363788"/>
                  <a:gd name="connsiteY50" fmla="*/ 350838 h 1797050"/>
                  <a:gd name="connsiteX51" fmla="*/ 14288 w 2363788"/>
                  <a:gd name="connsiteY51" fmla="*/ 339725 h 1797050"/>
                  <a:gd name="connsiteX52" fmla="*/ 14288 w 2363788"/>
                  <a:gd name="connsiteY52" fmla="*/ 304800 h 1797050"/>
                  <a:gd name="connsiteX53" fmla="*/ 39688 w 2363788"/>
                  <a:gd name="connsiteY53" fmla="*/ 294481 h 1797050"/>
                  <a:gd name="connsiteX54" fmla="*/ 25400 w 2363788"/>
                  <a:gd name="connsiteY54" fmla="*/ 259556 h 1797050"/>
                  <a:gd name="connsiteX55" fmla="*/ 65883 w 2363788"/>
                  <a:gd name="connsiteY55" fmla="*/ 256381 h 1797050"/>
                  <a:gd name="connsiteX56" fmla="*/ 111126 w 2363788"/>
                  <a:gd name="connsiteY56" fmla="*/ 238125 h 1797050"/>
                  <a:gd name="connsiteX57" fmla="*/ 127794 w 2363788"/>
                  <a:gd name="connsiteY57" fmla="*/ 222250 h 1797050"/>
                  <a:gd name="connsiteX58" fmla="*/ 130969 w 2363788"/>
                  <a:gd name="connsiteY58" fmla="*/ 196057 h 1797050"/>
                  <a:gd name="connsiteX59" fmla="*/ 163513 w 2363788"/>
                  <a:gd name="connsiteY59" fmla="*/ 196850 h 1797050"/>
                  <a:gd name="connsiteX60" fmla="*/ 169863 w 2363788"/>
                  <a:gd name="connsiteY60" fmla="*/ 164306 h 1797050"/>
                  <a:gd name="connsiteX61" fmla="*/ 188913 w 2363788"/>
                  <a:gd name="connsiteY61" fmla="*/ 163513 h 1797050"/>
                  <a:gd name="connsiteX62" fmla="*/ 196057 w 2363788"/>
                  <a:gd name="connsiteY62" fmla="*/ 100806 h 1797050"/>
                  <a:gd name="connsiteX63" fmla="*/ 251619 w 2363788"/>
                  <a:gd name="connsiteY63" fmla="*/ 107950 h 1797050"/>
                  <a:gd name="connsiteX64" fmla="*/ 296863 w 2363788"/>
                  <a:gd name="connsiteY64" fmla="*/ 104775 h 1797050"/>
                  <a:gd name="connsiteX65" fmla="*/ 335757 w 2363788"/>
                  <a:gd name="connsiteY65" fmla="*/ 100807 h 1797050"/>
                  <a:gd name="connsiteX66" fmla="*/ 349251 w 2363788"/>
                  <a:gd name="connsiteY66" fmla="*/ 113507 h 1797050"/>
                  <a:gd name="connsiteX67" fmla="*/ 379412 w 2363788"/>
                  <a:gd name="connsiteY67" fmla="*/ 125413 h 1797050"/>
                  <a:gd name="connsiteX68" fmla="*/ 401638 w 2363788"/>
                  <a:gd name="connsiteY68" fmla="*/ 107950 h 1797050"/>
                  <a:gd name="connsiteX69" fmla="*/ 404813 w 2363788"/>
                  <a:gd name="connsiteY69" fmla="*/ 107950 h 1797050"/>
                  <a:gd name="connsiteX70" fmla="*/ 411163 w 2363788"/>
                  <a:gd name="connsiteY70" fmla="*/ 120650 h 1797050"/>
                  <a:gd name="connsiteX71" fmla="*/ 430213 w 2363788"/>
                  <a:gd name="connsiteY71" fmla="*/ 120650 h 1797050"/>
                  <a:gd name="connsiteX72" fmla="*/ 438151 w 2363788"/>
                  <a:gd name="connsiteY72" fmla="*/ 102394 h 1797050"/>
                  <a:gd name="connsiteX73" fmla="*/ 366713 w 2363788"/>
                  <a:gd name="connsiteY73" fmla="*/ 55563 h 1797050"/>
                  <a:gd name="connsiteX74" fmla="*/ 385763 w 2363788"/>
                  <a:gd name="connsiteY74" fmla="*/ 43656 h 1797050"/>
                  <a:gd name="connsiteX75" fmla="*/ 434976 w 2363788"/>
                  <a:gd name="connsiteY75" fmla="*/ 42862 h 1797050"/>
                  <a:gd name="connsiteX76" fmla="*/ 455613 w 2363788"/>
                  <a:gd name="connsiteY76" fmla="*/ 63500 h 1797050"/>
                  <a:gd name="connsiteX77" fmla="*/ 513557 w 2363788"/>
                  <a:gd name="connsiteY77" fmla="*/ 75406 h 1797050"/>
                  <a:gd name="connsiteX78" fmla="*/ 608013 w 2363788"/>
                  <a:gd name="connsiteY78" fmla="*/ 22225 h 1797050"/>
                  <a:gd name="connsiteX79" fmla="*/ 640557 w 2363788"/>
                  <a:gd name="connsiteY79" fmla="*/ 31750 h 1797050"/>
                  <a:gd name="connsiteX80" fmla="*/ 646113 w 2363788"/>
                  <a:gd name="connsiteY80" fmla="*/ 0 h 1797050"/>
                  <a:gd name="connsiteX81" fmla="*/ 716757 w 2363788"/>
                  <a:gd name="connsiteY81" fmla="*/ 5556 h 1797050"/>
                  <a:gd name="connsiteX82" fmla="*/ 725488 w 2363788"/>
                  <a:gd name="connsiteY82" fmla="*/ 31750 h 1797050"/>
                  <a:gd name="connsiteX83" fmla="*/ 752476 w 2363788"/>
                  <a:gd name="connsiteY83" fmla="*/ 63500 h 1797050"/>
                  <a:gd name="connsiteX84" fmla="*/ 767556 w 2363788"/>
                  <a:gd name="connsiteY84" fmla="*/ 44450 h 1797050"/>
                  <a:gd name="connsiteX85" fmla="*/ 808038 w 2363788"/>
                  <a:gd name="connsiteY85" fmla="*/ 41275 h 1797050"/>
                  <a:gd name="connsiteX86" fmla="*/ 827088 w 2363788"/>
                  <a:gd name="connsiteY86" fmla="*/ 34925 h 1797050"/>
                  <a:gd name="connsiteX87" fmla="*/ 846138 w 2363788"/>
                  <a:gd name="connsiteY87" fmla="*/ 6350 h 1797050"/>
                  <a:gd name="connsiteX88" fmla="*/ 889794 w 2363788"/>
                  <a:gd name="connsiteY88" fmla="*/ 12700 h 1797050"/>
                  <a:gd name="connsiteX89" fmla="*/ 902494 w 2363788"/>
                  <a:gd name="connsiteY89" fmla="*/ 83344 h 1797050"/>
                  <a:gd name="connsiteX90" fmla="*/ 954088 w 2363788"/>
                  <a:gd name="connsiteY90" fmla="*/ 123825 h 1797050"/>
                  <a:gd name="connsiteX91" fmla="*/ 998538 w 2363788"/>
                  <a:gd name="connsiteY91" fmla="*/ 203200 h 1797050"/>
                  <a:gd name="connsiteX92" fmla="*/ 1039020 w 2363788"/>
                  <a:gd name="connsiteY92" fmla="*/ 228600 h 1797050"/>
                  <a:gd name="connsiteX93" fmla="*/ 1075532 w 2363788"/>
                  <a:gd name="connsiteY93" fmla="*/ 230981 h 1797050"/>
                  <a:gd name="connsiteX94" fmla="*/ 1130830 w 2363788"/>
                  <a:gd name="connsiteY94" fmla="*/ 283633 h 1797050"/>
                  <a:gd name="connsiteX95" fmla="*/ 1171046 w 2363788"/>
                  <a:gd name="connsiteY95" fmla="*/ 281517 h 1797050"/>
                  <a:gd name="connsiteX96" fmla="*/ 1208088 w 2363788"/>
                  <a:gd name="connsiteY96" fmla="*/ 317500 h 1797050"/>
                  <a:gd name="connsiteX97" fmla="*/ 1208088 w 2363788"/>
                  <a:gd name="connsiteY97" fmla="*/ 346075 h 1797050"/>
                  <a:gd name="connsiteX98" fmla="*/ 1281113 w 2363788"/>
                  <a:gd name="connsiteY98" fmla="*/ 384175 h 1797050"/>
                  <a:gd name="connsiteX99" fmla="*/ 1303338 w 2363788"/>
                  <a:gd name="connsiteY99" fmla="*/ 416983 h 1797050"/>
                  <a:gd name="connsiteX100" fmla="*/ 1284288 w 2363788"/>
                  <a:gd name="connsiteY100" fmla="*/ 460375 h 1797050"/>
                  <a:gd name="connsiteX101" fmla="*/ 1338263 w 2363788"/>
                  <a:gd name="connsiteY101" fmla="*/ 504825 h 1797050"/>
                  <a:gd name="connsiteX102" fmla="*/ 1380332 w 2363788"/>
                  <a:gd name="connsiteY102" fmla="*/ 503238 h 1797050"/>
                  <a:gd name="connsiteX103" fmla="*/ 1404938 w 2363788"/>
                  <a:gd name="connsiteY103" fmla="*/ 530225 h 1797050"/>
                  <a:gd name="connsiteX104" fmla="*/ 1435895 w 2363788"/>
                  <a:gd name="connsiteY104" fmla="*/ 526475 h 1797050"/>
                  <a:gd name="connsiteX105" fmla="*/ 1470026 w 2363788"/>
                  <a:gd name="connsiteY105" fmla="*/ 548578 h 1797050"/>
                  <a:gd name="connsiteX106" fmla="*/ 1493838 w 2363788"/>
                  <a:gd name="connsiteY106" fmla="*/ 590550 h 1797050"/>
                  <a:gd name="connsiteX107" fmla="*/ 1481932 w 2363788"/>
                  <a:gd name="connsiteY107" fmla="*/ 612775 h 1797050"/>
                  <a:gd name="connsiteX108" fmla="*/ 1452563 w 2363788"/>
                  <a:gd name="connsiteY108" fmla="*/ 622300 h 1797050"/>
                  <a:gd name="connsiteX109" fmla="*/ 1512888 w 2363788"/>
                  <a:gd name="connsiteY109" fmla="*/ 638175 h 1797050"/>
                  <a:gd name="connsiteX110" fmla="*/ 1583532 w 2363788"/>
                  <a:gd name="connsiteY110" fmla="*/ 619919 h 1797050"/>
                  <a:gd name="connsiteX111" fmla="*/ 1624013 w 2363788"/>
                  <a:gd name="connsiteY111" fmla="*/ 613569 h 1797050"/>
                  <a:gd name="connsiteX112" fmla="*/ 1624807 w 2363788"/>
                  <a:gd name="connsiteY112" fmla="*/ 587375 h 1797050"/>
                  <a:gd name="connsiteX113" fmla="*/ 1643063 w 2363788"/>
                  <a:gd name="connsiteY113" fmla="*/ 593725 h 1797050"/>
                  <a:gd name="connsiteX114" fmla="*/ 1700213 w 2363788"/>
                  <a:gd name="connsiteY114" fmla="*/ 611981 h 1797050"/>
                  <a:gd name="connsiteX115" fmla="*/ 1705769 w 2363788"/>
                  <a:gd name="connsiteY115" fmla="*/ 575469 h 1797050"/>
                  <a:gd name="connsiteX116" fmla="*/ 1725613 w 2363788"/>
                  <a:gd name="connsiteY116" fmla="*/ 565150 h 1797050"/>
                  <a:gd name="connsiteX117" fmla="*/ 1804988 w 2363788"/>
                  <a:gd name="connsiteY117" fmla="*/ 508000 h 1797050"/>
                  <a:gd name="connsiteX118" fmla="*/ 1887538 w 2363788"/>
                  <a:gd name="connsiteY118" fmla="*/ 485775 h 1797050"/>
                  <a:gd name="connsiteX119" fmla="*/ 1954213 w 2363788"/>
                  <a:gd name="connsiteY119" fmla="*/ 415925 h 1797050"/>
                  <a:gd name="connsiteX120" fmla="*/ 1978819 w 2363788"/>
                  <a:gd name="connsiteY120" fmla="*/ 409575 h 1797050"/>
                  <a:gd name="connsiteX121" fmla="*/ 2008188 w 2363788"/>
                  <a:gd name="connsiteY121" fmla="*/ 396875 h 1797050"/>
                  <a:gd name="connsiteX122" fmla="*/ 2058194 w 2363788"/>
                  <a:gd name="connsiteY122" fmla="*/ 411956 h 1797050"/>
                  <a:gd name="connsiteX123" fmla="*/ 2079626 w 2363788"/>
                  <a:gd name="connsiteY123" fmla="*/ 452437 h 1797050"/>
                  <a:gd name="connsiteX124" fmla="*/ 2135188 w 2363788"/>
                  <a:gd name="connsiteY124" fmla="*/ 504825 h 1797050"/>
                  <a:gd name="connsiteX125" fmla="*/ 2196307 w 2363788"/>
                  <a:gd name="connsiteY125" fmla="*/ 536575 h 1797050"/>
                  <a:gd name="connsiteX126" fmla="*/ 2250282 w 2363788"/>
                  <a:gd name="connsiteY126" fmla="*/ 523081 h 1797050"/>
                  <a:gd name="connsiteX127" fmla="*/ 2267744 w 2363788"/>
                  <a:gd name="connsiteY127" fmla="*/ 531019 h 1797050"/>
                  <a:gd name="connsiteX128" fmla="*/ 2276475 w 2363788"/>
                  <a:gd name="connsiteY128" fmla="*/ 573881 h 1797050"/>
                  <a:gd name="connsiteX129" fmla="*/ 2325688 w 2363788"/>
                  <a:gd name="connsiteY129" fmla="*/ 606425 h 1797050"/>
                  <a:gd name="connsiteX130" fmla="*/ 2363788 w 2363788"/>
                  <a:gd name="connsiteY130" fmla="*/ 644525 h 1797050"/>
                  <a:gd name="connsiteX131" fmla="*/ 2312445 w 2363788"/>
                  <a:gd name="connsiteY131" fmla="*/ 772537 h 1797050"/>
                  <a:gd name="connsiteX132" fmla="*/ 2274888 w 2363788"/>
                  <a:gd name="connsiteY132" fmla="*/ 895350 h 1797050"/>
                  <a:gd name="connsiteX133" fmla="*/ 2249488 w 2363788"/>
                  <a:gd name="connsiteY133" fmla="*/ 949325 h 1797050"/>
                  <a:gd name="connsiteX134" fmla="*/ 2198688 w 2363788"/>
                  <a:gd name="connsiteY134" fmla="*/ 949325 h 1797050"/>
                  <a:gd name="connsiteX135" fmla="*/ 2176463 w 2363788"/>
                  <a:gd name="connsiteY135" fmla="*/ 993775 h 1797050"/>
                  <a:gd name="connsiteX136" fmla="*/ 2176463 w 2363788"/>
                  <a:gd name="connsiteY136" fmla="*/ 993775 h 1797050"/>
                  <a:gd name="connsiteX137" fmla="*/ 2182813 w 2363788"/>
                  <a:gd name="connsiteY137" fmla="*/ 1022350 h 1797050"/>
                  <a:gd name="connsiteX138" fmla="*/ 2147888 w 2363788"/>
                  <a:gd name="connsiteY138" fmla="*/ 1031875 h 1797050"/>
                  <a:gd name="connsiteX139" fmla="*/ 2097088 w 2363788"/>
                  <a:gd name="connsiteY139" fmla="*/ 1019175 h 1797050"/>
                  <a:gd name="connsiteX140" fmla="*/ 2103438 w 2363788"/>
                  <a:gd name="connsiteY140" fmla="*/ 1073150 h 1797050"/>
                  <a:gd name="connsiteX141" fmla="*/ 2116138 w 2363788"/>
                  <a:gd name="connsiteY141" fmla="*/ 1117600 h 1797050"/>
                  <a:gd name="connsiteX142" fmla="*/ 2052638 w 2363788"/>
                  <a:gd name="connsiteY142" fmla="*/ 1152525 h 1797050"/>
                  <a:gd name="connsiteX143" fmla="*/ 2068513 w 2363788"/>
                  <a:gd name="connsiteY143" fmla="*/ 1174750 h 1797050"/>
                  <a:gd name="connsiteX144" fmla="*/ 2049463 w 2363788"/>
                  <a:gd name="connsiteY144" fmla="*/ 1196975 h 1797050"/>
                  <a:gd name="connsiteX145" fmla="*/ 1970088 w 2363788"/>
                  <a:gd name="connsiteY145" fmla="*/ 1171575 h 1797050"/>
                  <a:gd name="connsiteX146" fmla="*/ 1944688 w 2363788"/>
                  <a:gd name="connsiteY146" fmla="*/ 1187450 h 1797050"/>
                  <a:gd name="connsiteX147" fmla="*/ 1909763 w 2363788"/>
                  <a:gd name="connsiteY147" fmla="*/ 1187450 h 1797050"/>
                  <a:gd name="connsiteX148" fmla="*/ 1909763 w 2363788"/>
                  <a:gd name="connsiteY148" fmla="*/ 1247775 h 1797050"/>
                  <a:gd name="connsiteX149" fmla="*/ 1925638 w 2363788"/>
                  <a:gd name="connsiteY149" fmla="*/ 1263650 h 1797050"/>
                  <a:gd name="connsiteX150" fmla="*/ 1935163 w 2363788"/>
                  <a:gd name="connsiteY150" fmla="*/ 1279525 h 1797050"/>
                  <a:gd name="connsiteX151" fmla="*/ 1944688 w 2363788"/>
                  <a:gd name="connsiteY151" fmla="*/ 1279525 h 1797050"/>
                  <a:gd name="connsiteX152" fmla="*/ 1935163 w 2363788"/>
                  <a:gd name="connsiteY152" fmla="*/ 1304925 h 1797050"/>
                  <a:gd name="connsiteX153" fmla="*/ 1954213 w 2363788"/>
                  <a:gd name="connsiteY153" fmla="*/ 1320800 h 1797050"/>
                  <a:gd name="connsiteX154" fmla="*/ 1951038 w 2363788"/>
                  <a:gd name="connsiteY154" fmla="*/ 1336675 h 1797050"/>
                  <a:gd name="connsiteX155" fmla="*/ 1906588 w 2363788"/>
                  <a:gd name="connsiteY155" fmla="*/ 1336675 h 1797050"/>
                  <a:gd name="connsiteX156" fmla="*/ 1903413 w 2363788"/>
                  <a:gd name="connsiteY156" fmla="*/ 1387475 h 1797050"/>
                  <a:gd name="connsiteX157" fmla="*/ 1903413 w 2363788"/>
                  <a:gd name="connsiteY157" fmla="*/ 1387475 h 1797050"/>
                  <a:gd name="connsiteX158" fmla="*/ 1903413 w 2363788"/>
                  <a:gd name="connsiteY158" fmla="*/ 1406525 h 1797050"/>
                  <a:gd name="connsiteX159" fmla="*/ 1938338 w 2363788"/>
                  <a:gd name="connsiteY159" fmla="*/ 1447800 h 1797050"/>
                  <a:gd name="connsiteX160" fmla="*/ 1992313 w 2363788"/>
                  <a:gd name="connsiteY160" fmla="*/ 1447800 h 1797050"/>
                  <a:gd name="connsiteX161" fmla="*/ 2062163 w 2363788"/>
                  <a:gd name="connsiteY161" fmla="*/ 1476375 h 1797050"/>
                  <a:gd name="connsiteX162" fmla="*/ 2062163 w 2363788"/>
                  <a:gd name="connsiteY162" fmla="*/ 1504950 h 1797050"/>
                  <a:gd name="connsiteX163" fmla="*/ 2036763 w 2363788"/>
                  <a:gd name="connsiteY163" fmla="*/ 1571625 h 1797050"/>
                  <a:gd name="connsiteX164" fmla="*/ 2065338 w 2363788"/>
                  <a:gd name="connsiteY164" fmla="*/ 1587500 h 1797050"/>
                  <a:gd name="connsiteX165" fmla="*/ 2106613 w 2363788"/>
                  <a:gd name="connsiteY165" fmla="*/ 1660525 h 1797050"/>
                  <a:gd name="connsiteX166" fmla="*/ 2055813 w 2363788"/>
                  <a:gd name="connsiteY166" fmla="*/ 1736725 h 1797050"/>
                  <a:gd name="connsiteX167" fmla="*/ 2030413 w 2363788"/>
                  <a:gd name="connsiteY167" fmla="*/ 1730375 h 1797050"/>
                  <a:gd name="connsiteX168" fmla="*/ 2008188 w 2363788"/>
                  <a:gd name="connsiteY168" fmla="*/ 1717675 h 1797050"/>
                  <a:gd name="connsiteX169" fmla="*/ 2001838 w 2363788"/>
                  <a:gd name="connsiteY169" fmla="*/ 1736725 h 1797050"/>
                  <a:gd name="connsiteX170" fmla="*/ 1960563 w 2363788"/>
                  <a:gd name="connsiteY170" fmla="*/ 1746250 h 1797050"/>
                  <a:gd name="connsiteX171" fmla="*/ 1954213 w 2363788"/>
                  <a:gd name="connsiteY171" fmla="*/ 1778000 h 1797050"/>
                  <a:gd name="connsiteX172" fmla="*/ 1903413 w 2363788"/>
                  <a:gd name="connsiteY172" fmla="*/ 1797050 h 1797050"/>
                  <a:gd name="connsiteX173" fmla="*/ 1881188 w 2363788"/>
                  <a:gd name="connsiteY173" fmla="*/ 1758950 h 1797050"/>
                  <a:gd name="connsiteX174" fmla="*/ 1843088 w 2363788"/>
                  <a:gd name="connsiteY174" fmla="*/ 1768475 h 1797050"/>
                  <a:gd name="connsiteX175" fmla="*/ 1846263 w 2363788"/>
                  <a:gd name="connsiteY175" fmla="*/ 1730375 h 1797050"/>
                  <a:gd name="connsiteX176" fmla="*/ 1827213 w 2363788"/>
                  <a:gd name="connsiteY176" fmla="*/ 1704975 h 1797050"/>
                  <a:gd name="connsiteX177" fmla="*/ 1862138 w 2363788"/>
                  <a:gd name="connsiteY177" fmla="*/ 1685925 h 1797050"/>
                  <a:gd name="connsiteX178" fmla="*/ 1804988 w 2363788"/>
                  <a:gd name="connsiteY178" fmla="*/ 1666875 h 1797050"/>
                  <a:gd name="connsiteX179" fmla="*/ 1792288 w 2363788"/>
                  <a:gd name="connsiteY179" fmla="*/ 1692275 h 1797050"/>
                  <a:gd name="connsiteX180" fmla="*/ 1747838 w 2363788"/>
                  <a:gd name="connsiteY180" fmla="*/ 1711325 h 1797050"/>
                  <a:gd name="connsiteX181" fmla="*/ 1741488 w 2363788"/>
                  <a:gd name="connsiteY181" fmla="*/ 1733550 h 1797050"/>
                  <a:gd name="connsiteX182" fmla="*/ 1725613 w 2363788"/>
                  <a:gd name="connsiteY182" fmla="*/ 1739900 h 1797050"/>
                  <a:gd name="connsiteX183" fmla="*/ 1703388 w 2363788"/>
                  <a:gd name="connsiteY183" fmla="*/ 1739900 h 1797050"/>
                  <a:gd name="connsiteX184" fmla="*/ 1716088 w 2363788"/>
                  <a:gd name="connsiteY184" fmla="*/ 1704975 h 1797050"/>
                  <a:gd name="connsiteX185" fmla="*/ 1741488 w 2363788"/>
                  <a:gd name="connsiteY185" fmla="*/ 1679575 h 1797050"/>
                  <a:gd name="connsiteX186" fmla="*/ 1731963 w 2363788"/>
                  <a:gd name="connsiteY186" fmla="*/ 1654175 h 1797050"/>
                  <a:gd name="connsiteX187" fmla="*/ 1709738 w 2363788"/>
                  <a:gd name="connsiteY187" fmla="*/ 1654175 h 1797050"/>
                  <a:gd name="connsiteX188" fmla="*/ 1697038 w 2363788"/>
                  <a:gd name="connsiteY188" fmla="*/ 1679575 h 1797050"/>
                  <a:gd name="connsiteX189" fmla="*/ 1665288 w 2363788"/>
                  <a:gd name="connsiteY189" fmla="*/ 1685925 h 1797050"/>
                  <a:gd name="connsiteX190" fmla="*/ 1630363 w 2363788"/>
                  <a:gd name="connsiteY190" fmla="*/ 1698625 h 1797050"/>
                  <a:gd name="connsiteX191" fmla="*/ 1601788 w 2363788"/>
                  <a:gd name="connsiteY191" fmla="*/ 1670050 h 1797050"/>
                  <a:gd name="connsiteX192" fmla="*/ 1598613 w 2363788"/>
                  <a:gd name="connsiteY192" fmla="*/ 1635125 h 1797050"/>
                  <a:gd name="connsiteX193" fmla="*/ 1570038 w 2363788"/>
                  <a:gd name="connsiteY193" fmla="*/ 1619250 h 1797050"/>
                  <a:gd name="connsiteX194" fmla="*/ 1560513 w 2363788"/>
                  <a:gd name="connsiteY194" fmla="*/ 1584325 h 1797050"/>
                  <a:gd name="connsiteX195" fmla="*/ 1519238 w 2363788"/>
                  <a:gd name="connsiteY195" fmla="*/ 1555750 h 1797050"/>
                  <a:gd name="connsiteX196" fmla="*/ 1500188 w 2363788"/>
                  <a:gd name="connsiteY196" fmla="*/ 1558925 h 1797050"/>
                  <a:gd name="connsiteX197" fmla="*/ 1468438 w 2363788"/>
                  <a:gd name="connsiteY197" fmla="*/ 1603375 h 1797050"/>
                  <a:gd name="connsiteX198" fmla="*/ 1420813 w 2363788"/>
                  <a:gd name="connsiteY198" fmla="*/ 1622425 h 1797050"/>
                  <a:gd name="connsiteX199" fmla="*/ 1395413 w 2363788"/>
                  <a:gd name="connsiteY199" fmla="*/ 1587500 h 1797050"/>
                  <a:gd name="connsiteX200" fmla="*/ 1370013 w 2363788"/>
                  <a:gd name="connsiteY200" fmla="*/ 1587500 h 1797050"/>
                  <a:gd name="connsiteX201" fmla="*/ 1271588 w 2363788"/>
                  <a:gd name="connsiteY201" fmla="*/ 1511300 h 1797050"/>
                  <a:gd name="connsiteX202" fmla="*/ 1277938 w 2363788"/>
                  <a:gd name="connsiteY202" fmla="*/ 1463675 h 1797050"/>
                  <a:gd name="connsiteX203" fmla="*/ 1239838 w 2363788"/>
                  <a:gd name="connsiteY203" fmla="*/ 1457325 h 1797050"/>
                  <a:gd name="connsiteX204" fmla="*/ 1223963 w 2363788"/>
                  <a:gd name="connsiteY204" fmla="*/ 1482725 h 1797050"/>
                  <a:gd name="connsiteX205" fmla="*/ 1189038 w 2363788"/>
                  <a:gd name="connsiteY205" fmla="*/ 1482725 h 1797050"/>
                  <a:gd name="connsiteX206" fmla="*/ 1141413 w 2363788"/>
                  <a:gd name="connsiteY206" fmla="*/ 1460500 h 1797050"/>
                  <a:gd name="connsiteX207" fmla="*/ 1093788 w 2363788"/>
                  <a:gd name="connsiteY207" fmla="*/ 1495425 h 1797050"/>
                  <a:gd name="connsiteX208" fmla="*/ 1100138 w 2363788"/>
                  <a:gd name="connsiteY208" fmla="*/ 1511300 h 1797050"/>
                  <a:gd name="connsiteX209" fmla="*/ 1081088 w 2363788"/>
                  <a:gd name="connsiteY209" fmla="*/ 1530350 h 1797050"/>
                  <a:gd name="connsiteX210" fmla="*/ 1036638 w 2363788"/>
                  <a:gd name="connsiteY210" fmla="*/ 1530350 h 1797050"/>
                  <a:gd name="connsiteX211" fmla="*/ 1008063 w 2363788"/>
                  <a:gd name="connsiteY211" fmla="*/ 1574800 h 1797050"/>
                  <a:gd name="connsiteX212" fmla="*/ 960438 w 2363788"/>
                  <a:gd name="connsiteY212" fmla="*/ 1571625 h 1797050"/>
                  <a:gd name="connsiteX213" fmla="*/ 954088 w 2363788"/>
                  <a:gd name="connsiteY213" fmla="*/ 1587500 h 1797050"/>
                  <a:gd name="connsiteX214" fmla="*/ 966788 w 2363788"/>
                  <a:gd name="connsiteY214" fmla="*/ 1670050 h 1797050"/>
                  <a:gd name="connsiteX215" fmla="*/ 941388 w 2363788"/>
                  <a:gd name="connsiteY215" fmla="*/ 1714500 h 1797050"/>
                  <a:gd name="connsiteX216" fmla="*/ 903288 w 2363788"/>
                  <a:gd name="connsiteY216" fmla="*/ 1720850 h 1797050"/>
                  <a:gd name="connsiteX217" fmla="*/ 900113 w 2363788"/>
                  <a:gd name="connsiteY217" fmla="*/ 1746250 h 1797050"/>
                  <a:gd name="connsiteX218" fmla="*/ 871538 w 2363788"/>
                  <a:gd name="connsiteY218" fmla="*/ 1746250 h 1797050"/>
                  <a:gd name="connsiteX219" fmla="*/ 855663 w 2363788"/>
                  <a:gd name="connsiteY219" fmla="*/ 1758950 h 1797050"/>
                  <a:gd name="connsiteX220" fmla="*/ 849313 w 2363788"/>
                  <a:gd name="connsiteY220" fmla="*/ 1771650 h 1797050"/>
                  <a:gd name="connsiteX221" fmla="*/ 830263 w 2363788"/>
                  <a:gd name="connsiteY221" fmla="*/ 1765300 h 1797050"/>
                  <a:gd name="connsiteX222" fmla="*/ 820738 w 2363788"/>
                  <a:gd name="connsiteY222" fmla="*/ 1752600 h 1797050"/>
                  <a:gd name="connsiteX223" fmla="*/ 792163 w 2363788"/>
                  <a:gd name="connsiteY223" fmla="*/ 1771650 h 1797050"/>
                  <a:gd name="connsiteX224" fmla="*/ 693738 w 2363788"/>
                  <a:gd name="connsiteY224" fmla="*/ 1701800 h 1797050"/>
                  <a:gd name="connsiteX225" fmla="*/ 652463 w 2363788"/>
                  <a:gd name="connsiteY225" fmla="*/ 1720850 h 1797050"/>
                  <a:gd name="connsiteX226" fmla="*/ 617538 w 2363788"/>
                  <a:gd name="connsiteY226" fmla="*/ 1685925 h 1797050"/>
                  <a:gd name="connsiteX227" fmla="*/ 582613 w 2363788"/>
                  <a:gd name="connsiteY227" fmla="*/ 1689100 h 1797050"/>
                  <a:gd name="connsiteX228" fmla="*/ 573088 w 2363788"/>
                  <a:gd name="connsiteY228" fmla="*/ 1609725 h 1797050"/>
                  <a:gd name="connsiteX229" fmla="*/ 525463 w 2363788"/>
                  <a:gd name="connsiteY229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96888 w 2363788"/>
                  <a:gd name="connsiteY2" fmla="*/ 1574800 h 1797050"/>
                  <a:gd name="connsiteX3" fmla="*/ 487363 w 2363788"/>
                  <a:gd name="connsiteY3" fmla="*/ 1584325 h 1797050"/>
                  <a:gd name="connsiteX4" fmla="*/ 465138 w 2363788"/>
                  <a:gd name="connsiteY4" fmla="*/ 1568450 h 1797050"/>
                  <a:gd name="connsiteX5" fmla="*/ 458788 w 2363788"/>
                  <a:gd name="connsiteY5" fmla="*/ 1558925 h 1797050"/>
                  <a:gd name="connsiteX6" fmla="*/ 439738 w 2363788"/>
                  <a:gd name="connsiteY6" fmla="*/ 1552575 h 1797050"/>
                  <a:gd name="connsiteX7" fmla="*/ 430213 w 2363788"/>
                  <a:gd name="connsiteY7" fmla="*/ 1549400 h 1797050"/>
                  <a:gd name="connsiteX8" fmla="*/ 420688 w 2363788"/>
                  <a:gd name="connsiteY8" fmla="*/ 1539875 h 1797050"/>
                  <a:gd name="connsiteX9" fmla="*/ 407988 w 2363788"/>
                  <a:gd name="connsiteY9" fmla="*/ 1530350 h 1797050"/>
                  <a:gd name="connsiteX10" fmla="*/ 363538 w 2363788"/>
                  <a:gd name="connsiteY10" fmla="*/ 1498600 h 1797050"/>
                  <a:gd name="connsiteX11" fmla="*/ 338138 w 2363788"/>
                  <a:gd name="connsiteY11" fmla="*/ 1492250 h 1797050"/>
                  <a:gd name="connsiteX12" fmla="*/ 300038 w 2363788"/>
                  <a:gd name="connsiteY12" fmla="*/ 1444625 h 1797050"/>
                  <a:gd name="connsiteX13" fmla="*/ 271463 w 2363788"/>
                  <a:gd name="connsiteY13" fmla="*/ 1444625 h 1797050"/>
                  <a:gd name="connsiteX14" fmla="*/ 271463 w 2363788"/>
                  <a:gd name="connsiteY14" fmla="*/ 1406525 h 1797050"/>
                  <a:gd name="connsiteX15" fmla="*/ 258763 w 2363788"/>
                  <a:gd name="connsiteY15" fmla="*/ 1387475 h 1797050"/>
                  <a:gd name="connsiteX16" fmla="*/ 258763 w 2363788"/>
                  <a:gd name="connsiteY16" fmla="*/ 1327150 h 1797050"/>
                  <a:gd name="connsiteX17" fmla="*/ 277813 w 2363788"/>
                  <a:gd name="connsiteY17" fmla="*/ 1209675 h 1797050"/>
                  <a:gd name="connsiteX18" fmla="*/ 258763 w 2363788"/>
                  <a:gd name="connsiteY18" fmla="*/ 1162050 h 1797050"/>
                  <a:gd name="connsiteX19" fmla="*/ 274638 w 2363788"/>
                  <a:gd name="connsiteY19" fmla="*/ 1120775 h 1797050"/>
                  <a:gd name="connsiteX20" fmla="*/ 258763 w 2363788"/>
                  <a:gd name="connsiteY20" fmla="*/ 1066800 h 1797050"/>
                  <a:gd name="connsiteX21" fmla="*/ 258763 w 2363788"/>
                  <a:gd name="connsiteY21" fmla="*/ 1025525 h 1797050"/>
                  <a:gd name="connsiteX22" fmla="*/ 227013 w 2363788"/>
                  <a:gd name="connsiteY22" fmla="*/ 984250 h 1797050"/>
                  <a:gd name="connsiteX23" fmla="*/ 246063 w 2363788"/>
                  <a:gd name="connsiteY23" fmla="*/ 949325 h 1797050"/>
                  <a:gd name="connsiteX24" fmla="*/ 246063 w 2363788"/>
                  <a:gd name="connsiteY24" fmla="*/ 911225 h 1797050"/>
                  <a:gd name="connsiteX25" fmla="*/ 284163 w 2363788"/>
                  <a:gd name="connsiteY25" fmla="*/ 895350 h 1797050"/>
                  <a:gd name="connsiteX26" fmla="*/ 325438 w 2363788"/>
                  <a:gd name="connsiteY26" fmla="*/ 901700 h 1797050"/>
                  <a:gd name="connsiteX27" fmla="*/ 331788 w 2363788"/>
                  <a:gd name="connsiteY27" fmla="*/ 850900 h 1797050"/>
                  <a:gd name="connsiteX28" fmla="*/ 354013 w 2363788"/>
                  <a:gd name="connsiteY28" fmla="*/ 812800 h 1797050"/>
                  <a:gd name="connsiteX29" fmla="*/ 401638 w 2363788"/>
                  <a:gd name="connsiteY29" fmla="*/ 819150 h 1797050"/>
                  <a:gd name="connsiteX30" fmla="*/ 442913 w 2363788"/>
                  <a:gd name="connsiteY30" fmla="*/ 784225 h 1797050"/>
                  <a:gd name="connsiteX31" fmla="*/ 442913 w 2363788"/>
                  <a:gd name="connsiteY31" fmla="*/ 733425 h 1797050"/>
                  <a:gd name="connsiteX32" fmla="*/ 474663 w 2363788"/>
                  <a:gd name="connsiteY32" fmla="*/ 698500 h 1797050"/>
                  <a:gd name="connsiteX33" fmla="*/ 420688 w 2363788"/>
                  <a:gd name="connsiteY33" fmla="*/ 682625 h 1797050"/>
                  <a:gd name="connsiteX34" fmla="*/ 395288 w 2363788"/>
                  <a:gd name="connsiteY34" fmla="*/ 650875 h 1797050"/>
                  <a:gd name="connsiteX35" fmla="*/ 366713 w 2363788"/>
                  <a:gd name="connsiteY35" fmla="*/ 666750 h 1797050"/>
                  <a:gd name="connsiteX36" fmla="*/ 341313 w 2363788"/>
                  <a:gd name="connsiteY36" fmla="*/ 660400 h 1797050"/>
                  <a:gd name="connsiteX37" fmla="*/ 354013 w 2363788"/>
                  <a:gd name="connsiteY37" fmla="*/ 628650 h 1797050"/>
                  <a:gd name="connsiteX38" fmla="*/ 341313 w 2363788"/>
                  <a:gd name="connsiteY38" fmla="*/ 600075 h 1797050"/>
                  <a:gd name="connsiteX39" fmla="*/ 363538 w 2363788"/>
                  <a:gd name="connsiteY39" fmla="*/ 587375 h 1797050"/>
                  <a:gd name="connsiteX40" fmla="*/ 373063 w 2363788"/>
                  <a:gd name="connsiteY40" fmla="*/ 561975 h 1797050"/>
                  <a:gd name="connsiteX41" fmla="*/ 261938 w 2363788"/>
                  <a:gd name="connsiteY41" fmla="*/ 536575 h 1797050"/>
                  <a:gd name="connsiteX42" fmla="*/ 217488 w 2363788"/>
                  <a:gd name="connsiteY42" fmla="*/ 504825 h 1797050"/>
                  <a:gd name="connsiteX43" fmla="*/ 182563 w 2363788"/>
                  <a:gd name="connsiteY43" fmla="*/ 473869 h 1797050"/>
                  <a:gd name="connsiteX44" fmla="*/ 177800 w 2363788"/>
                  <a:gd name="connsiteY44" fmla="*/ 415131 h 1797050"/>
                  <a:gd name="connsiteX45" fmla="*/ 128588 w 2363788"/>
                  <a:gd name="connsiteY45" fmla="*/ 415925 h 1797050"/>
                  <a:gd name="connsiteX46" fmla="*/ 92869 w 2363788"/>
                  <a:gd name="connsiteY46" fmla="*/ 403225 h 1797050"/>
                  <a:gd name="connsiteX47" fmla="*/ 77788 w 2363788"/>
                  <a:gd name="connsiteY47" fmla="*/ 422275 h 1797050"/>
                  <a:gd name="connsiteX48" fmla="*/ 39688 w 2363788"/>
                  <a:gd name="connsiteY48" fmla="*/ 420688 h 1797050"/>
                  <a:gd name="connsiteX49" fmla="*/ 0 w 2363788"/>
                  <a:gd name="connsiteY49" fmla="*/ 381794 h 1797050"/>
                  <a:gd name="connsiteX50" fmla="*/ 33338 w 2363788"/>
                  <a:gd name="connsiteY50" fmla="*/ 350838 h 1797050"/>
                  <a:gd name="connsiteX51" fmla="*/ 14288 w 2363788"/>
                  <a:gd name="connsiteY51" fmla="*/ 339725 h 1797050"/>
                  <a:gd name="connsiteX52" fmla="*/ 14288 w 2363788"/>
                  <a:gd name="connsiteY52" fmla="*/ 304800 h 1797050"/>
                  <a:gd name="connsiteX53" fmla="*/ 39688 w 2363788"/>
                  <a:gd name="connsiteY53" fmla="*/ 294481 h 1797050"/>
                  <a:gd name="connsiteX54" fmla="*/ 25400 w 2363788"/>
                  <a:gd name="connsiteY54" fmla="*/ 259556 h 1797050"/>
                  <a:gd name="connsiteX55" fmla="*/ 65883 w 2363788"/>
                  <a:gd name="connsiteY55" fmla="*/ 256381 h 1797050"/>
                  <a:gd name="connsiteX56" fmla="*/ 111126 w 2363788"/>
                  <a:gd name="connsiteY56" fmla="*/ 238125 h 1797050"/>
                  <a:gd name="connsiteX57" fmla="*/ 127794 w 2363788"/>
                  <a:gd name="connsiteY57" fmla="*/ 222250 h 1797050"/>
                  <a:gd name="connsiteX58" fmla="*/ 130969 w 2363788"/>
                  <a:gd name="connsiteY58" fmla="*/ 196057 h 1797050"/>
                  <a:gd name="connsiteX59" fmla="*/ 163513 w 2363788"/>
                  <a:gd name="connsiteY59" fmla="*/ 196850 h 1797050"/>
                  <a:gd name="connsiteX60" fmla="*/ 169863 w 2363788"/>
                  <a:gd name="connsiteY60" fmla="*/ 164306 h 1797050"/>
                  <a:gd name="connsiteX61" fmla="*/ 188913 w 2363788"/>
                  <a:gd name="connsiteY61" fmla="*/ 163513 h 1797050"/>
                  <a:gd name="connsiteX62" fmla="*/ 196057 w 2363788"/>
                  <a:gd name="connsiteY62" fmla="*/ 100806 h 1797050"/>
                  <a:gd name="connsiteX63" fmla="*/ 251619 w 2363788"/>
                  <a:gd name="connsiteY63" fmla="*/ 107950 h 1797050"/>
                  <a:gd name="connsiteX64" fmla="*/ 296863 w 2363788"/>
                  <a:gd name="connsiteY64" fmla="*/ 104775 h 1797050"/>
                  <a:gd name="connsiteX65" fmla="*/ 335757 w 2363788"/>
                  <a:gd name="connsiteY65" fmla="*/ 100807 h 1797050"/>
                  <a:gd name="connsiteX66" fmla="*/ 349251 w 2363788"/>
                  <a:gd name="connsiteY66" fmla="*/ 113507 h 1797050"/>
                  <a:gd name="connsiteX67" fmla="*/ 379412 w 2363788"/>
                  <a:gd name="connsiteY67" fmla="*/ 125413 h 1797050"/>
                  <a:gd name="connsiteX68" fmla="*/ 401638 w 2363788"/>
                  <a:gd name="connsiteY68" fmla="*/ 107950 h 1797050"/>
                  <a:gd name="connsiteX69" fmla="*/ 404813 w 2363788"/>
                  <a:gd name="connsiteY69" fmla="*/ 107950 h 1797050"/>
                  <a:gd name="connsiteX70" fmla="*/ 411163 w 2363788"/>
                  <a:gd name="connsiteY70" fmla="*/ 120650 h 1797050"/>
                  <a:gd name="connsiteX71" fmla="*/ 430213 w 2363788"/>
                  <a:gd name="connsiteY71" fmla="*/ 120650 h 1797050"/>
                  <a:gd name="connsiteX72" fmla="*/ 438151 w 2363788"/>
                  <a:gd name="connsiteY72" fmla="*/ 102394 h 1797050"/>
                  <a:gd name="connsiteX73" fmla="*/ 366713 w 2363788"/>
                  <a:gd name="connsiteY73" fmla="*/ 55563 h 1797050"/>
                  <a:gd name="connsiteX74" fmla="*/ 385763 w 2363788"/>
                  <a:gd name="connsiteY74" fmla="*/ 43656 h 1797050"/>
                  <a:gd name="connsiteX75" fmla="*/ 434976 w 2363788"/>
                  <a:gd name="connsiteY75" fmla="*/ 42862 h 1797050"/>
                  <a:gd name="connsiteX76" fmla="*/ 455613 w 2363788"/>
                  <a:gd name="connsiteY76" fmla="*/ 63500 h 1797050"/>
                  <a:gd name="connsiteX77" fmla="*/ 513557 w 2363788"/>
                  <a:gd name="connsiteY77" fmla="*/ 75406 h 1797050"/>
                  <a:gd name="connsiteX78" fmla="*/ 608013 w 2363788"/>
                  <a:gd name="connsiteY78" fmla="*/ 22225 h 1797050"/>
                  <a:gd name="connsiteX79" fmla="*/ 640557 w 2363788"/>
                  <a:gd name="connsiteY79" fmla="*/ 31750 h 1797050"/>
                  <a:gd name="connsiteX80" fmla="*/ 646113 w 2363788"/>
                  <a:gd name="connsiteY80" fmla="*/ 0 h 1797050"/>
                  <a:gd name="connsiteX81" fmla="*/ 716757 w 2363788"/>
                  <a:gd name="connsiteY81" fmla="*/ 5556 h 1797050"/>
                  <a:gd name="connsiteX82" fmla="*/ 725488 w 2363788"/>
                  <a:gd name="connsiteY82" fmla="*/ 31750 h 1797050"/>
                  <a:gd name="connsiteX83" fmla="*/ 752476 w 2363788"/>
                  <a:gd name="connsiteY83" fmla="*/ 63500 h 1797050"/>
                  <a:gd name="connsiteX84" fmla="*/ 767556 w 2363788"/>
                  <a:gd name="connsiteY84" fmla="*/ 44450 h 1797050"/>
                  <a:gd name="connsiteX85" fmla="*/ 808038 w 2363788"/>
                  <a:gd name="connsiteY85" fmla="*/ 41275 h 1797050"/>
                  <a:gd name="connsiteX86" fmla="*/ 827088 w 2363788"/>
                  <a:gd name="connsiteY86" fmla="*/ 34925 h 1797050"/>
                  <a:gd name="connsiteX87" fmla="*/ 846138 w 2363788"/>
                  <a:gd name="connsiteY87" fmla="*/ 6350 h 1797050"/>
                  <a:gd name="connsiteX88" fmla="*/ 889794 w 2363788"/>
                  <a:gd name="connsiteY88" fmla="*/ 12700 h 1797050"/>
                  <a:gd name="connsiteX89" fmla="*/ 902494 w 2363788"/>
                  <a:gd name="connsiteY89" fmla="*/ 83344 h 1797050"/>
                  <a:gd name="connsiteX90" fmla="*/ 954088 w 2363788"/>
                  <a:gd name="connsiteY90" fmla="*/ 123825 h 1797050"/>
                  <a:gd name="connsiteX91" fmla="*/ 998538 w 2363788"/>
                  <a:gd name="connsiteY91" fmla="*/ 203200 h 1797050"/>
                  <a:gd name="connsiteX92" fmla="*/ 1039020 w 2363788"/>
                  <a:gd name="connsiteY92" fmla="*/ 228600 h 1797050"/>
                  <a:gd name="connsiteX93" fmla="*/ 1075532 w 2363788"/>
                  <a:gd name="connsiteY93" fmla="*/ 230981 h 1797050"/>
                  <a:gd name="connsiteX94" fmla="*/ 1130830 w 2363788"/>
                  <a:gd name="connsiteY94" fmla="*/ 283633 h 1797050"/>
                  <a:gd name="connsiteX95" fmla="*/ 1171046 w 2363788"/>
                  <a:gd name="connsiteY95" fmla="*/ 281517 h 1797050"/>
                  <a:gd name="connsiteX96" fmla="*/ 1208088 w 2363788"/>
                  <a:gd name="connsiteY96" fmla="*/ 317500 h 1797050"/>
                  <a:gd name="connsiteX97" fmla="*/ 1208088 w 2363788"/>
                  <a:gd name="connsiteY97" fmla="*/ 346075 h 1797050"/>
                  <a:gd name="connsiteX98" fmla="*/ 1281113 w 2363788"/>
                  <a:gd name="connsiteY98" fmla="*/ 384175 h 1797050"/>
                  <a:gd name="connsiteX99" fmla="*/ 1303338 w 2363788"/>
                  <a:gd name="connsiteY99" fmla="*/ 416983 h 1797050"/>
                  <a:gd name="connsiteX100" fmla="*/ 1284288 w 2363788"/>
                  <a:gd name="connsiteY100" fmla="*/ 460375 h 1797050"/>
                  <a:gd name="connsiteX101" fmla="*/ 1338263 w 2363788"/>
                  <a:gd name="connsiteY101" fmla="*/ 504825 h 1797050"/>
                  <a:gd name="connsiteX102" fmla="*/ 1380332 w 2363788"/>
                  <a:gd name="connsiteY102" fmla="*/ 503238 h 1797050"/>
                  <a:gd name="connsiteX103" fmla="*/ 1404938 w 2363788"/>
                  <a:gd name="connsiteY103" fmla="*/ 530225 h 1797050"/>
                  <a:gd name="connsiteX104" fmla="*/ 1435895 w 2363788"/>
                  <a:gd name="connsiteY104" fmla="*/ 526475 h 1797050"/>
                  <a:gd name="connsiteX105" fmla="*/ 1470026 w 2363788"/>
                  <a:gd name="connsiteY105" fmla="*/ 548578 h 1797050"/>
                  <a:gd name="connsiteX106" fmla="*/ 1493838 w 2363788"/>
                  <a:gd name="connsiteY106" fmla="*/ 590550 h 1797050"/>
                  <a:gd name="connsiteX107" fmla="*/ 1481932 w 2363788"/>
                  <a:gd name="connsiteY107" fmla="*/ 612775 h 1797050"/>
                  <a:gd name="connsiteX108" fmla="*/ 1452563 w 2363788"/>
                  <a:gd name="connsiteY108" fmla="*/ 622300 h 1797050"/>
                  <a:gd name="connsiteX109" fmla="*/ 1512888 w 2363788"/>
                  <a:gd name="connsiteY109" fmla="*/ 638175 h 1797050"/>
                  <a:gd name="connsiteX110" fmla="*/ 1583532 w 2363788"/>
                  <a:gd name="connsiteY110" fmla="*/ 619919 h 1797050"/>
                  <a:gd name="connsiteX111" fmla="*/ 1624013 w 2363788"/>
                  <a:gd name="connsiteY111" fmla="*/ 613569 h 1797050"/>
                  <a:gd name="connsiteX112" fmla="*/ 1624807 w 2363788"/>
                  <a:gd name="connsiteY112" fmla="*/ 587375 h 1797050"/>
                  <a:gd name="connsiteX113" fmla="*/ 1643063 w 2363788"/>
                  <a:gd name="connsiteY113" fmla="*/ 593725 h 1797050"/>
                  <a:gd name="connsiteX114" fmla="*/ 1700213 w 2363788"/>
                  <a:gd name="connsiteY114" fmla="*/ 611981 h 1797050"/>
                  <a:gd name="connsiteX115" fmla="*/ 1705769 w 2363788"/>
                  <a:gd name="connsiteY115" fmla="*/ 575469 h 1797050"/>
                  <a:gd name="connsiteX116" fmla="*/ 1725613 w 2363788"/>
                  <a:gd name="connsiteY116" fmla="*/ 565150 h 1797050"/>
                  <a:gd name="connsiteX117" fmla="*/ 1804988 w 2363788"/>
                  <a:gd name="connsiteY117" fmla="*/ 508000 h 1797050"/>
                  <a:gd name="connsiteX118" fmla="*/ 1887538 w 2363788"/>
                  <a:gd name="connsiteY118" fmla="*/ 485775 h 1797050"/>
                  <a:gd name="connsiteX119" fmla="*/ 1954213 w 2363788"/>
                  <a:gd name="connsiteY119" fmla="*/ 415925 h 1797050"/>
                  <a:gd name="connsiteX120" fmla="*/ 1978819 w 2363788"/>
                  <a:gd name="connsiteY120" fmla="*/ 409575 h 1797050"/>
                  <a:gd name="connsiteX121" fmla="*/ 2008188 w 2363788"/>
                  <a:gd name="connsiteY121" fmla="*/ 396875 h 1797050"/>
                  <a:gd name="connsiteX122" fmla="*/ 2058194 w 2363788"/>
                  <a:gd name="connsiteY122" fmla="*/ 411956 h 1797050"/>
                  <a:gd name="connsiteX123" fmla="*/ 2079626 w 2363788"/>
                  <a:gd name="connsiteY123" fmla="*/ 452437 h 1797050"/>
                  <a:gd name="connsiteX124" fmla="*/ 2135188 w 2363788"/>
                  <a:gd name="connsiteY124" fmla="*/ 504825 h 1797050"/>
                  <a:gd name="connsiteX125" fmla="*/ 2196307 w 2363788"/>
                  <a:gd name="connsiteY125" fmla="*/ 536575 h 1797050"/>
                  <a:gd name="connsiteX126" fmla="*/ 2250282 w 2363788"/>
                  <a:gd name="connsiteY126" fmla="*/ 523081 h 1797050"/>
                  <a:gd name="connsiteX127" fmla="*/ 2267744 w 2363788"/>
                  <a:gd name="connsiteY127" fmla="*/ 531019 h 1797050"/>
                  <a:gd name="connsiteX128" fmla="*/ 2276475 w 2363788"/>
                  <a:gd name="connsiteY128" fmla="*/ 573881 h 1797050"/>
                  <a:gd name="connsiteX129" fmla="*/ 2325688 w 2363788"/>
                  <a:gd name="connsiteY129" fmla="*/ 606425 h 1797050"/>
                  <a:gd name="connsiteX130" fmla="*/ 2363788 w 2363788"/>
                  <a:gd name="connsiteY130" fmla="*/ 644525 h 1797050"/>
                  <a:gd name="connsiteX131" fmla="*/ 2312445 w 2363788"/>
                  <a:gd name="connsiteY131" fmla="*/ 772537 h 1797050"/>
                  <a:gd name="connsiteX132" fmla="*/ 2274888 w 2363788"/>
                  <a:gd name="connsiteY132" fmla="*/ 895350 h 1797050"/>
                  <a:gd name="connsiteX133" fmla="*/ 2249488 w 2363788"/>
                  <a:gd name="connsiteY133" fmla="*/ 949325 h 1797050"/>
                  <a:gd name="connsiteX134" fmla="*/ 2198688 w 2363788"/>
                  <a:gd name="connsiteY134" fmla="*/ 949325 h 1797050"/>
                  <a:gd name="connsiteX135" fmla="*/ 2176463 w 2363788"/>
                  <a:gd name="connsiteY135" fmla="*/ 993775 h 1797050"/>
                  <a:gd name="connsiteX136" fmla="*/ 2176463 w 2363788"/>
                  <a:gd name="connsiteY136" fmla="*/ 993775 h 1797050"/>
                  <a:gd name="connsiteX137" fmla="*/ 2182813 w 2363788"/>
                  <a:gd name="connsiteY137" fmla="*/ 1022350 h 1797050"/>
                  <a:gd name="connsiteX138" fmla="*/ 2147888 w 2363788"/>
                  <a:gd name="connsiteY138" fmla="*/ 1031875 h 1797050"/>
                  <a:gd name="connsiteX139" fmla="*/ 2097088 w 2363788"/>
                  <a:gd name="connsiteY139" fmla="*/ 1019175 h 1797050"/>
                  <a:gd name="connsiteX140" fmla="*/ 2103438 w 2363788"/>
                  <a:gd name="connsiteY140" fmla="*/ 1073150 h 1797050"/>
                  <a:gd name="connsiteX141" fmla="*/ 2116138 w 2363788"/>
                  <a:gd name="connsiteY141" fmla="*/ 1117600 h 1797050"/>
                  <a:gd name="connsiteX142" fmla="*/ 2052638 w 2363788"/>
                  <a:gd name="connsiteY142" fmla="*/ 1152525 h 1797050"/>
                  <a:gd name="connsiteX143" fmla="*/ 2068513 w 2363788"/>
                  <a:gd name="connsiteY143" fmla="*/ 1174750 h 1797050"/>
                  <a:gd name="connsiteX144" fmla="*/ 2049463 w 2363788"/>
                  <a:gd name="connsiteY144" fmla="*/ 1196975 h 1797050"/>
                  <a:gd name="connsiteX145" fmla="*/ 1970088 w 2363788"/>
                  <a:gd name="connsiteY145" fmla="*/ 1171575 h 1797050"/>
                  <a:gd name="connsiteX146" fmla="*/ 1944688 w 2363788"/>
                  <a:gd name="connsiteY146" fmla="*/ 1187450 h 1797050"/>
                  <a:gd name="connsiteX147" fmla="*/ 1909763 w 2363788"/>
                  <a:gd name="connsiteY147" fmla="*/ 1187450 h 1797050"/>
                  <a:gd name="connsiteX148" fmla="*/ 1909763 w 2363788"/>
                  <a:gd name="connsiteY148" fmla="*/ 1247775 h 1797050"/>
                  <a:gd name="connsiteX149" fmla="*/ 1925638 w 2363788"/>
                  <a:gd name="connsiteY149" fmla="*/ 1263650 h 1797050"/>
                  <a:gd name="connsiteX150" fmla="*/ 1935163 w 2363788"/>
                  <a:gd name="connsiteY150" fmla="*/ 1279525 h 1797050"/>
                  <a:gd name="connsiteX151" fmla="*/ 1944688 w 2363788"/>
                  <a:gd name="connsiteY151" fmla="*/ 1279525 h 1797050"/>
                  <a:gd name="connsiteX152" fmla="*/ 1935163 w 2363788"/>
                  <a:gd name="connsiteY152" fmla="*/ 1304925 h 1797050"/>
                  <a:gd name="connsiteX153" fmla="*/ 1954213 w 2363788"/>
                  <a:gd name="connsiteY153" fmla="*/ 1320800 h 1797050"/>
                  <a:gd name="connsiteX154" fmla="*/ 1951038 w 2363788"/>
                  <a:gd name="connsiteY154" fmla="*/ 1336675 h 1797050"/>
                  <a:gd name="connsiteX155" fmla="*/ 1906588 w 2363788"/>
                  <a:gd name="connsiteY155" fmla="*/ 1336675 h 1797050"/>
                  <a:gd name="connsiteX156" fmla="*/ 1903413 w 2363788"/>
                  <a:gd name="connsiteY156" fmla="*/ 1387475 h 1797050"/>
                  <a:gd name="connsiteX157" fmla="*/ 1903413 w 2363788"/>
                  <a:gd name="connsiteY157" fmla="*/ 1387475 h 1797050"/>
                  <a:gd name="connsiteX158" fmla="*/ 1903413 w 2363788"/>
                  <a:gd name="connsiteY158" fmla="*/ 1406525 h 1797050"/>
                  <a:gd name="connsiteX159" fmla="*/ 1938338 w 2363788"/>
                  <a:gd name="connsiteY159" fmla="*/ 1447800 h 1797050"/>
                  <a:gd name="connsiteX160" fmla="*/ 1992313 w 2363788"/>
                  <a:gd name="connsiteY160" fmla="*/ 1447800 h 1797050"/>
                  <a:gd name="connsiteX161" fmla="*/ 2062163 w 2363788"/>
                  <a:gd name="connsiteY161" fmla="*/ 1476375 h 1797050"/>
                  <a:gd name="connsiteX162" fmla="*/ 2062163 w 2363788"/>
                  <a:gd name="connsiteY162" fmla="*/ 1504950 h 1797050"/>
                  <a:gd name="connsiteX163" fmla="*/ 2036763 w 2363788"/>
                  <a:gd name="connsiteY163" fmla="*/ 1571625 h 1797050"/>
                  <a:gd name="connsiteX164" fmla="*/ 2065338 w 2363788"/>
                  <a:gd name="connsiteY164" fmla="*/ 1587500 h 1797050"/>
                  <a:gd name="connsiteX165" fmla="*/ 2106613 w 2363788"/>
                  <a:gd name="connsiteY165" fmla="*/ 1660525 h 1797050"/>
                  <a:gd name="connsiteX166" fmla="*/ 2055813 w 2363788"/>
                  <a:gd name="connsiteY166" fmla="*/ 1736725 h 1797050"/>
                  <a:gd name="connsiteX167" fmla="*/ 2030413 w 2363788"/>
                  <a:gd name="connsiteY167" fmla="*/ 1730375 h 1797050"/>
                  <a:gd name="connsiteX168" fmla="*/ 2008188 w 2363788"/>
                  <a:gd name="connsiteY168" fmla="*/ 1717675 h 1797050"/>
                  <a:gd name="connsiteX169" fmla="*/ 2001838 w 2363788"/>
                  <a:gd name="connsiteY169" fmla="*/ 1736725 h 1797050"/>
                  <a:gd name="connsiteX170" fmla="*/ 1960563 w 2363788"/>
                  <a:gd name="connsiteY170" fmla="*/ 1746250 h 1797050"/>
                  <a:gd name="connsiteX171" fmla="*/ 1954213 w 2363788"/>
                  <a:gd name="connsiteY171" fmla="*/ 1778000 h 1797050"/>
                  <a:gd name="connsiteX172" fmla="*/ 1903413 w 2363788"/>
                  <a:gd name="connsiteY172" fmla="*/ 1797050 h 1797050"/>
                  <a:gd name="connsiteX173" fmla="*/ 1881188 w 2363788"/>
                  <a:gd name="connsiteY173" fmla="*/ 1758950 h 1797050"/>
                  <a:gd name="connsiteX174" fmla="*/ 1843088 w 2363788"/>
                  <a:gd name="connsiteY174" fmla="*/ 1768475 h 1797050"/>
                  <a:gd name="connsiteX175" fmla="*/ 1846263 w 2363788"/>
                  <a:gd name="connsiteY175" fmla="*/ 1730375 h 1797050"/>
                  <a:gd name="connsiteX176" fmla="*/ 1827213 w 2363788"/>
                  <a:gd name="connsiteY176" fmla="*/ 1704975 h 1797050"/>
                  <a:gd name="connsiteX177" fmla="*/ 1862138 w 2363788"/>
                  <a:gd name="connsiteY177" fmla="*/ 1685925 h 1797050"/>
                  <a:gd name="connsiteX178" fmla="*/ 1804988 w 2363788"/>
                  <a:gd name="connsiteY178" fmla="*/ 1666875 h 1797050"/>
                  <a:gd name="connsiteX179" fmla="*/ 1792288 w 2363788"/>
                  <a:gd name="connsiteY179" fmla="*/ 1692275 h 1797050"/>
                  <a:gd name="connsiteX180" fmla="*/ 1747838 w 2363788"/>
                  <a:gd name="connsiteY180" fmla="*/ 1711325 h 1797050"/>
                  <a:gd name="connsiteX181" fmla="*/ 1741488 w 2363788"/>
                  <a:gd name="connsiteY181" fmla="*/ 1733550 h 1797050"/>
                  <a:gd name="connsiteX182" fmla="*/ 1725613 w 2363788"/>
                  <a:gd name="connsiteY182" fmla="*/ 1739900 h 1797050"/>
                  <a:gd name="connsiteX183" fmla="*/ 1703388 w 2363788"/>
                  <a:gd name="connsiteY183" fmla="*/ 1739900 h 1797050"/>
                  <a:gd name="connsiteX184" fmla="*/ 1716088 w 2363788"/>
                  <a:gd name="connsiteY184" fmla="*/ 1704975 h 1797050"/>
                  <a:gd name="connsiteX185" fmla="*/ 1741488 w 2363788"/>
                  <a:gd name="connsiteY185" fmla="*/ 1679575 h 1797050"/>
                  <a:gd name="connsiteX186" fmla="*/ 1731963 w 2363788"/>
                  <a:gd name="connsiteY186" fmla="*/ 1654175 h 1797050"/>
                  <a:gd name="connsiteX187" fmla="*/ 1709738 w 2363788"/>
                  <a:gd name="connsiteY187" fmla="*/ 1654175 h 1797050"/>
                  <a:gd name="connsiteX188" fmla="*/ 1697038 w 2363788"/>
                  <a:gd name="connsiteY188" fmla="*/ 1679575 h 1797050"/>
                  <a:gd name="connsiteX189" fmla="*/ 1665288 w 2363788"/>
                  <a:gd name="connsiteY189" fmla="*/ 1685925 h 1797050"/>
                  <a:gd name="connsiteX190" fmla="*/ 1630363 w 2363788"/>
                  <a:gd name="connsiteY190" fmla="*/ 1698625 h 1797050"/>
                  <a:gd name="connsiteX191" fmla="*/ 1601788 w 2363788"/>
                  <a:gd name="connsiteY191" fmla="*/ 1670050 h 1797050"/>
                  <a:gd name="connsiteX192" fmla="*/ 1598613 w 2363788"/>
                  <a:gd name="connsiteY192" fmla="*/ 1635125 h 1797050"/>
                  <a:gd name="connsiteX193" fmla="*/ 1570038 w 2363788"/>
                  <a:gd name="connsiteY193" fmla="*/ 1619250 h 1797050"/>
                  <a:gd name="connsiteX194" fmla="*/ 1560513 w 2363788"/>
                  <a:gd name="connsiteY194" fmla="*/ 1584325 h 1797050"/>
                  <a:gd name="connsiteX195" fmla="*/ 1519238 w 2363788"/>
                  <a:gd name="connsiteY195" fmla="*/ 1555750 h 1797050"/>
                  <a:gd name="connsiteX196" fmla="*/ 1500188 w 2363788"/>
                  <a:gd name="connsiteY196" fmla="*/ 1558925 h 1797050"/>
                  <a:gd name="connsiteX197" fmla="*/ 1468438 w 2363788"/>
                  <a:gd name="connsiteY197" fmla="*/ 1603375 h 1797050"/>
                  <a:gd name="connsiteX198" fmla="*/ 1420813 w 2363788"/>
                  <a:gd name="connsiteY198" fmla="*/ 1622425 h 1797050"/>
                  <a:gd name="connsiteX199" fmla="*/ 1395413 w 2363788"/>
                  <a:gd name="connsiteY199" fmla="*/ 1587500 h 1797050"/>
                  <a:gd name="connsiteX200" fmla="*/ 1370013 w 2363788"/>
                  <a:gd name="connsiteY200" fmla="*/ 1587500 h 1797050"/>
                  <a:gd name="connsiteX201" fmla="*/ 1271588 w 2363788"/>
                  <a:gd name="connsiteY201" fmla="*/ 1511300 h 1797050"/>
                  <a:gd name="connsiteX202" fmla="*/ 1277938 w 2363788"/>
                  <a:gd name="connsiteY202" fmla="*/ 1463675 h 1797050"/>
                  <a:gd name="connsiteX203" fmla="*/ 1239838 w 2363788"/>
                  <a:gd name="connsiteY203" fmla="*/ 1457325 h 1797050"/>
                  <a:gd name="connsiteX204" fmla="*/ 1223963 w 2363788"/>
                  <a:gd name="connsiteY204" fmla="*/ 1482725 h 1797050"/>
                  <a:gd name="connsiteX205" fmla="*/ 1189038 w 2363788"/>
                  <a:gd name="connsiteY205" fmla="*/ 1482725 h 1797050"/>
                  <a:gd name="connsiteX206" fmla="*/ 1141413 w 2363788"/>
                  <a:gd name="connsiteY206" fmla="*/ 1460500 h 1797050"/>
                  <a:gd name="connsiteX207" fmla="*/ 1093788 w 2363788"/>
                  <a:gd name="connsiteY207" fmla="*/ 1495425 h 1797050"/>
                  <a:gd name="connsiteX208" fmla="*/ 1100138 w 2363788"/>
                  <a:gd name="connsiteY208" fmla="*/ 1511300 h 1797050"/>
                  <a:gd name="connsiteX209" fmla="*/ 1081088 w 2363788"/>
                  <a:gd name="connsiteY209" fmla="*/ 1530350 h 1797050"/>
                  <a:gd name="connsiteX210" fmla="*/ 1036638 w 2363788"/>
                  <a:gd name="connsiteY210" fmla="*/ 1530350 h 1797050"/>
                  <a:gd name="connsiteX211" fmla="*/ 1008063 w 2363788"/>
                  <a:gd name="connsiteY211" fmla="*/ 1574800 h 1797050"/>
                  <a:gd name="connsiteX212" fmla="*/ 960438 w 2363788"/>
                  <a:gd name="connsiteY212" fmla="*/ 1571625 h 1797050"/>
                  <a:gd name="connsiteX213" fmla="*/ 954088 w 2363788"/>
                  <a:gd name="connsiteY213" fmla="*/ 1587500 h 1797050"/>
                  <a:gd name="connsiteX214" fmla="*/ 966788 w 2363788"/>
                  <a:gd name="connsiteY214" fmla="*/ 1670050 h 1797050"/>
                  <a:gd name="connsiteX215" fmla="*/ 941388 w 2363788"/>
                  <a:gd name="connsiteY215" fmla="*/ 1714500 h 1797050"/>
                  <a:gd name="connsiteX216" fmla="*/ 903288 w 2363788"/>
                  <a:gd name="connsiteY216" fmla="*/ 1720850 h 1797050"/>
                  <a:gd name="connsiteX217" fmla="*/ 900113 w 2363788"/>
                  <a:gd name="connsiteY217" fmla="*/ 1746250 h 1797050"/>
                  <a:gd name="connsiteX218" fmla="*/ 871538 w 2363788"/>
                  <a:gd name="connsiteY218" fmla="*/ 1746250 h 1797050"/>
                  <a:gd name="connsiteX219" fmla="*/ 855663 w 2363788"/>
                  <a:gd name="connsiteY219" fmla="*/ 1758950 h 1797050"/>
                  <a:gd name="connsiteX220" fmla="*/ 849313 w 2363788"/>
                  <a:gd name="connsiteY220" fmla="*/ 1771650 h 1797050"/>
                  <a:gd name="connsiteX221" fmla="*/ 830263 w 2363788"/>
                  <a:gd name="connsiteY221" fmla="*/ 1765300 h 1797050"/>
                  <a:gd name="connsiteX222" fmla="*/ 820738 w 2363788"/>
                  <a:gd name="connsiteY222" fmla="*/ 1752600 h 1797050"/>
                  <a:gd name="connsiteX223" fmla="*/ 792163 w 2363788"/>
                  <a:gd name="connsiteY223" fmla="*/ 1771650 h 1797050"/>
                  <a:gd name="connsiteX224" fmla="*/ 693738 w 2363788"/>
                  <a:gd name="connsiteY224" fmla="*/ 1701800 h 1797050"/>
                  <a:gd name="connsiteX225" fmla="*/ 652463 w 2363788"/>
                  <a:gd name="connsiteY225" fmla="*/ 1720850 h 1797050"/>
                  <a:gd name="connsiteX226" fmla="*/ 617538 w 2363788"/>
                  <a:gd name="connsiteY226" fmla="*/ 1685925 h 1797050"/>
                  <a:gd name="connsiteX227" fmla="*/ 582613 w 2363788"/>
                  <a:gd name="connsiteY227" fmla="*/ 1689100 h 1797050"/>
                  <a:gd name="connsiteX228" fmla="*/ 573088 w 2363788"/>
                  <a:gd name="connsiteY228" fmla="*/ 1609725 h 1797050"/>
                  <a:gd name="connsiteX229" fmla="*/ 525463 w 2363788"/>
                  <a:gd name="connsiteY229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96888 w 2363788"/>
                  <a:gd name="connsiteY2" fmla="*/ 1574800 h 1797050"/>
                  <a:gd name="connsiteX3" fmla="*/ 487363 w 2363788"/>
                  <a:gd name="connsiteY3" fmla="*/ 1584325 h 1797050"/>
                  <a:gd name="connsiteX4" fmla="*/ 465138 w 2363788"/>
                  <a:gd name="connsiteY4" fmla="*/ 1568450 h 1797050"/>
                  <a:gd name="connsiteX5" fmla="*/ 458788 w 2363788"/>
                  <a:gd name="connsiteY5" fmla="*/ 1558925 h 1797050"/>
                  <a:gd name="connsiteX6" fmla="*/ 439738 w 2363788"/>
                  <a:gd name="connsiteY6" fmla="*/ 1552575 h 1797050"/>
                  <a:gd name="connsiteX7" fmla="*/ 430213 w 2363788"/>
                  <a:gd name="connsiteY7" fmla="*/ 1549400 h 1797050"/>
                  <a:gd name="connsiteX8" fmla="*/ 420688 w 2363788"/>
                  <a:gd name="connsiteY8" fmla="*/ 1539875 h 1797050"/>
                  <a:gd name="connsiteX9" fmla="*/ 407988 w 2363788"/>
                  <a:gd name="connsiteY9" fmla="*/ 1530350 h 1797050"/>
                  <a:gd name="connsiteX10" fmla="*/ 363538 w 2363788"/>
                  <a:gd name="connsiteY10" fmla="*/ 1498600 h 1797050"/>
                  <a:gd name="connsiteX11" fmla="*/ 338138 w 2363788"/>
                  <a:gd name="connsiteY11" fmla="*/ 1492250 h 1797050"/>
                  <a:gd name="connsiteX12" fmla="*/ 300038 w 2363788"/>
                  <a:gd name="connsiteY12" fmla="*/ 1444625 h 1797050"/>
                  <a:gd name="connsiteX13" fmla="*/ 271463 w 2363788"/>
                  <a:gd name="connsiteY13" fmla="*/ 1444625 h 1797050"/>
                  <a:gd name="connsiteX14" fmla="*/ 271463 w 2363788"/>
                  <a:gd name="connsiteY14" fmla="*/ 1406525 h 1797050"/>
                  <a:gd name="connsiteX15" fmla="*/ 258763 w 2363788"/>
                  <a:gd name="connsiteY15" fmla="*/ 1387475 h 1797050"/>
                  <a:gd name="connsiteX16" fmla="*/ 258763 w 2363788"/>
                  <a:gd name="connsiteY16" fmla="*/ 1327150 h 1797050"/>
                  <a:gd name="connsiteX17" fmla="*/ 277813 w 2363788"/>
                  <a:gd name="connsiteY17" fmla="*/ 1209675 h 1797050"/>
                  <a:gd name="connsiteX18" fmla="*/ 258763 w 2363788"/>
                  <a:gd name="connsiteY18" fmla="*/ 1162050 h 1797050"/>
                  <a:gd name="connsiteX19" fmla="*/ 274638 w 2363788"/>
                  <a:gd name="connsiteY19" fmla="*/ 1120775 h 1797050"/>
                  <a:gd name="connsiteX20" fmla="*/ 258763 w 2363788"/>
                  <a:gd name="connsiteY20" fmla="*/ 1066800 h 1797050"/>
                  <a:gd name="connsiteX21" fmla="*/ 258763 w 2363788"/>
                  <a:gd name="connsiteY21" fmla="*/ 1025525 h 1797050"/>
                  <a:gd name="connsiteX22" fmla="*/ 227013 w 2363788"/>
                  <a:gd name="connsiteY22" fmla="*/ 984250 h 1797050"/>
                  <a:gd name="connsiteX23" fmla="*/ 246063 w 2363788"/>
                  <a:gd name="connsiteY23" fmla="*/ 949325 h 1797050"/>
                  <a:gd name="connsiteX24" fmla="*/ 246063 w 2363788"/>
                  <a:gd name="connsiteY24" fmla="*/ 911225 h 1797050"/>
                  <a:gd name="connsiteX25" fmla="*/ 284163 w 2363788"/>
                  <a:gd name="connsiteY25" fmla="*/ 895350 h 1797050"/>
                  <a:gd name="connsiteX26" fmla="*/ 325438 w 2363788"/>
                  <a:gd name="connsiteY26" fmla="*/ 901700 h 1797050"/>
                  <a:gd name="connsiteX27" fmla="*/ 331788 w 2363788"/>
                  <a:gd name="connsiteY27" fmla="*/ 850900 h 1797050"/>
                  <a:gd name="connsiteX28" fmla="*/ 354013 w 2363788"/>
                  <a:gd name="connsiteY28" fmla="*/ 812800 h 1797050"/>
                  <a:gd name="connsiteX29" fmla="*/ 401638 w 2363788"/>
                  <a:gd name="connsiteY29" fmla="*/ 819150 h 1797050"/>
                  <a:gd name="connsiteX30" fmla="*/ 442913 w 2363788"/>
                  <a:gd name="connsiteY30" fmla="*/ 784225 h 1797050"/>
                  <a:gd name="connsiteX31" fmla="*/ 442913 w 2363788"/>
                  <a:gd name="connsiteY31" fmla="*/ 733425 h 1797050"/>
                  <a:gd name="connsiteX32" fmla="*/ 474663 w 2363788"/>
                  <a:gd name="connsiteY32" fmla="*/ 698500 h 1797050"/>
                  <a:gd name="connsiteX33" fmla="*/ 420688 w 2363788"/>
                  <a:gd name="connsiteY33" fmla="*/ 682625 h 1797050"/>
                  <a:gd name="connsiteX34" fmla="*/ 395288 w 2363788"/>
                  <a:gd name="connsiteY34" fmla="*/ 650875 h 1797050"/>
                  <a:gd name="connsiteX35" fmla="*/ 366713 w 2363788"/>
                  <a:gd name="connsiteY35" fmla="*/ 666750 h 1797050"/>
                  <a:gd name="connsiteX36" fmla="*/ 341313 w 2363788"/>
                  <a:gd name="connsiteY36" fmla="*/ 660400 h 1797050"/>
                  <a:gd name="connsiteX37" fmla="*/ 354013 w 2363788"/>
                  <a:gd name="connsiteY37" fmla="*/ 628650 h 1797050"/>
                  <a:gd name="connsiteX38" fmla="*/ 341313 w 2363788"/>
                  <a:gd name="connsiteY38" fmla="*/ 600075 h 1797050"/>
                  <a:gd name="connsiteX39" fmla="*/ 363538 w 2363788"/>
                  <a:gd name="connsiteY39" fmla="*/ 587375 h 1797050"/>
                  <a:gd name="connsiteX40" fmla="*/ 373063 w 2363788"/>
                  <a:gd name="connsiteY40" fmla="*/ 561975 h 1797050"/>
                  <a:gd name="connsiteX41" fmla="*/ 261938 w 2363788"/>
                  <a:gd name="connsiteY41" fmla="*/ 536575 h 1797050"/>
                  <a:gd name="connsiteX42" fmla="*/ 217488 w 2363788"/>
                  <a:gd name="connsiteY42" fmla="*/ 504825 h 1797050"/>
                  <a:gd name="connsiteX43" fmla="*/ 182563 w 2363788"/>
                  <a:gd name="connsiteY43" fmla="*/ 473869 h 1797050"/>
                  <a:gd name="connsiteX44" fmla="*/ 177800 w 2363788"/>
                  <a:gd name="connsiteY44" fmla="*/ 415131 h 1797050"/>
                  <a:gd name="connsiteX45" fmla="*/ 128588 w 2363788"/>
                  <a:gd name="connsiteY45" fmla="*/ 415925 h 1797050"/>
                  <a:gd name="connsiteX46" fmla="*/ 92869 w 2363788"/>
                  <a:gd name="connsiteY46" fmla="*/ 403225 h 1797050"/>
                  <a:gd name="connsiteX47" fmla="*/ 77788 w 2363788"/>
                  <a:gd name="connsiteY47" fmla="*/ 422275 h 1797050"/>
                  <a:gd name="connsiteX48" fmla="*/ 39688 w 2363788"/>
                  <a:gd name="connsiteY48" fmla="*/ 420688 h 1797050"/>
                  <a:gd name="connsiteX49" fmla="*/ 0 w 2363788"/>
                  <a:gd name="connsiteY49" fmla="*/ 381794 h 1797050"/>
                  <a:gd name="connsiteX50" fmla="*/ 33338 w 2363788"/>
                  <a:gd name="connsiteY50" fmla="*/ 350838 h 1797050"/>
                  <a:gd name="connsiteX51" fmla="*/ 14288 w 2363788"/>
                  <a:gd name="connsiteY51" fmla="*/ 339725 h 1797050"/>
                  <a:gd name="connsiteX52" fmla="*/ 14288 w 2363788"/>
                  <a:gd name="connsiteY52" fmla="*/ 304800 h 1797050"/>
                  <a:gd name="connsiteX53" fmla="*/ 39688 w 2363788"/>
                  <a:gd name="connsiteY53" fmla="*/ 294481 h 1797050"/>
                  <a:gd name="connsiteX54" fmla="*/ 25400 w 2363788"/>
                  <a:gd name="connsiteY54" fmla="*/ 259556 h 1797050"/>
                  <a:gd name="connsiteX55" fmla="*/ 65883 w 2363788"/>
                  <a:gd name="connsiteY55" fmla="*/ 256381 h 1797050"/>
                  <a:gd name="connsiteX56" fmla="*/ 111126 w 2363788"/>
                  <a:gd name="connsiteY56" fmla="*/ 238125 h 1797050"/>
                  <a:gd name="connsiteX57" fmla="*/ 127794 w 2363788"/>
                  <a:gd name="connsiteY57" fmla="*/ 222250 h 1797050"/>
                  <a:gd name="connsiteX58" fmla="*/ 130969 w 2363788"/>
                  <a:gd name="connsiteY58" fmla="*/ 196057 h 1797050"/>
                  <a:gd name="connsiteX59" fmla="*/ 163513 w 2363788"/>
                  <a:gd name="connsiteY59" fmla="*/ 196850 h 1797050"/>
                  <a:gd name="connsiteX60" fmla="*/ 169863 w 2363788"/>
                  <a:gd name="connsiteY60" fmla="*/ 164306 h 1797050"/>
                  <a:gd name="connsiteX61" fmla="*/ 188913 w 2363788"/>
                  <a:gd name="connsiteY61" fmla="*/ 163513 h 1797050"/>
                  <a:gd name="connsiteX62" fmla="*/ 196057 w 2363788"/>
                  <a:gd name="connsiteY62" fmla="*/ 100806 h 1797050"/>
                  <a:gd name="connsiteX63" fmla="*/ 251619 w 2363788"/>
                  <a:gd name="connsiteY63" fmla="*/ 107950 h 1797050"/>
                  <a:gd name="connsiteX64" fmla="*/ 296863 w 2363788"/>
                  <a:gd name="connsiteY64" fmla="*/ 104775 h 1797050"/>
                  <a:gd name="connsiteX65" fmla="*/ 335757 w 2363788"/>
                  <a:gd name="connsiteY65" fmla="*/ 100807 h 1797050"/>
                  <a:gd name="connsiteX66" fmla="*/ 349251 w 2363788"/>
                  <a:gd name="connsiteY66" fmla="*/ 113507 h 1797050"/>
                  <a:gd name="connsiteX67" fmla="*/ 379412 w 2363788"/>
                  <a:gd name="connsiteY67" fmla="*/ 125413 h 1797050"/>
                  <a:gd name="connsiteX68" fmla="*/ 401638 w 2363788"/>
                  <a:gd name="connsiteY68" fmla="*/ 107950 h 1797050"/>
                  <a:gd name="connsiteX69" fmla="*/ 404813 w 2363788"/>
                  <a:gd name="connsiteY69" fmla="*/ 107950 h 1797050"/>
                  <a:gd name="connsiteX70" fmla="*/ 411163 w 2363788"/>
                  <a:gd name="connsiteY70" fmla="*/ 120650 h 1797050"/>
                  <a:gd name="connsiteX71" fmla="*/ 430213 w 2363788"/>
                  <a:gd name="connsiteY71" fmla="*/ 120650 h 1797050"/>
                  <a:gd name="connsiteX72" fmla="*/ 438151 w 2363788"/>
                  <a:gd name="connsiteY72" fmla="*/ 102394 h 1797050"/>
                  <a:gd name="connsiteX73" fmla="*/ 366713 w 2363788"/>
                  <a:gd name="connsiteY73" fmla="*/ 55563 h 1797050"/>
                  <a:gd name="connsiteX74" fmla="*/ 385763 w 2363788"/>
                  <a:gd name="connsiteY74" fmla="*/ 43656 h 1797050"/>
                  <a:gd name="connsiteX75" fmla="*/ 434976 w 2363788"/>
                  <a:gd name="connsiteY75" fmla="*/ 42862 h 1797050"/>
                  <a:gd name="connsiteX76" fmla="*/ 455613 w 2363788"/>
                  <a:gd name="connsiteY76" fmla="*/ 63500 h 1797050"/>
                  <a:gd name="connsiteX77" fmla="*/ 513557 w 2363788"/>
                  <a:gd name="connsiteY77" fmla="*/ 75406 h 1797050"/>
                  <a:gd name="connsiteX78" fmla="*/ 608013 w 2363788"/>
                  <a:gd name="connsiteY78" fmla="*/ 22225 h 1797050"/>
                  <a:gd name="connsiteX79" fmla="*/ 640557 w 2363788"/>
                  <a:gd name="connsiteY79" fmla="*/ 31750 h 1797050"/>
                  <a:gd name="connsiteX80" fmla="*/ 646113 w 2363788"/>
                  <a:gd name="connsiteY80" fmla="*/ 0 h 1797050"/>
                  <a:gd name="connsiteX81" fmla="*/ 716757 w 2363788"/>
                  <a:gd name="connsiteY81" fmla="*/ 5556 h 1797050"/>
                  <a:gd name="connsiteX82" fmla="*/ 725488 w 2363788"/>
                  <a:gd name="connsiteY82" fmla="*/ 31750 h 1797050"/>
                  <a:gd name="connsiteX83" fmla="*/ 752476 w 2363788"/>
                  <a:gd name="connsiteY83" fmla="*/ 63500 h 1797050"/>
                  <a:gd name="connsiteX84" fmla="*/ 767556 w 2363788"/>
                  <a:gd name="connsiteY84" fmla="*/ 44450 h 1797050"/>
                  <a:gd name="connsiteX85" fmla="*/ 808038 w 2363788"/>
                  <a:gd name="connsiteY85" fmla="*/ 41275 h 1797050"/>
                  <a:gd name="connsiteX86" fmla="*/ 827088 w 2363788"/>
                  <a:gd name="connsiteY86" fmla="*/ 34925 h 1797050"/>
                  <a:gd name="connsiteX87" fmla="*/ 846138 w 2363788"/>
                  <a:gd name="connsiteY87" fmla="*/ 6350 h 1797050"/>
                  <a:gd name="connsiteX88" fmla="*/ 889794 w 2363788"/>
                  <a:gd name="connsiteY88" fmla="*/ 12700 h 1797050"/>
                  <a:gd name="connsiteX89" fmla="*/ 902494 w 2363788"/>
                  <a:gd name="connsiteY89" fmla="*/ 83344 h 1797050"/>
                  <a:gd name="connsiteX90" fmla="*/ 954088 w 2363788"/>
                  <a:gd name="connsiteY90" fmla="*/ 123825 h 1797050"/>
                  <a:gd name="connsiteX91" fmla="*/ 998538 w 2363788"/>
                  <a:gd name="connsiteY91" fmla="*/ 203200 h 1797050"/>
                  <a:gd name="connsiteX92" fmla="*/ 1039020 w 2363788"/>
                  <a:gd name="connsiteY92" fmla="*/ 228600 h 1797050"/>
                  <a:gd name="connsiteX93" fmla="*/ 1075532 w 2363788"/>
                  <a:gd name="connsiteY93" fmla="*/ 230981 h 1797050"/>
                  <a:gd name="connsiteX94" fmla="*/ 1130830 w 2363788"/>
                  <a:gd name="connsiteY94" fmla="*/ 283633 h 1797050"/>
                  <a:gd name="connsiteX95" fmla="*/ 1171046 w 2363788"/>
                  <a:gd name="connsiteY95" fmla="*/ 281517 h 1797050"/>
                  <a:gd name="connsiteX96" fmla="*/ 1208088 w 2363788"/>
                  <a:gd name="connsiteY96" fmla="*/ 317500 h 1797050"/>
                  <a:gd name="connsiteX97" fmla="*/ 1208088 w 2363788"/>
                  <a:gd name="connsiteY97" fmla="*/ 346075 h 1797050"/>
                  <a:gd name="connsiteX98" fmla="*/ 1281113 w 2363788"/>
                  <a:gd name="connsiteY98" fmla="*/ 384175 h 1797050"/>
                  <a:gd name="connsiteX99" fmla="*/ 1303338 w 2363788"/>
                  <a:gd name="connsiteY99" fmla="*/ 416983 h 1797050"/>
                  <a:gd name="connsiteX100" fmla="*/ 1284288 w 2363788"/>
                  <a:gd name="connsiteY100" fmla="*/ 460375 h 1797050"/>
                  <a:gd name="connsiteX101" fmla="*/ 1338263 w 2363788"/>
                  <a:gd name="connsiteY101" fmla="*/ 504825 h 1797050"/>
                  <a:gd name="connsiteX102" fmla="*/ 1380332 w 2363788"/>
                  <a:gd name="connsiteY102" fmla="*/ 503238 h 1797050"/>
                  <a:gd name="connsiteX103" fmla="*/ 1404938 w 2363788"/>
                  <a:gd name="connsiteY103" fmla="*/ 530225 h 1797050"/>
                  <a:gd name="connsiteX104" fmla="*/ 1435895 w 2363788"/>
                  <a:gd name="connsiteY104" fmla="*/ 526475 h 1797050"/>
                  <a:gd name="connsiteX105" fmla="*/ 1470026 w 2363788"/>
                  <a:gd name="connsiteY105" fmla="*/ 548578 h 1797050"/>
                  <a:gd name="connsiteX106" fmla="*/ 1493838 w 2363788"/>
                  <a:gd name="connsiteY106" fmla="*/ 590550 h 1797050"/>
                  <a:gd name="connsiteX107" fmla="*/ 1481932 w 2363788"/>
                  <a:gd name="connsiteY107" fmla="*/ 612775 h 1797050"/>
                  <a:gd name="connsiteX108" fmla="*/ 1452563 w 2363788"/>
                  <a:gd name="connsiteY108" fmla="*/ 622300 h 1797050"/>
                  <a:gd name="connsiteX109" fmla="*/ 1512888 w 2363788"/>
                  <a:gd name="connsiteY109" fmla="*/ 638175 h 1797050"/>
                  <a:gd name="connsiteX110" fmla="*/ 1583532 w 2363788"/>
                  <a:gd name="connsiteY110" fmla="*/ 619919 h 1797050"/>
                  <a:gd name="connsiteX111" fmla="*/ 1624013 w 2363788"/>
                  <a:gd name="connsiteY111" fmla="*/ 613569 h 1797050"/>
                  <a:gd name="connsiteX112" fmla="*/ 1624807 w 2363788"/>
                  <a:gd name="connsiteY112" fmla="*/ 587375 h 1797050"/>
                  <a:gd name="connsiteX113" fmla="*/ 1643063 w 2363788"/>
                  <a:gd name="connsiteY113" fmla="*/ 593725 h 1797050"/>
                  <a:gd name="connsiteX114" fmla="*/ 1700213 w 2363788"/>
                  <a:gd name="connsiteY114" fmla="*/ 611981 h 1797050"/>
                  <a:gd name="connsiteX115" fmla="*/ 1705769 w 2363788"/>
                  <a:gd name="connsiteY115" fmla="*/ 575469 h 1797050"/>
                  <a:gd name="connsiteX116" fmla="*/ 1725613 w 2363788"/>
                  <a:gd name="connsiteY116" fmla="*/ 565150 h 1797050"/>
                  <a:gd name="connsiteX117" fmla="*/ 1804988 w 2363788"/>
                  <a:gd name="connsiteY117" fmla="*/ 508000 h 1797050"/>
                  <a:gd name="connsiteX118" fmla="*/ 1887538 w 2363788"/>
                  <a:gd name="connsiteY118" fmla="*/ 485775 h 1797050"/>
                  <a:gd name="connsiteX119" fmla="*/ 1954213 w 2363788"/>
                  <a:gd name="connsiteY119" fmla="*/ 415925 h 1797050"/>
                  <a:gd name="connsiteX120" fmla="*/ 1978819 w 2363788"/>
                  <a:gd name="connsiteY120" fmla="*/ 409575 h 1797050"/>
                  <a:gd name="connsiteX121" fmla="*/ 2008188 w 2363788"/>
                  <a:gd name="connsiteY121" fmla="*/ 396875 h 1797050"/>
                  <a:gd name="connsiteX122" fmla="*/ 2058194 w 2363788"/>
                  <a:gd name="connsiteY122" fmla="*/ 411956 h 1797050"/>
                  <a:gd name="connsiteX123" fmla="*/ 2079626 w 2363788"/>
                  <a:gd name="connsiteY123" fmla="*/ 452437 h 1797050"/>
                  <a:gd name="connsiteX124" fmla="*/ 2135188 w 2363788"/>
                  <a:gd name="connsiteY124" fmla="*/ 504825 h 1797050"/>
                  <a:gd name="connsiteX125" fmla="*/ 2196307 w 2363788"/>
                  <a:gd name="connsiteY125" fmla="*/ 536575 h 1797050"/>
                  <a:gd name="connsiteX126" fmla="*/ 2250282 w 2363788"/>
                  <a:gd name="connsiteY126" fmla="*/ 523081 h 1797050"/>
                  <a:gd name="connsiteX127" fmla="*/ 2267744 w 2363788"/>
                  <a:gd name="connsiteY127" fmla="*/ 531019 h 1797050"/>
                  <a:gd name="connsiteX128" fmla="*/ 2276475 w 2363788"/>
                  <a:gd name="connsiteY128" fmla="*/ 573881 h 1797050"/>
                  <a:gd name="connsiteX129" fmla="*/ 2325688 w 2363788"/>
                  <a:gd name="connsiteY129" fmla="*/ 606425 h 1797050"/>
                  <a:gd name="connsiteX130" fmla="*/ 2363788 w 2363788"/>
                  <a:gd name="connsiteY130" fmla="*/ 644525 h 1797050"/>
                  <a:gd name="connsiteX131" fmla="*/ 2312445 w 2363788"/>
                  <a:gd name="connsiteY131" fmla="*/ 772537 h 1797050"/>
                  <a:gd name="connsiteX132" fmla="*/ 2274888 w 2363788"/>
                  <a:gd name="connsiteY132" fmla="*/ 895350 h 1797050"/>
                  <a:gd name="connsiteX133" fmla="*/ 2249488 w 2363788"/>
                  <a:gd name="connsiteY133" fmla="*/ 949325 h 1797050"/>
                  <a:gd name="connsiteX134" fmla="*/ 2198688 w 2363788"/>
                  <a:gd name="connsiteY134" fmla="*/ 949325 h 1797050"/>
                  <a:gd name="connsiteX135" fmla="*/ 2176463 w 2363788"/>
                  <a:gd name="connsiteY135" fmla="*/ 993775 h 1797050"/>
                  <a:gd name="connsiteX136" fmla="*/ 2176463 w 2363788"/>
                  <a:gd name="connsiteY136" fmla="*/ 993775 h 1797050"/>
                  <a:gd name="connsiteX137" fmla="*/ 2182813 w 2363788"/>
                  <a:gd name="connsiteY137" fmla="*/ 1022350 h 1797050"/>
                  <a:gd name="connsiteX138" fmla="*/ 2147888 w 2363788"/>
                  <a:gd name="connsiteY138" fmla="*/ 1031875 h 1797050"/>
                  <a:gd name="connsiteX139" fmla="*/ 2097088 w 2363788"/>
                  <a:gd name="connsiteY139" fmla="*/ 1019175 h 1797050"/>
                  <a:gd name="connsiteX140" fmla="*/ 2103438 w 2363788"/>
                  <a:gd name="connsiteY140" fmla="*/ 1073150 h 1797050"/>
                  <a:gd name="connsiteX141" fmla="*/ 2116138 w 2363788"/>
                  <a:gd name="connsiteY141" fmla="*/ 1117600 h 1797050"/>
                  <a:gd name="connsiteX142" fmla="*/ 2052638 w 2363788"/>
                  <a:gd name="connsiteY142" fmla="*/ 1152525 h 1797050"/>
                  <a:gd name="connsiteX143" fmla="*/ 2068513 w 2363788"/>
                  <a:gd name="connsiteY143" fmla="*/ 1174750 h 1797050"/>
                  <a:gd name="connsiteX144" fmla="*/ 2049463 w 2363788"/>
                  <a:gd name="connsiteY144" fmla="*/ 1196975 h 1797050"/>
                  <a:gd name="connsiteX145" fmla="*/ 1970088 w 2363788"/>
                  <a:gd name="connsiteY145" fmla="*/ 1171575 h 1797050"/>
                  <a:gd name="connsiteX146" fmla="*/ 1944688 w 2363788"/>
                  <a:gd name="connsiteY146" fmla="*/ 1187450 h 1797050"/>
                  <a:gd name="connsiteX147" fmla="*/ 1909763 w 2363788"/>
                  <a:gd name="connsiteY147" fmla="*/ 1187450 h 1797050"/>
                  <a:gd name="connsiteX148" fmla="*/ 1909763 w 2363788"/>
                  <a:gd name="connsiteY148" fmla="*/ 1247775 h 1797050"/>
                  <a:gd name="connsiteX149" fmla="*/ 1925638 w 2363788"/>
                  <a:gd name="connsiteY149" fmla="*/ 1263650 h 1797050"/>
                  <a:gd name="connsiteX150" fmla="*/ 1935163 w 2363788"/>
                  <a:gd name="connsiteY150" fmla="*/ 1279525 h 1797050"/>
                  <a:gd name="connsiteX151" fmla="*/ 1944688 w 2363788"/>
                  <a:gd name="connsiteY151" fmla="*/ 1279525 h 1797050"/>
                  <a:gd name="connsiteX152" fmla="*/ 1935163 w 2363788"/>
                  <a:gd name="connsiteY152" fmla="*/ 1304925 h 1797050"/>
                  <a:gd name="connsiteX153" fmla="*/ 1954213 w 2363788"/>
                  <a:gd name="connsiteY153" fmla="*/ 1320800 h 1797050"/>
                  <a:gd name="connsiteX154" fmla="*/ 1951038 w 2363788"/>
                  <a:gd name="connsiteY154" fmla="*/ 1336675 h 1797050"/>
                  <a:gd name="connsiteX155" fmla="*/ 1906588 w 2363788"/>
                  <a:gd name="connsiteY155" fmla="*/ 1336675 h 1797050"/>
                  <a:gd name="connsiteX156" fmla="*/ 1903413 w 2363788"/>
                  <a:gd name="connsiteY156" fmla="*/ 1387475 h 1797050"/>
                  <a:gd name="connsiteX157" fmla="*/ 1903413 w 2363788"/>
                  <a:gd name="connsiteY157" fmla="*/ 1387475 h 1797050"/>
                  <a:gd name="connsiteX158" fmla="*/ 1903413 w 2363788"/>
                  <a:gd name="connsiteY158" fmla="*/ 1406525 h 1797050"/>
                  <a:gd name="connsiteX159" fmla="*/ 1938338 w 2363788"/>
                  <a:gd name="connsiteY159" fmla="*/ 1447800 h 1797050"/>
                  <a:gd name="connsiteX160" fmla="*/ 1992313 w 2363788"/>
                  <a:gd name="connsiteY160" fmla="*/ 1447800 h 1797050"/>
                  <a:gd name="connsiteX161" fmla="*/ 2062163 w 2363788"/>
                  <a:gd name="connsiteY161" fmla="*/ 1476375 h 1797050"/>
                  <a:gd name="connsiteX162" fmla="*/ 2062163 w 2363788"/>
                  <a:gd name="connsiteY162" fmla="*/ 1504950 h 1797050"/>
                  <a:gd name="connsiteX163" fmla="*/ 2036763 w 2363788"/>
                  <a:gd name="connsiteY163" fmla="*/ 1571625 h 1797050"/>
                  <a:gd name="connsiteX164" fmla="*/ 2065338 w 2363788"/>
                  <a:gd name="connsiteY164" fmla="*/ 1587500 h 1797050"/>
                  <a:gd name="connsiteX165" fmla="*/ 2106613 w 2363788"/>
                  <a:gd name="connsiteY165" fmla="*/ 1660525 h 1797050"/>
                  <a:gd name="connsiteX166" fmla="*/ 2055813 w 2363788"/>
                  <a:gd name="connsiteY166" fmla="*/ 1736725 h 1797050"/>
                  <a:gd name="connsiteX167" fmla="*/ 2030413 w 2363788"/>
                  <a:gd name="connsiteY167" fmla="*/ 1730375 h 1797050"/>
                  <a:gd name="connsiteX168" fmla="*/ 2008188 w 2363788"/>
                  <a:gd name="connsiteY168" fmla="*/ 1717675 h 1797050"/>
                  <a:gd name="connsiteX169" fmla="*/ 2001838 w 2363788"/>
                  <a:gd name="connsiteY169" fmla="*/ 1736725 h 1797050"/>
                  <a:gd name="connsiteX170" fmla="*/ 1960563 w 2363788"/>
                  <a:gd name="connsiteY170" fmla="*/ 1746250 h 1797050"/>
                  <a:gd name="connsiteX171" fmla="*/ 1954213 w 2363788"/>
                  <a:gd name="connsiteY171" fmla="*/ 1778000 h 1797050"/>
                  <a:gd name="connsiteX172" fmla="*/ 1903413 w 2363788"/>
                  <a:gd name="connsiteY172" fmla="*/ 1797050 h 1797050"/>
                  <a:gd name="connsiteX173" fmla="*/ 1881188 w 2363788"/>
                  <a:gd name="connsiteY173" fmla="*/ 1758950 h 1797050"/>
                  <a:gd name="connsiteX174" fmla="*/ 1843088 w 2363788"/>
                  <a:gd name="connsiteY174" fmla="*/ 1768475 h 1797050"/>
                  <a:gd name="connsiteX175" fmla="*/ 1846263 w 2363788"/>
                  <a:gd name="connsiteY175" fmla="*/ 1730375 h 1797050"/>
                  <a:gd name="connsiteX176" fmla="*/ 1827213 w 2363788"/>
                  <a:gd name="connsiteY176" fmla="*/ 1704975 h 1797050"/>
                  <a:gd name="connsiteX177" fmla="*/ 1862138 w 2363788"/>
                  <a:gd name="connsiteY177" fmla="*/ 1685925 h 1797050"/>
                  <a:gd name="connsiteX178" fmla="*/ 1804988 w 2363788"/>
                  <a:gd name="connsiteY178" fmla="*/ 1666875 h 1797050"/>
                  <a:gd name="connsiteX179" fmla="*/ 1792288 w 2363788"/>
                  <a:gd name="connsiteY179" fmla="*/ 1692275 h 1797050"/>
                  <a:gd name="connsiteX180" fmla="*/ 1747838 w 2363788"/>
                  <a:gd name="connsiteY180" fmla="*/ 1711325 h 1797050"/>
                  <a:gd name="connsiteX181" fmla="*/ 1741488 w 2363788"/>
                  <a:gd name="connsiteY181" fmla="*/ 1733550 h 1797050"/>
                  <a:gd name="connsiteX182" fmla="*/ 1725613 w 2363788"/>
                  <a:gd name="connsiteY182" fmla="*/ 1739900 h 1797050"/>
                  <a:gd name="connsiteX183" fmla="*/ 1703388 w 2363788"/>
                  <a:gd name="connsiteY183" fmla="*/ 1739900 h 1797050"/>
                  <a:gd name="connsiteX184" fmla="*/ 1716088 w 2363788"/>
                  <a:gd name="connsiteY184" fmla="*/ 1704975 h 1797050"/>
                  <a:gd name="connsiteX185" fmla="*/ 1741488 w 2363788"/>
                  <a:gd name="connsiteY185" fmla="*/ 1679575 h 1797050"/>
                  <a:gd name="connsiteX186" fmla="*/ 1731963 w 2363788"/>
                  <a:gd name="connsiteY186" fmla="*/ 1654175 h 1797050"/>
                  <a:gd name="connsiteX187" fmla="*/ 1709738 w 2363788"/>
                  <a:gd name="connsiteY187" fmla="*/ 1654175 h 1797050"/>
                  <a:gd name="connsiteX188" fmla="*/ 1697038 w 2363788"/>
                  <a:gd name="connsiteY188" fmla="*/ 1679575 h 1797050"/>
                  <a:gd name="connsiteX189" fmla="*/ 1665288 w 2363788"/>
                  <a:gd name="connsiteY189" fmla="*/ 1685925 h 1797050"/>
                  <a:gd name="connsiteX190" fmla="*/ 1630363 w 2363788"/>
                  <a:gd name="connsiteY190" fmla="*/ 1698625 h 1797050"/>
                  <a:gd name="connsiteX191" fmla="*/ 1601788 w 2363788"/>
                  <a:gd name="connsiteY191" fmla="*/ 1670050 h 1797050"/>
                  <a:gd name="connsiteX192" fmla="*/ 1598613 w 2363788"/>
                  <a:gd name="connsiteY192" fmla="*/ 1635125 h 1797050"/>
                  <a:gd name="connsiteX193" fmla="*/ 1570038 w 2363788"/>
                  <a:gd name="connsiteY193" fmla="*/ 1619250 h 1797050"/>
                  <a:gd name="connsiteX194" fmla="*/ 1560513 w 2363788"/>
                  <a:gd name="connsiteY194" fmla="*/ 1584325 h 1797050"/>
                  <a:gd name="connsiteX195" fmla="*/ 1519238 w 2363788"/>
                  <a:gd name="connsiteY195" fmla="*/ 1555750 h 1797050"/>
                  <a:gd name="connsiteX196" fmla="*/ 1500188 w 2363788"/>
                  <a:gd name="connsiteY196" fmla="*/ 1558925 h 1797050"/>
                  <a:gd name="connsiteX197" fmla="*/ 1468438 w 2363788"/>
                  <a:gd name="connsiteY197" fmla="*/ 1603375 h 1797050"/>
                  <a:gd name="connsiteX198" fmla="*/ 1420813 w 2363788"/>
                  <a:gd name="connsiteY198" fmla="*/ 1622425 h 1797050"/>
                  <a:gd name="connsiteX199" fmla="*/ 1395413 w 2363788"/>
                  <a:gd name="connsiteY199" fmla="*/ 1587500 h 1797050"/>
                  <a:gd name="connsiteX200" fmla="*/ 1370013 w 2363788"/>
                  <a:gd name="connsiteY200" fmla="*/ 1587500 h 1797050"/>
                  <a:gd name="connsiteX201" fmla="*/ 1271588 w 2363788"/>
                  <a:gd name="connsiteY201" fmla="*/ 1511300 h 1797050"/>
                  <a:gd name="connsiteX202" fmla="*/ 1277938 w 2363788"/>
                  <a:gd name="connsiteY202" fmla="*/ 1463675 h 1797050"/>
                  <a:gd name="connsiteX203" fmla="*/ 1239838 w 2363788"/>
                  <a:gd name="connsiteY203" fmla="*/ 1457325 h 1797050"/>
                  <a:gd name="connsiteX204" fmla="*/ 1223963 w 2363788"/>
                  <a:gd name="connsiteY204" fmla="*/ 1482725 h 1797050"/>
                  <a:gd name="connsiteX205" fmla="*/ 1189038 w 2363788"/>
                  <a:gd name="connsiteY205" fmla="*/ 1482725 h 1797050"/>
                  <a:gd name="connsiteX206" fmla="*/ 1141413 w 2363788"/>
                  <a:gd name="connsiteY206" fmla="*/ 1460500 h 1797050"/>
                  <a:gd name="connsiteX207" fmla="*/ 1093788 w 2363788"/>
                  <a:gd name="connsiteY207" fmla="*/ 1495425 h 1797050"/>
                  <a:gd name="connsiteX208" fmla="*/ 1100138 w 2363788"/>
                  <a:gd name="connsiteY208" fmla="*/ 1511300 h 1797050"/>
                  <a:gd name="connsiteX209" fmla="*/ 1081088 w 2363788"/>
                  <a:gd name="connsiteY209" fmla="*/ 1530350 h 1797050"/>
                  <a:gd name="connsiteX210" fmla="*/ 1036638 w 2363788"/>
                  <a:gd name="connsiteY210" fmla="*/ 1530350 h 1797050"/>
                  <a:gd name="connsiteX211" fmla="*/ 1008063 w 2363788"/>
                  <a:gd name="connsiteY211" fmla="*/ 1574800 h 1797050"/>
                  <a:gd name="connsiteX212" fmla="*/ 960438 w 2363788"/>
                  <a:gd name="connsiteY212" fmla="*/ 1571625 h 1797050"/>
                  <a:gd name="connsiteX213" fmla="*/ 954088 w 2363788"/>
                  <a:gd name="connsiteY213" fmla="*/ 1587500 h 1797050"/>
                  <a:gd name="connsiteX214" fmla="*/ 966788 w 2363788"/>
                  <a:gd name="connsiteY214" fmla="*/ 1670050 h 1797050"/>
                  <a:gd name="connsiteX215" fmla="*/ 941388 w 2363788"/>
                  <a:gd name="connsiteY215" fmla="*/ 1714500 h 1797050"/>
                  <a:gd name="connsiteX216" fmla="*/ 903288 w 2363788"/>
                  <a:gd name="connsiteY216" fmla="*/ 1720850 h 1797050"/>
                  <a:gd name="connsiteX217" fmla="*/ 900113 w 2363788"/>
                  <a:gd name="connsiteY217" fmla="*/ 1746250 h 1797050"/>
                  <a:gd name="connsiteX218" fmla="*/ 871538 w 2363788"/>
                  <a:gd name="connsiteY218" fmla="*/ 1746250 h 1797050"/>
                  <a:gd name="connsiteX219" fmla="*/ 855663 w 2363788"/>
                  <a:gd name="connsiteY219" fmla="*/ 1758950 h 1797050"/>
                  <a:gd name="connsiteX220" fmla="*/ 849313 w 2363788"/>
                  <a:gd name="connsiteY220" fmla="*/ 1771650 h 1797050"/>
                  <a:gd name="connsiteX221" fmla="*/ 830263 w 2363788"/>
                  <a:gd name="connsiteY221" fmla="*/ 1765300 h 1797050"/>
                  <a:gd name="connsiteX222" fmla="*/ 820738 w 2363788"/>
                  <a:gd name="connsiteY222" fmla="*/ 1752600 h 1797050"/>
                  <a:gd name="connsiteX223" fmla="*/ 792163 w 2363788"/>
                  <a:gd name="connsiteY223" fmla="*/ 1771650 h 1797050"/>
                  <a:gd name="connsiteX224" fmla="*/ 693738 w 2363788"/>
                  <a:gd name="connsiteY224" fmla="*/ 1701800 h 1797050"/>
                  <a:gd name="connsiteX225" fmla="*/ 652463 w 2363788"/>
                  <a:gd name="connsiteY225" fmla="*/ 1720850 h 1797050"/>
                  <a:gd name="connsiteX226" fmla="*/ 617538 w 2363788"/>
                  <a:gd name="connsiteY226" fmla="*/ 1685925 h 1797050"/>
                  <a:gd name="connsiteX227" fmla="*/ 582613 w 2363788"/>
                  <a:gd name="connsiteY227" fmla="*/ 1689100 h 1797050"/>
                  <a:gd name="connsiteX228" fmla="*/ 573088 w 2363788"/>
                  <a:gd name="connsiteY228" fmla="*/ 1609725 h 1797050"/>
                  <a:gd name="connsiteX229" fmla="*/ 525463 w 2363788"/>
                  <a:gd name="connsiteY229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96888 w 2363788"/>
                  <a:gd name="connsiteY2" fmla="*/ 1574800 h 1797050"/>
                  <a:gd name="connsiteX3" fmla="*/ 487363 w 2363788"/>
                  <a:gd name="connsiteY3" fmla="*/ 1584325 h 1797050"/>
                  <a:gd name="connsiteX4" fmla="*/ 465138 w 2363788"/>
                  <a:gd name="connsiteY4" fmla="*/ 1568450 h 1797050"/>
                  <a:gd name="connsiteX5" fmla="*/ 458788 w 2363788"/>
                  <a:gd name="connsiteY5" fmla="*/ 1558925 h 1797050"/>
                  <a:gd name="connsiteX6" fmla="*/ 439738 w 2363788"/>
                  <a:gd name="connsiteY6" fmla="*/ 1552575 h 1797050"/>
                  <a:gd name="connsiteX7" fmla="*/ 430213 w 2363788"/>
                  <a:gd name="connsiteY7" fmla="*/ 1549400 h 1797050"/>
                  <a:gd name="connsiteX8" fmla="*/ 420688 w 2363788"/>
                  <a:gd name="connsiteY8" fmla="*/ 1539875 h 1797050"/>
                  <a:gd name="connsiteX9" fmla="*/ 407988 w 2363788"/>
                  <a:gd name="connsiteY9" fmla="*/ 1530350 h 1797050"/>
                  <a:gd name="connsiteX10" fmla="*/ 363538 w 2363788"/>
                  <a:gd name="connsiteY10" fmla="*/ 1498600 h 1797050"/>
                  <a:gd name="connsiteX11" fmla="*/ 338138 w 2363788"/>
                  <a:gd name="connsiteY11" fmla="*/ 1492250 h 1797050"/>
                  <a:gd name="connsiteX12" fmla="*/ 300038 w 2363788"/>
                  <a:gd name="connsiteY12" fmla="*/ 1444625 h 1797050"/>
                  <a:gd name="connsiteX13" fmla="*/ 271463 w 2363788"/>
                  <a:gd name="connsiteY13" fmla="*/ 1444625 h 1797050"/>
                  <a:gd name="connsiteX14" fmla="*/ 271463 w 2363788"/>
                  <a:gd name="connsiteY14" fmla="*/ 1406525 h 1797050"/>
                  <a:gd name="connsiteX15" fmla="*/ 258763 w 2363788"/>
                  <a:gd name="connsiteY15" fmla="*/ 1387475 h 1797050"/>
                  <a:gd name="connsiteX16" fmla="*/ 258763 w 2363788"/>
                  <a:gd name="connsiteY16" fmla="*/ 1327150 h 1797050"/>
                  <a:gd name="connsiteX17" fmla="*/ 277813 w 2363788"/>
                  <a:gd name="connsiteY17" fmla="*/ 1209675 h 1797050"/>
                  <a:gd name="connsiteX18" fmla="*/ 258763 w 2363788"/>
                  <a:gd name="connsiteY18" fmla="*/ 1162050 h 1797050"/>
                  <a:gd name="connsiteX19" fmla="*/ 274638 w 2363788"/>
                  <a:gd name="connsiteY19" fmla="*/ 1120775 h 1797050"/>
                  <a:gd name="connsiteX20" fmla="*/ 258763 w 2363788"/>
                  <a:gd name="connsiteY20" fmla="*/ 1066800 h 1797050"/>
                  <a:gd name="connsiteX21" fmla="*/ 258763 w 2363788"/>
                  <a:gd name="connsiteY21" fmla="*/ 1025525 h 1797050"/>
                  <a:gd name="connsiteX22" fmla="*/ 227013 w 2363788"/>
                  <a:gd name="connsiteY22" fmla="*/ 984250 h 1797050"/>
                  <a:gd name="connsiteX23" fmla="*/ 246063 w 2363788"/>
                  <a:gd name="connsiteY23" fmla="*/ 949325 h 1797050"/>
                  <a:gd name="connsiteX24" fmla="*/ 246063 w 2363788"/>
                  <a:gd name="connsiteY24" fmla="*/ 911225 h 1797050"/>
                  <a:gd name="connsiteX25" fmla="*/ 284163 w 2363788"/>
                  <a:gd name="connsiteY25" fmla="*/ 895350 h 1797050"/>
                  <a:gd name="connsiteX26" fmla="*/ 325438 w 2363788"/>
                  <a:gd name="connsiteY26" fmla="*/ 901700 h 1797050"/>
                  <a:gd name="connsiteX27" fmla="*/ 331788 w 2363788"/>
                  <a:gd name="connsiteY27" fmla="*/ 850900 h 1797050"/>
                  <a:gd name="connsiteX28" fmla="*/ 354013 w 2363788"/>
                  <a:gd name="connsiteY28" fmla="*/ 812800 h 1797050"/>
                  <a:gd name="connsiteX29" fmla="*/ 401638 w 2363788"/>
                  <a:gd name="connsiteY29" fmla="*/ 819150 h 1797050"/>
                  <a:gd name="connsiteX30" fmla="*/ 442913 w 2363788"/>
                  <a:gd name="connsiteY30" fmla="*/ 784225 h 1797050"/>
                  <a:gd name="connsiteX31" fmla="*/ 442913 w 2363788"/>
                  <a:gd name="connsiteY31" fmla="*/ 733425 h 1797050"/>
                  <a:gd name="connsiteX32" fmla="*/ 474663 w 2363788"/>
                  <a:gd name="connsiteY32" fmla="*/ 698500 h 1797050"/>
                  <a:gd name="connsiteX33" fmla="*/ 420688 w 2363788"/>
                  <a:gd name="connsiteY33" fmla="*/ 682625 h 1797050"/>
                  <a:gd name="connsiteX34" fmla="*/ 395288 w 2363788"/>
                  <a:gd name="connsiteY34" fmla="*/ 650875 h 1797050"/>
                  <a:gd name="connsiteX35" fmla="*/ 366713 w 2363788"/>
                  <a:gd name="connsiteY35" fmla="*/ 666750 h 1797050"/>
                  <a:gd name="connsiteX36" fmla="*/ 341313 w 2363788"/>
                  <a:gd name="connsiteY36" fmla="*/ 660400 h 1797050"/>
                  <a:gd name="connsiteX37" fmla="*/ 354013 w 2363788"/>
                  <a:gd name="connsiteY37" fmla="*/ 628650 h 1797050"/>
                  <a:gd name="connsiteX38" fmla="*/ 341313 w 2363788"/>
                  <a:gd name="connsiteY38" fmla="*/ 600075 h 1797050"/>
                  <a:gd name="connsiteX39" fmla="*/ 363538 w 2363788"/>
                  <a:gd name="connsiteY39" fmla="*/ 587375 h 1797050"/>
                  <a:gd name="connsiteX40" fmla="*/ 373063 w 2363788"/>
                  <a:gd name="connsiteY40" fmla="*/ 561975 h 1797050"/>
                  <a:gd name="connsiteX41" fmla="*/ 261938 w 2363788"/>
                  <a:gd name="connsiteY41" fmla="*/ 536575 h 1797050"/>
                  <a:gd name="connsiteX42" fmla="*/ 223838 w 2363788"/>
                  <a:gd name="connsiteY42" fmla="*/ 511969 h 1797050"/>
                  <a:gd name="connsiteX43" fmla="*/ 182563 w 2363788"/>
                  <a:gd name="connsiteY43" fmla="*/ 473869 h 1797050"/>
                  <a:gd name="connsiteX44" fmla="*/ 177800 w 2363788"/>
                  <a:gd name="connsiteY44" fmla="*/ 415131 h 1797050"/>
                  <a:gd name="connsiteX45" fmla="*/ 128588 w 2363788"/>
                  <a:gd name="connsiteY45" fmla="*/ 415925 h 1797050"/>
                  <a:gd name="connsiteX46" fmla="*/ 92869 w 2363788"/>
                  <a:gd name="connsiteY46" fmla="*/ 403225 h 1797050"/>
                  <a:gd name="connsiteX47" fmla="*/ 77788 w 2363788"/>
                  <a:gd name="connsiteY47" fmla="*/ 422275 h 1797050"/>
                  <a:gd name="connsiteX48" fmla="*/ 39688 w 2363788"/>
                  <a:gd name="connsiteY48" fmla="*/ 420688 h 1797050"/>
                  <a:gd name="connsiteX49" fmla="*/ 0 w 2363788"/>
                  <a:gd name="connsiteY49" fmla="*/ 381794 h 1797050"/>
                  <a:gd name="connsiteX50" fmla="*/ 33338 w 2363788"/>
                  <a:gd name="connsiteY50" fmla="*/ 350838 h 1797050"/>
                  <a:gd name="connsiteX51" fmla="*/ 14288 w 2363788"/>
                  <a:gd name="connsiteY51" fmla="*/ 339725 h 1797050"/>
                  <a:gd name="connsiteX52" fmla="*/ 14288 w 2363788"/>
                  <a:gd name="connsiteY52" fmla="*/ 304800 h 1797050"/>
                  <a:gd name="connsiteX53" fmla="*/ 39688 w 2363788"/>
                  <a:gd name="connsiteY53" fmla="*/ 294481 h 1797050"/>
                  <a:gd name="connsiteX54" fmla="*/ 25400 w 2363788"/>
                  <a:gd name="connsiteY54" fmla="*/ 259556 h 1797050"/>
                  <a:gd name="connsiteX55" fmla="*/ 65883 w 2363788"/>
                  <a:gd name="connsiteY55" fmla="*/ 256381 h 1797050"/>
                  <a:gd name="connsiteX56" fmla="*/ 111126 w 2363788"/>
                  <a:gd name="connsiteY56" fmla="*/ 238125 h 1797050"/>
                  <a:gd name="connsiteX57" fmla="*/ 127794 w 2363788"/>
                  <a:gd name="connsiteY57" fmla="*/ 222250 h 1797050"/>
                  <a:gd name="connsiteX58" fmla="*/ 130969 w 2363788"/>
                  <a:gd name="connsiteY58" fmla="*/ 196057 h 1797050"/>
                  <a:gd name="connsiteX59" fmla="*/ 163513 w 2363788"/>
                  <a:gd name="connsiteY59" fmla="*/ 196850 h 1797050"/>
                  <a:gd name="connsiteX60" fmla="*/ 169863 w 2363788"/>
                  <a:gd name="connsiteY60" fmla="*/ 164306 h 1797050"/>
                  <a:gd name="connsiteX61" fmla="*/ 188913 w 2363788"/>
                  <a:gd name="connsiteY61" fmla="*/ 163513 h 1797050"/>
                  <a:gd name="connsiteX62" fmla="*/ 196057 w 2363788"/>
                  <a:gd name="connsiteY62" fmla="*/ 100806 h 1797050"/>
                  <a:gd name="connsiteX63" fmla="*/ 251619 w 2363788"/>
                  <a:gd name="connsiteY63" fmla="*/ 107950 h 1797050"/>
                  <a:gd name="connsiteX64" fmla="*/ 296863 w 2363788"/>
                  <a:gd name="connsiteY64" fmla="*/ 104775 h 1797050"/>
                  <a:gd name="connsiteX65" fmla="*/ 335757 w 2363788"/>
                  <a:gd name="connsiteY65" fmla="*/ 100807 h 1797050"/>
                  <a:gd name="connsiteX66" fmla="*/ 349251 w 2363788"/>
                  <a:gd name="connsiteY66" fmla="*/ 113507 h 1797050"/>
                  <a:gd name="connsiteX67" fmla="*/ 379412 w 2363788"/>
                  <a:gd name="connsiteY67" fmla="*/ 125413 h 1797050"/>
                  <a:gd name="connsiteX68" fmla="*/ 401638 w 2363788"/>
                  <a:gd name="connsiteY68" fmla="*/ 107950 h 1797050"/>
                  <a:gd name="connsiteX69" fmla="*/ 404813 w 2363788"/>
                  <a:gd name="connsiteY69" fmla="*/ 107950 h 1797050"/>
                  <a:gd name="connsiteX70" fmla="*/ 411163 w 2363788"/>
                  <a:gd name="connsiteY70" fmla="*/ 120650 h 1797050"/>
                  <a:gd name="connsiteX71" fmla="*/ 430213 w 2363788"/>
                  <a:gd name="connsiteY71" fmla="*/ 120650 h 1797050"/>
                  <a:gd name="connsiteX72" fmla="*/ 438151 w 2363788"/>
                  <a:gd name="connsiteY72" fmla="*/ 102394 h 1797050"/>
                  <a:gd name="connsiteX73" fmla="*/ 366713 w 2363788"/>
                  <a:gd name="connsiteY73" fmla="*/ 55563 h 1797050"/>
                  <a:gd name="connsiteX74" fmla="*/ 385763 w 2363788"/>
                  <a:gd name="connsiteY74" fmla="*/ 43656 h 1797050"/>
                  <a:gd name="connsiteX75" fmla="*/ 434976 w 2363788"/>
                  <a:gd name="connsiteY75" fmla="*/ 42862 h 1797050"/>
                  <a:gd name="connsiteX76" fmla="*/ 455613 w 2363788"/>
                  <a:gd name="connsiteY76" fmla="*/ 63500 h 1797050"/>
                  <a:gd name="connsiteX77" fmla="*/ 513557 w 2363788"/>
                  <a:gd name="connsiteY77" fmla="*/ 75406 h 1797050"/>
                  <a:gd name="connsiteX78" fmla="*/ 608013 w 2363788"/>
                  <a:gd name="connsiteY78" fmla="*/ 22225 h 1797050"/>
                  <a:gd name="connsiteX79" fmla="*/ 640557 w 2363788"/>
                  <a:gd name="connsiteY79" fmla="*/ 31750 h 1797050"/>
                  <a:gd name="connsiteX80" fmla="*/ 646113 w 2363788"/>
                  <a:gd name="connsiteY80" fmla="*/ 0 h 1797050"/>
                  <a:gd name="connsiteX81" fmla="*/ 716757 w 2363788"/>
                  <a:gd name="connsiteY81" fmla="*/ 5556 h 1797050"/>
                  <a:gd name="connsiteX82" fmla="*/ 725488 w 2363788"/>
                  <a:gd name="connsiteY82" fmla="*/ 31750 h 1797050"/>
                  <a:gd name="connsiteX83" fmla="*/ 752476 w 2363788"/>
                  <a:gd name="connsiteY83" fmla="*/ 63500 h 1797050"/>
                  <a:gd name="connsiteX84" fmla="*/ 767556 w 2363788"/>
                  <a:gd name="connsiteY84" fmla="*/ 44450 h 1797050"/>
                  <a:gd name="connsiteX85" fmla="*/ 808038 w 2363788"/>
                  <a:gd name="connsiteY85" fmla="*/ 41275 h 1797050"/>
                  <a:gd name="connsiteX86" fmla="*/ 827088 w 2363788"/>
                  <a:gd name="connsiteY86" fmla="*/ 34925 h 1797050"/>
                  <a:gd name="connsiteX87" fmla="*/ 846138 w 2363788"/>
                  <a:gd name="connsiteY87" fmla="*/ 6350 h 1797050"/>
                  <a:gd name="connsiteX88" fmla="*/ 889794 w 2363788"/>
                  <a:gd name="connsiteY88" fmla="*/ 12700 h 1797050"/>
                  <a:gd name="connsiteX89" fmla="*/ 902494 w 2363788"/>
                  <a:gd name="connsiteY89" fmla="*/ 83344 h 1797050"/>
                  <a:gd name="connsiteX90" fmla="*/ 954088 w 2363788"/>
                  <a:gd name="connsiteY90" fmla="*/ 123825 h 1797050"/>
                  <a:gd name="connsiteX91" fmla="*/ 998538 w 2363788"/>
                  <a:gd name="connsiteY91" fmla="*/ 203200 h 1797050"/>
                  <a:gd name="connsiteX92" fmla="*/ 1039020 w 2363788"/>
                  <a:gd name="connsiteY92" fmla="*/ 228600 h 1797050"/>
                  <a:gd name="connsiteX93" fmla="*/ 1075532 w 2363788"/>
                  <a:gd name="connsiteY93" fmla="*/ 230981 h 1797050"/>
                  <a:gd name="connsiteX94" fmla="*/ 1130830 w 2363788"/>
                  <a:gd name="connsiteY94" fmla="*/ 283633 h 1797050"/>
                  <a:gd name="connsiteX95" fmla="*/ 1171046 w 2363788"/>
                  <a:gd name="connsiteY95" fmla="*/ 281517 h 1797050"/>
                  <a:gd name="connsiteX96" fmla="*/ 1208088 w 2363788"/>
                  <a:gd name="connsiteY96" fmla="*/ 317500 h 1797050"/>
                  <a:gd name="connsiteX97" fmla="*/ 1208088 w 2363788"/>
                  <a:gd name="connsiteY97" fmla="*/ 346075 h 1797050"/>
                  <a:gd name="connsiteX98" fmla="*/ 1281113 w 2363788"/>
                  <a:gd name="connsiteY98" fmla="*/ 384175 h 1797050"/>
                  <a:gd name="connsiteX99" fmla="*/ 1303338 w 2363788"/>
                  <a:gd name="connsiteY99" fmla="*/ 416983 h 1797050"/>
                  <a:gd name="connsiteX100" fmla="*/ 1284288 w 2363788"/>
                  <a:gd name="connsiteY100" fmla="*/ 460375 h 1797050"/>
                  <a:gd name="connsiteX101" fmla="*/ 1338263 w 2363788"/>
                  <a:gd name="connsiteY101" fmla="*/ 504825 h 1797050"/>
                  <a:gd name="connsiteX102" fmla="*/ 1380332 w 2363788"/>
                  <a:gd name="connsiteY102" fmla="*/ 503238 h 1797050"/>
                  <a:gd name="connsiteX103" fmla="*/ 1404938 w 2363788"/>
                  <a:gd name="connsiteY103" fmla="*/ 530225 h 1797050"/>
                  <a:gd name="connsiteX104" fmla="*/ 1435895 w 2363788"/>
                  <a:gd name="connsiteY104" fmla="*/ 526475 h 1797050"/>
                  <a:gd name="connsiteX105" fmla="*/ 1470026 w 2363788"/>
                  <a:gd name="connsiteY105" fmla="*/ 548578 h 1797050"/>
                  <a:gd name="connsiteX106" fmla="*/ 1493838 w 2363788"/>
                  <a:gd name="connsiteY106" fmla="*/ 590550 h 1797050"/>
                  <a:gd name="connsiteX107" fmla="*/ 1481932 w 2363788"/>
                  <a:gd name="connsiteY107" fmla="*/ 612775 h 1797050"/>
                  <a:gd name="connsiteX108" fmla="*/ 1452563 w 2363788"/>
                  <a:gd name="connsiteY108" fmla="*/ 622300 h 1797050"/>
                  <a:gd name="connsiteX109" fmla="*/ 1512888 w 2363788"/>
                  <a:gd name="connsiteY109" fmla="*/ 638175 h 1797050"/>
                  <a:gd name="connsiteX110" fmla="*/ 1583532 w 2363788"/>
                  <a:gd name="connsiteY110" fmla="*/ 619919 h 1797050"/>
                  <a:gd name="connsiteX111" fmla="*/ 1624013 w 2363788"/>
                  <a:gd name="connsiteY111" fmla="*/ 613569 h 1797050"/>
                  <a:gd name="connsiteX112" fmla="*/ 1624807 w 2363788"/>
                  <a:gd name="connsiteY112" fmla="*/ 587375 h 1797050"/>
                  <a:gd name="connsiteX113" fmla="*/ 1643063 w 2363788"/>
                  <a:gd name="connsiteY113" fmla="*/ 593725 h 1797050"/>
                  <a:gd name="connsiteX114" fmla="*/ 1700213 w 2363788"/>
                  <a:gd name="connsiteY114" fmla="*/ 611981 h 1797050"/>
                  <a:gd name="connsiteX115" fmla="*/ 1705769 w 2363788"/>
                  <a:gd name="connsiteY115" fmla="*/ 575469 h 1797050"/>
                  <a:gd name="connsiteX116" fmla="*/ 1725613 w 2363788"/>
                  <a:gd name="connsiteY116" fmla="*/ 565150 h 1797050"/>
                  <a:gd name="connsiteX117" fmla="*/ 1804988 w 2363788"/>
                  <a:gd name="connsiteY117" fmla="*/ 508000 h 1797050"/>
                  <a:gd name="connsiteX118" fmla="*/ 1887538 w 2363788"/>
                  <a:gd name="connsiteY118" fmla="*/ 485775 h 1797050"/>
                  <a:gd name="connsiteX119" fmla="*/ 1954213 w 2363788"/>
                  <a:gd name="connsiteY119" fmla="*/ 415925 h 1797050"/>
                  <a:gd name="connsiteX120" fmla="*/ 1978819 w 2363788"/>
                  <a:gd name="connsiteY120" fmla="*/ 409575 h 1797050"/>
                  <a:gd name="connsiteX121" fmla="*/ 2008188 w 2363788"/>
                  <a:gd name="connsiteY121" fmla="*/ 396875 h 1797050"/>
                  <a:gd name="connsiteX122" fmla="*/ 2058194 w 2363788"/>
                  <a:gd name="connsiteY122" fmla="*/ 411956 h 1797050"/>
                  <a:gd name="connsiteX123" fmla="*/ 2079626 w 2363788"/>
                  <a:gd name="connsiteY123" fmla="*/ 452437 h 1797050"/>
                  <a:gd name="connsiteX124" fmla="*/ 2135188 w 2363788"/>
                  <a:gd name="connsiteY124" fmla="*/ 504825 h 1797050"/>
                  <a:gd name="connsiteX125" fmla="*/ 2196307 w 2363788"/>
                  <a:gd name="connsiteY125" fmla="*/ 536575 h 1797050"/>
                  <a:gd name="connsiteX126" fmla="*/ 2250282 w 2363788"/>
                  <a:gd name="connsiteY126" fmla="*/ 523081 h 1797050"/>
                  <a:gd name="connsiteX127" fmla="*/ 2267744 w 2363788"/>
                  <a:gd name="connsiteY127" fmla="*/ 531019 h 1797050"/>
                  <a:gd name="connsiteX128" fmla="*/ 2276475 w 2363788"/>
                  <a:gd name="connsiteY128" fmla="*/ 573881 h 1797050"/>
                  <a:gd name="connsiteX129" fmla="*/ 2325688 w 2363788"/>
                  <a:gd name="connsiteY129" fmla="*/ 606425 h 1797050"/>
                  <a:gd name="connsiteX130" fmla="*/ 2363788 w 2363788"/>
                  <a:gd name="connsiteY130" fmla="*/ 644525 h 1797050"/>
                  <a:gd name="connsiteX131" fmla="*/ 2312445 w 2363788"/>
                  <a:gd name="connsiteY131" fmla="*/ 772537 h 1797050"/>
                  <a:gd name="connsiteX132" fmla="*/ 2274888 w 2363788"/>
                  <a:gd name="connsiteY132" fmla="*/ 895350 h 1797050"/>
                  <a:gd name="connsiteX133" fmla="*/ 2249488 w 2363788"/>
                  <a:gd name="connsiteY133" fmla="*/ 949325 h 1797050"/>
                  <a:gd name="connsiteX134" fmla="*/ 2198688 w 2363788"/>
                  <a:gd name="connsiteY134" fmla="*/ 949325 h 1797050"/>
                  <a:gd name="connsiteX135" fmla="*/ 2176463 w 2363788"/>
                  <a:gd name="connsiteY135" fmla="*/ 993775 h 1797050"/>
                  <a:gd name="connsiteX136" fmla="*/ 2176463 w 2363788"/>
                  <a:gd name="connsiteY136" fmla="*/ 993775 h 1797050"/>
                  <a:gd name="connsiteX137" fmla="*/ 2182813 w 2363788"/>
                  <a:gd name="connsiteY137" fmla="*/ 1022350 h 1797050"/>
                  <a:gd name="connsiteX138" fmla="*/ 2147888 w 2363788"/>
                  <a:gd name="connsiteY138" fmla="*/ 1031875 h 1797050"/>
                  <a:gd name="connsiteX139" fmla="*/ 2097088 w 2363788"/>
                  <a:gd name="connsiteY139" fmla="*/ 1019175 h 1797050"/>
                  <a:gd name="connsiteX140" fmla="*/ 2103438 w 2363788"/>
                  <a:gd name="connsiteY140" fmla="*/ 1073150 h 1797050"/>
                  <a:gd name="connsiteX141" fmla="*/ 2116138 w 2363788"/>
                  <a:gd name="connsiteY141" fmla="*/ 1117600 h 1797050"/>
                  <a:gd name="connsiteX142" fmla="*/ 2052638 w 2363788"/>
                  <a:gd name="connsiteY142" fmla="*/ 1152525 h 1797050"/>
                  <a:gd name="connsiteX143" fmla="*/ 2068513 w 2363788"/>
                  <a:gd name="connsiteY143" fmla="*/ 1174750 h 1797050"/>
                  <a:gd name="connsiteX144" fmla="*/ 2049463 w 2363788"/>
                  <a:gd name="connsiteY144" fmla="*/ 1196975 h 1797050"/>
                  <a:gd name="connsiteX145" fmla="*/ 1970088 w 2363788"/>
                  <a:gd name="connsiteY145" fmla="*/ 1171575 h 1797050"/>
                  <a:gd name="connsiteX146" fmla="*/ 1944688 w 2363788"/>
                  <a:gd name="connsiteY146" fmla="*/ 1187450 h 1797050"/>
                  <a:gd name="connsiteX147" fmla="*/ 1909763 w 2363788"/>
                  <a:gd name="connsiteY147" fmla="*/ 1187450 h 1797050"/>
                  <a:gd name="connsiteX148" fmla="*/ 1909763 w 2363788"/>
                  <a:gd name="connsiteY148" fmla="*/ 1247775 h 1797050"/>
                  <a:gd name="connsiteX149" fmla="*/ 1925638 w 2363788"/>
                  <a:gd name="connsiteY149" fmla="*/ 1263650 h 1797050"/>
                  <a:gd name="connsiteX150" fmla="*/ 1935163 w 2363788"/>
                  <a:gd name="connsiteY150" fmla="*/ 1279525 h 1797050"/>
                  <a:gd name="connsiteX151" fmla="*/ 1944688 w 2363788"/>
                  <a:gd name="connsiteY151" fmla="*/ 1279525 h 1797050"/>
                  <a:gd name="connsiteX152" fmla="*/ 1935163 w 2363788"/>
                  <a:gd name="connsiteY152" fmla="*/ 1304925 h 1797050"/>
                  <a:gd name="connsiteX153" fmla="*/ 1954213 w 2363788"/>
                  <a:gd name="connsiteY153" fmla="*/ 1320800 h 1797050"/>
                  <a:gd name="connsiteX154" fmla="*/ 1951038 w 2363788"/>
                  <a:gd name="connsiteY154" fmla="*/ 1336675 h 1797050"/>
                  <a:gd name="connsiteX155" fmla="*/ 1906588 w 2363788"/>
                  <a:gd name="connsiteY155" fmla="*/ 1336675 h 1797050"/>
                  <a:gd name="connsiteX156" fmla="*/ 1903413 w 2363788"/>
                  <a:gd name="connsiteY156" fmla="*/ 1387475 h 1797050"/>
                  <a:gd name="connsiteX157" fmla="*/ 1903413 w 2363788"/>
                  <a:gd name="connsiteY157" fmla="*/ 1387475 h 1797050"/>
                  <a:gd name="connsiteX158" fmla="*/ 1903413 w 2363788"/>
                  <a:gd name="connsiteY158" fmla="*/ 1406525 h 1797050"/>
                  <a:gd name="connsiteX159" fmla="*/ 1938338 w 2363788"/>
                  <a:gd name="connsiteY159" fmla="*/ 1447800 h 1797050"/>
                  <a:gd name="connsiteX160" fmla="*/ 1992313 w 2363788"/>
                  <a:gd name="connsiteY160" fmla="*/ 1447800 h 1797050"/>
                  <a:gd name="connsiteX161" fmla="*/ 2062163 w 2363788"/>
                  <a:gd name="connsiteY161" fmla="*/ 1476375 h 1797050"/>
                  <a:gd name="connsiteX162" fmla="*/ 2062163 w 2363788"/>
                  <a:gd name="connsiteY162" fmla="*/ 1504950 h 1797050"/>
                  <a:gd name="connsiteX163" fmla="*/ 2036763 w 2363788"/>
                  <a:gd name="connsiteY163" fmla="*/ 1571625 h 1797050"/>
                  <a:gd name="connsiteX164" fmla="*/ 2065338 w 2363788"/>
                  <a:gd name="connsiteY164" fmla="*/ 1587500 h 1797050"/>
                  <a:gd name="connsiteX165" fmla="*/ 2106613 w 2363788"/>
                  <a:gd name="connsiteY165" fmla="*/ 1660525 h 1797050"/>
                  <a:gd name="connsiteX166" fmla="*/ 2055813 w 2363788"/>
                  <a:gd name="connsiteY166" fmla="*/ 1736725 h 1797050"/>
                  <a:gd name="connsiteX167" fmla="*/ 2030413 w 2363788"/>
                  <a:gd name="connsiteY167" fmla="*/ 1730375 h 1797050"/>
                  <a:gd name="connsiteX168" fmla="*/ 2008188 w 2363788"/>
                  <a:gd name="connsiteY168" fmla="*/ 1717675 h 1797050"/>
                  <a:gd name="connsiteX169" fmla="*/ 2001838 w 2363788"/>
                  <a:gd name="connsiteY169" fmla="*/ 1736725 h 1797050"/>
                  <a:gd name="connsiteX170" fmla="*/ 1960563 w 2363788"/>
                  <a:gd name="connsiteY170" fmla="*/ 1746250 h 1797050"/>
                  <a:gd name="connsiteX171" fmla="*/ 1954213 w 2363788"/>
                  <a:gd name="connsiteY171" fmla="*/ 1778000 h 1797050"/>
                  <a:gd name="connsiteX172" fmla="*/ 1903413 w 2363788"/>
                  <a:gd name="connsiteY172" fmla="*/ 1797050 h 1797050"/>
                  <a:gd name="connsiteX173" fmla="*/ 1881188 w 2363788"/>
                  <a:gd name="connsiteY173" fmla="*/ 1758950 h 1797050"/>
                  <a:gd name="connsiteX174" fmla="*/ 1843088 w 2363788"/>
                  <a:gd name="connsiteY174" fmla="*/ 1768475 h 1797050"/>
                  <a:gd name="connsiteX175" fmla="*/ 1846263 w 2363788"/>
                  <a:gd name="connsiteY175" fmla="*/ 1730375 h 1797050"/>
                  <a:gd name="connsiteX176" fmla="*/ 1827213 w 2363788"/>
                  <a:gd name="connsiteY176" fmla="*/ 1704975 h 1797050"/>
                  <a:gd name="connsiteX177" fmla="*/ 1862138 w 2363788"/>
                  <a:gd name="connsiteY177" fmla="*/ 1685925 h 1797050"/>
                  <a:gd name="connsiteX178" fmla="*/ 1804988 w 2363788"/>
                  <a:gd name="connsiteY178" fmla="*/ 1666875 h 1797050"/>
                  <a:gd name="connsiteX179" fmla="*/ 1792288 w 2363788"/>
                  <a:gd name="connsiteY179" fmla="*/ 1692275 h 1797050"/>
                  <a:gd name="connsiteX180" fmla="*/ 1747838 w 2363788"/>
                  <a:gd name="connsiteY180" fmla="*/ 1711325 h 1797050"/>
                  <a:gd name="connsiteX181" fmla="*/ 1741488 w 2363788"/>
                  <a:gd name="connsiteY181" fmla="*/ 1733550 h 1797050"/>
                  <a:gd name="connsiteX182" fmla="*/ 1725613 w 2363788"/>
                  <a:gd name="connsiteY182" fmla="*/ 1739900 h 1797050"/>
                  <a:gd name="connsiteX183" fmla="*/ 1703388 w 2363788"/>
                  <a:gd name="connsiteY183" fmla="*/ 1739900 h 1797050"/>
                  <a:gd name="connsiteX184" fmla="*/ 1716088 w 2363788"/>
                  <a:gd name="connsiteY184" fmla="*/ 1704975 h 1797050"/>
                  <a:gd name="connsiteX185" fmla="*/ 1741488 w 2363788"/>
                  <a:gd name="connsiteY185" fmla="*/ 1679575 h 1797050"/>
                  <a:gd name="connsiteX186" fmla="*/ 1731963 w 2363788"/>
                  <a:gd name="connsiteY186" fmla="*/ 1654175 h 1797050"/>
                  <a:gd name="connsiteX187" fmla="*/ 1709738 w 2363788"/>
                  <a:gd name="connsiteY187" fmla="*/ 1654175 h 1797050"/>
                  <a:gd name="connsiteX188" fmla="*/ 1697038 w 2363788"/>
                  <a:gd name="connsiteY188" fmla="*/ 1679575 h 1797050"/>
                  <a:gd name="connsiteX189" fmla="*/ 1665288 w 2363788"/>
                  <a:gd name="connsiteY189" fmla="*/ 1685925 h 1797050"/>
                  <a:gd name="connsiteX190" fmla="*/ 1630363 w 2363788"/>
                  <a:gd name="connsiteY190" fmla="*/ 1698625 h 1797050"/>
                  <a:gd name="connsiteX191" fmla="*/ 1601788 w 2363788"/>
                  <a:gd name="connsiteY191" fmla="*/ 1670050 h 1797050"/>
                  <a:gd name="connsiteX192" fmla="*/ 1598613 w 2363788"/>
                  <a:gd name="connsiteY192" fmla="*/ 1635125 h 1797050"/>
                  <a:gd name="connsiteX193" fmla="*/ 1570038 w 2363788"/>
                  <a:gd name="connsiteY193" fmla="*/ 1619250 h 1797050"/>
                  <a:gd name="connsiteX194" fmla="*/ 1560513 w 2363788"/>
                  <a:gd name="connsiteY194" fmla="*/ 1584325 h 1797050"/>
                  <a:gd name="connsiteX195" fmla="*/ 1519238 w 2363788"/>
                  <a:gd name="connsiteY195" fmla="*/ 1555750 h 1797050"/>
                  <a:gd name="connsiteX196" fmla="*/ 1500188 w 2363788"/>
                  <a:gd name="connsiteY196" fmla="*/ 1558925 h 1797050"/>
                  <a:gd name="connsiteX197" fmla="*/ 1468438 w 2363788"/>
                  <a:gd name="connsiteY197" fmla="*/ 1603375 h 1797050"/>
                  <a:gd name="connsiteX198" fmla="*/ 1420813 w 2363788"/>
                  <a:gd name="connsiteY198" fmla="*/ 1622425 h 1797050"/>
                  <a:gd name="connsiteX199" fmla="*/ 1395413 w 2363788"/>
                  <a:gd name="connsiteY199" fmla="*/ 1587500 h 1797050"/>
                  <a:gd name="connsiteX200" fmla="*/ 1370013 w 2363788"/>
                  <a:gd name="connsiteY200" fmla="*/ 1587500 h 1797050"/>
                  <a:gd name="connsiteX201" fmla="*/ 1271588 w 2363788"/>
                  <a:gd name="connsiteY201" fmla="*/ 1511300 h 1797050"/>
                  <a:gd name="connsiteX202" fmla="*/ 1277938 w 2363788"/>
                  <a:gd name="connsiteY202" fmla="*/ 1463675 h 1797050"/>
                  <a:gd name="connsiteX203" fmla="*/ 1239838 w 2363788"/>
                  <a:gd name="connsiteY203" fmla="*/ 1457325 h 1797050"/>
                  <a:gd name="connsiteX204" fmla="*/ 1223963 w 2363788"/>
                  <a:gd name="connsiteY204" fmla="*/ 1482725 h 1797050"/>
                  <a:gd name="connsiteX205" fmla="*/ 1189038 w 2363788"/>
                  <a:gd name="connsiteY205" fmla="*/ 1482725 h 1797050"/>
                  <a:gd name="connsiteX206" fmla="*/ 1141413 w 2363788"/>
                  <a:gd name="connsiteY206" fmla="*/ 1460500 h 1797050"/>
                  <a:gd name="connsiteX207" fmla="*/ 1093788 w 2363788"/>
                  <a:gd name="connsiteY207" fmla="*/ 1495425 h 1797050"/>
                  <a:gd name="connsiteX208" fmla="*/ 1100138 w 2363788"/>
                  <a:gd name="connsiteY208" fmla="*/ 1511300 h 1797050"/>
                  <a:gd name="connsiteX209" fmla="*/ 1081088 w 2363788"/>
                  <a:gd name="connsiteY209" fmla="*/ 1530350 h 1797050"/>
                  <a:gd name="connsiteX210" fmla="*/ 1036638 w 2363788"/>
                  <a:gd name="connsiteY210" fmla="*/ 1530350 h 1797050"/>
                  <a:gd name="connsiteX211" fmla="*/ 1008063 w 2363788"/>
                  <a:gd name="connsiteY211" fmla="*/ 1574800 h 1797050"/>
                  <a:gd name="connsiteX212" fmla="*/ 960438 w 2363788"/>
                  <a:gd name="connsiteY212" fmla="*/ 1571625 h 1797050"/>
                  <a:gd name="connsiteX213" fmla="*/ 954088 w 2363788"/>
                  <a:gd name="connsiteY213" fmla="*/ 1587500 h 1797050"/>
                  <a:gd name="connsiteX214" fmla="*/ 966788 w 2363788"/>
                  <a:gd name="connsiteY214" fmla="*/ 1670050 h 1797050"/>
                  <a:gd name="connsiteX215" fmla="*/ 941388 w 2363788"/>
                  <a:gd name="connsiteY215" fmla="*/ 1714500 h 1797050"/>
                  <a:gd name="connsiteX216" fmla="*/ 903288 w 2363788"/>
                  <a:gd name="connsiteY216" fmla="*/ 1720850 h 1797050"/>
                  <a:gd name="connsiteX217" fmla="*/ 900113 w 2363788"/>
                  <a:gd name="connsiteY217" fmla="*/ 1746250 h 1797050"/>
                  <a:gd name="connsiteX218" fmla="*/ 871538 w 2363788"/>
                  <a:gd name="connsiteY218" fmla="*/ 1746250 h 1797050"/>
                  <a:gd name="connsiteX219" fmla="*/ 855663 w 2363788"/>
                  <a:gd name="connsiteY219" fmla="*/ 1758950 h 1797050"/>
                  <a:gd name="connsiteX220" fmla="*/ 849313 w 2363788"/>
                  <a:gd name="connsiteY220" fmla="*/ 1771650 h 1797050"/>
                  <a:gd name="connsiteX221" fmla="*/ 830263 w 2363788"/>
                  <a:gd name="connsiteY221" fmla="*/ 1765300 h 1797050"/>
                  <a:gd name="connsiteX222" fmla="*/ 820738 w 2363788"/>
                  <a:gd name="connsiteY222" fmla="*/ 1752600 h 1797050"/>
                  <a:gd name="connsiteX223" fmla="*/ 792163 w 2363788"/>
                  <a:gd name="connsiteY223" fmla="*/ 1771650 h 1797050"/>
                  <a:gd name="connsiteX224" fmla="*/ 693738 w 2363788"/>
                  <a:gd name="connsiteY224" fmla="*/ 1701800 h 1797050"/>
                  <a:gd name="connsiteX225" fmla="*/ 652463 w 2363788"/>
                  <a:gd name="connsiteY225" fmla="*/ 1720850 h 1797050"/>
                  <a:gd name="connsiteX226" fmla="*/ 617538 w 2363788"/>
                  <a:gd name="connsiteY226" fmla="*/ 1685925 h 1797050"/>
                  <a:gd name="connsiteX227" fmla="*/ 582613 w 2363788"/>
                  <a:gd name="connsiteY227" fmla="*/ 1689100 h 1797050"/>
                  <a:gd name="connsiteX228" fmla="*/ 573088 w 2363788"/>
                  <a:gd name="connsiteY228" fmla="*/ 1609725 h 1797050"/>
                  <a:gd name="connsiteX229" fmla="*/ 525463 w 2363788"/>
                  <a:gd name="connsiteY229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96888 w 2363788"/>
                  <a:gd name="connsiteY2" fmla="*/ 1574800 h 1797050"/>
                  <a:gd name="connsiteX3" fmla="*/ 487363 w 2363788"/>
                  <a:gd name="connsiteY3" fmla="*/ 1584325 h 1797050"/>
                  <a:gd name="connsiteX4" fmla="*/ 465138 w 2363788"/>
                  <a:gd name="connsiteY4" fmla="*/ 1568450 h 1797050"/>
                  <a:gd name="connsiteX5" fmla="*/ 458788 w 2363788"/>
                  <a:gd name="connsiteY5" fmla="*/ 1558925 h 1797050"/>
                  <a:gd name="connsiteX6" fmla="*/ 439738 w 2363788"/>
                  <a:gd name="connsiteY6" fmla="*/ 1552575 h 1797050"/>
                  <a:gd name="connsiteX7" fmla="*/ 430213 w 2363788"/>
                  <a:gd name="connsiteY7" fmla="*/ 1549400 h 1797050"/>
                  <a:gd name="connsiteX8" fmla="*/ 420688 w 2363788"/>
                  <a:gd name="connsiteY8" fmla="*/ 1539875 h 1797050"/>
                  <a:gd name="connsiteX9" fmla="*/ 407988 w 2363788"/>
                  <a:gd name="connsiteY9" fmla="*/ 1530350 h 1797050"/>
                  <a:gd name="connsiteX10" fmla="*/ 363538 w 2363788"/>
                  <a:gd name="connsiteY10" fmla="*/ 1498600 h 1797050"/>
                  <a:gd name="connsiteX11" fmla="*/ 338138 w 2363788"/>
                  <a:gd name="connsiteY11" fmla="*/ 1492250 h 1797050"/>
                  <a:gd name="connsiteX12" fmla="*/ 300038 w 2363788"/>
                  <a:gd name="connsiteY12" fmla="*/ 1444625 h 1797050"/>
                  <a:gd name="connsiteX13" fmla="*/ 271463 w 2363788"/>
                  <a:gd name="connsiteY13" fmla="*/ 1444625 h 1797050"/>
                  <a:gd name="connsiteX14" fmla="*/ 271463 w 2363788"/>
                  <a:gd name="connsiteY14" fmla="*/ 1406525 h 1797050"/>
                  <a:gd name="connsiteX15" fmla="*/ 258763 w 2363788"/>
                  <a:gd name="connsiteY15" fmla="*/ 1387475 h 1797050"/>
                  <a:gd name="connsiteX16" fmla="*/ 258763 w 2363788"/>
                  <a:gd name="connsiteY16" fmla="*/ 1327150 h 1797050"/>
                  <a:gd name="connsiteX17" fmla="*/ 277813 w 2363788"/>
                  <a:gd name="connsiteY17" fmla="*/ 1209675 h 1797050"/>
                  <a:gd name="connsiteX18" fmla="*/ 258763 w 2363788"/>
                  <a:gd name="connsiteY18" fmla="*/ 1162050 h 1797050"/>
                  <a:gd name="connsiteX19" fmla="*/ 274638 w 2363788"/>
                  <a:gd name="connsiteY19" fmla="*/ 1120775 h 1797050"/>
                  <a:gd name="connsiteX20" fmla="*/ 258763 w 2363788"/>
                  <a:gd name="connsiteY20" fmla="*/ 1066800 h 1797050"/>
                  <a:gd name="connsiteX21" fmla="*/ 258763 w 2363788"/>
                  <a:gd name="connsiteY21" fmla="*/ 1025525 h 1797050"/>
                  <a:gd name="connsiteX22" fmla="*/ 227013 w 2363788"/>
                  <a:gd name="connsiteY22" fmla="*/ 984250 h 1797050"/>
                  <a:gd name="connsiteX23" fmla="*/ 246063 w 2363788"/>
                  <a:gd name="connsiteY23" fmla="*/ 949325 h 1797050"/>
                  <a:gd name="connsiteX24" fmla="*/ 246063 w 2363788"/>
                  <a:gd name="connsiteY24" fmla="*/ 911225 h 1797050"/>
                  <a:gd name="connsiteX25" fmla="*/ 284163 w 2363788"/>
                  <a:gd name="connsiteY25" fmla="*/ 895350 h 1797050"/>
                  <a:gd name="connsiteX26" fmla="*/ 325438 w 2363788"/>
                  <a:gd name="connsiteY26" fmla="*/ 901700 h 1797050"/>
                  <a:gd name="connsiteX27" fmla="*/ 331788 w 2363788"/>
                  <a:gd name="connsiteY27" fmla="*/ 850900 h 1797050"/>
                  <a:gd name="connsiteX28" fmla="*/ 354013 w 2363788"/>
                  <a:gd name="connsiteY28" fmla="*/ 812800 h 1797050"/>
                  <a:gd name="connsiteX29" fmla="*/ 401638 w 2363788"/>
                  <a:gd name="connsiteY29" fmla="*/ 819150 h 1797050"/>
                  <a:gd name="connsiteX30" fmla="*/ 442913 w 2363788"/>
                  <a:gd name="connsiteY30" fmla="*/ 784225 h 1797050"/>
                  <a:gd name="connsiteX31" fmla="*/ 442913 w 2363788"/>
                  <a:gd name="connsiteY31" fmla="*/ 733425 h 1797050"/>
                  <a:gd name="connsiteX32" fmla="*/ 474663 w 2363788"/>
                  <a:gd name="connsiteY32" fmla="*/ 698500 h 1797050"/>
                  <a:gd name="connsiteX33" fmla="*/ 420688 w 2363788"/>
                  <a:gd name="connsiteY33" fmla="*/ 682625 h 1797050"/>
                  <a:gd name="connsiteX34" fmla="*/ 395288 w 2363788"/>
                  <a:gd name="connsiteY34" fmla="*/ 650875 h 1797050"/>
                  <a:gd name="connsiteX35" fmla="*/ 366713 w 2363788"/>
                  <a:gd name="connsiteY35" fmla="*/ 666750 h 1797050"/>
                  <a:gd name="connsiteX36" fmla="*/ 341313 w 2363788"/>
                  <a:gd name="connsiteY36" fmla="*/ 660400 h 1797050"/>
                  <a:gd name="connsiteX37" fmla="*/ 354013 w 2363788"/>
                  <a:gd name="connsiteY37" fmla="*/ 628650 h 1797050"/>
                  <a:gd name="connsiteX38" fmla="*/ 341313 w 2363788"/>
                  <a:gd name="connsiteY38" fmla="*/ 600075 h 1797050"/>
                  <a:gd name="connsiteX39" fmla="*/ 363538 w 2363788"/>
                  <a:gd name="connsiteY39" fmla="*/ 587375 h 1797050"/>
                  <a:gd name="connsiteX40" fmla="*/ 373063 w 2363788"/>
                  <a:gd name="connsiteY40" fmla="*/ 561975 h 1797050"/>
                  <a:gd name="connsiteX41" fmla="*/ 265113 w 2363788"/>
                  <a:gd name="connsiteY41" fmla="*/ 535781 h 1797050"/>
                  <a:gd name="connsiteX42" fmla="*/ 223838 w 2363788"/>
                  <a:gd name="connsiteY42" fmla="*/ 511969 h 1797050"/>
                  <a:gd name="connsiteX43" fmla="*/ 182563 w 2363788"/>
                  <a:gd name="connsiteY43" fmla="*/ 473869 h 1797050"/>
                  <a:gd name="connsiteX44" fmla="*/ 177800 w 2363788"/>
                  <a:gd name="connsiteY44" fmla="*/ 415131 h 1797050"/>
                  <a:gd name="connsiteX45" fmla="*/ 128588 w 2363788"/>
                  <a:gd name="connsiteY45" fmla="*/ 415925 h 1797050"/>
                  <a:gd name="connsiteX46" fmla="*/ 92869 w 2363788"/>
                  <a:gd name="connsiteY46" fmla="*/ 403225 h 1797050"/>
                  <a:gd name="connsiteX47" fmla="*/ 77788 w 2363788"/>
                  <a:gd name="connsiteY47" fmla="*/ 422275 h 1797050"/>
                  <a:gd name="connsiteX48" fmla="*/ 39688 w 2363788"/>
                  <a:gd name="connsiteY48" fmla="*/ 420688 h 1797050"/>
                  <a:gd name="connsiteX49" fmla="*/ 0 w 2363788"/>
                  <a:gd name="connsiteY49" fmla="*/ 381794 h 1797050"/>
                  <a:gd name="connsiteX50" fmla="*/ 33338 w 2363788"/>
                  <a:gd name="connsiteY50" fmla="*/ 350838 h 1797050"/>
                  <a:gd name="connsiteX51" fmla="*/ 14288 w 2363788"/>
                  <a:gd name="connsiteY51" fmla="*/ 339725 h 1797050"/>
                  <a:gd name="connsiteX52" fmla="*/ 14288 w 2363788"/>
                  <a:gd name="connsiteY52" fmla="*/ 304800 h 1797050"/>
                  <a:gd name="connsiteX53" fmla="*/ 39688 w 2363788"/>
                  <a:gd name="connsiteY53" fmla="*/ 294481 h 1797050"/>
                  <a:gd name="connsiteX54" fmla="*/ 25400 w 2363788"/>
                  <a:gd name="connsiteY54" fmla="*/ 259556 h 1797050"/>
                  <a:gd name="connsiteX55" fmla="*/ 65883 w 2363788"/>
                  <a:gd name="connsiteY55" fmla="*/ 256381 h 1797050"/>
                  <a:gd name="connsiteX56" fmla="*/ 111126 w 2363788"/>
                  <a:gd name="connsiteY56" fmla="*/ 238125 h 1797050"/>
                  <a:gd name="connsiteX57" fmla="*/ 127794 w 2363788"/>
                  <a:gd name="connsiteY57" fmla="*/ 222250 h 1797050"/>
                  <a:gd name="connsiteX58" fmla="*/ 130969 w 2363788"/>
                  <a:gd name="connsiteY58" fmla="*/ 196057 h 1797050"/>
                  <a:gd name="connsiteX59" fmla="*/ 163513 w 2363788"/>
                  <a:gd name="connsiteY59" fmla="*/ 196850 h 1797050"/>
                  <a:gd name="connsiteX60" fmla="*/ 169863 w 2363788"/>
                  <a:gd name="connsiteY60" fmla="*/ 164306 h 1797050"/>
                  <a:gd name="connsiteX61" fmla="*/ 188913 w 2363788"/>
                  <a:gd name="connsiteY61" fmla="*/ 163513 h 1797050"/>
                  <a:gd name="connsiteX62" fmla="*/ 196057 w 2363788"/>
                  <a:gd name="connsiteY62" fmla="*/ 100806 h 1797050"/>
                  <a:gd name="connsiteX63" fmla="*/ 251619 w 2363788"/>
                  <a:gd name="connsiteY63" fmla="*/ 107950 h 1797050"/>
                  <a:gd name="connsiteX64" fmla="*/ 296863 w 2363788"/>
                  <a:gd name="connsiteY64" fmla="*/ 104775 h 1797050"/>
                  <a:gd name="connsiteX65" fmla="*/ 335757 w 2363788"/>
                  <a:gd name="connsiteY65" fmla="*/ 100807 h 1797050"/>
                  <a:gd name="connsiteX66" fmla="*/ 349251 w 2363788"/>
                  <a:gd name="connsiteY66" fmla="*/ 113507 h 1797050"/>
                  <a:gd name="connsiteX67" fmla="*/ 379412 w 2363788"/>
                  <a:gd name="connsiteY67" fmla="*/ 125413 h 1797050"/>
                  <a:gd name="connsiteX68" fmla="*/ 401638 w 2363788"/>
                  <a:gd name="connsiteY68" fmla="*/ 107950 h 1797050"/>
                  <a:gd name="connsiteX69" fmla="*/ 404813 w 2363788"/>
                  <a:gd name="connsiteY69" fmla="*/ 107950 h 1797050"/>
                  <a:gd name="connsiteX70" fmla="*/ 411163 w 2363788"/>
                  <a:gd name="connsiteY70" fmla="*/ 120650 h 1797050"/>
                  <a:gd name="connsiteX71" fmla="*/ 430213 w 2363788"/>
                  <a:gd name="connsiteY71" fmla="*/ 120650 h 1797050"/>
                  <a:gd name="connsiteX72" fmla="*/ 438151 w 2363788"/>
                  <a:gd name="connsiteY72" fmla="*/ 102394 h 1797050"/>
                  <a:gd name="connsiteX73" fmla="*/ 366713 w 2363788"/>
                  <a:gd name="connsiteY73" fmla="*/ 55563 h 1797050"/>
                  <a:gd name="connsiteX74" fmla="*/ 385763 w 2363788"/>
                  <a:gd name="connsiteY74" fmla="*/ 43656 h 1797050"/>
                  <a:gd name="connsiteX75" fmla="*/ 434976 w 2363788"/>
                  <a:gd name="connsiteY75" fmla="*/ 42862 h 1797050"/>
                  <a:gd name="connsiteX76" fmla="*/ 455613 w 2363788"/>
                  <a:gd name="connsiteY76" fmla="*/ 63500 h 1797050"/>
                  <a:gd name="connsiteX77" fmla="*/ 513557 w 2363788"/>
                  <a:gd name="connsiteY77" fmla="*/ 75406 h 1797050"/>
                  <a:gd name="connsiteX78" fmla="*/ 608013 w 2363788"/>
                  <a:gd name="connsiteY78" fmla="*/ 22225 h 1797050"/>
                  <a:gd name="connsiteX79" fmla="*/ 640557 w 2363788"/>
                  <a:gd name="connsiteY79" fmla="*/ 31750 h 1797050"/>
                  <a:gd name="connsiteX80" fmla="*/ 646113 w 2363788"/>
                  <a:gd name="connsiteY80" fmla="*/ 0 h 1797050"/>
                  <a:gd name="connsiteX81" fmla="*/ 716757 w 2363788"/>
                  <a:gd name="connsiteY81" fmla="*/ 5556 h 1797050"/>
                  <a:gd name="connsiteX82" fmla="*/ 725488 w 2363788"/>
                  <a:gd name="connsiteY82" fmla="*/ 31750 h 1797050"/>
                  <a:gd name="connsiteX83" fmla="*/ 752476 w 2363788"/>
                  <a:gd name="connsiteY83" fmla="*/ 63500 h 1797050"/>
                  <a:gd name="connsiteX84" fmla="*/ 767556 w 2363788"/>
                  <a:gd name="connsiteY84" fmla="*/ 44450 h 1797050"/>
                  <a:gd name="connsiteX85" fmla="*/ 808038 w 2363788"/>
                  <a:gd name="connsiteY85" fmla="*/ 41275 h 1797050"/>
                  <a:gd name="connsiteX86" fmla="*/ 827088 w 2363788"/>
                  <a:gd name="connsiteY86" fmla="*/ 34925 h 1797050"/>
                  <a:gd name="connsiteX87" fmla="*/ 846138 w 2363788"/>
                  <a:gd name="connsiteY87" fmla="*/ 6350 h 1797050"/>
                  <a:gd name="connsiteX88" fmla="*/ 889794 w 2363788"/>
                  <a:gd name="connsiteY88" fmla="*/ 12700 h 1797050"/>
                  <a:gd name="connsiteX89" fmla="*/ 902494 w 2363788"/>
                  <a:gd name="connsiteY89" fmla="*/ 83344 h 1797050"/>
                  <a:gd name="connsiteX90" fmla="*/ 954088 w 2363788"/>
                  <a:gd name="connsiteY90" fmla="*/ 123825 h 1797050"/>
                  <a:gd name="connsiteX91" fmla="*/ 998538 w 2363788"/>
                  <a:gd name="connsiteY91" fmla="*/ 203200 h 1797050"/>
                  <a:gd name="connsiteX92" fmla="*/ 1039020 w 2363788"/>
                  <a:gd name="connsiteY92" fmla="*/ 228600 h 1797050"/>
                  <a:gd name="connsiteX93" fmla="*/ 1075532 w 2363788"/>
                  <a:gd name="connsiteY93" fmla="*/ 230981 h 1797050"/>
                  <a:gd name="connsiteX94" fmla="*/ 1130830 w 2363788"/>
                  <a:gd name="connsiteY94" fmla="*/ 283633 h 1797050"/>
                  <a:gd name="connsiteX95" fmla="*/ 1171046 w 2363788"/>
                  <a:gd name="connsiteY95" fmla="*/ 281517 h 1797050"/>
                  <a:gd name="connsiteX96" fmla="*/ 1208088 w 2363788"/>
                  <a:gd name="connsiteY96" fmla="*/ 317500 h 1797050"/>
                  <a:gd name="connsiteX97" fmla="*/ 1208088 w 2363788"/>
                  <a:gd name="connsiteY97" fmla="*/ 346075 h 1797050"/>
                  <a:gd name="connsiteX98" fmla="*/ 1281113 w 2363788"/>
                  <a:gd name="connsiteY98" fmla="*/ 384175 h 1797050"/>
                  <a:gd name="connsiteX99" fmla="*/ 1303338 w 2363788"/>
                  <a:gd name="connsiteY99" fmla="*/ 416983 h 1797050"/>
                  <a:gd name="connsiteX100" fmla="*/ 1284288 w 2363788"/>
                  <a:gd name="connsiteY100" fmla="*/ 460375 h 1797050"/>
                  <a:gd name="connsiteX101" fmla="*/ 1338263 w 2363788"/>
                  <a:gd name="connsiteY101" fmla="*/ 504825 h 1797050"/>
                  <a:gd name="connsiteX102" fmla="*/ 1380332 w 2363788"/>
                  <a:gd name="connsiteY102" fmla="*/ 503238 h 1797050"/>
                  <a:gd name="connsiteX103" fmla="*/ 1404938 w 2363788"/>
                  <a:gd name="connsiteY103" fmla="*/ 530225 h 1797050"/>
                  <a:gd name="connsiteX104" fmla="*/ 1435895 w 2363788"/>
                  <a:gd name="connsiteY104" fmla="*/ 526475 h 1797050"/>
                  <a:gd name="connsiteX105" fmla="*/ 1470026 w 2363788"/>
                  <a:gd name="connsiteY105" fmla="*/ 548578 h 1797050"/>
                  <a:gd name="connsiteX106" fmla="*/ 1493838 w 2363788"/>
                  <a:gd name="connsiteY106" fmla="*/ 590550 h 1797050"/>
                  <a:gd name="connsiteX107" fmla="*/ 1481932 w 2363788"/>
                  <a:gd name="connsiteY107" fmla="*/ 612775 h 1797050"/>
                  <a:gd name="connsiteX108" fmla="*/ 1452563 w 2363788"/>
                  <a:gd name="connsiteY108" fmla="*/ 622300 h 1797050"/>
                  <a:gd name="connsiteX109" fmla="*/ 1512888 w 2363788"/>
                  <a:gd name="connsiteY109" fmla="*/ 638175 h 1797050"/>
                  <a:gd name="connsiteX110" fmla="*/ 1583532 w 2363788"/>
                  <a:gd name="connsiteY110" fmla="*/ 619919 h 1797050"/>
                  <a:gd name="connsiteX111" fmla="*/ 1624013 w 2363788"/>
                  <a:gd name="connsiteY111" fmla="*/ 613569 h 1797050"/>
                  <a:gd name="connsiteX112" fmla="*/ 1624807 w 2363788"/>
                  <a:gd name="connsiteY112" fmla="*/ 587375 h 1797050"/>
                  <a:gd name="connsiteX113" fmla="*/ 1643063 w 2363788"/>
                  <a:gd name="connsiteY113" fmla="*/ 593725 h 1797050"/>
                  <a:gd name="connsiteX114" fmla="*/ 1700213 w 2363788"/>
                  <a:gd name="connsiteY114" fmla="*/ 611981 h 1797050"/>
                  <a:gd name="connsiteX115" fmla="*/ 1705769 w 2363788"/>
                  <a:gd name="connsiteY115" fmla="*/ 575469 h 1797050"/>
                  <a:gd name="connsiteX116" fmla="*/ 1725613 w 2363788"/>
                  <a:gd name="connsiteY116" fmla="*/ 565150 h 1797050"/>
                  <a:gd name="connsiteX117" fmla="*/ 1804988 w 2363788"/>
                  <a:gd name="connsiteY117" fmla="*/ 508000 h 1797050"/>
                  <a:gd name="connsiteX118" fmla="*/ 1887538 w 2363788"/>
                  <a:gd name="connsiteY118" fmla="*/ 485775 h 1797050"/>
                  <a:gd name="connsiteX119" fmla="*/ 1954213 w 2363788"/>
                  <a:gd name="connsiteY119" fmla="*/ 415925 h 1797050"/>
                  <a:gd name="connsiteX120" fmla="*/ 1978819 w 2363788"/>
                  <a:gd name="connsiteY120" fmla="*/ 409575 h 1797050"/>
                  <a:gd name="connsiteX121" fmla="*/ 2008188 w 2363788"/>
                  <a:gd name="connsiteY121" fmla="*/ 396875 h 1797050"/>
                  <a:gd name="connsiteX122" fmla="*/ 2058194 w 2363788"/>
                  <a:gd name="connsiteY122" fmla="*/ 411956 h 1797050"/>
                  <a:gd name="connsiteX123" fmla="*/ 2079626 w 2363788"/>
                  <a:gd name="connsiteY123" fmla="*/ 452437 h 1797050"/>
                  <a:gd name="connsiteX124" fmla="*/ 2135188 w 2363788"/>
                  <a:gd name="connsiteY124" fmla="*/ 504825 h 1797050"/>
                  <a:gd name="connsiteX125" fmla="*/ 2196307 w 2363788"/>
                  <a:gd name="connsiteY125" fmla="*/ 536575 h 1797050"/>
                  <a:gd name="connsiteX126" fmla="*/ 2250282 w 2363788"/>
                  <a:gd name="connsiteY126" fmla="*/ 523081 h 1797050"/>
                  <a:gd name="connsiteX127" fmla="*/ 2267744 w 2363788"/>
                  <a:gd name="connsiteY127" fmla="*/ 531019 h 1797050"/>
                  <a:gd name="connsiteX128" fmla="*/ 2276475 w 2363788"/>
                  <a:gd name="connsiteY128" fmla="*/ 573881 h 1797050"/>
                  <a:gd name="connsiteX129" fmla="*/ 2325688 w 2363788"/>
                  <a:gd name="connsiteY129" fmla="*/ 606425 h 1797050"/>
                  <a:gd name="connsiteX130" fmla="*/ 2363788 w 2363788"/>
                  <a:gd name="connsiteY130" fmla="*/ 644525 h 1797050"/>
                  <a:gd name="connsiteX131" fmla="*/ 2312445 w 2363788"/>
                  <a:gd name="connsiteY131" fmla="*/ 772537 h 1797050"/>
                  <a:gd name="connsiteX132" fmla="*/ 2274888 w 2363788"/>
                  <a:gd name="connsiteY132" fmla="*/ 895350 h 1797050"/>
                  <a:gd name="connsiteX133" fmla="*/ 2249488 w 2363788"/>
                  <a:gd name="connsiteY133" fmla="*/ 949325 h 1797050"/>
                  <a:gd name="connsiteX134" fmla="*/ 2198688 w 2363788"/>
                  <a:gd name="connsiteY134" fmla="*/ 949325 h 1797050"/>
                  <a:gd name="connsiteX135" fmla="*/ 2176463 w 2363788"/>
                  <a:gd name="connsiteY135" fmla="*/ 993775 h 1797050"/>
                  <a:gd name="connsiteX136" fmla="*/ 2176463 w 2363788"/>
                  <a:gd name="connsiteY136" fmla="*/ 993775 h 1797050"/>
                  <a:gd name="connsiteX137" fmla="*/ 2182813 w 2363788"/>
                  <a:gd name="connsiteY137" fmla="*/ 1022350 h 1797050"/>
                  <a:gd name="connsiteX138" fmla="*/ 2147888 w 2363788"/>
                  <a:gd name="connsiteY138" fmla="*/ 1031875 h 1797050"/>
                  <a:gd name="connsiteX139" fmla="*/ 2097088 w 2363788"/>
                  <a:gd name="connsiteY139" fmla="*/ 1019175 h 1797050"/>
                  <a:gd name="connsiteX140" fmla="*/ 2103438 w 2363788"/>
                  <a:gd name="connsiteY140" fmla="*/ 1073150 h 1797050"/>
                  <a:gd name="connsiteX141" fmla="*/ 2116138 w 2363788"/>
                  <a:gd name="connsiteY141" fmla="*/ 1117600 h 1797050"/>
                  <a:gd name="connsiteX142" fmla="*/ 2052638 w 2363788"/>
                  <a:gd name="connsiteY142" fmla="*/ 1152525 h 1797050"/>
                  <a:gd name="connsiteX143" fmla="*/ 2068513 w 2363788"/>
                  <a:gd name="connsiteY143" fmla="*/ 1174750 h 1797050"/>
                  <a:gd name="connsiteX144" fmla="*/ 2049463 w 2363788"/>
                  <a:gd name="connsiteY144" fmla="*/ 1196975 h 1797050"/>
                  <a:gd name="connsiteX145" fmla="*/ 1970088 w 2363788"/>
                  <a:gd name="connsiteY145" fmla="*/ 1171575 h 1797050"/>
                  <a:gd name="connsiteX146" fmla="*/ 1944688 w 2363788"/>
                  <a:gd name="connsiteY146" fmla="*/ 1187450 h 1797050"/>
                  <a:gd name="connsiteX147" fmla="*/ 1909763 w 2363788"/>
                  <a:gd name="connsiteY147" fmla="*/ 1187450 h 1797050"/>
                  <a:gd name="connsiteX148" fmla="*/ 1909763 w 2363788"/>
                  <a:gd name="connsiteY148" fmla="*/ 1247775 h 1797050"/>
                  <a:gd name="connsiteX149" fmla="*/ 1925638 w 2363788"/>
                  <a:gd name="connsiteY149" fmla="*/ 1263650 h 1797050"/>
                  <a:gd name="connsiteX150" fmla="*/ 1935163 w 2363788"/>
                  <a:gd name="connsiteY150" fmla="*/ 1279525 h 1797050"/>
                  <a:gd name="connsiteX151" fmla="*/ 1944688 w 2363788"/>
                  <a:gd name="connsiteY151" fmla="*/ 1279525 h 1797050"/>
                  <a:gd name="connsiteX152" fmla="*/ 1935163 w 2363788"/>
                  <a:gd name="connsiteY152" fmla="*/ 1304925 h 1797050"/>
                  <a:gd name="connsiteX153" fmla="*/ 1954213 w 2363788"/>
                  <a:gd name="connsiteY153" fmla="*/ 1320800 h 1797050"/>
                  <a:gd name="connsiteX154" fmla="*/ 1951038 w 2363788"/>
                  <a:gd name="connsiteY154" fmla="*/ 1336675 h 1797050"/>
                  <a:gd name="connsiteX155" fmla="*/ 1906588 w 2363788"/>
                  <a:gd name="connsiteY155" fmla="*/ 1336675 h 1797050"/>
                  <a:gd name="connsiteX156" fmla="*/ 1903413 w 2363788"/>
                  <a:gd name="connsiteY156" fmla="*/ 1387475 h 1797050"/>
                  <a:gd name="connsiteX157" fmla="*/ 1903413 w 2363788"/>
                  <a:gd name="connsiteY157" fmla="*/ 1387475 h 1797050"/>
                  <a:gd name="connsiteX158" fmla="*/ 1903413 w 2363788"/>
                  <a:gd name="connsiteY158" fmla="*/ 1406525 h 1797050"/>
                  <a:gd name="connsiteX159" fmla="*/ 1938338 w 2363788"/>
                  <a:gd name="connsiteY159" fmla="*/ 1447800 h 1797050"/>
                  <a:gd name="connsiteX160" fmla="*/ 1992313 w 2363788"/>
                  <a:gd name="connsiteY160" fmla="*/ 1447800 h 1797050"/>
                  <a:gd name="connsiteX161" fmla="*/ 2062163 w 2363788"/>
                  <a:gd name="connsiteY161" fmla="*/ 1476375 h 1797050"/>
                  <a:gd name="connsiteX162" fmla="*/ 2062163 w 2363788"/>
                  <a:gd name="connsiteY162" fmla="*/ 1504950 h 1797050"/>
                  <a:gd name="connsiteX163" fmla="*/ 2036763 w 2363788"/>
                  <a:gd name="connsiteY163" fmla="*/ 1571625 h 1797050"/>
                  <a:gd name="connsiteX164" fmla="*/ 2065338 w 2363788"/>
                  <a:gd name="connsiteY164" fmla="*/ 1587500 h 1797050"/>
                  <a:gd name="connsiteX165" fmla="*/ 2106613 w 2363788"/>
                  <a:gd name="connsiteY165" fmla="*/ 1660525 h 1797050"/>
                  <a:gd name="connsiteX166" fmla="*/ 2055813 w 2363788"/>
                  <a:gd name="connsiteY166" fmla="*/ 1736725 h 1797050"/>
                  <a:gd name="connsiteX167" fmla="*/ 2030413 w 2363788"/>
                  <a:gd name="connsiteY167" fmla="*/ 1730375 h 1797050"/>
                  <a:gd name="connsiteX168" fmla="*/ 2008188 w 2363788"/>
                  <a:gd name="connsiteY168" fmla="*/ 1717675 h 1797050"/>
                  <a:gd name="connsiteX169" fmla="*/ 2001838 w 2363788"/>
                  <a:gd name="connsiteY169" fmla="*/ 1736725 h 1797050"/>
                  <a:gd name="connsiteX170" fmla="*/ 1960563 w 2363788"/>
                  <a:gd name="connsiteY170" fmla="*/ 1746250 h 1797050"/>
                  <a:gd name="connsiteX171" fmla="*/ 1954213 w 2363788"/>
                  <a:gd name="connsiteY171" fmla="*/ 1778000 h 1797050"/>
                  <a:gd name="connsiteX172" fmla="*/ 1903413 w 2363788"/>
                  <a:gd name="connsiteY172" fmla="*/ 1797050 h 1797050"/>
                  <a:gd name="connsiteX173" fmla="*/ 1881188 w 2363788"/>
                  <a:gd name="connsiteY173" fmla="*/ 1758950 h 1797050"/>
                  <a:gd name="connsiteX174" fmla="*/ 1843088 w 2363788"/>
                  <a:gd name="connsiteY174" fmla="*/ 1768475 h 1797050"/>
                  <a:gd name="connsiteX175" fmla="*/ 1846263 w 2363788"/>
                  <a:gd name="connsiteY175" fmla="*/ 1730375 h 1797050"/>
                  <a:gd name="connsiteX176" fmla="*/ 1827213 w 2363788"/>
                  <a:gd name="connsiteY176" fmla="*/ 1704975 h 1797050"/>
                  <a:gd name="connsiteX177" fmla="*/ 1862138 w 2363788"/>
                  <a:gd name="connsiteY177" fmla="*/ 1685925 h 1797050"/>
                  <a:gd name="connsiteX178" fmla="*/ 1804988 w 2363788"/>
                  <a:gd name="connsiteY178" fmla="*/ 1666875 h 1797050"/>
                  <a:gd name="connsiteX179" fmla="*/ 1792288 w 2363788"/>
                  <a:gd name="connsiteY179" fmla="*/ 1692275 h 1797050"/>
                  <a:gd name="connsiteX180" fmla="*/ 1747838 w 2363788"/>
                  <a:gd name="connsiteY180" fmla="*/ 1711325 h 1797050"/>
                  <a:gd name="connsiteX181" fmla="*/ 1741488 w 2363788"/>
                  <a:gd name="connsiteY181" fmla="*/ 1733550 h 1797050"/>
                  <a:gd name="connsiteX182" fmla="*/ 1725613 w 2363788"/>
                  <a:gd name="connsiteY182" fmla="*/ 1739900 h 1797050"/>
                  <a:gd name="connsiteX183" fmla="*/ 1703388 w 2363788"/>
                  <a:gd name="connsiteY183" fmla="*/ 1739900 h 1797050"/>
                  <a:gd name="connsiteX184" fmla="*/ 1716088 w 2363788"/>
                  <a:gd name="connsiteY184" fmla="*/ 1704975 h 1797050"/>
                  <a:gd name="connsiteX185" fmla="*/ 1741488 w 2363788"/>
                  <a:gd name="connsiteY185" fmla="*/ 1679575 h 1797050"/>
                  <a:gd name="connsiteX186" fmla="*/ 1731963 w 2363788"/>
                  <a:gd name="connsiteY186" fmla="*/ 1654175 h 1797050"/>
                  <a:gd name="connsiteX187" fmla="*/ 1709738 w 2363788"/>
                  <a:gd name="connsiteY187" fmla="*/ 1654175 h 1797050"/>
                  <a:gd name="connsiteX188" fmla="*/ 1697038 w 2363788"/>
                  <a:gd name="connsiteY188" fmla="*/ 1679575 h 1797050"/>
                  <a:gd name="connsiteX189" fmla="*/ 1665288 w 2363788"/>
                  <a:gd name="connsiteY189" fmla="*/ 1685925 h 1797050"/>
                  <a:gd name="connsiteX190" fmla="*/ 1630363 w 2363788"/>
                  <a:gd name="connsiteY190" fmla="*/ 1698625 h 1797050"/>
                  <a:gd name="connsiteX191" fmla="*/ 1601788 w 2363788"/>
                  <a:gd name="connsiteY191" fmla="*/ 1670050 h 1797050"/>
                  <a:gd name="connsiteX192" fmla="*/ 1598613 w 2363788"/>
                  <a:gd name="connsiteY192" fmla="*/ 1635125 h 1797050"/>
                  <a:gd name="connsiteX193" fmla="*/ 1570038 w 2363788"/>
                  <a:gd name="connsiteY193" fmla="*/ 1619250 h 1797050"/>
                  <a:gd name="connsiteX194" fmla="*/ 1560513 w 2363788"/>
                  <a:gd name="connsiteY194" fmla="*/ 1584325 h 1797050"/>
                  <a:gd name="connsiteX195" fmla="*/ 1519238 w 2363788"/>
                  <a:gd name="connsiteY195" fmla="*/ 1555750 h 1797050"/>
                  <a:gd name="connsiteX196" fmla="*/ 1500188 w 2363788"/>
                  <a:gd name="connsiteY196" fmla="*/ 1558925 h 1797050"/>
                  <a:gd name="connsiteX197" fmla="*/ 1468438 w 2363788"/>
                  <a:gd name="connsiteY197" fmla="*/ 1603375 h 1797050"/>
                  <a:gd name="connsiteX198" fmla="*/ 1420813 w 2363788"/>
                  <a:gd name="connsiteY198" fmla="*/ 1622425 h 1797050"/>
                  <a:gd name="connsiteX199" fmla="*/ 1395413 w 2363788"/>
                  <a:gd name="connsiteY199" fmla="*/ 1587500 h 1797050"/>
                  <a:gd name="connsiteX200" fmla="*/ 1370013 w 2363788"/>
                  <a:gd name="connsiteY200" fmla="*/ 1587500 h 1797050"/>
                  <a:gd name="connsiteX201" fmla="*/ 1271588 w 2363788"/>
                  <a:gd name="connsiteY201" fmla="*/ 1511300 h 1797050"/>
                  <a:gd name="connsiteX202" fmla="*/ 1277938 w 2363788"/>
                  <a:gd name="connsiteY202" fmla="*/ 1463675 h 1797050"/>
                  <a:gd name="connsiteX203" fmla="*/ 1239838 w 2363788"/>
                  <a:gd name="connsiteY203" fmla="*/ 1457325 h 1797050"/>
                  <a:gd name="connsiteX204" fmla="*/ 1223963 w 2363788"/>
                  <a:gd name="connsiteY204" fmla="*/ 1482725 h 1797050"/>
                  <a:gd name="connsiteX205" fmla="*/ 1189038 w 2363788"/>
                  <a:gd name="connsiteY205" fmla="*/ 1482725 h 1797050"/>
                  <a:gd name="connsiteX206" fmla="*/ 1141413 w 2363788"/>
                  <a:gd name="connsiteY206" fmla="*/ 1460500 h 1797050"/>
                  <a:gd name="connsiteX207" fmla="*/ 1093788 w 2363788"/>
                  <a:gd name="connsiteY207" fmla="*/ 1495425 h 1797050"/>
                  <a:gd name="connsiteX208" fmla="*/ 1100138 w 2363788"/>
                  <a:gd name="connsiteY208" fmla="*/ 1511300 h 1797050"/>
                  <a:gd name="connsiteX209" fmla="*/ 1081088 w 2363788"/>
                  <a:gd name="connsiteY209" fmla="*/ 1530350 h 1797050"/>
                  <a:gd name="connsiteX210" fmla="*/ 1036638 w 2363788"/>
                  <a:gd name="connsiteY210" fmla="*/ 1530350 h 1797050"/>
                  <a:gd name="connsiteX211" fmla="*/ 1008063 w 2363788"/>
                  <a:gd name="connsiteY211" fmla="*/ 1574800 h 1797050"/>
                  <a:gd name="connsiteX212" fmla="*/ 960438 w 2363788"/>
                  <a:gd name="connsiteY212" fmla="*/ 1571625 h 1797050"/>
                  <a:gd name="connsiteX213" fmla="*/ 954088 w 2363788"/>
                  <a:gd name="connsiteY213" fmla="*/ 1587500 h 1797050"/>
                  <a:gd name="connsiteX214" fmla="*/ 966788 w 2363788"/>
                  <a:gd name="connsiteY214" fmla="*/ 1670050 h 1797050"/>
                  <a:gd name="connsiteX215" fmla="*/ 941388 w 2363788"/>
                  <a:gd name="connsiteY215" fmla="*/ 1714500 h 1797050"/>
                  <a:gd name="connsiteX216" fmla="*/ 903288 w 2363788"/>
                  <a:gd name="connsiteY216" fmla="*/ 1720850 h 1797050"/>
                  <a:gd name="connsiteX217" fmla="*/ 900113 w 2363788"/>
                  <a:gd name="connsiteY217" fmla="*/ 1746250 h 1797050"/>
                  <a:gd name="connsiteX218" fmla="*/ 871538 w 2363788"/>
                  <a:gd name="connsiteY218" fmla="*/ 1746250 h 1797050"/>
                  <a:gd name="connsiteX219" fmla="*/ 855663 w 2363788"/>
                  <a:gd name="connsiteY219" fmla="*/ 1758950 h 1797050"/>
                  <a:gd name="connsiteX220" fmla="*/ 849313 w 2363788"/>
                  <a:gd name="connsiteY220" fmla="*/ 1771650 h 1797050"/>
                  <a:gd name="connsiteX221" fmla="*/ 830263 w 2363788"/>
                  <a:gd name="connsiteY221" fmla="*/ 1765300 h 1797050"/>
                  <a:gd name="connsiteX222" fmla="*/ 820738 w 2363788"/>
                  <a:gd name="connsiteY222" fmla="*/ 1752600 h 1797050"/>
                  <a:gd name="connsiteX223" fmla="*/ 792163 w 2363788"/>
                  <a:gd name="connsiteY223" fmla="*/ 1771650 h 1797050"/>
                  <a:gd name="connsiteX224" fmla="*/ 693738 w 2363788"/>
                  <a:gd name="connsiteY224" fmla="*/ 1701800 h 1797050"/>
                  <a:gd name="connsiteX225" fmla="*/ 652463 w 2363788"/>
                  <a:gd name="connsiteY225" fmla="*/ 1720850 h 1797050"/>
                  <a:gd name="connsiteX226" fmla="*/ 617538 w 2363788"/>
                  <a:gd name="connsiteY226" fmla="*/ 1685925 h 1797050"/>
                  <a:gd name="connsiteX227" fmla="*/ 582613 w 2363788"/>
                  <a:gd name="connsiteY227" fmla="*/ 1689100 h 1797050"/>
                  <a:gd name="connsiteX228" fmla="*/ 573088 w 2363788"/>
                  <a:gd name="connsiteY228" fmla="*/ 1609725 h 1797050"/>
                  <a:gd name="connsiteX229" fmla="*/ 525463 w 2363788"/>
                  <a:gd name="connsiteY229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96888 w 2363788"/>
                  <a:gd name="connsiteY2" fmla="*/ 1574800 h 1797050"/>
                  <a:gd name="connsiteX3" fmla="*/ 487363 w 2363788"/>
                  <a:gd name="connsiteY3" fmla="*/ 1584325 h 1797050"/>
                  <a:gd name="connsiteX4" fmla="*/ 465138 w 2363788"/>
                  <a:gd name="connsiteY4" fmla="*/ 1568450 h 1797050"/>
                  <a:gd name="connsiteX5" fmla="*/ 458788 w 2363788"/>
                  <a:gd name="connsiteY5" fmla="*/ 1558925 h 1797050"/>
                  <a:gd name="connsiteX6" fmla="*/ 439738 w 2363788"/>
                  <a:gd name="connsiteY6" fmla="*/ 1552575 h 1797050"/>
                  <a:gd name="connsiteX7" fmla="*/ 430213 w 2363788"/>
                  <a:gd name="connsiteY7" fmla="*/ 1549400 h 1797050"/>
                  <a:gd name="connsiteX8" fmla="*/ 420688 w 2363788"/>
                  <a:gd name="connsiteY8" fmla="*/ 1539875 h 1797050"/>
                  <a:gd name="connsiteX9" fmla="*/ 407988 w 2363788"/>
                  <a:gd name="connsiteY9" fmla="*/ 1530350 h 1797050"/>
                  <a:gd name="connsiteX10" fmla="*/ 363538 w 2363788"/>
                  <a:gd name="connsiteY10" fmla="*/ 1498600 h 1797050"/>
                  <a:gd name="connsiteX11" fmla="*/ 338138 w 2363788"/>
                  <a:gd name="connsiteY11" fmla="*/ 1492250 h 1797050"/>
                  <a:gd name="connsiteX12" fmla="*/ 300038 w 2363788"/>
                  <a:gd name="connsiteY12" fmla="*/ 1444625 h 1797050"/>
                  <a:gd name="connsiteX13" fmla="*/ 271463 w 2363788"/>
                  <a:gd name="connsiteY13" fmla="*/ 1444625 h 1797050"/>
                  <a:gd name="connsiteX14" fmla="*/ 271463 w 2363788"/>
                  <a:gd name="connsiteY14" fmla="*/ 1406525 h 1797050"/>
                  <a:gd name="connsiteX15" fmla="*/ 258763 w 2363788"/>
                  <a:gd name="connsiteY15" fmla="*/ 1387475 h 1797050"/>
                  <a:gd name="connsiteX16" fmla="*/ 258763 w 2363788"/>
                  <a:gd name="connsiteY16" fmla="*/ 1327150 h 1797050"/>
                  <a:gd name="connsiteX17" fmla="*/ 277813 w 2363788"/>
                  <a:gd name="connsiteY17" fmla="*/ 1209675 h 1797050"/>
                  <a:gd name="connsiteX18" fmla="*/ 258763 w 2363788"/>
                  <a:gd name="connsiteY18" fmla="*/ 1162050 h 1797050"/>
                  <a:gd name="connsiteX19" fmla="*/ 274638 w 2363788"/>
                  <a:gd name="connsiteY19" fmla="*/ 1120775 h 1797050"/>
                  <a:gd name="connsiteX20" fmla="*/ 258763 w 2363788"/>
                  <a:gd name="connsiteY20" fmla="*/ 1066800 h 1797050"/>
                  <a:gd name="connsiteX21" fmla="*/ 258763 w 2363788"/>
                  <a:gd name="connsiteY21" fmla="*/ 1025525 h 1797050"/>
                  <a:gd name="connsiteX22" fmla="*/ 227013 w 2363788"/>
                  <a:gd name="connsiteY22" fmla="*/ 984250 h 1797050"/>
                  <a:gd name="connsiteX23" fmla="*/ 246063 w 2363788"/>
                  <a:gd name="connsiteY23" fmla="*/ 949325 h 1797050"/>
                  <a:gd name="connsiteX24" fmla="*/ 246063 w 2363788"/>
                  <a:gd name="connsiteY24" fmla="*/ 911225 h 1797050"/>
                  <a:gd name="connsiteX25" fmla="*/ 284163 w 2363788"/>
                  <a:gd name="connsiteY25" fmla="*/ 895350 h 1797050"/>
                  <a:gd name="connsiteX26" fmla="*/ 325438 w 2363788"/>
                  <a:gd name="connsiteY26" fmla="*/ 901700 h 1797050"/>
                  <a:gd name="connsiteX27" fmla="*/ 331788 w 2363788"/>
                  <a:gd name="connsiteY27" fmla="*/ 850900 h 1797050"/>
                  <a:gd name="connsiteX28" fmla="*/ 354013 w 2363788"/>
                  <a:gd name="connsiteY28" fmla="*/ 812800 h 1797050"/>
                  <a:gd name="connsiteX29" fmla="*/ 401638 w 2363788"/>
                  <a:gd name="connsiteY29" fmla="*/ 819150 h 1797050"/>
                  <a:gd name="connsiteX30" fmla="*/ 442913 w 2363788"/>
                  <a:gd name="connsiteY30" fmla="*/ 784225 h 1797050"/>
                  <a:gd name="connsiteX31" fmla="*/ 442913 w 2363788"/>
                  <a:gd name="connsiteY31" fmla="*/ 733425 h 1797050"/>
                  <a:gd name="connsiteX32" fmla="*/ 474663 w 2363788"/>
                  <a:gd name="connsiteY32" fmla="*/ 698500 h 1797050"/>
                  <a:gd name="connsiteX33" fmla="*/ 420688 w 2363788"/>
                  <a:gd name="connsiteY33" fmla="*/ 682625 h 1797050"/>
                  <a:gd name="connsiteX34" fmla="*/ 395288 w 2363788"/>
                  <a:gd name="connsiteY34" fmla="*/ 650875 h 1797050"/>
                  <a:gd name="connsiteX35" fmla="*/ 366713 w 2363788"/>
                  <a:gd name="connsiteY35" fmla="*/ 666750 h 1797050"/>
                  <a:gd name="connsiteX36" fmla="*/ 341313 w 2363788"/>
                  <a:gd name="connsiteY36" fmla="*/ 660400 h 1797050"/>
                  <a:gd name="connsiteX37" fmla="*/ 354013 w 2363788"/>
                  <a:gd name="connsiteY37" fmla="*/ 628650 h 1797050"/>
                  <a:gd name="connsiteX38" fmla="*/ 341313 w 2363788"/>
                  <a:gd name="connsiteY38" fmla="*/ 600075 h 1797050"/>
                  <a:gd name="connsiteX39" fmla="*/ 363538 w 2363788"/>
                  <a:gd name="connsiteY39" fmla="*/ 587375 h 1797050"/>
                  <a:gd name="connsiteX40" fmla="*/ 373063 w 2363788"/>
                  <a:gd name="connsiteY40" fmla="*/ 561975 h 1797050"/>
                  <a:gd name="connsiteX41" fmla="*/ 265113 w 2363788"/>
                  <a:gd name="connsiteY41" fmla="*/ 535781 h 1797050"/>
                  <a:gd name="connsiteX42" fmla="*/ 223838 w 2363788"/>
                  <a:gd name="connsiteY42" fmla="*/ 511969 h 1797050"/>
                  <a:gd name="connsiteX43" fmla="*/ 182563 w 2363788"/>
                  <a:gd name="connsiteY43" fmla="*/ 473869 h 1797050"/>
                  <a:gd name="connsiteX44" fmla="*/ 177800 w 2363788"/>
                  <a:gd name="connsiteY44" fmla="*/ 415131 h 1797050"/>
                  <a:gd name="connsiteX45" fmla="*/ 128588 w 2363788"/>
                  <a:gd name="connsiteY45" fmla="*/ 415925 h 1797050"/>
                  <a:gd name="connsiteX46" fmla="*/ 92869 w 2363788"/>
                  <a:gd name="connsiteY46" fmla="*/ 403225 h 1797050"/>
                  <a:gd name="connsiteX47" fmla="*/ 77788 w 2363788"/>
                  <a:gd name="connsiteY47" fmla="*/ 422275 h 1797050"/>
                  <a:gd name="connsiteX48" fmla="*/ 39688 w 2363788"/>
                  <a:gd name="connsiteY48" fmla="*/ 420688 h 1797050"/>
                  <a:gd name="connsiteX49" fmla="*/ 0 w 2363788"/>
                  <a:gd name="connsiteY49" fmla="*/ 381794 h 1797050"/>
                  <a:gd name="connsiteX50" fmla="*/ 33338 w 2363788"/>
                  <a:gd name="connsiteY50" fmla="*/ 350838 h 1797050"/>
                  <a:gd name="connsiteX51" fmla="*/ 14288 w 2363788"/>
                  <a:gd name="connsiteY51" fmla="*/ 339725 h 1797050"/>
                  <a:gd name="connsiteX52" fmla="*/ 14288 w 2363788"/>
                  <a:gd name="connsiteY52" fmla="*/ 304800 h 1797050"/>
                  <a:gd name="connsiteX53" fmla="*/ 39688 w 2363788"/>
                  <a:gd name="connsiteY53" fmla="*/ 294481 h 1797050"/>
                  <a:gd name="connsiteX54" fmla="*/ 25400 w 2363788"/>
                  <a:gd name="connsiteY54" fmla="*/ 259556 h 1797050"/>
                  <a:gd name="connsiteX55" fmla="*/ 65883 w 2363788"/>
                  <a:gd name="connsiteY55" fmla="*/ 256381 h 1797050"/>
                  <a:gd name="connsiteX56" fmla="*/ 111126 w 2363788"/>
                  <a:gd name="connsiteY56" fmla="*/ 238125 h 1797050"/>
                  <a:gd name="connsiteX57" fmla="*/ 127794 w 2363788"/>
                  <a:gd name="connsiteY57" fmla="*/ 222250 h 1797050"/>
                  <a:gd name="connsiteX58" fmla="*/ 130969 w 2363788"/>
                  <a:gd name="connsiteY58" fmla="*/ 196057 h 1797050"/>
                  <a:gd name="connsiteX59" fmla="*/ 163513 w 2363788"/>
                  <a:gd name="connsiteY59" fmla="*/ 196850 h 1797050"/>
                  <a:gd name="connsiteX60" fmla="*/ 169863 w 2363788"/>
                  <a:gd name="connsiteY60" fmla="*/ 164306 h 1797050"/>
                  <a:gd name="connsiteX61" fmla="*/ 188913 w 2363788"/>
                  <a:gd name="connsiteY61" fmla="*/ 163513 h 1797050"/>
                  <a:gd name="connsiteX62" fmla="*/ 196057 w 2363788"/>
                  <a:gd name="connsiteY62" fmla="*/ 100806 h 1797050"/>
                  <a:gd name="connsiteX63" fmla="*/ 251619 w 2363788"/>
                  <a:gd name="connsiteY63" fmla="*/ 107950 h 1797050"/>
                  <a:gd name="connsiteX64" fmla="*/ 296863 w 2363788"/>
                  <a:gd name="connsiteY64" fmla="*/ 104775 h 1797050"/>
                  <a:gd name="connsiteX65" fmla="*/ 335757 w 2363788"/>
                  <a:gd name="connsiteY65" fmla="*/ 100807 h 1797050"/>
                  <a:gd name="connsiteX66" fmla="*/ 349251 w 2363788"/>
                  <a:gd name="connsiteY66" fmla="*/ 113507 h 1797050"/>
                  <a:gd name="connsiteX67" fmla="*/ 379412 w 2363788"/>
                  <a:gd name="connsiteY67" fmla="*/ 125413 h 1797050"/>
                  <a:gd name="connsiteX68" fmla="*/ 401638 w 2363788"/>
                  <a:gd name="connsiteY68" fmla="*/ 107950 h 1797050"/>
                  <a:gd name="connsiteX69" fmla="*/ 404813 w 2363788"/>
                  <a:gd name="connsiteY69" fmla="*/ 107950 h 1797050"/>
                  <a:gd name="connsiteX70" fmla="*/ 411163 w 2363788"/>
                  <a:gd name="connsiteY70" fmla="*/ 120650 h 1797050"/>
                  <a:gd name="connsiteX71" fmla="*/ 430213 w 2363788"/>
                  <a:gd name="connsiteY71" fmla="*/ 120650 h 1797050"/>
                  <a:gd name="connsiteX72" fmla="*/ 438151 w 2363788"/>
                  <a:gd name="connsiteY72" fmla="*/ 102394 h 1797050"/>
                  <a:gd name="connsiteX73" fmla="*/ 366713 w 2363788"/>
                  <a:gd name="connsiteY73" fmla="*/ 55563 h 1797050"/>
                  <a:gd name="connsiteX74" fmla="*/ 385763 w 2363788"/>
                  <a:gd name="connsiteY74" fmla="*/ 43656 h 1797050"/>
                  <a:gd name="connsiteX75" fmla="*/ 434976 w 2363788"/>
                  <a:gd name="connsiteY75" fmla="*/ 42862 h 1797050"/>
                  <a:gd name="connsiteX76" fmla="*/ 455613 w 2363788"/>
                  <a:gd name="connsiteY76" fmla="*/ 63500 h 1797050"/>
                  <a:gd name="connsiteX77" fmla="*/ 513557 w 2363788"/>
                  <a:gd name="connsiteY77" fmla="*/ 75406 h 1797050"/>
                  <a:gd name="connsiteX78" fmla="*/ 608013 w 2363788"/>
                  <a:gd name="connsiteY78" fmla="*/ 22225 h 1797050"/>
                  <a:gd name="connsiteX79" fmla="*/ 640557 w 2363788"/>
                  <a:gd name="connsiteY79" fmla="*/ 31750 h 1797050"/>
                  <a:gd name="connsiteX80" fmla="*/ 646113 w 2363788"/>
                  <a:gd name="connsiteY80" fmla="*/ 0 h 1797050"/>
                  <a:gd name="connsiteX81" fmla="*/ 716757 w 2363788"/>
                  <a:gd name="connsiteY81" fmla="*/ 5556 h 1797050"/>
                  <a:gd name="connsiteX82" fmla="*/ 725488 w 2363788"/>
                  <a:gd name="connsiteY82" fmla="*/ 31750 h 1797050"/>
                  <a:gd name="connsiteX83" fmla="*/ 752476 w 2363788"/>
                  <a:gd name="connsiteY83" fmla="*/ 63500 h 1797050"/>
                  <a:gd name="connsiteX84" fmla="*/ 767556 w 2363788"/>
                  <a:gd name="connsiteY84" fmla="*/ 44450 h 1797050"/>
                  <a:gd name="connsiteX85" fmla="*/ 808038 w 2363788"/>
                  <a:gd name="connsiteY85" fmla="*/ 41275 h 1797050"/>
                  <a:gd name="connsiteX86" fmla="*/ 827088 w 2363788"/>
                  <a:gd name="connsiteY86" fmla="*/ 34925 h 1797050"/>
                  <a:gd name="connsiteX87" fmla="*/ 846138 w 2363788"/>
                  <a:gd name="connsiteY87" fmla="*/ 6350 h 1797050"/>
                  <a:gd name="connsiteX88" fmla="*/ 889794 w 2363788"/>
                  <a:gd name="connsiteY88" fmla="*/ 12700 h 1797050"/>
                  <a:gd name="connsiteX89" fmla="*/ 902494 w 2363788"/>
                  <a:gd name="connsiteY89" fmla="*/ 83344 h 1797050"/>
                  <a:gd name="connsiteX90" fmla="*/ 954088 w 2363788"/>
                  <a:gd name="connsiteY90" fmla="*/ 123825 h 1797050"/>
                  <a:gd name="connsiteX91" fmla="*/ 998538 w 2363788"/>
                  <a:gd name="connsiteY91" fmla="*/ 203200 h 1797050"/>
                  <a:gd name="connsiteX92" fmla="*/ 1039020 w 2363788"/>
                  <a:gd name="connsiteY92" fmla="*/ 228600 h 1797050"/>
                  <a:gd name="connsiteX93" fmla="*/ 1075532 w 2363788"/>
                  <a:gd name="connsiteY93" fmla="*/ 230981 h 1797050"/>
                  <a:gd name="connsiteX94" fmla="*/ 1130830 w 2363788"/>
                  <a:gd name="connsiteY94" fmla="*/ 283633 h 1797050"/>
                  <a:gd name="connsiteX95" fmla="*/ 1171046 w 2363788"/>
                  <a:gd name="connsiteY95" fmla="*/ 281517 h 1797050"/>
                  <a:gd name="connsiteX96" fmla="*/ 1208088 w 2363788"/>
                  <a:gd name="connsiteY96" fmla="*/ 317500 h 1797050"/>
                  <a:gd name="connsiteX97" fmla="*/ 1208088 w 2363788"/>
                  <a:gd name="connsiteY97" fmla="*/ 346075 h 1797050"/>
                  <a:gd name="connsiteX98" fmla="*/ 1281113 w 2363788"/>
                  <a:gd name="connsiteY98" fmla="*/ 384175 h 1797050"/>
                  <a:gd name="connsiteX99" fmla="*/ 1303338 w 2363788"/>
                  <a:gd name="connsiteY99" fmla="*/ 416983 h 1797050"/>
                  <a:gd name="connsiteX100" fmla="*/ 1284288 w 2363788"/>
                  <a:gd name="connsiteY100" fmla="*/ 460375 h 1797050"/>
                  <a:gd name="connsiteX101" fmla="*/ 1338263 w 2363788"/>
                  <a:gd name="connsiteY101" fmla="*/ 504825 h 1797050"/>
                  <a:gd name="connsiteX102" fmla="*/ 1380332 w 2363788"/>
                  <a:gd name="connsiteY102" fmla="*/ 503238 h 1797050"/>
                  <a:gd name="connsiteX103" fmla="*/ 1404938 w 2363788"/>
                  <a:gd name="connsiteY103" fmla="*/ 530225 h 1797050"/>
                  <a:gd name="connsiteX104" fmla="*/ 1435895 w 2363788"/>
                  <a:gd name="connsiteY104" fmla="*/ 526475 h 1797050"/>
                  <a:gd name="connsiteX105" fmla="*/ 1470026 w 2363788"/>
                  <a:gd name="connsiteY105" fmla="*/ 548578 h 1797050"/>
                  <a:gd name="connsiteX106" fmla="*/ 1493838 w 2363788"/>
                  <a:gd name="connsiteY106" fmla="*/ 590550 h 1797050"/>
                  <a:gd name="connsiteX107" fmla="*/ 1481932 w 2363788"/>
                  <a:gd name="connsiteY107" fmla="*/ 612775 h 1797050"/>
                  <a:gd name="connsiteX108" fmla="*/ 1452563 w 2363788"/>
                  <a:gd name="connsiteY108" fmla="*/ 622300 h 1797050"/>
                  <a:gd name="connsiteX109" fmla="*/ 1512888 w 2363788"/>
                  <a:gd name="connsiteY109" fmla="*/ 638175 h 1797050"/>
                  <a:gd name="connsiteX110" fmla="*/ 1583532 w 2363788"/>
                  <a:gd name="connsiteY110" fmla="*/ 619919 h 1797050"/>
                  <a:gd name="connsiteX111" fmla="*/ 1624013 w 2363788"/>
                  <a:gd name="connsiteY111" fmla="*/ 613569 h 1797050"/>
                  <a:gd name="connsiteX112" fmla="*/ 1624807 w 2363788"/>
                  <a:gd name="connsiteY112" fmla="*/ 587375 h 1797050"/>
                  <a:gd name="connsiteX113" fmla="*/ 1643063 w 2363788"/>
                  <a:gd name="connsiteY113" fmla="*/ 593725 h 1797050"/>
                  <a:gd name="connsiteX114" fmla="*/ 1700213 w 2363788"/>
                  <a:gd name="connsiteY114" fmla="*/ 611981 h 1797050"/>
                  <a:gd name="connsiteX115" fmla="*/ 1705769 w 2363788"/>
                  <a:gd name="connsiteY115" fmla="*/ 575469 h 1797050"/>
                  <a:gd name="connsiteX116" fmla="*/ 1725613 w 2363788"/>
                  <a:gd name="connsiteY116" fmla="*/ 565150 h 1797050"/>
                  <a:gd name="connsiteX117" fmla="*/ 1804988 w 2363788"/>
                  <a:gd name="connsiteY117" fmla="*/ 508000 h 1797050"/>
                  <a:gd name="connsiteX118" fmla="*/ 1887538 w 2363788"/>
                  <a:gd name="connsiteY118" fmla="*/ 485775 h 1797050"/>
                  <a:gd name="connsiteX119" fmla="*/ 1954213 w 2363788"/>
                  <a:gd name="connsiteY119" fmla="*/ 415925 h 1797050"/>
                  <a:gd name="connsiteX120" fmla="*/ 1978819 w 2363788"/>
                  <a:gd name="connsiteY120" fmla="*/ 409575 h 1797050"/>
                  <a:gd name="connsiteX121" fmla="*/ 2008188 w 2363788"/>
                  <a:gd name="connsiteY121" fmla="*/ 396875 h 1797050"/>
                  <a:gd name="connsiteX122" fmla="*/ 2058194 w 2363788"/>
                  <a:gd name="connsiteY122" fmla="*/ 411956 h 1797050"/>
                  <a:gd name="connsiteX123" fmla="*/ 2079626 w 2363788"/>
                  <a:gd name="connsiteY123" fmla="*/ 452437 h 1797050"/>
                  <a:gd name="connsiteX124" fmla="*/ 2135188 w 2363788"/>
                  <a:gd name="connsiteY124" fmla="*/ 504825 h 1797050"/>
                  <a:gd name="connsiteX125" fmla="*/ 2196307 w 2363788"/>
                  <a:gd name="connsiteY125" fmla="*/ 536575 h 1797050"/>
                  <a:gd name="connsiteX126" fmla="*/ 2250282 w 2363788"/>
                  <a:gd name="connsiteY126" fmla="*/ 523081 h 1797050"/>
                  <a:gd name="connsiteX127" fmla="*/ 2267744 w 2363788"/>
                  <a:gd name="connsiteY127" fmla="*/ 531019 h 1797050"/>
                  <a:gd name="connsiteX128" fmla="*/ 2276475 w 2363788"/>
                  <a:gd name="connsiteY128" fmla="*/ 573881 h 1797050"/>
                  <a:gd name="connsiteX129" fmla="*/ 2325688 w 2363788"/>
                  <a:gd name="connsiteY129" fmla="*/ 606425 h 1797050"/>
                  <a:gd name="connsiteX130" fmla="*/ 2363788 w 2363788"/>
                  <a:gd name="connsiteY130" fmla="*/ 644525 h 1797050"/>
                  <a:gd name="connsiteX131" fmla="*/ 2312445 w 2363788"/>
                  <a:gd name="connsiteY131" fmla="*/ 772537 h 1797050"/>
                  <a:gd name="connsiteX132" fmla="*/ 2274888 w 2363788"/>
                  <a:gd name="connsiteY132" fmla="*/ 895350 h 1797050"/>
                  <a:gd name="connsiteX133" fmla="*/ 2249488 w 2363788"/>
                  <a:gd name="connsiteY133" fmla="*/ 949325 h 1797050"/>
                  <a:gd name="connsiteX134" fmla="*/ 2198688 w 2363788"/>
                  <a:gd name="connsiteY134" fmla="*/ 949325 h 1797050"/>
                  <a:gd name="connsiteX135" fmla="*/ 2176463 w 2363788"/>
                  <a:gd name="connsiteY135" fmla="*/ 993775 h 1797050"/>
                  <a:gd name="connsiteX136" fmla="*/ 2176463 w 2363788"/>
                  <a:gd name="connsiteY136" fmla="*/ 993775 h 1797050"/>
                  <a:gd name="connsiteX137" fmla="*/ 2182813 w 2363788"/>
                  <a:gd name="connsiteY137" fmla="*/ 1022350 h 1797050"/>
                  <a:gd name="connsiteX138" fmla="*/ 2147888 w 2363788"/>
                  <a:gd name="connsiteY138" fmla="*/ 1031875 h 1797050"/>
                  <a:gd name="connsiteX139" fmla="*/ 2097088 w 2363788"/>
                  <a:gd name="connsiteY139" fmla="*/ 1019175 h 1797050"/>
                  <a:gd name="connsiteX140" fmla="*/ 2103438 w 2363788"/>
                  <a:gd name="connsiteY140" fmla="*/ 1073150 h 1797050"/>
                  <a:gd name="connsiteX141" fmla="*/ 2116138 w 2363788"/>
                  <a:gd name="connsiteY141" fmla="*/ 1117600 h 1797050"/>
                  <a:gd name="connsiteX142" fmla="*/ 2052638 w 2363788"/>
                  <a:gd name="connsiteY142" fmla="*/ 1152525 h 1797050"/>
                  <a:gd name="connsiteX143" fmla="*/ 2068513 w 2363788"/>
                  <a:gd name="connsiteY143" fmla="*/ 1174750 h 1797050"/>
                  <a:gd name="connsiteX144" fmla="*/ 2049463 w 2363788"/>
                  <a:gd name="connsiteY144" fmla="*/ 1196975 h 1797050"/>
                  <a:gd name="connsiteX145" fmla="*/ 1970088 w 2363788"/>
                  <a:gd name="connsiteY145" fmla="*/ 1171575 h 1797050"/>
                  <a:gd name="connsiteX146" fmla="*/ 1944688 w 2363788"/>
                  <a:gd name="connsiteY146" fmla="*/ 1187450 h 1797050"/>
                  <a:gd name="connsiteX147" fmla="*/ 1909763 w 2363788"/>
                  <a:gd name="connsiteY147" fmla="*/ 1187450 h 1797050"/>
                  <a:gd name="connsiteX148" fmla="*/ 1909763 w 2363788"/>
                  <a:gd name="connsiteY148" fmla="*/ 1247775 h 1797050"/>
                  <a:gd name="connsiteX149" fmla="*/ 1925638 w 2363788"/>
                  <a:gd name="connsiteY149" fmla="*/ 1263650 h 1797050"/>
                  <a:gd name="connsiteX150" fmla="*/ 1935163 w 2363788"/>
                  <a:gd name="connsiteY150" fmla="*/ 1279525 h 1797050"/>
                  <a:gd name="connsiteX151" fmla="*/ 1944688 w 2363788"/>
                  <a:gd name="connsiteY151" fmla="*/ 1279525 h 1797050"/>
                  <a:gd name="connsiteX152" fmla="*/ 1935163 w 2363788"/>
                  <a:gd name="connsiteY152" fmla="*/ 1304925 h 1797050"/>
                  <a:gd name="connsiteX153" fmla="*/ 1954213 w 2363788"/>
                  <a:gd name="connsiteY153" fmla="*/ 1320800 h 1797050"/>
                  <a:gd name="connsiteX154" fmla="*/ 1951038 w 2363788"/>
                  <a:gd name="connsiteY154" fmla="*/ 1336675 h 1797050"/>
                  <a:gd name="connsiteX155" fmla="*/ 1906588 w 2363788"/>
                  <a:gd name="connsiteY155" fmla="*/ 1336675 h 1797050"/>
                  <a:gd name="connsiteX156" fmla="*/ 1903413 w 2363788"/>
                  <a:gd name="connsiteY156" fmla="*/ 1387475 h 1797050"/>
                  <a:gd name="connsiteX157" fmla="*/ 1903413 w 2363788"/>
                  <a:gd name="connsiteY157" fmla="*/ 1387475 h 1797050"/>
                  <a:gd name="connsiteX158" fmla="*/ 1903413 w 2363788"/>
                  <a:gd name="connsiteY158" fmla="*/ 1406525 h 1797050"/>
                  <a:gd name="connsiteX159" fmla="*/ 1938338 w 2363788"/>
                  <a:gd name="connsiteY159" fmla="*/ 1447800 h 1797050"/>
                  <a:gd name="connsiteX160" fmla="*/ 1992313 w 2363788"/>
                  <a:gd name="connsiteY160" fmla="*/ 1447800 h 1797050"/>
                  <a:gd name="connsiteX161" fmla="*/ 2062163 w 2363788"/>
                  <a:gd name="connsiteY161" fmla="*/ 1476375 h 1797050"/>
                  <a:gd name="connsiteX162" fmla="*/ 2062163 w 2363788"/>
                  <a:gd name="connsiteY162" fmla="*/ 1504950 h 1797050"/>
                  <a:gd name="connsiteX163" fmla="*/ 2036763 w 2363788"/>
                  <a:gd name="connsiteY163" fmla="*/ 1571625 h 1797050"/>
                  <a:gd name="connsiteX164" fmla="*/ 2065338 w 2363788"/>
                  <a:gd name="connsiteY164" fmla="*/ 1587500 h 1797050"/>
                  <a:gd name="connsiteX165" fmla="*/ 2106613 w 2363788"/>
                  <a:gd name="connsiteY165" fmla="*/ 1660525 h 1797050"/>
                  <a:gd name="connsiteX166" fmla="*/ 2055813 w 2363788"/>
                  <a:gd name="connsiteY166" fmla="*/ 1736725 h 1797050"/>
                  <a:gd name="connsiteX167" fmla="*/ 2030413 w 2363788"/>
                  <a:gd name="connsiteY167" fmla="*/ 1730375 h 1797050"/>
                  <a:gd name="connsiteX168" fmla="*/ 2008188 w 2363788"/>
                  <a:gd name="connsiteY168" fmla="*/ 1717675 h 1797050"/>
                  <a:gd name="connsiteX169" fmla="*/ 2001838 w 2363788"/>
                  <a:gd name="connsiteY169" fmla="*/ 1736725 h 1797050"/>
                  <a:gd name="connsiteX170" fmla="*/ 1960563 w 2363788"/>
                  <a:gd name="connsiteY170" fmla="*/ 1746250 h 1797050"/>
                  <a:gd name="connsiteX171" fmla="*/ 1954213 w 2363788"/>
                  <a:gd name="connsiteY171" fmla="*/ 1778000 h 1797050"/>
                  <a:gd name="connsiteX172" fmla="*/ 1903413 w 2363788"/>
                  <a:gd name="connsiteY172" fmla="*/ 1797050 h 1797050"/>
                  <a:gd name="connsiteX173" fmla="*/ 1881188 w 2363788"/>
                  <a:gd name="connsiteY173" fmla="*/ 1758950 h 1797050"/>
                  <a:gd name="connsiteX174" fmla="*/ 1843088 w 2363788"/>
                  <a:gd name="connsiteY174" fmla="*/ 1768475 h 1797050"/>
                  <a:gd name="connsiteX175" fmla="*/ 1846263 w 2363788"/>
                  <a:gd name="connsiteY175" fmla="*/ 1730375 h 1797050"/>
                  <a:gd name="connsiteX176" fmla="*/ 1827213 w 2363788"/>
                  <a:gd name="connsiteY176" fmla="*/ 1704975 h 1797050"/>
                  <a:gd name="connsiteX177" fmla="*/ 1862138 w 2363788"/>
                  <a:gd name="connsiteY177" fmla="*/ 1685925 h 1797050"/>
                  <a:gd name="connsiteX178" fmla="*/ 1804988 w 2363788"/>
                  <a:gd name="connsiteY178" fmla="*/ 1666875 h 1797050"/>
                  <a:gd name="connsiteX179" fmla="*/ 1792288 w 2363788"/>
                  <a:gd name="connsiteY179" fmla="*/ 1692275 h 1797050"/>
                  <a:gd name="connsiteX180" fmla="*/ 1747838 w 2363788"/>
                  <a:gd name="connsiteY180" fmla="*/ 1711325 h 1797050"/>
                  <a:gd name="connsiteX181" fmla="*/ 1741488 w 2363788"/>
                  <a:gd name="connsiteY181" fmla="*/ 1733550 h 1797050"/>
                  <a:gd name="connsiteX182" fmla="*/ 1725613 w 2363788"/>
                  <a:gd name="connsiteY182" fmla="*/ 1739900 h 1797050"/>
                  <a:gd name="connsiteX183" fmla="*/ 1703388 w 2363788"/>
                  <a:gd name="connsiteY183" fmla="*/ 1739900 h 1797050"/>
                  <a:gd name="connsiteX184" fmla="*/ 1716088 w 2363788"/>
                  <a:gd name="connsiteY184" fmla="*/ 1704975 h 1797050"/>
                  <a:gd name="connsiteX185" fmla="*/ 1741488 w 2363788"/>
                  <a:gd name="connsiteY185" fmla="*/ 1679575 h 1797050"/>
                  <a:gd name="connsiteX186" fmla="*/ 1731963 w 2363788"/>
                  <a:gd name="connsiteY186" fmla="*/ 1654175 h 1797050"/>
                  <a:gd name="connsiteX187" fmla="*/ 1709738 w 2363788"/>
                  <a:gd name="connsiteY187" fmla="*/ 1654175 h 1797050"/>
                  <a:gd name="connsiteX188" fmla="*/ 1697038 w 2363788"/>
                  <a:gd name="connsiteY188" fmla="*/ 1679575 h 1797050"/>
                  <a:gd name="connsiteX189" fmla="*/ 1665288 w 2363788"/>
                  <a:gd name="connsiteY189" fmla="*/ 1685925 h 1797050"/>
                  <a:gd name="connsiteX190" fmla="*/ 1630363 w 2363788"/>
                  <a:gd name="connsiteY190" fmla="*/ 1698625 h 1797050"/>
                  <a:gd name="connsiteX191" fmla="*/ 1601788 w 2363788"/>
                  <a:gd name="connsiteY191" fmla="*/ 1670050 h 1797050"/>
                  <a:gd name="connsiteX192" fmla="*/ 1598613 w 2363788"/>
                  <a:gd name="connsiteY192" fmla="*/ 1635125 h 1797050"/>
                  <a:gd name="connsiteX193" fmla="*/ 1570038 w 2363788"/>
                  <a:gd name="connsiteY193" fmla="*/ 1619250 h 1797050"/>
                  <a:gd name="connsiteX194" fmla="*/ 1560513 w 2363788"/>
                  <a:gd name="connsiteY194" fmla="*/ 1584325 h 1797050"/>
                  <a:gd name="connsiteX195" fmla="*/ 1519238 w 2363788"/>
                  <a:gd name="connsiteY195" fmla="*/ 1555750 h 1797050"/>
                  <a:gd name="connsiteX196" fmla="*/ 1500188 w 2363788"/>
                  <a:gd name="connsiteY196" fmla="*/ 1558925 h 1797050"/>
                  <a:gd name="connsiteX197" fmla="*/ 1468438 w 2363788"/>
                  <a:gd name="connsiteY197" fmla="*/ 1603375 h 1797050"/>
                  <a:gd name="connsiteX198" fmla="*/ 1420813 w 2363788"/>
                  <a:gd name="connsiteY198" fmla="*/ 1622425 h 1797050"/>
                  <a:gd name="connsiteX199" fmla="*/ 1395413 w 2363788"/>
                  <a:gd name="connsiteY199" fmla="*/ 1587500 h 1797050"/>
                  <a:gd name="connsiteX200" fmla="*/ 1370013 w 2363788"/>
                  <a:gd name="connsiteY200" fmla="*/ 1587500 h 1797050"/>
                  <a:gd name="connsiteX201" fmla="*/ 1271588 w 2363788"/>
                  <a:gd name="connsiteY201" fmla="*/ 1511300 h 1797050"/>
                  <a:gd name="connsiteX202" fmla="*/ 1277938 w 2363788"/>
                  <a:gd name="connsiteY202" fmla="*/ 1463675 h 1797050"/>
                  <a:gd name="connsiteX203" fmla="*/ 1239838 w 2363788"/>
                  <a:gd name="connsiteY203" fmla="*/ 1457325 h 1797050"/>
                  <a:gd name="connsiteX204" fmla="*/ 1223963 w 2363788"/>
                  <a:gd name="connsiteY204" fmla="*/ 1482725 h 1797050"/>
                  <a:gd name="connsiteX205" fmla="*/ 1189038 w 2363788"/>
                  <a:gd name="connsiteY205" fmla="*/ 1482725 h 1797050"/>
                  <a:gd name="connsiteX206" fmla="*/ 1141413 w 2363788"/>
                  <a:gd name="connsiteY206" fmla="*/ 1460500 h 1797050"/>
                  <a:gd name="connsiteX207" fmla="*/ 1093788 w 2363788"/>
                  <a:gd name="connsiteY207" fmla="*/ 1495425 h 1797050"/>
                  <a:gd name="connsiteX208" fmla="*/ 1100138 w 2363788"/>
                  <a:gd name="connsiteY208" fmla="*/ 1511300 h 1797050"/>
                  <a:gd name="connsiteX209" fmla="*/ 1081088 w 2363788"/>
                  <a:gd name="connsiteY209" fmla="*/ 1530350 h 1797050"/>
                  <a:gd name="connsiteX210" fmla="*/ 1036638 w 2363788"/>
                  <a:gd name="connsiteY210" fmla="*/ 1530350 h 1797050"/>
                  <a:gd name="connsiteX211" fmla="*/ 1008063 w 2363788"/>
                  <a:gd name="connsiteY211" fmla="*/ 1574800 h 1797050"/>
                  <a:gd name="connsiteX212" fmla="*/ 960438 w 2363788"/>
                  <a:gd name="connsiteY212" fmla="*/ 1571625 h 1797050"/>
                  <a:gd name="connsiteX213" fmla="*/ 954088 w 2363788"/>
                  <a:gd name="connsiteY213" fmla="*/ 1587500 h 1797050"/>
                  <a:gd name="connsiteX214" fmla="*/ 966788 w 2363788"/>
                  <a:gd name="connsiteY214" fmla="*/ 1670050 h 1797050"/>
                  <a:gd name="connsiteX215" fmla="*/ 941388 w 2363788"/>
                  <a:gd name="connsiteY215" fmla="*/ 1714500 h 1797050"/>
                  <a:gd name="connsiteX216" fmla="*/ 903288 w 2363788"/>
                  <a:gd name="connsiteY216" fmla="*/ 1720850 h 1797050"/>
                  <a:gd name="connsiteX217" fmla="*/ 900113 w 2363788"/>
                  <a:gd name="connsiteY217" fmla="*/ 1746250 h 1797050"/>
                  <a:gd name="connsiteX218" fmla="*/ 871538 w 2363788"/>
                  <a:gd name="connsiteY218" fmla="*/ 1746250 h 1797050"/>
                  <a:gd name="connsiteX219" fmla="*/ 855663 w 2363788"/>
                  <a:gd name="connsiteY219" fmla="*/ 1758950 h 1797050"/>
                  <a:gd name="connsiteX220" fmla="*/ 849313 w 2363788"/>
                  <a:gd name="connsiteY220" fmla="*/ 1771650 h 1797050"/>
                  <a:gd name="connsiteX221" fmla="*/ 830263 w 2363788"/>
                  <a:gd name="connsiteY221" fmla="*/ 1765300 h 1797050"/>
                  <a:gd name="connsiteX222" fmla="*/ 820738 w 2363788"/>
                  <a:gd name="connsiteY222" fmla="*/ 1752600 h 1797050"/>
                  <a:gd name="connsiteX223" fmla="*/ 792163 w 2363788"/>
                  <a:gd name="connsiteY223" fmla="*/ 1771650 h 1797050"/>
                  <a:gd name="connsiteX224" fmla="*/ 693738 w 2363788"/>
                  <a:gd name="connsiteY224" fmla="*/ 1701800 h 1797050"/>
                  <a:gd name="connsiteX225" fmla="*/ 652463 w 2363788"/>
                  <a:gd name="connsiteY225" fmla="*/ 1720850 h 1797050"/>
                  <a:gd name="connsiteX226" fmla="*/ 617538 w 2363788"/>
                  <a:gd name="connsiteY226" fmla="*/ 1685925 h 1797050"/>
                  <a:gd name="connsiteX227" fmla="*/ 582613 w 2363788"/>
                  <a:gd name="connsiteY227" fmla="*/ 1689100 h 1797050"/>
                  <a:gd name="connsiteX228" fmla="*/ 573088 w 2363788"/>
                  <a:gd name="connsiteY228" fmla="*/ 1609725 h 1797050"/>
                  <a:gd name="connsiteX229" fmla="*/ 525463 w 2363788"/>
                  <a:gd name="connsiteY229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96888 w 2363788"/>
                  <a:gd name="connsiteY2" fmla="*/ 1574800 h 1797050"/>
                  <a:gd name="connsiteX3" fmla="*/ 487363 w 2363788"/>
                  <a:gd name="connsiteY3" fmla="*/ 1584325 h 1797050"/>
                  <a:gd name="connsiteX4" fmla="*/ 465138 w 2363788"/>
                  <a:gd name="connsiteY4" fmla="*/ 1568450 h 1797050"/>
                  <a:gd name="connsiteX5" fmla="*/ 458788 w 2363788"/>
                  <a:gd name="connsiteY5" fmla="*/ 1558925 h 1797050"/>
                  <a:gd name="connsiteX6" fmla="*/ 439738 w 2363788"/>
                  <a:gd name="connsiteY6" fmla="*/ 1552575 h 1797050"/>
                  <a:gd name="connsiteX7" fmla="*/ 430213 w 2363788"/>
                  <a:gd name="connsiteY7" fmla="*/ 1549400 h 1797050"/>
                  <a:gd name="connsiteX8" fmla="*/ 420688 w 2363788"/>
                  <a:gd name="connsiteY8" fmla="*/ 1539875 h 1797050"/>
                  <a:gd name="connsiteX9" fmla="*/ 407988 w 2363788"/>
                  <a:gd name="connsiteY9" fmla="*/ 1530350 h 1797050"/>
                  <a:gd name="connsiteX10" fmla="*/ 363538 w 2363788"/>
                  <a:gd name="connsiteY10" fmla="*/ 1498600 h 1797050"/>
                  <a:gd name="connsiteX11" fmla="*/ 338138 w 2363788"/>
                  <a:gd name="connsiteY11" fmla="*/ 1492250 h 1797050"/>
                  <a:gd name="connsiteX12" fmla="*/ 300038 w 2363788"/>
                  <a:gd name="connsiteY12" fmla="*/ 1444625 h 1797050"/>
                  <a:gd name="connsiteX13" fmla="*/ 271463 w 2363788"/>
                  <a:gd name="connsiteY13" fmla="*/ 1444625 h 1797050"/>
                  <a:gd name="connsiteX14" fmla="*/ 271463 w 2363788"/>
                  <a:gd name="connsiteY14" fmla="*/ 1406525 h 1797050"/>
                  <a:gd name="connsiteX15" fmla="*/ 258763 w 2363788"/>
                  <a:gd name="connsiteY15" fmla="*/ 1387475 h 1797050"/>
                  <a:gd name="connsiteX16" fmla="*/ 258763 w 2363788"/>
                  <a:gd name="connsiteY16" fmla="*/ 1327150 h 1797050"/>
                  <a:gd name="connsiteX17" fmla="*/ 277813 w 2363788"/>
                  <a:gd name="connsiteY17" fmla="*/ 1209675 h 1797050"/>
                  <a:gd name="connsiteX18" fmla="*/ 258763 w 2363788"/>
                  <a:gd name="connsiteY18" fmla="*/ 1162050 h 1797050"/>
                  <a:gd name="connsiteX19" fmla="*/ 274638 w 2363788"/>
                  <a:gd name="connsiteY19" fmla="*/ 1120775 h 1797050"/>
                  <a:gd name="connsiteX20" fmla="*/ 258763 w 2363788"/>
                  <a:gd name="connsiteY20" fmla="*/ 1066800 h 1797050"/>
                  <a:gd name="connsiteX21" fmla="*/ 258763 w 2363788"/>
                  <a:gd name="connsiteY21" fmla="*/ 1025525 h 1797050"/>
                  <a:gd name="connsiteX22" fmla="*/ 227013 w 2363788"/>
                  <a:gd name="connsiteY22" fmla="*/ 984250 h 1797050"/>
                  <a:gd name="connsiteX23" fmla="*/ 246063 w 2363788"/>
                  <a:gd name="connsiteY23" fmla="*/ 949325 h 1797050"/>
                  <a:gd name="connsiteX24" fmla="*/ 246063 w 2363788"/>
                  <a:gd name="connsiteY24" fmla="*/ 911225 h 1797050"/>
                  <a:gd name="connsiteX25" fmla="*/ 284163 w 2363788"/>
                  <a:gd name="connsiteY25" fmla="*/ 895350 h 1797050"/>
                  <a:gd name="connsiteX26" fmla="*/ 325438 w 2363788"/>
                  <a:gd name="connsiteY26" fmla="*/ 901700 h 1797050"/>
                  <a:gd name="connsiteX27" fmla="*/ 331788 w 2363788"/>
                  <a:gd name="connsiteY27" fmla="*/ 850900 h 1797050"/>
                  <a:gd name="connsiteX28" fmla="*/ 354013 w 2363788"/>
                  <a:gd name="connsiteY28" fmla="*/ 812800 h 1797050"/>
                  <a:gd name="connsiteX29" fmla="*/ 401638 w 2363788"/>
                  <a:gd name="connsiteY29" fmla="*/ 819150 h 1797050"/>
                  <a:gd name="connsiteX30" fmla="*/ 442913 w 2363788"/>
                  <a:gd name="connsiteY30" fmla="*/ 784225 h 1797050"/>
                  <a:gd name="connsiteX31" fmla="*/ 442913 w 2363788"/>
                  <a:gd name="connsiteY31" fmla="*/ 733425 h 1797050"/>
                  <a:gd name="connsiteX32" fmla="*/ 474663 w 2363788"/>
                  <a:gd name="connsiteY32" fmla="*/ 698500 h 1797050"/>
                  <a:gd name="connsiteX33" fmla="*/ 420688 w 2363788"/>
                  <a:gd name="connsiteY33" fmla="*/ 682625 h 1797050"/>
                  <a:gd name="connsiteX34" fmla="*/ 395288 w 2363788"/>
                  <a:gd name="connsiteY34" fmla="*/ 650875 h 1797050"/>
                  <a:gd name="connsiteX35" fmla="*/ 366713 w 2363788"/>
                  <a:gd name="connsiteY35" fmla="*/ 666750 h 1797050"/>
                  <a:gd name="connsiteX36" fmla="*/ 341313 w 2363788"/>
                  <a:gd name="connsiteY36" fmla="*/ 660400 h 1797050"/>
                  <a:gd name="connsiteX37" fmla="*/ 354013 w 2363788"/>
                  <a:gd name="connsiteY37" fmla="*/ 628650 h 1797050"/>
                  <a:gd name="connsiteX38" fmla="*/ 341313 w 2363788"/>
                  <a:gd name="connsiteY38" fmla="*/ 600075 h 1797050"/>
                  <a:gd name="connsiteX39" fmla="*/ 363538 w 2363788"/>
                  <a:gd name="connsiteY39" fmla="*/ 587375 h 1797050"/>
                  <a:gd name="connsiteX40" fmla="*/ 373063 w 2363788"/>
                  <a:gd name="connsiteY40" fmla="*/ 561975 h 1797050"/>
                  <a:gd name="connsiteX41" fmla="*/ 334420 w 2363788"/>
                  <a:gd name="connsiteY41" fmla="*/ 552668 h 1797050"/>
                  <a:gd name="connsiteX42" fmla="*/ 265113 w 2363788"/>
                  <a:gd name="connsiteY42" fmla="*/ 535781 h 1797050"/>
                  <a:gd name="connsiteX43" fmla="*/ 223838 w 2363788"/>
                  <a:gd name="connsiteY43" fmla="*/ 511969 h 1797050"/>
                  <a:gd name="connsiteX44" fmla="*/ 182563 w 2363788"/>
                  <a:gd name="connsiteY44" fmla="*/ 473869 h 1797050"/>
                  <a:gd name="connsiteX45" fmla="*/ 177800 w 2363788"/>
                  <a:gd name="connsiteY45" fmla="*/ 415131 h 1797050"/>
                  <a:gd name="connsiteX46" fmla="*/ 128588 w 2363788"/>
                  <a:gd name="connsiteY46" fmla="*/ 415925 h 1797050"/>
                  <a:gd name="connsiteX47" fmla="*/ 92869 w 2363788"/>
                  <a:gd name="connsiteY47" fmla="*/ 403225 h 1797050"/>
                  <a:gd name="connsiteX48" fmla="*/ 77788 w 2363788"/>
                  <a:gd name="connsiteY48" fmla="*/ 422275 h 1797050"/>
                  <a:gd name="connsiteX49" fmla="*/ 39688 w 2363788"/>
                  <a:gd name="connsiteY49" fmla="*/ 420688 h 1797050"/>
                  <a:gd name="connsiteX50" fmla="*/ 0 w 2363788"/>
                  <a:gd name="connsiteY50" fmla="*/ 381794 h 1797050"/>
                  <a:gd name="connsiteX51" fmla="*/ 33338 w 2363788"/>
                  <a:gd name="connsiteY51" fmla="*/ 350838 h 1797050"/>
                  <a:gd name="connsiteX52" fmla="*/ 14288 w 2363788"/>
                  <a:gd name="connsiteY52" fmla="*/ 339725 h 1797050"/>
                  <a:gd name="connsiteX53" fmla="*/ 14288 w 2363788"/>
                  <a:gd name="connsiteY53" fmla="*/ 304800 h 1797050"/>
                  <a:gd name="connsiteX54" fmla="*/ 39688 w 2363788"/>
                  <a:gd name="connsiteY54" fmla="*/ 294481 h 1797050"/>
                  <a:gd name="connsiteX55" fmla="*/ 25400 w 2363788"/>
                  <a:gd name="connsiteY55" fmla="*/ 259556 h 1797050"/>
                  <a:gd name="connsiteX56" fmla="*/ 65883 w 2363788"/>
                  <a:gd name="connsiteY56" fmla="*/ 256381 h 1797050"/>
                  <a:gd name="connsiteX57" fmla="*/ 111126 w 2363788"/>
                  <a:gd name="connsiteY57" fmla="*/ 238125 h 1797050"/>
                  <a:gd name="connsiteX58" fmla="*/ 127794 w 2363788"/>
                  <a:gd name="connsiteY58" fmla="*/ 222250 h 1797050"/>
                  <a:gd name="connsiteX59" fmla="*/ 130969 w 2363788"/>
                  <a:gd name="connsiteY59" fmla="*/ 196057 h 1797050"/>
                  <a:gd name="connsiteX60" fmla="*/ 163513 w 2363788"/>
                  <a:gd name="connsiteY60" fmla="*/ 196850 h 1797050"/>
                  <a:gd name="connsiteX61" fmla="*/ 169863 w 2363788"/>
                  <a:gd name="connsiteY61" fmla="*/ 164306 h 1797050"/>
                  <a:gd name="connsiteX62" fmla="*/ 188913 w 2363788"/>
                  <a:gd name="connsiteY62" fmla="*/ 163513 h 1797050"/>
                  <a:gd name="connsiteX63" fmla="*/ 196057 w 2363788"/>
                  <a:gd name="connsiteY63" fmla="*/ 100806 h 1797050"/>
                  <a:gd name="connsiteX64" fmla="*/ 251619 w 2363788"/>
                  <a:gd name="connsiteY64" fmla="*/ 107950 h 1797050"/>
                  <a:gd name="connsiteX65" fmla="*/ 296863 w 2363788"/>
                  <a:gd name="connsiteY65" fmla="*/ 104775 h 1797050"/>
                  <a:gd name="connsiteX66" fmla="*/ 335757 w 2363788"/>
                  <a:gd name="connsiteY66" fmla="*/ 100807 h 1797050"/>
                  <a:gd name="connsiteX67" fmla="*/ 349251 w 2363788"/>
                  <a:gd name="connsiteY67" fmla="*/ 113507 h 1797050"/>
                  <a:gd name="connsiteX68" fmla="*/ 379412 w 2363788"/>
                  <a:gd name="connsiteY68" fmla="*/ 125413 h 1797050"/>
                  <a:gd name="connsiteX69" fmla="*/ 401638 w 2363788"/>
                  <a:gd name="connsiteY69" fmla="*/ 107950 h 1797050"/>
                  <a:gd name="connsiteX70" fmla="*/ 404813 w 2363788"/>
                  <a:gd name="connsiteY70" fmla="*/ 107950 h 1797050"/>
                  <a:gd name="connsiteX71" fmla="*/ 411163 w 2363788"/>
                  <a:gd name="connsiteY71" fmla="*/ 120650 h 1797050"/>
                  <a:gd name="connsiteX72" fmla="*/ 430213 w 2363788"/>
                  <a:gd name="connsiteY72" fmla="*/ 120650 h 1797050"/>
                  <a:gd name="connsiteX73" fmla="*/ 438151 w 2363788"/>
                  <a:gd name="connsiteY73" fmla="*/ 102394 h 1797050"/>
                  <a:gd name="connsiteX74" fmla="*/ 366713 w 2363788"/>
                  <a:gd name="connsiteY74" fmla="*/ 55563 h 1797050"/>
                  <a:gd name="connsiteX75" fmla="*/ 385763 w 2363788"/>
                  <a:gd name="connsiteY75" fmla="*/ 43656 h 1797050"/>
                  <a:gd name="connsiteX76" fmla="*/ 434976 w 2363788"/>
                  <a:gd name="connsiteY76" fmla="*/ 42862 h 1797050"/>
                  <a:gd name="connsiteX77" fmla="*/ 455613 w 2363788"/>
                  <a:gd name="connsiteY77" fmla="*/ 63500 h 1797050"/>
                  <a:gd name="connsiteX78" fmla="*/ 513557 w 2363788"/>
                  <a:gd name="connsiteY78" fmla="*/ 75406 h 1797050"/>
                  <a:gd name="connsiteX79" fmla="*/ 608013 w 2363788"/>
                  <a:gd name="connsiteY79" fmla="*/ 22225 h 1797050"/>
                  <a:gd name="connsiteX80" fmla="*/ 640557 w 2363788"/>
                  <a:gd name="connsiteY80" fmla="*/ 31750 h 1797050"/>
                  <a:gd name="connsiteX81" fmla="*/ 646113 w 2363788"/>
                  <a:gd name="connsiteY81" fmla="*/ 0 h 1797050"/>
                  <a:gd name="connsiteX82" fmla="*/ 716757 w 2363788"/>
                  <a:gd name="connsiteY82" fmla="*/ 5556 h 1797050"/>
                  <a:gd name="connsiteX83" fmla="*/ 725488 w 2363788"/>
                  <a:gd name="connsiteY83" fmla="*/ 31750 h 1797050"/>
                  <a:gd name="connsiteX84" fmla="*/ 752476 w 2363788"/>
                  <a:gd name="connsiteY84" fmla="*/ 63500 h 1797050"/>
                  <a:gd name="connsiteX85" fmla="*/ 767556 w 2363788"/>
                  <a:gd name="connsiteY85" fmla="*/ 44450 h 1797050"/>
                  <a:gd name="connsiteX86" fmla="*/ 808038 w 2363788"/>
                  <a:gd name="connsiteY86" fmla="*/ 41275 h 1797050"/>
                  <a:gd name="connsiteX87" fmla="*/ 827088 w 2363788"/>
                  <a:gd name="connsiteY87" fmla="*/ 34925 h 1797050"/>
                  <a:gd name="connsiteX88" fmla="*/ 846138 w 2363788"/>
                  <a:gd name="connsiteY88" fmla="*/ 6350 h 1797050"/>
                  <a:gd name="connsiteX89" fmla="*/ 889794 w 2363788"/>
                  <a:gd name="connsiteY89" fmla="*/ 12700 h 1797050"/>
                  <a:gd name="connsiteX90" fmla="*/ 902494 w 2363788"/>
                  <a:gd name="connsiteY90" fmla="*/ 83344 h 1797050"/>
                  <a:gd name="connsiteX91" fmla="*/ 954088 w 2363788"/>
                  <a:gd name="connsiteY91" fmla="*/ 123825 h 1797050"/>
                  <a:gd name="connsiteX92" fmla="*/ 998538 w 2363788"/>
                  <a:gd name="connsiteY92" fmla="*/ 203200 h 1797050"/>
                  <a:gd name="connsiteX93" fmla="*/ 1039020 w 2363788"/>
                  <a:gd name="connsiteY93" fmla="*/ 228600 h 1797050"/>
                  <a:gd name="connsiteX94" fmla="*/ 1075532 w 2363788"/>
                  <a:gd name="connsiteY94" fmla="*/ 230981 h 1797050"/>
                  <a:gd name="connsiteX95" fmla="*/ 1130830 w 2363788"/>
                  <a:gd name="connsiteY95" fmla="*/ 283633 h 1797050"/>
                  <a:gd name="connsiteX96" fmla="*/ 1171046 w 2363788"/>
                  <a:gd name="connsiteY96" fmla="*/ 281517 h 1797050"/>
                  <a:gd name="connsiteX97" fmla="*/ 1208088 w 2363788"/>
                  <a:gd name="connsiteY97" fmla="*/ 317500 h 1797050"/>
                  <a:gd name="connsiteX98" fmla="*/ 1208088 w 2363788"/>
                  <a:gd name="connsiteY98" fmla="*/ 346075 h 1797050"/>
                  <a:gd name="connsiteX99" fmla="*/ 1281113 w 2363788"/>
                  <a:gd name="connsiteY99" fmla="*/ 384175 h 1797050"/>
                  <a:gd name="connsiteX100" fmla="*/ 1303338 w 2363788"/>
                  <a:gd name="connsiteY100" fmla="*/ 416983 h 1797050"/>
                  <a:gd name="connsiteX101" fmla="*/ 1284288 w 2363788"/>
                  <a:gd name="connsiteY101" fmla="*/ 460375 h 1797050"/>
                  <a:gd name="connsiteX102" fmla="*/ 1338263 w 2363788"/>
                  <a:gd name="connsiteY102" fmla="*/ 504825 h 1797050"/>
                  <a:gd name="connsiteX103" fmla="*/ 1380332 w 2363788"/>
                  <a:gd name="connsiteY103" fmla="*/ 503238 h 1797050"/>
                  <a:gd name="connsiteX104" fmla="*/ 1404938 w 2363788"/>
                  <a:gd name="connsiteY104" fmla="*/ 530225 h 1797050"/>
                  <a:gd name="connsiteX105" fmla="*/ 1435895 w 2363788"/>
                  <a:gd name="connsiteY105" fmla="*/ 526475 h 1797050"/>
                  <a:gd name="connsiteX106" fmla="*/ 1470026 w 2363788"/>
                  <a:gd name="connsiteY106" fmla="*/ 548578 h 1797050"/>
                  <a:gd name="connsiteX107" fmla="*/ 1493838 w 2363788"/>
                  <a:gd name="connsiteY107" fmla="*/ 590550 h 1797050"/>
                  <a:gd name="connsiteX108" fmla="*/ 1481932 w 2363788"/>
                  <a:gd name="connsiteY108" fmla="*/ 612775 h 1797050"/>
                  <a:gd name="connsiteX109" fmla="*/ 1452563 w 2363788"/>
                  <a:gd name="connsiteY109" fmla="*/ 622300 h 1797050"/>
                  <a:gd name="connsiteX110" fmla="*/ 1512888 w 2363788"/>
                  <a:gd name="connsiteY110" fmla="*/ 638175 h 1797050"/>
                  <a:gd name="connsiteX111" fmla="*/ 1583532 w 2363788"/>
                  <a:gd name="connsiteY111" fmla="*/ 619919 h 1797050"/>
                  <a:gd name="connsiteX112" fmla="*/ 1624013 w 2363788"/>
                  <a:gd name="connsiteY112" fmla="*/ 613569 h 1797050"/>
                  <a:gd name="connsiteX113" fmla="*/ 1624807 w 2363788"/>
                  <a:gd name="connsiteY113" fmla="*/ 587375 h 1797050"/>
                  <a:gd name="connsiteX114" fmla="*/ 1643063 w 2363788"/>
                  <a:gd name="connsiteY114" fmla="*/ 593725 h 1797050"/>
                  <a:gd name="connsiteX115" fmla="*/ 1700213 w 2363788"/>
                  <a:gd name="connsiteY115" fmla="*/ 611981 h 1797050"/>
                  <a:gd name="connsiteX116" fmla="*/ 1705769 w 2363788"/>
                  <a:gd name="connsiteY116" fmla="*/ 575469 h 1797050"/>
                  <a:gd name="connsiteX117" fmla="*/ 1725613 w 2363788"/>
                  <a:gd name="connsiteY117" fmla="*/ 565150 h 1797050"/>
                  <a:gd name="connsiteX118" fmla="*/ 1804988 w 2363788"/>
                  <a:gd name="connsiteY118" fmla="*/ 508000 h 1797050"/>
                  <a:gd name="connsiteX119" fmla="*/ 1887538 w 2363788"/>
                  <a:gd name="connsiteY119" fmla="*/ 485775 h 1797050"/>
                  <a:gd name="connsiteX120" fmla="*/ 1954213 w 2363788"/>
                  <a:gd name="connsiteY120" fmla="*/ 415925 h 1797050"/>
                  <a:gd name="connsiteX121" fmla="*/ 1978819 w 2363788"/>
                  <a:gd name="connsiteY121" fmla="*/ 409575 h 1797050"/>
                  <a:gd name="connsiteX122" fmla="*/ 2008188 w 2363788"/>
                  <a:gd name="connsiteY122" fmla="*/ 396875 h 1797050"/>
                  <a:gd name="connsiteX123" fmla="*/ 2058194 w 2363788"/>
                  <a:gd name="connsiteY123" fmla="*/ 411956 h 1797050"/>
                  <a:gd name="connsiteX124" fmla="*/ 2079626 w 2363788"/>
                  <a:gd name="connsiteY124" fmla="*/ 452437 h 1797050"/>
                  <a:gd name="connsiteX125" fmla="*/ 2135188 w 2363788"/>
                  <a:gd name="connsiteY125" fmla="*/ 504825 h 1797050"/>
                  <a:gd name="connsiteX126" fmla="*/ 2196307 w 2363788"/>
                  <a:gd name="connsiteY126" fmla="*/ 536575 h 1797050"/>
                  <a:gd name="connsiteX127" fmla="*/ 2250282 w 2363788"/>
                  <a:gd name="connsiteY127" fmla="*/ 523081 h 1797050"/>
                  <a:gd name="connsiteX128" fmla="*/ 2267744 w 2363788"/>
                  <a:gd name="connsiteY128" fmla="*/ 531019 h 1797050"/>
                  <a:gd name="connsiteX129" fmla="*/ 2276475 w 2363788"/>
                  <a:gd name="connsiteY129" fmla="*/ 573881 h 1797050"/>
                  <a:gd name="connsiteX130" fmla="*/ 2325688 w 2363788"/>
                  <a:gd name="connsiteY130" fmla="*/ 606425 h 1797050"/>
                  <a:gd name="connsiteX131" fmla="*/ 2363788 w 2363788"/>
                  <a:gd name="connsiteY131" fmla="*/ 644525 h 1797050"/>
                  <a:gd name="connsiteX132" fmla="*/ 2312445 w 2363788"/>
                  <a:gd name="connsiteY132" fmla="*/ 772537 h 1797050"/>
                  <a:gd name="connsiteX133" fmla="*/ 2274888 w 2363788"/>
                  <a:gd name="connsiteY133" fmla="*/ 895350 h 1797050"/>
                  <a:gd name="connsiteX134" fmla="*/ 2249488 w 2363788"/>
                  <a:gd name="connsiteY134" fmla="*/ 949325 h 1797050"/>
                  <a:gd name="connsiteX135" fmla="*/ 2198688 w 2363788"/>
                  <a:gd name="connsiteY135" fmla="*/ 949325 h 1797050"/>
                  <a:gd name="connsiteX136" fmla="*/ 2176463 w 2363788"/>
                  <a:gd name="connsiteY136" fmla="*/ 993775 h 1797050"/>
                  <a:gd name="connsiteX137" fmla="*/ 2176463 w 2363788"/>
                  <a:gd name="connsiteY137" fmla="*/ 993775 h 1797050"/>
                  <a:gd name="connsiteX138" fmla="*/ 2182813 w 2363788"/>
                  <a:gd name="connsiteY138" fmla="*/ 1022350 h 1797050"/>
                  <a:gd name="connsiteX139" fmla="*/ 2147888 w 2363788"/>
                  <a:gd name="connsiteY139" fmla="*/ 1031875 h 1797050"/>
                  <a:gd name="connsiteX140" fmla="*/ 2097088 w 2363788"/>
                  <a:gd name="connsiteY140" fmla="*/ 1019175 h 1797050"/>
                  <a:gd name="connsiteX141" fmla="*/ 2103438 w 2363788"/>
                  <a:gd name="connsiteY141" fmla="*/ 1073150 h 1797050"/>
                  <a:gd name="connsiteX142" fmla="*/ 2116138 w 2363788"/>
                  <a:gd name="connsiteY142" fmla="*/ 1117600 h 1797050"/>
                  <a:gd name="connsiteX143" fmla="*/ 2052638 w 2363788"/>
                  <a:gd name="connsiteY143" fmla="*/ 1152525 h 1797050"/>
                  <a:gd name="connsiteX144" fmla="*/ 2068513 w 2363788"/>
                  <a:gd name="connsiteY144" fmla="*/ 1174750 h 1797050"/>
                  <a:gd name="connsiteX145" fmla="*/ 2049463 w 2363788"/>
                  <a:gd name="connsiteY145" fmla="*/ 1196975 h 1797050"/>
                  <a:gd name="connsiteX146" fmla="*/ 1970088 w 2363788"/>
                  <a:gd name="connsiteY146" fmla="*/ 1171575 h 1797050"/>
                  <a:gd name="connsiteX147" fmla="*/ 1944688 w 2363788"/>
                  <a:gd name="connsiteY147" fmla="*/ 1187450 h 1797050"/>
                  <a:gd name="connsiteX148" fmla="*/ 1909763 w 2363788"/>
                  <a:gd name="connsiteY148" fmla="*/ 1187450 h 1797050"/>
                  <a:gd name="connsiteX149" fmla="*/ 1909763 w 2363788"/>
                  <a:gd name="connsiteY149" fmla="*/ 1247775 h 1797050"/>
                  <a:gd name="connsiteX150" fmla="*/ 1925638 w 2363788"/>
                  <a:gd name="connsiteY150" fmla="*/ 1263650 h 1797050"/>
                  <a:gd name="connsiteX151" fmla="*/ 1935163 w 2363788"/>
                  <a:gd name="connsiteY151" fmla="*/ 1279525 h 1797050"/>
                  <a:gd name="connsiteX152" fmla="*/ 1944688 w 2363788"/>
                  <a:gd name="connsiteY152" fmla="*/ 1279525 h 1797050"/>
                  <a:gd name="connsiteX153" fmla="*/ 1935163 w 2363788"/>
                  <a:gd name="connsiteY153" fmla="*/ 1304925 h 1797050"/>
                  <a:gd name="connsiteX154" fmla="*/ 1954213 w 2363788"/>
                  <a:gd name="connsiteY154" fmla="*/ 1320800 h 1797050"/>
                  <a:gd name="connsiteX155" fmla="*/ 1951038 w 2363788"/>
                  <a:gd name="connsiteY155" fmla="*/ 1336675 h 1797050"/>
                  <a:gd name="connsiteX156" fmla="*/ 1906588 w 2363788"/>
                  <a:gd name="connsiteY156" fmla="*/ 1336675 h 1797050"/>
                  <a:gd name="connsiteX157" fmla="*/ 1903413 w 2363788"/>
                  <a:gd name="connsiteY157" fmla="*/ 1387475 h 1797050"/>
                  <a:gd name="connsiteX158" fmla="*/ 1903413 w 2363788"/>
                  <a:gd name="connsiteY158" fmla="*/ 1387475 h 1797050"/>
                  <a:gd name="connsiteX159" fmla="*/ 1903413 w 2363788"/>
                  <a:gd name="connsiteY159" fmla="*/ 1406525 h 1797050"/>
                  <a:gd name="connsiteX160" fmla="*/ 1938338 w 2363788"/>
                  <a:gd name="connsiteY160" fmla="*/ 1447800 h 1797050"/>
                  <a:gd name="connsiteX161" fmla="*/ 1992313 w 2363788"/>
                  <a:gd name="connsiteY161" fmla="*/ 1447800 h 1797050"/>
                  <a:gd name="connsiteX162" fmla="*/ 2062163 w 2363788"/>
                  <a:gd name="connsiteY162" fmla="*/ 1476375 h 1797050"/>
                  <a:gd name="connsiteX163" fmla="*/ 2062163 w 2363788"/>
                  <a:gd name="connsiteY163" fmla="*/ 1504950 h 1797050"/>
                  <a:gd name="connsiteX164" fmla="*/ 2036763 w 2363788"/>
                  <a:gd name="connsiteY164" fmla="*/ 1571625 h 1797050"/>
                  <a:gd name="connsiteX165" fmla="*/ 2065338 w 2363788"/>
                  <a:gd name="connsiteY165" fmla="*/ 1587500 h 1797050"/>
                  <a:gd name="connsiteX166" fmla="*/ 2106613 w 2363788"/>
                  <a:gd name="connsiteY166" fmla="*/ 1660525 h 1797050"/>
                  <a:gd name="connsiteX167" fmla="*/ 2055813 w 2363788"/>
                  <a:gd name="connsiteY167" fmla="*/ 1736725 h 1797050"/>
                  <a:gd name="connsiteX168" fmla="*/ 2030413 w 2363788"/>
                  <a:gd name="connsiteY168" fmla="*/ 1730375 h 1797050"/>
                  <a:gd name="connsiteX169" fmla="*/ 2008188 w 2363788"/>
                  <a:gd name="connsiteY169" fmla="*/ 1717675 h 1797050"/>
                  <a:gd name="connsiteX170" fmla="*/ 2001838 w 2363788"/>
                  <a:gd name="connsiteY170" fmla="*/ 1736725 h 1797050"/>
                  <a:gd name="connsiteX171" fmla="*/ 1960563 w 2363788"/>
                  <a:gd name="connsiteY171" fmla="*/ 1746250 h 1797050"/>
                  <a:gd name="connsiteX172" fmla="*/ 1954213 w 2363788"/>
                  <a:gd name="connsiteY172" fmla="*/ 1778000 h 1797050"/>
                  <a:gd name="connsiteX173" fmla="*/ 1903413 w 2363788"/>
                  <a:gd name="connsiteY173" fmla="*/ 1797050 h 1797050"/>
                  <a:gd name="connsiteX174" fmla="*/ 1881188 w 2363788"/>
                  <a:gd name="connsiteY174" fmla="*/ 1758950 h 1797050"/>
                  <a:gd name="connsiteX175" fmla="*/ 1843088 w 2363788"/>
                  <a:gd name="connsiteY175" fmla="*/ 1768475 h 1797050"/>
                  <a:gd name="connsiteX176" fmla="*/ 1846263 w 2363788"/>
                  <a:gd name="connsiteY176" fmla="*/ 1730375 h 1797050"/>
                  <a:gd name="connsiteX177" fmla="*/ 1827213 w 2363788"/>
                  <a:gd name="connsiteY177" fmla="*/ 1704975 h 1797050"/>
                  <a:gd name="connsiteX178" fmla="*/ 1862138 w 2363788"/>
                  <a:gd name="connsiteY178" fmla="*/ 1685925 h 1797050"/>
                  <a:gd name="connsiteX179" fmla="*/ 1804988 w 2363788"/>
                  <a:gd name="connsiteY179" fmla="*/ 1666875 h 1797050"/>
                  <a:gd name="connsiteX180" fmla="*/ 1792288 w 2363788"/>
                  <a:gd name="connsiteY180" fmla="*/ 1692275 h 1797050"/>
                  <a:gd name="connsiteX181" fmla="*/ 1747838 w 2363788"/>
                  <a:gd name="connsiteY181" fmla="*/ 1711325 h 1797050"/>
                  <a:gd name="connsiteX182" fmla="*/ 1741488 w 2363788"/>
                  <a:gd name="connsiteY182" fmla="*/ 1733550 h 1797050"/>
                  <a:gd name="connsiteX183" fmla="*/ 1725613 w 2363788"/>
                  <a:gd name="connsiteY183" fmla="*/ 1739900 h 1797050"/>
                  <a:gd name="connsiteX184" fmla="*/ 1703388 w 2363788"/>
                  <a:gd name="connsiteY184" fmla="*/ 1739900 h 1797050"/>
                  <a:gd name="connsiteX185" fmla="*/ 1716088 w 2363788"/>
                  <a:gd name="connsiteY185" fmla="*/ 1704975 h 1797050"/>
                  <a:gd name="connsiteX186" fmla="*/ 1741488 w 2363788"/>
                  <a:gd name="connsiteY186" fmla="*/ 1679575 h 1797050"/>
                  <a:gd name="connsiteX187" fmla="*/ 1731963 w 2363788"/>
                  <a:gd name="connsiteY187" fmla="*/ 1654175 h 1797050"/>
                  <a:gd name="connsiteX188" fmla="*/ 1709738 w 2363788"/>
                  <a:gd name="connsiteY188" fmla="*/ 1654175 h 1797050"/>
                  <a:gd name="connsiteX189" fmla="*/ 1697038 w 2363788"/>
                  <a:gd name="connsiteY189" fmla="*/ 1679575 h 1797050"/>
                  <a:gd name="connsiteX190" fmla="*/ 1665288 w 2363788"/>
                  <a:gd name="connsiteY190" fmla="*/ 1685925 h 1797050"/>
                  <a:gd name="connsiteX191" fmla="*/ 1630363 w 2363788"/>
                  <a:gd name="connsiteY191" fmla="*/ 1698625 h 1797050"/>
                  <a:gd name="connsiteX192" fmla="*/ 1601788 w 2363788"/>
                  <a:gd name="connsiteY192" fmla="*/ 1670050 h 1797050"/>
                  <a:gd name="connsiteX193" fmla="*/ 1598613 w 2363788"/>
                  <a:gd name="connsiteY193" fmla="*/ 1635125 h 1797050"/>
                  <a:gd name="connsiteX194" fmla="*/ 1570038 w 2363788"/>
                  <a:gd name="connsiteY194" fmla="*/ 1619250 h 1797050"/>
                  <a:gd name="connsiteX195" fmla="*/ 1560513 w 2363788"/>
                  <a:gd name="connsiteY195" fmla="*/ 1584325 h 1797050"/>
                  <a:gd name="connsiteX196" fmla="*/ 1519238 w 2363788"/>
                  <a:gd name="connsiteY196" fmla="*/ 1555750 h 1797050"/>
                  <a:gd name="connsiteX197" fmla="*/ 1500188 w 2363788"/>
                  <a:gd name="connsiteY197" fmla="*/ 1558925 h 1797050"/>
                  <a:gd name="connsiteX198" fmla="*/ 1468438 w 2363788"/>
                  <a:gd name="connsiteY198" fmla="*/ 1603375 h 1797050"/>
                  <a:gd name="connsiteX199" fmla="*/ 1420813 w 2363788"/>
                  <a:gd name="connsiteY199" fmla="*/ 1622425 h 1797050"/>
                  <a:gd name="connsiteX200" fmla="*/ 1395413 w 2363788"/>
                  <a:gd name="connsiteY200" fmla="*/ 1587500 h 1797050"/>
                  <a:gd name="connsiteX201" fmla="*/ 1370013 w 2363788"/>
                  <a:gd name="connsiteY201" fmla="*/ 1587500 h 1797050"/>
                  <a:gd name="connsiteX202" fmla="*/ 1271588 w 2363788"/>
                  <a:gd name="connsiteY202" fmla="*/ 1511300 h 1797050"/>
                  <a:gd name="connsiteX203" fmla="*/ 1277938 w 2363788"/>
                  <a:gd name="connsiteY203" fmla="*/ 1463675 h 1797050"/>
                  <a:gd name="connsiteX204" fmla="*/ 1239838 w 2363788"/>
                  <a:gd name="connsiteY204" fmla="*/ 1457325 h 1797050"/>
                  <a:gd name="connsiteX205" fmla="*/ 1223963 w 2363788"/>
                  <a:gd name="connsiteY205" fmla="*/ 1482725 h 1797050"/>
                  <a:gd name="connsiteX206" fmla="*/ 1189038 w 2363788"/>
                  <a:gd name="connsiteY206" fmla="*/ 1482725 h 1797050"/>
                  <a:gd name="connsiteX207" fmla="*/ 1141413 w 2363788"/>
                  <a:gd name="connsiteY207" fmla="*/ 1460500 h 1797050"/>
                  <a:gd name="connsiteX208" fmla="*/ 1093788 w 2363788"/>
                  <a:gd name="connsiteY208" fmla="*/ 1495425 h 1797050"/>
                  <a:gd name="connsiteX209" fmla="*/ 1100138 w 2363788"/>
                  <a:gd name="connsiteY209" fmla="*/ 1511300 h 1797050"/>
                  <a:gd name="connsiteX210" fmla="*/ 1081088 w 2363788"/>
                  <a:gd name="connsiteY210" fmla="*/ 1530350 h 1797050"/>
                  <a:gd name="connsiteX211" fmla="*/ 1036638 w 2363788"/>
                  <a:gd name="connsiteY211" fmla="*/ 1530350 h 1797050"/>
                  <a:gd name="connsiteX212" fmla="*/ 1008063 w 2363788"/>
                  <a:gd name="connsiteY212" fmla="*/ 1574800 h 1797050"/>
                  <a:gd name="connsiteX213" fmla="*/ 960438 w 2363788"/>
                  <a:gd name="connsiteY213" fmla="*/ 1571625 h 1797050"/>
                  <a:gd name="connsiteX214" fmla="*/ 954088 w 2363788"/>
                  <a:gd name="connsiteY214" fmla="*/ 1587500 h 1797050"/>
                  <a:gd name="connsiteX215" fmla="*/ 966788 w 2363788"/>
                  <a:gd name="connsiteY215" fmla="*/ 1670050 h 1797050"/>
                  <a:gd name="connsiteX216" fmla="*/ 941388 w 2363788"/>
                  <a:gd name="connsiteY216" fmla="*/ 1714500 h 1797050"/>
                  <a:gd name="connsiteX217" fmla="*/ 903288 w 2363788"/>
                  <a:gd name="connsiteY217" fmla="*/ 1720850 h 1797050"/>
                  <a:gd name="connsiteX218" fmla="*/ 900113 w 2363788"/>
                  <a:gd name="connsiteY218" fmla="*/ 1746250 h 1797050"/>
                  <a:gd name="connsiteX219" fmla="*/ 871538 w 2363788"/>
                  <a:gd name="connsiteY219" fmla="*/ 1746250 h 1797050"/>
                  <a:gd name="connsiteX220" fmla="*/ 855663 w 2363788"/>
                  <a:gd name="connsiteY220" fmla="*/ 1758950 h 1797050"/>
                  <a:gd name="connsiteX221" fmla="*/ 849313 w 2363788"/>
                  <a:gd name="connsiteY221" fmla="*/ 1771650 h 1797050"/>
                  <a:gd name="connsiteX222" fmla="*/ 830263 w 2363788"/>
                  <a:gd name="connsiteY222" fmla="*/ 1765300 h 1797050"/>
                  <a:gd name="connsiteX223" fmla="*/ 820738 w 2363788"/>
                  <a:gd name="connsiteY223" fmla="*/ 1752600 h 1797050"/>
                  <a:gd name="connsiteX224" fmla="*/ 792163 w 2363788"/>
                  <a:gd name="connsiteY224" fmla="*/ 1771650 h 1797050"/>
                  <a:gd name="connsiteX225" fmla="*/ 693738 w 2363788"/>
                  <a:gd name="connsiteY225" fmla="*/ 1701800 h 1797050"/>
                  <a:gd name="connsiteX226" fmla="*/ 652463 w 2363788"/>
                  <a:gd name="connsiteY226" fmla="*/ 1720850 h 1797050"/>
                  <a:gd name="connsiteX227" fmla="*/ 617538 w 2363788"/>
                  <a:gd name="connsiteY227" fmla="*/ 1685925 h 1797050"/>
                  <a:gd name="connsiteX228" fmla="*/ 582613 w 2363788"/>
                  <a:gd name="connsiteY228" fmla="*/ 1689100 h 1797050"/>
                  <a:gd name="connsiteX229" fmla="*/ 573088 w 2363788"/>
                  <a:gd name="connsiteY229" fmla="*/ 1609725 h 1797050"/>
                  <a:gd name="connsiteX230" fmla="*/ 525463 w 2363788"/>
                  <a:gd name="connsiteY230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96888 w 2363788"/>
                  <a:gd name="connsiteY2" fmla="*/ 1574800 h 1797050"/>
                  <a:gd name="connsiteX3" fmla="*/ 487363 w 2363788"/>
                  <a:gd name="connsiteY3" fmla="*/ 1584325 h 1797050"/>
                  <a:gd name="connsiteX4" fmla="*/ 465138 w 2363788"/>
                  <a:gd name="connsiteY4" fmla="*/ 1568450 h 1797050"/>
                  <a:gd name="connsiteX5" fmla="*/ 458788 w 2363788"/>
                  <a:gd name="connsiteY5" fmla="*/ 1558925 h 1797050"/>
                  <a:gd name="connsiteX6" fmla="*/ 439738 w 2363788"/>
                  <a:gd name="connsiteY6" fmla="*/ 1552575 h 1797050"/>
                  <a:gd name="connsiteX7" fmla="*/ 430213 w 2363788"/>
                  <a:gd name="connsiteY7" fmla="*/ 1549400 h 1797050"/>
                  <a:gd name="connsiteX8" fmla="*/ 420688 w 2363788"/>
                  <a:gd name="connsiteY8" fmla="*/ 1539875 h 1797050"/>
                  <a:gd name="connsiteX9" fmla="*/ 407988 w 2363788"/>
                  <a:gd name="connsiteY9" fmla="*/ 1530350 h 1797050"/>
                  <a:gd name="connsiteX10" fmla="*/ 363538 w 2363788"/>
                  <a:gd name="connsiteY10" fmla="*/ 1498600 h 1797050"/>
                  <a:gd name="connsiteX11" fmla="*/ 338138 w 2363788"/>
                  <a:gd name="connsiteY11" fmla="*/ 1492250 h 1797050"/>
                  <a:gd name="connsiteX12" fmla="*/ 300038 w 2363788"/>
                  <a:gd name="connsiteY12" fmla="*/ 1444625 h 1797050"/>
                  <a:gd name="connsiteX13" fmla="*/ 271463 w 2363788"/>
                  <a:gd name="connsiteY13" fmla="*/ 1444625 h 1797050"/>
                  <a:gd name="connsiteX14" fmla="*/ 271463 w 2363788"/>
                  <a:gd name="connsiteY14" fmla="*/ 1406525 h 1797050"/>
                  <a:gd name="connsiteX15" fmla="*/ 258763 w 2363788"/>
                  <a:gd name="connsiteY15" fmla="*/ 1387475 h 1797050"/>
                  <a:gd name="connsiteX16" fmla="*/ 258763 w 2363788"/>
                  <a:gd name="connsiteY16" fmla="*/ 1327150 h 1797050"/>
                  <a:gd name="connsiteX17" fmla="*/ 277813 w 2363788"/>
                  <a:gd name="connsiteY17" fmla="*/ 1209675 h 1797050"/>
                  <a:gd name="connsiteX18" fmla="*/ 258763 w 2363788"/>
                  <a:gd name="connsiteY18" fmla="*/ 1162050 h 1797050"/>
                  <a:gd name="connsiteX19" fmla="*/ 274638 w 2363788"/>
                  <a:gd name="connsiteY19" fmla="*/ 1120775 h 1797050"/>
                  <a:gd name="connsiteX20" fmla="*/ 258763 w 2363788"/>
                  <a:gd name="connsiteY20" fmla="*/ 1066800 h 1797050"/>
                  <a:gd name="connsiteX21" fmla="*/ 258763 w 2363788"/>
                  <a:gd name="connsiteY21" fmla="*/ 1025525 h 1797050"/>
                  <a:gd name="connsiteX22" fmla="*/ 227013 w 2363788"/>
                  <a:gd name="connsiteY22" fmla="*/ 984250 h 1797050"/>
                  <a:gd name="connsiteX23" fmla="*/ 246063 w 2363788"/>
                  <a:gd name="connsiteY23" fmla="*/ 949325 h 1797050"/>
                  <a:gd name="connsiteX24" fmla="*/ 246063 w 2363788"/>
                  <a:gd name="connsiteY24" fmla="*/ 911225 h 1797050"/>
                  <a:gd name="connsiteX25" fmla="*/ 284163 w 2363788"/>
                  <a:gd name="connsiteY25" fmla="*/ 895350 h 1797050"/>
                  <a:gd name="connsiteX26" fmla="*/ 325438 w 2363788"/>
                  <a:gd name="connsiteY26" fmla="*/ 901700 h 1797050"/>
                  <a:gd name="connsiteX27" fmla="*/ 331788 w 2363788"/>
                  <a:gd name="connsiteY27" fmla="*/ 850900 h 1797050"/>
                  <a:gd name="connsiteX28" fmla="*/ 354013 w 2363788"/>
                  <a:gd name="connsiteY28" fmla="*/ 812800 h 1797050"/>
                  <a:gd name="connsiteX29" fmla="*/ 401638 w 2363788"/>
                  <a:gd name="connsiteY29" fmla="*/ 819150 h 1797050"/>
                  <a:gd name="connsiteX30" fmla="*/ 442913 w 2363788"/>
                  <a:gd name="connsiteY30" fmla="*/ 784225 h 1797050"/>
                  <a:gd name="connsiteX31" fmla="*/ 442913 w 2363788"/>
                  <a:gd name="connsiteY31" fmla="*/ 733425 h 1797050"/>
                  <a:gd name="connsiteX32" fmla="*/ 474663 w 2363788"/>
                  <a:gd name="connsiteY32" fmla="*/ 698500 h 1797050"/>
                  <a:gd name="connsiteX33" fmla="*/ 420688 w 2363788"/>
                  <a:gd name="connsiteY33" fmla="*/ 682625 h 1797050"/>
                  <a:gd name="connsiteX34" fmla="*/ 395288 w 2363788"/>
                  <a:gd name="connsiteY34" fmla="*/ 650875 h 1797050"/>
                  <a:gd name="connsiteX35" fmla="*/ 366713 w 2363788"/>
                  <a:gd name="connsiteY35" fmla="*/ 666750 h 1797050"/>
                  <a:gd name="connsiteX36" fmla="*/ 341313 w 2363788"/>
                  <a:gd name="connsiteY36" fmla="*/ 660400 h 1797050"/>
                  <a:gd name="connsiteX37" fmla="*/ 354013 w 2363788"/>
                  <a:gd name="connsiteY37" fmla="*/ 628650 h 1797050"/>
                  <a:gd name="connsiteX38" fmla="*/ 341313 w 2363788"/>
                  <a:gd name="connsiteY38" fmla="*/ 600075 h 1797050"/>
                  <a:gd name="connsiteX39" fmla="*/ 363538 w 2363788"/>
                  <a:gd name="connsiteY39" fmla="*/ 587375 h 1797050"/>
                  <a:gd name="connsiteX40" fmla="*/ 373063 w 2363788"/>
                  <a:gd name="connsiteY40" fmla="*/ 561975 h 1797050"/>
                  <a:gd name="connsiteX41" fmla="*/ 334420 w 2363788"/>
                  <a:gd name="connsiteY41" fmla="*/ 548699 h 1797050"/>
                  <a:gd name="connsiteX42" fmla="*/ 265113 w 2363788"/>
                  <a:gd name="connsiteY42" fmla="*/ 535781 h 1797050"/>
                  <a:gd name="connsiteX43" fmla="*/ 223838 w 2363788"/>
                  <a:gd name="connsiteY43" fmla="*/ 511969 h 1797050"/>
                  <a:gd name="connsiteX44" fmla="*/ 182563 w 2363788"/>
                  <a:gd name="connsiteY44" fmla="*/ 473869 h 1797050"/>
                  <a:gd name="connsiteX45" fmla="*/ 177800 w 2363788"/>
                  <a:gd name="connsiteY45" fmla="*/ 415131 h 1797050"/>
                  <a:gd name="connsiteX46" fmla="*/ 128588 w 2363788"/>
                  <a:gd name="connsiteY46" fmla="*/ 415925 h 1797050"/>
                  <a:gd name="connsiteX47" fmla="*/ 92869 w 2363788"/>
                  <a:gd name="connsiteY47" fmla="*/ 403225 h 1797050"/>
                  <a:gd name="connsiteX48" fmla="*/ 77788 w 2363788"/>
                  <a:gd name="connsiteY48" fmla="*/ 422275 h 1797050"/>
                  <a:gd name="connsiteX49" fmla="*/ 39688 w 2363788"/>
                  <a:gd name="connsiteY49" fmla="*/ 420688 h 1797050"/>
                  <a:gd name="connsiteX50" fmla="*/ 0 w 2363788"/>
                  <a:gd name="connsiteY50" fmla="*/ 381794 h 1797050"/>
                  <a:gd name="connsiteX51" fmla="*/ 33338 w 2363788"/>
                  <a:gd name="connsiteY51" fmla="*/ 350838 h 1797050"/>
                  <a:gd name="connsiteX52" fmla="*/ 14288 w 2363788"/>
                  <a:gd name="connsiteY52" fmla="*/ 339725 h 1797050"/>
                  <a:gd name="connsiteX53" fmla="*/ 14288 w 2363788"/>
                  <a:gd name="connsiteY53" fmla="*/ 304800 h 1797050"/>
                  <a:gd name="connsiteX54" fmla="*/ 39688 w 2363788"/>
                  <a:gd name="connsiteY54" fmla="*/ 294481 h 1797050"/>
                  <a:gd name="connsiteX55" fmla="*/ 25400 w 2363788"/>
                  <a:gd name="connsiteY55" fmla="*/ 259556 h 1797050"/>
                  <a:gd name="connsiteX56" fmla="*/ 65883 w 2363788"/>
                  <a:gd name="connsiteY56" fmla="*/ 256381 h 1797050"/>
                  <a:gd name="connsiteX57" fmla="*/ 111126 w 2363788"/>
                  <a:gd name="connsiteY57" fmla="*/ 238125 h 1797050"/>
                  <a:gd name="connsiteX58" fmla="*/ 127794 w 2363788"/>
                  <a:gd name="connsiteY58" fmla="*/ 222250 h 1797050"/>
                  <a:gd name="connsiteX59" fmla="*/ 130969 w 2363788"/>
                  <a:gd name="connsiteY59" fmla="*/ 196057 h 1797050"/>
                  <a:gd name="connsiteX60" fmla="*/ 163513 w 2363788"/>
                  <a:gd name="connsiteY60" fmla="*/ 196850 h 1797050"/>
                  <a:gd name="connsiteX61" fmla="*/ 169863 w 2363788"/>
                  <a:gd name="connsiteY61" fmla="*/ 164306 h 1797050"/>
                  <a:gd name="connsiteX62" fmla="*/ 188913 w 2363788"/>
                  <a:gd name="connsiteY62" fmla="*/ 163513 h 1797050"/>
                  <a:gd name="connsiteX63" fmla="*/ 196057 w 2363788"/>
                  <a:gd name="connsiteY63" fmla="*/ 100806 h 1797050"/>
                  <a:gd name="connsiteX64" fmla="*/ 251619 w 2363788"/>
                  <a:gd name="connsiteY64" fmla="*/ 107950 h 1797050"/>
                  <a:gd name="connsiteX65" fmla="*/ 296863 w 2363788"/>
                  <a:gd name="connsiteY65" fmla="*/ 104775 h 1797050"/>
                  <a:gd name="connsiteX66" fmla="*/ 335757 w 2363788"/>
                  <a:gd name="connsiteY66" fmla="*/ 100807 h 1797050"/>
                  <a:gd name="connsiteX67" fmla="*/ 349251 w 2363788"/>
                  <a:gd name="connsiteY67" fmla="*/ 113507 h 1797050"/>
                  <a:gd name="connsiteX68" fmla="*/ 379412 w 2363788"/>
                  <a:gd name="connsiteY68" fmla="*/ 125413 h 1797050"/>
                  <a:gd name="connsiteX69" fmla="*/ 401638 w 2363788"/>
                  <a:gd name="connsiteY69" fmla="*/ 107950 h 1797050"/>
                  <a:gd name="connsiteX70" fmla="*/ 404813 w 2363788"/>
                  <a:gd name="connsiteY70" fmla="*/ 107950 h 1797050"/>
                  <a:gd name="connsiteX71" fmla="*/ 411163 w 2363788"/>
                  <a:gd name="connsiteY71" fmla="*/ 120650 h 1797050"/>
                  <a:gd name="connsiteX72" fmla="*/ 430213 w 2363788"/>
                  <a:gd name="connsiteY72" fmla="*/ 120650 h 1797050"/>
                  <a:gd name="connsiteX73" fmla="*/ 438151 w 2363788"/>
                  <a:gd name="connsiteY73" fmla="*/ 102394 h 1797050"/>
                  <a:gd name="connsiteX74" fmla="*/ 366713 w 2363788"/>
                  <a:gd name="connsiteY74" fmla="*/ 55563 h 1797050"/>
                  <a:gd name="connsiteX75" fmla="*/ 385763 w 2363788"/>
                  <a:gd name="connsiteY75" fmla="*/ 43656 h 1797050"/>
                  <a:gd name="connsiteX76" fmla="*/ 434976 w 2363788"/>
                  <a:gd name="connsiteY76" fmla="*/ 42862 h 1797050"/>
                  <a:gd name="connsiteX77" fmla="*/ 455613 w 2363788"/>
                  <a:gd name="connsiteY77" fmla="*/ 63500 h 1797050"/>
                  <a:gd name="connsiteX78" fmla="*/ 513557 w 2363788"/>
                  <a:gd name="connsiteY78" fmla="*/ 75406 h 1797050"/>
                  <a:gd name="connsiteX79" fmla="*/ 608013 w 2363788"/>
                  <a:gd name="connsiteY79" fmla="*/ 22225 h 1797050"/>
                  <a:gd name="connsiteX80" fmla="*/ 640557 w 2363788"/>
                  <a:gd name="connsiteY80" fmla="*/ 31750 h 1797050"/>
                  <a:gd name="connsiteX81" fmla="*/ 646113 w 2363788"/>
                  <a:gd name="connsiteY81" fmla="*/ 0 h 1797050"/>
                  <a:gd name="connsiteX82" fmla="*/ 716757 w 2363788"/>
                  <a:gd name="connsiteY82" fmla="*/ 5556 h 1797050"/>
                  <a:gd name="connsiteX83" fmla="*/ 725488 w 2363788"/>
                  <a:gd name="connsiteY83" fmla="*/ 31750 h 1797050"/>
                  <a:gd name="connsiteX84" fmla="*/ 752476 w 2363788"/>
                  <a:gd name="connsiteY84" fmla="*/ 63500 h 1797050"/>
                  <a:gd name="connsiteX85" fmla="*/ 767556 w 2363788"/>
                  <a:gd name="connsiteY85" fmla="*/ 44450 h 1797050"/>
                  <a:gd name="connsiteX86" fmla="*/ 808038 w 2363788"/>
                  <a:gd name="connsiteY86" fmla="*/ 41275 h 1797050"/>
                  <a:gd name="connsiteX87" fmla="*/ 827088 w 2363788"/>
                  <a:gd name="connsiteY87" fmla="*/ 34925 h 1797050"/>
                  <a:gd name="connsiteX88" fmla="*/ 846138 w 2363788"/>
                  <a:gd name="connsiteY88" fmla="*/ 6350 h 1797050"/>
                  <a:gd name="connsiteX89" fmla="*/ 889794 w 2363788"/>
                  <a:gd name="connsiteY89" fmla="*/ 12700 h 1797050"/>
                  <a:gd name="connsiteX90" fmla="*/ 902494 w 2363788"/>
                  <a:gd name="connsiteY90" fmla="*/ 83344 h 1797050"/>
                  <a:gd name="connsiteX91" fmla="*/ 954088 w 2363788"/>
                  <a:gd name="connsiteY91" fmla="*/ 123825 h 1797050"/>
                  <a:gd name="connsiteX92" fmla="*/ 998538 w 2363788"/>
                  <a:gd name="connsiteY92" fmla="*/ 203200 h 1797050"/>
                  <a:gd name="connsiteX93" fmla="*/ 1039020 w 2363788"/>
                  <a:gd name="connsiteY93" fmla="*/ 228600 h 1797050"/>
                  <a:gd name="connsiteX94" fmla="*/ 1075532 w 2363788"/>
                  <a:gd name="connsiteY94" fmla="*/ 230981 h 1797050"/>
                  <a:gd name="connsiteX95" fmla="*/ 1130830 w 2363788"/>
                  <a:gd name="connsiteY95" fmla="*/ 283633 h 1797050"/>
                  <a:gd name="connsiteX96" fmla="*/ 1171046 w 2363788"/>
                  <a:gd name="connsiteY96" fmla="*/ 281517 h 1797050"/>
                  <a:gd name="connsiteX97" fmla="*/ 1208088 w 2363788"/>
                  <a:gd name="connsiteY97" fmla="*/ 317500 h 1797050"/>
                  <a:gd name="connsiteX98" fmla="*/ 1208088 w 2363788"/>
                  <a:gd name="connsiteY98" fmla="*/ 346075 h 1797050"/>
                  <a:gd name="connsiteX99" fmla="*/ 1281113 w 2363788"/>
                  <a:gd name="connsiteY99" fmla="*/ 384175 h 1797050"/>
                  <a:gd name="connsiteX100" fmla="*/ 1303338 w 2363788"/>
                  <a:gd name="connsiteY100" fmla="*/ 416983 h 1797050"/>
                  <a:gd name="connsiteX101" fmla="*/ 1284288 w 2363788"/>
                  <a:gd name="connsiteY101" fmla="*/ 460375 h 1797050"/>
                  <a:gd name="connsiteX102" fmla="*/ 1338263 w 2363788"/>
                  <a:gd name="connsiteY102" fmla="*/ 504825 h 1797050"/>
                  <a:gd name="connsiteX103" fmla="*/ 1380332 w 2363788"/>
                  <a:gd name="connsiteY103" fmla="*/ 503238 h 1797050"/>
                  <a:gd name="connsiteX104" fmla="*/ 1404938 w 2363788"/>
                  <a:gd name="connsiteY104" fmla="*/ 530225 h 1797050"/>
                  <a:gd name="connsiteX105" fmla="*/ 1435895 w 2363788"/>
                  <a:gd name="connsiteY105" fmla="*/ 526475 h 1797050"/>
                  <a:gd name="connsiteX106" fmla="*/ 1470026 w 2363788"/>
                  <a:gd name="connsiteY106" fmla="*/ 548578 h 1797050"/>
                  <a:gd name="connsiteX107" fmla="*/ 1493838 w 2363788"/>
                  <a:gd name="connsiteY107" fmla="*/ 590550 h 1797050"/>
                  <a:gd name="connsiteX108" fmla="*/ 1481932 w 2363788"/>
                  <a:gd name="connsiteY108" fmla="*/ 612775 h 1797050"/>
                  <a:gd name="connsiteX109" fmla="*/ 1452563 w 2363788"/>
                  <a:gd name="connsiteY109" fmla="*/ 622300 h 1797050"/>
                  <a:gd name="connsiteX110" fmla="*/ 1512888 w 2363788"/>
                  <a:gd name="connsiteY110" fmla="*/ 638175 h 1797050"/>
                  <a:gd name="connsiteX111" fmla="*/ 1583532 w 2363788"/>
                  <a:gd name="connsiteY111" fmla="*/ 619919 h 1797050"/>
                  <a:gd name="connsiteX112" fmla="*/ 1624013 w 2363788"/>
                  <a:gd name="connsiteY112" fmla="*/ 613569 h 1797050"/>
                  <a:gd name="connsiteX113" fmla="*/ 1624807 w 2363788"/>
                  <a:gd name="connsiteY113" fmla="*/ 587375 h 1797050"/>
                  <a:gd name="connsiteX114" fmla="*/ 1643063 w 2363788"/>
                  <a:gd name="connsiteY114" fmla="*/ 593725 h 1797050"/>
                  <a:gd name="connsiteX115" fmla="*/ 1700213 w 2363788"/>
                  <a:gd name="connsiteY115" fmla="*/ 611981 h 1797050"/>
                  <a:gd name="connsiteX116" fmla="*/ 1705769 w 2363788"/>
                  <a:gd name="connsiteY116" fmla="*/ 575469 h 1797050"/>
                  <a:gd name="connsiteX117" fmla="*/ 1725613 w 2363788"/>
                  <a:gd name="connsiteY117" fmla="*/ 565150 h 1797050"/>
                  <a:gd name="connsiteX118" fmla="*/ 1804988 w 2363788"/>
                  <a:gd name="connsiteY118" fmla="*/ 508000 h 1797050"/>
                  <a:gd name="connsiteX119" fmla="*/ 1887538 w 2363788"/>
                  <a:gd name="connsiteY119" fmla="*/ 485775 h 1797050"/>
                  <a:gd name="connsiteX120" fmla="*/ 1954213 w 2363788"/>
                  <a:gd name="connsiteY120" fmla="*/ 415925 h 1797050"/>
                  <a:gd name="connsiteX121" fmla="*/ 1978819 w 2363788"/>
                  <a:gd name="connsiteY121" fmla="*/ 409575 h 1797050"/>
                  <a:gd name="connsiteX122" fmla="*/ 2008188 w 2363788"/>
                  <a:gd name="connsiteY122" fmla="*/ 396875 h 1797050"/>
                  <a:gd name="connsiteX123" fmla="*/ 2058194 w 2363788"/>
                  <a:gd name="connsiteY123" fmla="*/ 411956 h 1797050"/>
                  <a:gd name="connsiteX124" fmla="*/ 2079626 w 2363788"/>
                  <a:gd name="connsiteY124" fmla="*/ 452437 h 1797050"/>
                  <a:gd name="connsiteX125" fmla="*/ 2135188 w 2363788"/>
                  <a:gd name="connsiteY125" fmla="*/ 504825 h 1797050"/>
                  <a:gd name="connsiteX126" fmla="*/ 2196307 w 2363788"/>
                  <a:gd name="connsiteY126" fmla="*/ 536575 h 1797050"/>
                  <a:gd name="connsiteX127" fmla="*/ 2250282 w 2363788"/>
                  <a:gd name="connsiteY127" fmla="*/ 523081 h 1797050"/>
                  <a:gd name="connsiteX128" fmla="*/ 2267744 w 2363788"/>
                  <a:gd name="connsiteY128" fmla="*/ 531019 h 1797050"/>
                  <a:gd name="connsiteX129" fmla="*/ 2276475 w 2363788"/>
                  <a:gd name="connsiteY129" fmla="*/ 573881 h 1797050"/>
                  <a:gd name="connsiteX130" fmla="*/ 2325688 w 2363788"/>
                  <a:gd name="connsiteY130" fmla="*/ 606425 h 1797050"/>
                  <a:gd name="connsiteX131" fmla="*/ 2363788 w 2363788"/>
                  <a:gd name="connsiteY131" fmla="*/ 644525 h 1797050"/>
                  <a:gd name="connsiteX132" fmla="*/ 2312445 w 2363788"/>
                  <a:gd name="connsiteY132" fmla="*/ 772537 h 1797050"/>
                  <a:gd name="connsiteX133" fmla="*/ 2274888 w 2363788"/>
                  <a:gd name="connsiteY133" fmla="*/ 895350 h 1797050"/>
                  <a:gd name="connsiteX134" fmla="*/ 2249488 w 2363788"/>
                  <a:gd name="connsiteY134" fmla="*/ 949325 h 1797050"/>
                  <a:gd name="connsiteX135" fmla="*/ 2198688 w 2363788"/>
                  <a:gd name="connsiteY135" fmla="*/ 949325 h 1797050"/>
                  <a:gd name="connsiteX136" fmla="*/ 2176463 w 2363788"/>
                  <a:gd name="connsiteY136" fmla="*/ 993775 h 1797050"/>
                  <a:gd name="connsiteX137" fmla="*/ 2176463 w 2363788"/>
                  <a:gd name="connsiteY137" fmla="*/ 993775 h 1797050"/>
                  <a:gd name="connsiteX138" fmla="*/ 2182813 w 2363788"/>
                  <a:gd name="connsiteY138" fmla="*/ 1022350 h 1797050"/>
                  <a:gd name="connsiteX139" fmla="*/ 2147888 w 2363788"/>
                  <a:gd name="connsiteY139" fmla="*/ 1031875 h 1797050"/>
                  <a:gd name="connsiteX140" fmla="*/ 2097088 w 2363788"/>
                  <a:gd name="connsiteY140" fmla="*/ 1019175 h 1797050"/>
                  <a:gd name="connsiteX141" fmla="*/ 2103438 w 2363788"/>
                  <a:gd name="connsiteY141" fmla="*/ 1073150 h 1797050"/>
                  <a:gd name="connsiteX142" fmla="*/ 2116138 w 2363788"/>
                  <a:gd name="connsiteY142" fmla="*/ 1117600 h 1797050"/>
                  <a:gd name="connsiteX143" fmla="*/ 2052638 w 2363788"/>
                  <a:gd name="connsiteY143" fmla="*/ 1152525 h 1797050"/>
                  <a:gd name="connsiteX144" fmla="*/ 2068513 w 2363788"/>
                  <a:gd name="connsiteY144" fmla="*/ 1174750 h 1797050"/>
                  <a:gd name="connsiteX145" fmla="*/ 2049463 w 2363788"/>
                  <a:gd name="connsiteY145" fmla="*/ 1196975 h 1797050"/>
                  <a:gd name="connsiteX146" fmla="*/ 1970088 w 2363788"/>
                  <a:gd name="connsiteY146" fmla="*/ 1171575 h 1797050"/>
                  <a:gd name="connsiteX147" fmla="*/ 1944688 w 2363788"/>
                  <a:gd name="connsiteY147" fmla="*/ 1187450 h 1797050"/>
                  <a:gd name="connsiteX148" fmla="*/ 1909763 w 2363788"/>
                  <a:gd name="connsiteY148" fmla="*/ 1187450 h 1797050"/>
                  <a:gd name="connsiteX149" fmla="*/ 1909763 w 2363788"/>
                  <a:gd name="connsiteY149" fmla="*/ 1247775 h 1797050"/>
                  <a:gd name="connsiteX150" fmla="*/ 1925638 w 2363788"/>
                  <a:gd name="connsiteY150" fmla="*/ 1263650 h 1797050"/>
                  <a:gd name="connsiteX151" fmla="*/ 1935163 w 2363788"/>
                  <a:gd name="connsiteY151" fmla="*/ 1279525 h 1797050"/>
                  <a:gd name="connsiteX152" fmla="*/ 1944688 w 2363788"/>
                  <a:gd name="connsiteY152" fmla="*/ 1279525 h 1797050"/>
                  <a:gd name="connsiteX153" fmla="*/ 1935163 w 2363788"/>
                  <a:gd name="connsiteY153" fmla="*/ 1304925 h 1797050"/>
                  <a:gd name="connsiteX154" fmla="*/ 1954213 w 2363788"/>
                  <a:gd name="connsiteY154" fmla="*/ 1320800 h 1797050"/>
                  <a:gd name="connsiteX155" fmla="*/ 1951038 w 2363788"/>
                  <a:gd name="connsiteY155" fmla="*/ 1336675 h 1797050"/>
                  <a:gd name="connsiteX156" fmla="*/ 1906588 w 2363788"/>
                  <a:gd name="connsiteY156" fmla="*/ 1336675 h 1797050"/>
                  <a:gd name="connsiteX157" fmla="*/ 1903413 w 2363788"/>
                  <a:gd name="connsiteY157" fmla="*/ 1387475 h 1797050"/>
                  <a:gd name="connsiteX158" fmla="*/ 1903413 w 2363788"/>
                  <a:gd name="connsiteY158" fmla="*/ 1387475 h 1797050"/>
                  <a:gd name="connsiteX159" fmla="*/ 1903413 w 2363788"/>
                  <a:gd name="connsiteY159" fmla="*/ 1406525 h 1797050"/>
                  <a:gd name="connsiteX160" fmla="*/ 1938338 w 2363788"/>
                  <a:gd name="connsiteY160" fmla="*/ 1447800 h 1797050"/>
                  <a:gd name="connsiteX161" fmla="*/ 1992313 w 2363788"/>
                  <a:gd name="connsiteY161" fmla="*/ 1447800 h 1797050"/>
                  <a:gd name="connsiteX162" fmla="*/ 2062163 w 2363788"/>
                  <a:gd name="connsiteY162" fmla="*/ 1476375 h 1797050"/>
                  <a:gd name="connsiteX163" fmla="*/ 2062163 w 2363788"/>
                  <a:gd name="connsiteY163" fmla="*/ 1504950 h 1797050"/>
                  <a:gd name="connsiteX164" fmla="*/ 2036763 w 2363788"/>
                  <a:gd name="connsiteY164" fmla="*/ 1571625 h 1797050"/>
                  <a:gd name="connsiteX165" fmla="*/ 2065338 w 2363788"/>
                  <a:gd name="connsiteY165" fmla="*/ 1587500 h 1797050"/>
                  <a:gd name="connsiteX166" fmla="*/ 2106613 w 2363788"/>
                  <a:gd name="connsiteY166" fmla="*/ 1660525 h 1797050"/>
                  <a:gd name="connsiteX167" fmla="*/ 2055813 w 2363788"/>
                  <a:gd name="connsiteY167" fmla="*/ 1736725 h 1797050"/>
                  <a:gd name="connsiteX168" fmla="*/ 2030413 w 2363788"/>
                  <a:gd name="connsiteY168" fmla="*/ 1730375 h 1797050"/>
                  <a:gd name="connsiteX169" fmla="*/ 2008188 w 2363788"/>
                  <a:gd name="connsiteY169" fmla="*/ 1717675 h 1797050"/>
                  <a:gd name="connsiteX170" fmla="*/ 2001838 w 2363788"/>
                  <a:gd name="connsiteY170" fmla="*/ 1736725 h 1797050"/>
                  <a:gd name="connsiteX171" fmla="*/ 1960563 w 2363788"/>
                  <a:gd name="connsiteY171" fmla="*/ 1746250 h 1797050"/>
                  <a:gd name="connsiteX172" fmla="*/ 1954213 w 2363788"/>
                  <a:gd name="connsiteY172" fmla="*/ 1778000 h 1797050"/>
                  <a:gd name="connsiteX173" fmla="*/ 1903413 w 2363788"/>
                  <a:gd name="connsiteY173" fmla="*/ 1797050 h 1797050"/>
                  <a:gd name="connsiteX174" fmla="*/ 1881188 w 2363788"/>
                  <a:gd name="connsiteY174" fmla="*/ 1758950 h 1797050"/>
                  <a:gd name="connsiteX175" fmla="*/ 1843088 w 2363788"/>
                  <a:gd name="connsiteY175" fmla="*/ 1768475 h 1797050"/>
                  <a:gd name="connsiteX176" fmla="*/ 1846263 w 2363788"/>
                  <a:gd name="connsiteY176" fmla="*/ 1730375 h 1797050"/>
                  <a:gd name="connsiteX177" fmla="*/ 1827213 w 2363788"/>
                  <a:gd name="connsiteY177" fmla="*/ 1704975 h 1797050"/>
                  <a:gd name="connsiteX178" fmla="*/ 1862138 w 2363788"/>
                  <a:gd name="connsiteY178" fmla="*/ 1685925 h 1797050"/>
                  <a:gd name="connsiteX179" fmla="*/ 1804988 w 2363788"/>
                  <a:gd name="connsiteY179" fmla="*/ 1666875 h 1797050"/>
                  <a:gd name="connsiteX180" fmla="*/ 1792288 w 2363788"/>
                  <a:gd name="connsiteY180" fmla="*/ 1692275 h 1797050"/>
                  <a:gd name="connsiteX181" fmla="*/ 1747838 w 2363788"/>
                  <a:gd name="connsiteY181" fmla="*/ 1711325 h 1797050"/>
                  <a:gd name="connsiteX182" fmla="*/ 1741488 w 2363788"/>
                  <a:gd name="connsiteY182" fmla="*/ 1733550 h 1797050"/>
                  <a:gd name="connsiteX183" fmla="*/ 1725613 w 2363788"/>
                  <a:gd name="connsiteY183" fmla="*/ 1739900 h 1797050"/>
                  <a:gd name="connsiteX184" fmla="*/ 1703388 w 2363788"/>
                  <a:gd name="connsiteY184" fmla="*/ 1739900 h 1797050"/>
                  <a:gd name="connsiteX185" fmla="*/ 1716088 w 2363788"/>
                  <a:gd name="connsiteY185" fmla="*/ 1704975 h 1797050"/>
                  <a:gd name="connsiteX186" fmla="*/ 1741488 w 2363788"/>
                  <a:gd name="connsiteY186" fmla="*/ 1679575 h 1797050"/>
                  <a:gd name="connsiteX187" fmla="*/ 1731963 w 2363788"/>
                  <a:gd name="connsiteY187" fmla="*/ 1654175 h 1797050"/>
                  <a:gd name="connsiteX188" fmla="*/ 1709738 w 2363788"/>
                  <a:gd name="connsiteY188" fmla="*/ 1654175 h 1797050"/>
                  <a:gd name="connsiteX189" fmla="*/ 1697038 w 2363788"/>
                  <a:gd name="connsiteY189" fmla="*/ 1679575 h 1797050"/>
                  <a:gd name="connsiteX190" fmla="*/ 1665288 w 2363788"/>
                  <a:gd name="connsiteY190" fmla="*/ 1685925 h 1797050"/>
                  <a:gd name="connsiteX191" fmla="*/ 1630363 w 2363788"/>
                  <a:gd name="connsiteY191" fmla="*/ 1698625 h 1797050"/>
                  <a:gd name="connsiteX192" fmla="*/ 1601788 w 2363788"/>
                  <a:gd name="connsiteY192" fmla="*/ 1670050 h 1797050"/>
                  <a:gd name="connsiteX193" fmla="*/ 1598613 w 2363788"/>
                  <a:gd name="connsiteY193" fmla="*/ 1635125 h 1797050"/>
                  <a:gd name="connsiteX194" fmla="*/ 1570038 w 2363788"/>
                  <a:gd name="connsiteY194" fmla="*/ 1619250 h 1797050"/>
                  <a:gd name="connsiteX195" fmla="*/ 1560513 w 2363788"/>
                  <a:gd name="connsiteY195" fmla="*/ 1584325 h 1797050"/>
                  <a:gd name="connsiteX196" fmla="*/ 1519238 w 2363788"/>
                  <a:gd name="connsiteY196" fmla="*/ 1555750 h 1797050"/>
                  <a:gd name="connsiteX197" fmla="*/ 1500188 w 2363788"/>
                  <a:gd name="connsiteY197" fmla="*/ 1558925 h 1797050"/>
                  <a:gd name="connsiteX198" fmla="*/ 1468438 w 2363788"/>
                  <a:gd name="connsiteY198" fmla="*/ 1603375 h 1797050"/>
                  <a:gd name="connsiteX199" fmla="*/ 1420813 w 2363788"/>
                  <a:gd name="connsiteY199" fmla="*/ 1622425 h 1797050"/>
                  <a:gd name="connsiteX200" fmla="*/ 1395413 w 2363788"/>
                  <a:gd name="connsiteY200" fmla="*/ 1587500 h 1797050"/>
                  <a:gd name="connsiteX201" fmla="*/ 1370013 w 2363788"/>
                  <a:gd name="connsiteY201" fmla="*/ 1587500 h 1797050"/>
                  <a:gd name="connsiteX202" fmla="*/ 1271588 w 2363788"/>
                  <a:gd name="connsiteY202" fmla="*/ 1511300 h 1797050"/>
                  <a:gd name="connsiteX203" fmla="*/ 1277938 w 2363788"/>
                  <a:gd name="connsiteY203" fmla="*/ 1463675 h 1797050"/>
                  <a:gd name="connsiteX204" fmla="*/ 1239838 w 2363788"/>
                  <a:gd name="connsiteY204" fmla="*/ 1457325 h 1797050"/>
                  <a:gd name="connsiteX205" fmla="*/ 1223963 w 2363788"/>
                  <a:gd name="connsiteY205" fmla="*/ 1482725 h 1797050"/>
                  <a:gd name="connsiteX206" fmla="*/ 1189038 w 2363788"/>
                  <a:gd name="connsiteY206" fmla="*/ 1482725 h 1797050"/>
                  <a:gd name="connsiteX207" fmla="*/ 1141413 w 2363788"/>
                  <a:gd name="connsiteY207" fmla="*/ 1460500 h 1797050"/>
                  <a:gd name="connsiteX208" fmla="*/ 1093788 w 2363788"/>
                  <a:gd name="connsiteY208" fmla="*/ 1495425 h 1797050"/>
                  <a:gd name="connsiteX209" fmla="*/ 1100138 w 2363788"/>
                  <a:gd name="connsiteY209" fmla="*/ 1511300 h 1797050"/>
                  <a:gd name="connsiteX210" fmla="*/ 1081088 w 2363788"/>
                  <a:gd name="connsiteY210" fmla="*/ 1530350 h 1797050"/>
                  <a:gd name="connsiteX211" fmla="*/ 1036638 w 2363788"/>
                  <a:gd name="connsiteY211" fmla="*/ 1530350 h 1797050"/>
                  <a:gd name="connsiteX212" fmla="*/ 1008063 w 2363788"/>
                  <a:gd name="connsiteY212" fmla="*/ 1574800 h 1797050"/>
                  <a:gd name="connsiteX213" fmla="*/ 960438 w 2363788"/>
                  <a:gd name="connsiteY213" fmla="*/ 1571625 h 1797050"/>
                  <a:gd name="connsiteX214" fmla="*/ 954088 w 2363788"/>
                  <a:gd name="connsiteY214" fmla="*/ 1587500 h 1797050"/>
                  <a:gd name="connsiteX215" fmla="*/ 966788 w 2363788"/>
                  <a:gd name="connsiteY215" fmla="*/ 1670050 h 1797050"/>
                  <a:gd name="connsiteX216" fmla="*/ 941388 w 2363788"/>
                  <a:gd name="connsiteY216" fmla="*/ 1714500 h 1797050"/>
                  <a:gd name="connsiteX217" fmla="*/ 903288 w 2363788"/>
                  <a:gd name="connsiteY217" fmla="*/ 1720850 h 1797050"/>
                  <a:gd name="connsiteX218" fmla="*/ 900113 w 2363788"/>
                  <a:gd name="connsiteY218" fmla="*/ 1746250 h 1797050"/>
                  <a:gd name="connsiteX219" fmla="*/ 871538 w 2363788"/>
                  <a:gd name="connsiteY219" fmla="*/ 1746250 h 1797050"/>
                  <a:gd name="connsiteX220" fmla="*/ 855663 w 2363788"/>
                  <a:gd name="connsiteY220" fmla="*/ 1758950 h 1797050"/>
                  <a:gd name="connsiteX221" fmla="*/ 849313 w 2363788"/>
                  <a:gd name="connsiteY221" fmla="*/ 1771650 h 1797050"/>
                  <a:gd name="connsiteX222" fmla="*/ 830263 w 2363788"/>
                  <a:gd name="connsiteY222" fmla="*/ 1765300 h 1797050"/>
                  <a:gd name="connsiteX223" fmla="*/ 820738 w 2363788"/>
                  <a:gd name="connsiteY223" fmla="*/ 1752600 h 1797050"/>
                  <a:gd name="connsiteX224" fmla="*/ 792163 w 2363788"/>
                  <a:gd name="connsiteY224" fmla="*/ 1771650 h 1797050"/>
                  <a:gd name="connsiteX225" fmla="*/ 693738 w 2363788"/>
                  <a:gd name="connsiteY225" fmla="*/ 1701800 h 1797050"/>
                  <a:gd name="connsiteX226" fmla="*/ 652463 w 2363788"/>
                  <a:gd name="connsiteY226" fmla="*/ 1720850 h 1797050"/>
                  <a:gd name="connsiteX227" fmla="*/ 617538 w 2363788"/>
                  <a:gd name="connsiteY227" fmla="*/ 1685925 h 1797050"/>
                  <a:gd name="connsiteX228" fmla="*/ 582613 w 2363788"/>
                  <a:gd name="connsiteY228" fmla="*/ 1689100 h 1797050"/>
                  <a:gd name="connsiteX229" fmla="*/ 573088 w 2363788"/>
                  <a:gd name="connsiteY229" fmla="*/ 1609725 h 1797050"/>
                  <a:gd name="connsiteX230" fmla="*/ 525463 w 2363788"/>
                  <a:gd name="connsiteY230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96888 w 2363788"/>
                  <a:gd name="connsiteY2" fmla="*/ 1574800 h 1797050"/>
                  <a:gd name="connsiteX3" fmla="*/ 487363 w 2363788"/>
                  <a:gd name="connsiteY3" fmla="*/ 1584325 h 1797050"/>
                  <a:gd name="connsiteX4" fmla="*/ 465138 w 2363788"/>
                  <a:gd name="connsiteY4" fmla="*/ 1568450 h 1797050"/>
                  <a:gd name="connsiteX5" fmla="*/ 458788 w 2363788"/>
                  <a:gd name="connsiteY5" fmla="*/ 1558925 h 1797050"/>
                  <a:gd name="connsiteX6" fmla="*/ 439738 w 2363788"/>
                  <a:gd name="connsiteY6" fmla="*/ 1552575 h 1797050"/>
                  <a:gd name="connsiteX7" fmla="*/ 430213 w 2363788"/>
                  <a:gd name="connsiteY7" fmla="*/ 1549400 h 1797050"/>
                  <a:gd name="connsiteX8" fmla="*/ 420688 w 2363788"/>
                  <a:gd name="connsiteY8" fmla="*/ 1539875 h 1797050"/>
                  <a:gd name="connsiteX9" fmla="*/ 407988 w 2363788"/>
                  <a:gd name="connsiteY9" fmla="*/ 1530350 h 1797050"/>
                  <a:gd name="connsiteX10" fmla="*/ 363538 w 2363788"/>
                  <a:gd name="connsiteY10" fmla="*/ 1498600 h 1797050"/>
                  <a:gd name="connsiteX11" fmla="*/ 338138 w 2363788"/>
                  <a:gd name="connsiteY11" fmla="*/ 1492250 h 1797050"/>
                  <a:gd name="connsiteX12" fmla="*/ 300038 w 2363788"/>
                  <a:gd name="connsiteY12" fmla="*/ 1444625 h 1797050"/>
                  <a:gd name="connsiteX13" fmla="*/ 271463 w 2363788"/>
                  <a:gd name="connsiteY13" fmla="*/ 1444625 h 1797050"/>
                  <a:gd name="connsiteX14" fmla="*/ 271463 w 2363788"/>
                  <a:gd name="connsiteY14" fmla="*/ 1406525 h 1797050"/>
                  <a:gd name="connsiteX15" fmla="*/ 258763 w 2363788"/>
                  <a:gd name="connsiteY15" fmla="*/ 1387475 h 1797050"/>
                  <a:gd name="connsiteX16" fmla="*/ 258763 w 2363788"/>
                  <a:gd name="connsiteY16" fmla="*/ 1327150 h 1797050"/>
                  <a:gd name="connsiteX17" fmla="*/ 277813 w 2363788"/>
                  <a:gd name="connsiteY17" fmla="*/ 1209675 h 1797050"/>
                  <a:gd name="connsiteX18" fmla="*/ 258763 w 2363788"/>
                  <a:gd name="connsiteY18" fmla="*/ 1162050 h 1797050"/>
                  <a:gd name="connsiteX19" fmla="*/ 274638 w 2363788"/>
                  <a:gd name="connsiteY19" fmla="*/ 1120775 h 1797050"/>
                  <a:gd name="connsiteX20" fmla="*/ 258763 w 2363788"/>
                  <a:gd name="connsiteY20" fmla="*/ 1066800 h 1797050"/>
                  <a:gd name="connsiteX21" fmla="*/ 258763 w 2363788"/>
                  <a:gd name="connsiteY21" fmla="*/ 1025525 h 1797050"/>
                  <a:gd name="connsiteX22" fmla="*/ 227013 w 2363788"/>
                  <a:gd name="connsiteY22" fmla="*/ 984250 h 1797050"/>
                  <a:gd name="connsiteX23" fmla="*/ 246063 w 2363788"/>
                  <a:gd name="connsiteY23" fmla="*/ 949325 h 1797050"/>
                  <a:gd name="connsiteX24" fmla="*/ 246063 w 2363788"/>
                  <a:gd name="connsiteY24" fmla="*/ 911225 h 1797050"/>
                  <a:gd name="connsiteX25" fmla="*/ 284163 w 2363788"/>
                  <a:gd name="connsiteY25" fmla="*/ 895350 h 1797050"/>
                  <a:gd name="connsiteX26" fmla="*/ 325438 w 2363788"/>
                  <a:gd name="connsiteY26" fmla="*/ 901700 h 1797050"/>
                  <a:gd name="connsiteX27" fmla="*/ 331788 w 2363788"/>
                  <a:gd name="connsiteY27" fmla="*/ 850900 h 1797050"/>
                  <a:gd name="connsiteX28" fmla="*/ 354013 w 2363788"/>
                  <a:gd name="connsiteY28" fmla="*/ 812800 h 1797050"/>
                  <a:gd name="connsiteX29" fmla="*/ 401638 w 2363788"/>
                  <a:gd name="connsiteY29" fmla="*/ 819150 h 1797050"/>
                  <a:gd name="connsiteX30" fmla="*/ 442913 w 2363788"/>
                  <a:gd name="connsiteY30" fmla="*/ 784225 h 1797050"/>
                  <a:gd name="connsiteX31" fmla="*/ 442913 w 2363788"/>
                  <a:gd name="connsiteY31" fmla="*/ 733425 h 1797050"/>
                  <a:gd name="connsiteX32" fmla="*/ 474663 w 2363788"/>
                  <a:gd name="connsiteY32" fmla="*/ 698500 h 1797050"/>
                  <a:gd name="connsiteX33" fmla="*/ 420688 w 2363788"/>
                  <a:gd name="connsiteY33" fmla="*/ 682625 h 1797050"/>
                  <a:gd name="connsiteX34" fmla="*/ 395288 w 2363788"/>
                  <a:gd name="connsiteY34" fmla="*/ 650875 h 1797050"/>
                  <a:gd name="connsiteX35" fmla="*/ 366713 w 2363788"/>
                  <a:gd name="connsiteY35" fmla="*/ 666750 h 1797050"/>
                  <a:gd name="connsiteX36" fmla="*/ 341313 w 2363788"/>
                  <a:gd name="connsiteY36" fmla="*/ 660400 h 1797050"/>
                  <a:gd name="connsiteX37" fmla="*/ 354013 w 2363788"/>
                  <a:gd name="connsiteY37" fmla="*/ 628650 h 1797050"/>
                  <a:gd name="connsiteX38" fmla="*/ 341313 w 2363788"/>
                  <a:gd name="connsiteY38" fmla="*/ 600075 h 1797050"/>
                  <a:gd name="connsiteX39" fmla="*/ 367507 w 2363788"/>
                  <a:gd name="connsiteY39" fmla="*/ 585788 h 1797050"/>
                  <a:gd name="connsiteX40" fmla="*/ 373063 w 2363788"/>
                  <a:gd name="connsiteY40" fmla="*/ 561975 h 1797050"/>
                  <a:gd name="connsiteX41" fmla="*/ 334420 w 2363788"/>
                  <a:gd name="connsiteY41" fmla="*/ 548699 h 1797050"/>
                  <a:gd name="connsiteX42" fmla="*/ 265113 w 2363788"/>
                  <a:gd name="connsiteY42" fmla="*/ 535781 h 1797050"/>
                  <a:gd name="connsiteX43" fmla="*/ 223838 w 2363788"/>
                  <a:gd name="connsiteY43" fmla="*/ 511969 h 1797050"/>
                  <a:gd name="connsiteX44" fmla="*/ 182563 w 2363788"/>
                  <a:gd name="connsiteY44" fmla="*/ 473869 h 1797050"/>
                  <a:gd name="connsiteX45" fmla="*/ 177800 w 2363788"/>
                  <a:gd name="connsiteY45" fmla="*/ 415131 h 1797050"/>
                  <a:gd name="connsiteX46" fmla="*/ 128588 w 2363788"/>
                  <a:gd name="connsiteY46" fmla="*/ 415925 h 1797050"/>
                  <a:gd name="connsiteX47" fmla="*/ 92869 w 2363788"/>
                  <a:gd name="connsiteY47" fmla="*/ 403225 h 1797050"/>
                  <a:gd name="connsiteX48" fmla="*/ 77788 w 2363788"/>
                  <a:gd name="connsiteY48" fmla="*/ 422275 h 1797050"/>
                  <a:gd name="connsiteX49" fmla="*/ 39688 w 2363788"/>
                  <a:gd name="connsiteY49" fmla="*/ 420688 h 1797050"/>
                  <a:gd name="connsiteX50" fmla="*/ 0 w 2363788"/>
                  <a:gd name="connsiteY50" fmla="*/ 381794 h 1797050"/>
                  <a:gd name="connsiteX51" fmla="*/ 33338 w 2363788"/>
                  <a:gd name="connsiteY51" fmla="*/ 350838 h 1797050"/>
                  <a:gd name="connsiteX52" fmla="*/ 14288 w 2363788"/>
                  <a:gd name="connsiteY52" fmla="*/ 339725 h 1797050"/>
                  <a:gd name="connsiteX53" fmla="*/ 14288 w 2363788"/>
                  <a:gd name="connsiteY53" fmla="*/ 304800 h 1797050"/>
                  <a:gd name="connsiteX54" fmla="*/ 39688 w 2363788"/>
                  <a:gd name="connsiteY54" fmla="*/ 294481 h 1797050"/>
                  <a:gd name="connsiteX55" fmla="*/ 25400 w 2363788"/>
                  <a:gd name="connsiteY55" fmla="*/ 259556 h 1797050"/>
                  <a:gd name="connsiteX56" fmla="*/ 65883 w 2363788"/>
                  <a:gd name="connsiteY56" fmla="*/ 256381 h 1797050"/>
                  <a:gd name="connsiteX57" fmla="*/ 111126 w 2363788"/>
                  <a:gd name="connsiteY57" fmla="*/ 238125 h 1797050"/>
                  <a:gd name="connsiteX58" fmla="*/ 127794 w 2363788"/>
                  <a:gd name="connsiteY58" fmla="*/ 222250 h 1797050"/>
                  <a:gd name="connsiteX59" fmla="*/ 130969 w 2363788"/>
                  <a:gd name="connsiteY59" fmla="*/ 196057 h 1797050"/>
                  <a:gd name="connsiteX60" fmla="*/ 163513 w 2363788"/>
                  <a:gd name="connsiteY60" fmla="*/ 196850 h 1797050"/>
                  <a:gd name="connsiteX61" fmla="*/ 169863 w 2363788"/>
                  <a:gd name="connsiteY61" fmla="*/ 164306 h 1797050"/>
                  <a:gd name="connsiteX62" fmla="*/ 188913 w 2363788"/>
                  <a:gd name="connsiteY62" fmla="*/ 163513 h 1797050"/>
                  <a:gd name="connsiteX63" fmla="*/ 196057 w 2363788"/>
                  <a:gd name="connsiteY63" fmla="*/ 100806 h 1797050"/>
                  <a:gd name="connsiteX64" fmla="*/ 251619 w 2363788"/>
                  <a:gd name="connsiteY64" fmla="*/ 107950 h 1797050"/>
                  <a:gd name="connsiteX65" fmla="*/ 296863 w 2363788"/>
                  <a:gd name="connsiteY65" fmla="*/ 104775 h 1797050"/>
                  <a:gd name="connsiteX66" fmla="*/ 335757 w 2363788"/>
                  <a:gd name="connsiteY66" fmla="*/ 100807 h 1797050"/>
                  <a:gd name="connsiteX67" fmla="*/ 349251 w 2363788"/>
                  <a:gd name="connsiteY67" fmla="*/ 113507 h 1797050"/>
                  <a:gd name="connsiteX68" fmla="*/ 379412 w 2363788"/>
                  <a:gd name="connsiteY68" fmla="*/ 125413 h 1797050"/>
                  <a:gd name="connsiteX69" fmla="*/ 401638 w 2363788"/>
                  <a:gd name="connsiteY69" fmla="*/ 107950 h 1797050"/>
                  <a:gd name="connsiteX70" fmla="*/ 404813 w 2363788"/>
                  <a:gd name="connsiteY70" fmla="*/ 107950 h 1797050"/>
                  <a:gd name="connsiteX71" fmla="*/ 411163 w 2363788"/>
                  <a:gd name="connsiteY71" fmla="*/ 120650 h 1797050"/>
                  <a:gd name="connsiteX72" fmla="*/ 430213 w 2363788"/>
                  <a:gd name="connsiteY72" fmla="*/ 120650 h 1797050"/>
                  <a:gd name="connsiteX73" fmla="*/ 438151 w 2363788"/>
                  <a:gd name="connsiteY73" fmla="*/ 102394 h 1797050"/>
                  <a:gd name="connsiteX74" fmla="*/ 366713 w 2363788"/>
                  <a:gd name="connsiteY74" fmla="*/ 55563 h 1797050"/>
                  <a:gd name="connsiteX75" fmla="*/ 385763 w 2363788"/>
                  <a:gd name="connsiteY75" fmla="*/ 43656 h 1797050"/>
                  <a:gd name="connsiteX76" fmla="*/ 434976 w 2363788"/>
                  <a:gd name="connsiteY76" fmla="*/ 42862 h 1797050"/>
                  <a:gd name="connsiteX77" fmla="*/ 455613 w 2363788"/>
                  <a:gd name="connsiteY77" fmla="*/ 63500 h 1797050"/>
                  <a:gd name="connsiteX78" fmla="*/ 513557 w 2363788"/>
                  <a:gd name="connsiteY78" fmla="*/ 75406 h 1797050"/>
                  <a:gd name="connsiteX79" fmla="*/ 608013 w 2363788"/>
                  <a:gd name="connsiteY79" fmla="*/ 22225 h 1797050"/>
                  <a:gd name="connsiteX80" fmla="*/ 640557 w 2363788"/>
                  <a:gd name="connsiteY80" fmla="*/ 31750 h 1797050"/>
                  <a:gd name="connsiteX81" fmla="*/ 646113 w 2363788"/>
                  <a:gd name="connsiteY81" fmla="*/ 0 h 1797050"/>
                  <a:gd name="connsiteX82" fmla="*/ 716757 w 2363788"/>
                  <a:gd name="connsiteY82" fmla="*/ 5556 h 1797050"/>
                  <a:gd name="connsiteX83" fmla="*/ 725488 w 2363788"/>
                  <a:gd name="connsiteY83" fmla="*/ 31750 h 1797050"/>
                  <a:gd name="connsiteX84" fmla="*/ 752476 w 2363788"/>
                  <a:gd name="connsiteY84" fmla="*/ 63500 h 1797050"/>
                  <a:gd name="connsiteX85" fmla="*/ 767556 w 2363788"/>
                  <a:gd name="connsiteY85" fmla="*/ 44450 h 1797050"/>
                  <a:gd name="connsiteX86" fmla="*/ 808038 w 2363788"/>
                  <a:gd name="connsiteY86" fmla="*/ 41275 h 1797050"/>
                  <a:gd name="connsiteX87" fmla="*/ 827088 w 2363788"/>
                  <a:gd name="connsiteY87" fmla="*/ 34925 h 1797050"/>
                  <a:gd name="connsiteX88" fmla="*/ 846138 w 2363788"/>
                  <a:gd name="connsiteY88" fmla="*/ 6350 h 1797050"/>
                  <a:gd name="connsiteX89" fmla="*/ 889794 w 2363788"/>
                  <a:gd name="connsiteY89" fmla="*/ 12700 h 1797050"/>
                  <a:gd name="connsiteX90" fmla="*/ 902494 w 2363788"/>
                  <a:gd name="connsiteY90" fmla="*/ 83344 h 1797050"/>
                  <a:gd name="connsiteX91" fmla="*/ 954088 w 2363788"/>
                  <a:gd name="connsiteY91" fmla="*/ 123825 h 1797050"/>
                  <a:gd name="connsiteX92" fmla="*/ 998538 w 2363788"/>
                  <a:gd name="connsiteY92" fmla="*/ 203200 h 1797050"/>
                  <a:gd name="connsiteX93" fmla="*/ 1039020 w 2363788"/>
                  <a:gd name="connsiteY93" fmla="*/ 228600 h 1797050"/>
                  <a:gd name="connsiteX94" fmla="*/ 1075532 w 2363788"/>
                  <a:gd name="connsiteY94" fmla="*/ 230981 h 1797050"/>
                  <a:gd name="connsiteX95" fmla="*/ 1130830 w 2363788"/>
                  <a:gd name="connsiteY95" fmla="*/ 283633 h 1797050"/>
                  <a:gd name="connsiteX96" fmla="*/ 1171046 w 2363788"/>
                  <a:gd name="connsiteY96" fmla="*/ 281517 h 1797050"/>
                  <a:gd name="connsiteX97" fmla="*/ 1208088 w 2363788"/>
                  <a:gd name="connsiteY97" fmla="*/ 317500 h 1797050"/>
                  <a:gd name="connsiteX98" fmla="*/ 1208088 w 2363788"/>
                  <a:gd name="connsiteY98" fmla="*/ 346075 h 1797050"/>
                  <a:gd name="connsiteX99" fmla="*/ 1281113 w 2363788"/>
                  <a:gd name="connsiteY99" fmla="*/ 384175 h 1797050"/>
                  <a:gd name="connsiteX100" fmla="*/ 1303338 w 2363788"/>
                  <a:gd name="connsiteY100" fmla="*/ 416983 h 1797050"/>
                  <a:gd name="connsiteX101" fmla="*/ 1284288 w 2363788"/>
                  <a:gd name="connsiteY101" fmla="*/ 460375 h 1797050"/>
                  <a:gd name="connsiteX102" fmla="*/ 1338263 w 2363788"/>
                  <a:gd name="connsiteY102" fmla="*/ 504825 h 1797050"/>
                  <a:gd name="connsiteX103" fmla="*/ 1380332 w 2363788"/>
                  <a:gd name="connsiteY103" fmla="*/ 503238 h 1797050"/>
                  <a:gd name="connsiteX104" fmla="*/ 1404938 w 2363788"/>
                  <a:gd name="connsiteY104" fmla="*/ 530225 h 1797050"/>
                  <a:gd name="connsiteX105" fmla="*/ 1435895 w 2363788"/>
                  <a:gd name="connsiteY105" fmla="*/ 526475 h 1797050"/>
                  <a:gd name="connsiteX106" fmla="*/ 1470026 w 2363788"/>
                  <a:gd name="connsiteY106" fmla="*/ 548578 h 1797050"/>
                  <a:gd name="connsiteX107" fmla="*/ 1493838 w 2363788"/>
                  <a:gd name="connsiteY107" fmla="*/ 590550 h 1797050"/>
                  <a:gd name="connsiteX108" fmla="*/ 1481932 w 2363788"/>
                  <a:gd name="connsiteY108" fmla="*/ 612775 h 1797050"/>
                  <a:gd name="connsiteX109" fmla="*/ 1452563 w 2363788"/>
                  <a:gd name="connsiteY109" fmla="*/ 622300 h 1797050"/>
                  <a:gd name="connsiteX110" fmla="*/ 1512888 w 2363788"/>
                  <a:gd name="connsiteY110" fmla="*/ 638175 h 1797050"/>
                  <a:gd name="connsiteX111" fmla="*/ 1583532 w 2363788"/>
                  <a:gd name="connsiteY111" fmla="*/ 619919 h 1797050"/>
                  <a:gd name="connsiteX112" fmla="*/ 1624013 w 2363788"/>
                  <a:gd name="connsiteY112" fmla="*/ 613569 h 1797050"/>
                  <a:gd name="connsiteX113" fmla="*/ 1624807 w 2363788"/>
                  <a:gd name="connsiteY113" fmla="*/ 587375 h 1797050"/>
                  <a:gd name="connsiteX114" fmla="*/ 1643063 w 2363788"/>
                  <a:gd name="connsiteY114" fmla="*/ 593725 h 1797050"/>
                  <a:gd name="connsiteX115" fmla="*/ 1700213 w 2363788"/>
                  <a:gd name="connsiteY115" fmla="*/ 611981 h 1797050"/>
                  <a:gd name="connsiteX116" fmla="*/ 1705769 w 2363788"/>
                  <a:gd name="connsiteY116" fmla="*/ 575469 h 1797050"/>
                  <a:gd name="connsiteX117" fmla="*/ 1725613 w 2363788"/>
                  <a:gd name="connsiteY117" fmla="*/ 565150 h 1797050"/>
                  <a:gd name="connsiteX118" fmla="*/ 1804988 w 2363788"/>
                  <a:gd name="connsiteY118" fmla="*/ 508000 h 1797050"/>
                  <a:gd name="connsiteX119" fmla="*/ 1887538 w 2363788"/>
                  <a:gd name="connsiteY119" fmla="*/ 485775 h 1797050"/>
                  <a:gd name="connsiteX120" fmla="*/ 1954213 w 2363788"/>
                  <a:gd name="connsiteY120" fmla="*/ 415925 h 1797050"/>
                  <a:gd name="connsiteX121" fmla="*/ 1978819 w 2363788"/>
                  <a:gd name="connsiteY121" fmla="*/ 409575 h 1797050"/>
                  <a:gd name="connsiteX122" fmla="*/ 2008188 w 2363788"/>
                  <a:gd name="connsiteY122" fmla="*/ 396875 h 1797050"/>
                  <a:gd name="connsiteX123" fmla="*/ 2058194 w 2363788"/>
                  <a:gd name="connsiteY123" fmla="*/ 411956 h 1797050"/>
                  <a:gd name="connsiteX124" fmla="*/ 2079626 w 2363788"/>
                  <a:gd name="connsiteY124" fmla="*/ 452437 h 1797050"/>
                  <a:gd name="connsiteX125" fmla="*/ 2135188 w 2363788"/>
                  <a:gd name="connsiteY125" fmla="*/ 504825 h 1797050"/>
                  <a:gd name="connsiteX126" fmla="*/ 2196307 w 2363788"/>
                  <a:gd name="connsiteY126" fmla="*/ 536575 h 1797050"/>
                  <a:gd name="connsiteX127" fmla="*/ 2250282 w 2363788"/>
                  <a:gd name="connsiteY127" fmla="*/ 523081 h 1797050"/>
                  <a:gd name="connsiteX128" fmla="*/ 2267744 w 2363788"/>
                  <a:gd name="connsiteY128" fmla="*/ 531019 h 1797050"/>
                  <a:gd name="connsiteX129" fmla="*/ 2276475 w 2363788"/>
                  <a:gd name="connsiteY129" fmla="*/ 573881 h 1797050"/>
                  <a:gd name="connsiteX130" fmla="*/ 2325688 w 2363788"/>
                  <a:gd name="connsiteY130" fmla="*/ 606425 h 1797050"/>
                  <a:gd name="connsiteX131" fmla="*/ 2363788 w 2363788"/>
                  <a:gd name="connsiteY131" fmla="*/ 644525 h 1797050"/>
                  <a:gd name="connsiteX132" fmla="*/ 2312445 w 2363788"/>
                  <a:gd name="connsiteY132" fmla="*/ 772537 h 1797050"/>
                  <a:gd name="connsiteX133" fmla="*/ 2274888 w 2363788"/>
                  <a:gd name="connsiteY133" fmla="*/ 895350 h 1797050"/>
                  <a:gd name="connsiteX134" fmla="*/ 2249488 w 2363788"/>
                  <a:gd name="connsiteY134" fmla="*/ 949325 h 1797050"/>
                  <a:gd name="connsiteX135" fmla="*/ 2198688 w 2363788"/>
                  <a:gd name="connsiteY135" fmla="*/ 949325 h 1797050"/>
                  <a:gd name="connsiteX136" fmla="*/ 2176463 w 2363788"/>
                  <a:gd name="connsiteY136" fmla="*/ 993775 h 1797050"/>
                  <a:gd name="connsiteX137" fmla="*/ 2176463 w 2363788"/>
                  <a:gd name="connsiteY137" fmla="*/ 993775 h 1797050"/>
                  <a:gd name="connsiteX138" fmla="*/ 2182813 w 2363788"/>
                  <a:gd name="connsiteY138" fmla="*/ 1022350 h 1797050"/>
                  <a:gd name="connsiteX139" fmla="*/ 2147888 w 2363788"/>
                  <a:gd name="connsiteY139" fmla="*/ 1031875 h 1797050"/>
                  <a:gd name="connsiteX140" fmla="*/ 2097088 w 2363788"/>
                  <a:gd name="connsiteY140" fmla="*/ 1019175 h 1797050"/>
                  <a:gd name="connsiteX141" fmla="*/ 2103438 w 2363788"/>
                  <a:gd name="connsiteY141" fmla="*/ 1073150 h 1797050"/>
                  <a:gd name="connsiteX142" fmla="*/ 2116138 w 2363788"/>
                  <a:gd name="connsiteY142" fmla="*/ 1117600 h 1797050"/>
                  <a:gd name="connsiteX143" fmla="*/ 2052638 w 2363788"/>
                  <a:gd name="connsiteY143" fmla="*/ 1152525 h 1797050"/>
                  <a:gd name="connsiteX144" fmla="*/ 2068513 w 2363788"/>
                  <a:gd name="connsiteY144" fmla="*/ 1174750 h 1797050"/>
                  <a:gd name="connsiteX145" fmla="*/ 2049463 w 2363788"/>
                  <a:gd name="connsiteY145" fmla="*/ 1196975 h 1797050"/>
                  <a:gd name="connsiteX146" fmla="*/ 1970088 w 2363788"/>
                  <a:gd name="connsiteY146" fmla="*/ 1171575 h 1797050"/>
                  <a:gd name="connsiteX147" fmla="*/ 1944688 w 2363788"/>
                  <a:gd name="connsiteY147" fmla="*/ 1187450 h 1797050"/>
                  <a:gd name="connsiteX148" fmla="*/ 1909763 w 2363788"/>
                  <a:gd name="connsiteY148" fmla="*/ 1187450 h 1797050"/>
                  <a:gd name="connsiteX149" fmla="*/ 1909763 w 2363788"/>
                  <a:gd name="connsiteY149" fmla="*/ 1247775 h 1797050"/>
                  <a:gd name="connsiteX150" fmla="*/ 1925638 w 2363788"/>
                  <a:gd name="connsiteY150" fmla="*/ 1263650 h 1797050"/>
                  <a:gd name="connsiteX151" fmla="*/ 1935163 w 2363788"/>
                  <a:gd name="connsiteY151" fmla="*/ 1279525 h 1797050"/>
                  <a:gd name="connsiteX152" fmla="*/ 1944688 w 2363788"/>
                  <a:gd name="connsiteY152" fmla="*/ 1279525 h 1797050"/>
                  <a:gd name="connsiteX153" fmla="*/ 1935163 w 2363788"/>
                  <a:gd name="connsiteY153" fmla="*/ 1304925 h 1797050"/>
                  <a:gd name="connsiteX154" fmla="*/ 1954213 w 2363788"/>
                  <a:gd name="connsiteY154" fmla="*/ 1320800 h 1797050"/>
                  <a:gd name="connsiteX155" fmla="*/ 1951038 w 2363788"/>
                  <a:gd name="connsiteY155" fmla="*/ 1336675 h 1797050"/>
                  <a:gd name="connsiteX156" fmla="*/ 1906588 w 2363788"/>
                  <a:gd name="connsiteY156" fmla="*/ 1336675 h 1797050"/>
                  <a:gd name="connsiteX157" fmla="*/ 1903413 w 2363788"/>
                  <a:gd name="connsiteY157" fmla="*/ 1387475 h 1797050"/>
                  <a:gd name="connsiteX158" fmla="*/ 1903413 w 2363788"/>
                  <a:gd name="connsiteY158" fmla="*/ 1387475 h 1797050"/>
                  <a:gd name="connsiteX159" fmla="*/ 1903413 w 2363788"/>
                  <a:gd name="connsiteY159" fmla="*/ 1406525 h 1797050"/>
                  <a:gd name="connsiteX160" fmla="*/ 1938338 w 2363788"/>
                  <a:gd name="connsiteY160" fmla="*/ 1447800 h 1797050"/>
                  <a:gd name="connsiteX161" fmla="*/ 1992313 w 2363788"/>
                  <a:gd name="connsiteY161" fmla="*/ 1447800 h 1797050"/>
                  <a:gd name="connsiteX162" fmla="*/ 2062163 w 2363788"/>
                  <a:gd name="connsiteY162" fmla="*/ 1476375 h 1797050"/>
                  <a:gd name="connsiteX163" fmla="*/ 2062163 w 2363788"/>
                  <a:gd name="connsiteY163" fmla="*/ 1504950 h 1797050"/>
                  <a:gd name="connsiteX164" fmla="*/ 2036763 w 2363788"/>
                  <a:gd name="connsiteY164" fmla="*/ 1571625 h 1797050"/>
                  <a:gd name="connsiteX165" fmla="*/ 2065338 w 2363788"/>
                  <a:gd name="connsiteY165" fmla="*/ 1587500 h 1797050"/>
                  <a:gd name="connsiteX166" fmla="*/ 2106613 w 2363788"/>
                  <a:gd name="connsiteY166" fmla="*/ 1660525 h 1797050"/>
                  <a:gd name="connsiteX167" fmla="*/ 2055813 w 2363788"/>
                  <a:gd name="connsiteY167" fmla="*/ 1736725 h 1797050"/>
                  <a:gd name="connsiteX168" fmla="*/ 2030413 w 2363788"/>
                  <a:gd name="connsiteY168" fmla="*/ 1730375 h 1797050"/>
                  <a:gd name="connsiteX169" fmla="*/ 2008188 w 2363788"/>
                  <a:gd name="connsiteY169" fmla="*/ 1717675 h 1797050"/>
                  <a:gd name="connsiteX170" fmla="*/ 2001838 w 2363788"/>
                  <a:gd name="connsiteY170" fmla="*/ 1736725 h 1797050"/>
                  <a:gd name="connsiteX171" fmla="*/ 1960563 w 2363788"/>
                  <a:gd name="connsiteY171" fmla="*/ 1746250 h 1797050"/>
                  <a:gd name="connsiteX172" fmla="*/ 1954213 w 2363788"/>
                  <a:gd name="connsiteY172" fmla="*/ 1778000 h 1797050"/>
                  <a:gd name="connsiteX173" fmla="*/ 1903413 w 2363788"/>
                  <a:gd name="connsiteY173" fmla="*/ 1797050 h 1797050"/>
                  <a:gd name="connsiteX174" fmla="*/ 1881188 w 2363788"/>
                  <a:gd name="connsiteY174" fmla="*/ 1758950 h 1797050"/>
                  <a:gd name="connsiteX175" fmla="*/ 1843088 w 2363788"/>
                  <a:gd name="connsiteY175" fmla="*/ 1768475 h 1797050"/>
                  <a:gd name="connsiteX176" fmla="*/ 1846263 w 2363788"/>
                  <a:gd name="connsiteY176" fmla="*/ 1730375 h 1797050"/>
                  <a:gd name="connsiteX177" fmla="*/ 1827213 w 2363788"/>
                  <a:gd name="connsiteY177" fmla="*/ 1704975 h 1797050"/>
                  <a:gd name="connsiteX178" fmla="*/ 1862138 w 2363788"/>
                  <a:gd name="connsiteY178" fmla="*/ 1685925 h 1797050"/>
                  <a:gd name="connsiteX179" fmla="*/ 1804988 w 2363788"/>
                  <a:gd name="connsiteY179" fmla="*/ 1666875 h 1797050"/>
                  <a:gd name="connsiteX180" fmla="*/ 1792288 w 2363788"/>
                  <a:gd name="connsiteY180" fmla="*/ 1692275 h 1797050"/>
                  <a:gd name="connsiteX181" fmla="*/ 1747838 w 2363788"/>
                  <a:gd name="connsiteY181" fmla="*/ 1711325 h 1797050"/>
                  <a:gd name="connsiteX182" fmla="*/ 1741488 w 2363788"/>
                  <a:gd name="connsiteY182" fmla="*/ 1733550 h 1797050"/>
                  <a:gd name="connsiteX183" fmla="*/ 1725613 w 2363788"/>
                  <a:gd name="connsiteY183" fmla="*/ 1739900 h 1797050"/>
                  <a:gd name="connsiteX184" fmla="*/ 1703388 w 2363788"/>
                  <a:gd name="connsiteY184" fmla="*/ 1739900 h 1797050"/>
                  <a:gd name="connsiteX185" fmla="*/ 1716088 w 2363788"/>
                  <a:gd name="connsiteY185" fmla="*/ 1704975 h 1797050"/>
                  <a:gd name="connsiteX186" fmla="*/ 1741488 w 2363788"/>
                  <a:gd name="connsiteY186" fmla="*/ 1679575 h 1797050"/>
                  <a:gd name="connsiteX187" fmla="*/ 1731963 w 2363788"/>
                  <a:gd name="connsiteY187" fmla="*/ 1654175 h 1797050"/>
                  <a:gd name="connsiteX188" fmla="*/ 1709738 w 2363788"/>
                  <a:gd name="connsiteY188" fmla="*/ 1654175 h 1797050"/>
                  <a:gd name="connsiteX189" fmla="*/ 1697038 w 2363788"/>
                  <a:gd name="connsiteY189" fmla="*/ 1679575 h 1797050"/>
                  <a:gd name="connsiteX190" fmla="*/ 1665288 w 2363788"/>
                  <a:gd name="connsiteY190" fmla="*/ 1685925 h 1797050"/>
                  <a:gd name="connsiteX191" fmla="*/ 1630363 w 2363788"/>
                  <a:gd name="connsiteY191" fmla="*/ 1698625 h 1797050"/>
                  <a:gd name="connsiteX192" fmla="*/ 1601788 w 2363788"/>
                  <a:gd name="connsiteY192" fmla="*/ 1670050 h 1797050"/>
                  <a:gd name="connsiteX193" fmla="*/ 1598613 w 2363788"/>
                  <a:gd name="connsiteY193" fmla="*/ 1635125 h 1797050"/>
                  <a:gd name="connsiteX194" fmla="*/ 1570038 w 2363788"/>
                  <a:gd name="connsiteY194" fmla="*/ 1619250 h 1797050"/>
                  <a:gd name="connsiteX195" fmla="*/ 1560513 w 2363788"/>
                  <a:gd name="connsiteY195" fmla="*/ 1584325 h 1797050"/>
                  <a:gd name="connsiteX196" fmla="*/ 1519238 w 2363788"/>
                  <a:gd name="connsiteY196" fmla="*/ 1555750 h 1797050"/>
                  <a:gd name="connsiteX197" fmla="*/ 1500188 w 2363788"/>
                  <a:gd name="connsiteY197" fmla="*/ 1558925 h 1797050"/>
                  <a:gd name="connsiteX198" fmla="*/ 1468438 w 2363788"/>
                  <a:gd name="connsiteY198" fmla="*/ 1603375 h 1797050"/>
                  <a:gd name="connsiteX199" fmla="*/ 1420813 w 2363788"/>
                  <a:gd name="connsiteY199" fmla="*/ 1622425 h 1797050"/>
                  <a:gd name="connsiteX200" fmla="*/ 1395413 w 2363788"/>
                  <a:gd name="connsiteY200" fmla="*/ 1587500 h 1797050"/>
                  <a:gd name="connsiteX201" fmla="*/ 1370013 w 2363788"/>
                  <a:gd name="connsiteY201" fmla="*/ 1587500 h 1797050"/>
                  <a:gd name="connsiteX202" fmla="*/ 1271588 w 2363788"/>
                  <a:gd name="connsiteY202" fmla="*/ 1511300 h 1797050"/>
                  <a:gd name="connsiteX203" fmla="*/ 1277938 w 2363788"/>
                  <a:gd name="connsiteY203" fmla="*/ 1463675 h 1797050"/>
                  <a:gd name="connsiteX204" fmla="*/ 1239838 w 2363788"/>
                  <a:gd name="connsiteY204" fmla="*/ 1457325 h 1797050"/>
                  <a:gd name="connsiteX205" fmla="*/ 1223963 w 2363788"/>
                  <a:gd name="connsiteY205" fmla="*/ 1482725 h 1797050"/>
                  <a:gd name="connsiteX206" fmla="*/ 1189038 w 2363788"/>
                  <a:gd name="connsiteY206" fmla="*/ 1482725 h 1797050"/>
                  <a:gd name="connsiteX207" fmla="*/ 1141413 w 2363788"/>
                  <a:gd name="connsiteY207" fmla="*/ 1460500 h 1797050"/>
                  <a:gd name="connsiteX208" fmla="*/ 1093788 w 2363788"/>
                  <a:gd name="connsiteY208" fmla="*/ 1495425 h 1797050"/>
                  <a:gd name="connsiteX209" fmla="*/ 1100138 w 2363788"/>
                  <a:gd name="connsiteY209" fmla="*/ 1511300 h 1797050"/>
                  <a:gd name="connsiteX210" fmla="*/ 1081088 w 2363788"/>
                  <a:gd name="connsiteY210" fmla="*/ 1530350 h 1797050"/>
                  <a:gd name="connsiteX211" fmla="*/ 1036638 w 2363788"/>
                  <a:gd name="connsiteY211" fmla="*/ 1530350 h 1797050"/>
                  <a:gd name="connsiteX212" fmla="*/ 1008063 w 2363788"/>
                  <a:gd name="connsiteY212" fmla="*/ 1574800 h 1797050"/>
                  <a:gd name="connsiteX213" fmla="*/ 960438 w 2363788"/>
                  <a:gd name="connsiteY213" fmla="*/ 1571625 h 1797050"/>
                  <a:gd name="connsiteX214" fmla="*/ 954088 w 2363788"/>
                  <a:gd name="connsiteY214" fmla="*/ 1587500 h 1797050"/>
                  <a:gd name="connsiteX215" fmla="*/ 966788 w 2363788"/>
                  <a:gd name="connsiteY215" fmla="*/ 1670050 h 1797050"/>
                  <a:gd name="connsiteX216" fmla="*/ 941388 w 2363788"/>
                  <a:gd name="connsiteY216" fmla="*/ 1714500 h 1797050"/>
                  <a:gd name="connsiteX217" fmla="*/ 903288 w 2363788"/>
                  <a:gd name="connsiteY217" fmla="*/ 1720850 h 1797050"/>
                  <a:gd name="connsiteX218" fmla="*/ 900113 w 2363788"/>
                  <a:gd name="connsiteY218" fmla="*/ 1746250 h 1797050"/>
                  <a:gd name="connsiteX219" fmla="*/ 871538 w 2363788"/>
                  <a:gd name="connsiteY219" fmla="*/ 1746250 h 1797050"/>
                  <a:gd name="connsiteX220" fmla="*/ 855663 w 2363788"/>
                  <a:gd name="connsiteY220" fmla="*/ 1758950 h 1797050"/>
                  <a:gd name="connsiteX221" fmla="*/ 849313 w 2363788"/>
                  <a:gd name="connsiteY221" fmla="*/ 1771650 h 1797050"/>
                  <a:gd name="connsiteX222" fmla="*/ 830263 w 2363788"/>
                  <a:gd name="connsiteY222" fmla="*/ 1765300 h 1797050"/>
                  <a:gd name="connsiteX223" fmla="*/ 820738 w 2363788"/>
                  <a:gd name="connsiteY223" fmla="*/ 1752600 h 1797050"/>
                  <a:gd name="connsiteX224" fmla="*/ 792163 w 2363788"/>
                  <a:gd name="connsiteY224" fmla="*/ 1771650 h 1797050"/>
                  <a:gd name="connsiteX225" fmla="*/ 693738 w 2363788"/>
                  <a:gd name="connsiteY225" fmla="*/ 1701800 h 1797050"/>
                  <a:gd name="connsiteX226" fmla="*/ 652463 w 2363788"/>
                  <a:gd name="connsiteY226" fmla="*/ 1720850 h 1797050"/>
                  <a:gd name="connsiteX227" fmla="*/ 617538 w 2363788"/>
                  <a:gd name="connsiteY227" fmla="*/ 1685925 h 1797050"/>
                  <a:gd name="connsiteX228" fmla="*/ 582613 w 2363788"/>
                  <a:gd name="connsiteY228" fmla="*/ 1689100 h 1797050"/>
                  <a:gd name="connsiteX229" fmla="*/ 573088 w 2363788"/>
                  <a:gd name="connsiteY229" fmla="*/ 1609725 h 1797050"/>
                  <a:gd name="connsiteX230" fmla="*/ 525463 w 2363788"/>
                  <a:gd name="connsiteY230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96888 w 2363788"/>
                  <a:gd name="connsiteY2" fmla="*/ 1574800 h 1797050"/>
                  <a:gd name="connsiteX3" fmla="*/ 487363 w 2363788"/>
                  <a:gd name="connsiteY3" fmla="*/ 1584325 h 1797050"/>
                  <a:gd name="connsiteX4" fmla="*/ 465138 w 2363788"/>
                  <a:gd name="connsiteY4" fmla="*/ 1568450 h 1797050"/>
                  <a:gd name="connsiteX5" fmla="*/ 458788 w 2363788"/>
                  <a:gd name="connsiteY5" fmla="*/ 1558925 h 1797050"/>
                  <a:gd name="connsiteX6" fmla="*/ 439738 w 2363788"/>
                  <a:gd name="connsiteY6" fmla="*/ 1552575 h 1797050"/>
                  <a:gd name="connsiteX7" fmla="*/ 430213 w 2363788"/>
                  <a:gd name="connsiteY7" fmla="*/ 1549400 h 1797050"/>
                  <a:gd name="connsiteX8" fmla="*/ 420688 w 2363788"/>
                  <a:gd name="connsiteY8" fmla="*/ 1539875 h 1797050"/>
                  <a:gd name="connsiteX9" fmla="*/ 407988 w 2363788"/>
                  <a:gd name="connsiteY9" fmla="*/ 1530350 h 1797050"/>
                  <a:gd name="connsiteX10" fmla="*/ 363538 w 2363788"/>
                  <a:gd name="connsiteY10" fmla="*/ 1498600 h 1797050"/>
                  <a:gd name="connsiteX11" fmla="*/ 338138 w 2363788"/>
                  <a:gd name="connsiteY11" fmla="*/ 1492250 h 1797050"/>
                  <a:gd name="connsiteX12" fmla="*/ 300038 w 2363788"/>
                  <a:gd name="connsiteY12" fmla="*/ 1444625 h 1797050"/>
                  <a:gd name="connsiteX13" fmla="*/ 271463 w 2363788"/>
                  <a:gd name="connsiteY13" fmla="*/ 1444625 h 1797050"/>
                  <a:gd name="connsiteX14" fmla="*/ 271463 w 2363788"/>
                  <a:gd name="connsiteY14" fmla="*/ 1406525 h 1797050"/>
                  <a:gd name="connsiteX15" fmla="*/ 258763 w 2363788"/>
                  <a:gd name="connsiteY15" fmla="*/ 1387475 h 1797050"/>
                  <a:gd name="connsiteX16" fmla="*/ 258763 w 2363788"/>
                  <a:gd name="connsiteY16" fmla="*/ 1327150 h 1797050"/>
                  <a:gd name="connsiteX17" fmla="*/ 277813 w 2363788"/>
                  <a:gd name="connsiteY17" fmla="*/ 1209675 h 1797050"/>
                  <a:gd name="connsiteX18" fmla="*/ 258763 w 2363788"/>
                  <a:gd name="connsiteY18" fmla="*/ 1162050 h 1797050"/>
                  <a:gd name="connsiteX19" fmla="*/ 274638 w 2363788"/>
                  <a:gd name="connsiteY19" fmla="*/ 1120775 h 1797050"/>
                  <a:gd name="connsiteX20" fmla="*/ 258763 w 2363788"/>
                  <a:gd name="connsiteY20" fmla="*/ 1066800 h 1797050"/>
                  <a:gd name="connsiteX21" fmla="*/ 258763 w 2363788"/>
                  <a:gd name="connsiteY21" fmla="*/ 1025525 h 1797050"/>
                  <a:gd name="connsiteX22" fmla="*/ 227013 w 2363788"/>
                  <a:gd name="connsiteY22" fmla="*/ 984250 h 1797050"/>
                  <a:gd name="connsiteX23" fmla="*/ 246063 w 2363788"/>
                  <a:gd name="connsiteY23" fmla="*/ 949325 h 1797050"/>
                  <a:gd name="connsiteX24" fmla="*/ 246063 w 2363788"/>
                  <a:gd name="connsiteY24" fmla="*/ 911225 h 1797050"/>
                  <a:gd name="connsiteX25" fmla="*/ 284163 w 2363788"/>
                  <a:gd name="connsiteY25" fmla="*/ 895350 h 1797050"/>
                  <a:gd name="connsiteX26" fmla="*/ 325438 w 2363788"/>
                  <a:gd name="connsiteY26" fmla="*/ 901700 h 1797050"/>
                  <a:gd name="connsiteX27" fmla="*/ 331788 w 2363788"/>
                  <a:gd name="connsiteY27" fmla="*/ 850900 h 1797050"/>
                  <a:gd name="connsiteX28" fmla="*/ 354013 w 2363788"/>
                  <a:gd name="connsiteY28" fmla="*/ 812800 h 1797050"/>
                  <a:gd name="connsiteX29" fmla="*/ 401638 w 2363788"/>
                  <a:gd name="connsiteY29" fmla="*/ 819150 h 1797050"/>
                  <a:gd name="connsiteX30" fmla="*/ 442913 w 2363788"/>
                  <a:gd name="connsiteY30" fmla="*/ 784225 h 1797050"/>
                  <a:gd name="connsiteX31" fmla="*/ 442913 w 2363788"/>
                  <a:gd name="connsiteY31" fmla="*/ 733425 h 1797050"/>
                  <a:gd name="connsiteX32" fmla="*/ 474663 w 2363788"/>
                  <a:gd name="connsiteY32" fmla="*/ 698500 h 1797050"/>
                  <a:gd name="connsiteX33" fmla="*/ 420688 w 2363788"/>
                  <a:gd name="connsiteY33" fmla="*/ 682625 h 1797050"/>
                  <a:gd name="connsiteX34" fmla="*/ 395288 w 2363788"/>
                  <a:gd name="connsiteY34" fmla="*/ 650875 h 1797050"/>
                  <a:gd name="connsiteX35" fmla="*/ 366713 w 2363788"/>
                  <a:gd name="connsiteY35" fmla="*/ 666750 h 1797050"/>
                  <a:gd name="connsiteX36" fmla="*/ 342901 w 2363788"/>
                  <a:gd name="connsiteY36" fmla="*/ 663575 h 1797050"/>
                  <a:gd name="connsiteX37" fmla="*/ 354013 w 2363788"/>
                  <a:gd name="connsiteY37" fmla="*/ 628650 h 1797050"/>
                  <a:gd name="connsiteX38" fmla="*/ 341313 w 2363788"/>
                  <a:gd name="connsiteY38" fmla="*/ 600075 h 1797050"/>
                  <a:gd name="connsiteX39" fmla="*/ 367507 w 2363788"/>
                  <a:gd name="connsiteY39" fmla="*/ 585788 h 1797050"/>
                  <a:gd name="connsiteX40" fmla="*/ 373063 w 2363788"/>
                  <a:gd name="connsiteY40" fmla="*/ 561975 h 1797050"/>
                  <a:gd name="connsiteX41" fmla="*/ 334420 w 2363788"/>
                  <a:gd name="connsiteY41" fmla="*/ 548699 h 1797050"/>
                  <a:gd name="connsiteX42" fmla="*/ 265113 w 2363788"/>
                  <a:gd name="connsiteY42" fmla="*/ 535781 h 1797050"/>
                  <a:gd name="connsiteX43" fmla="*/ 223838 w 2363788"/>
                  <a:gd name="connsiteY43" fmla="*/ 511969 h 1797050"/>
                  <a:gd name="connsiteX44" fmla="*/ 182563 w 2363788"/>
                  <a:gd name="connsiteY44" fmla="*/ 473869 h 1797050"/>
                  <a:gd name="connsiteX45" fmla="*/ 177800 w 2363788"/>
                  <a:gd name="connsiteY45" fmla="*/ 415131 h 1797050"/>
                  <a:gd name="connsiteX46" fmla="*/ 128588 w 2363788"/>
                  <a:gd name="connsiteY46" fmla="*/ 415925 h 1797050"/>
                  <a:gd name="connsiteX47" fmla="*/ 92869 w 2363788"/>
                  <a:gd name="connsiteY47" fmla="*/ 403225 h 1797050"/>
                  <a:gd name="connsiteX48" fmla="*/ 77788 w 2363788"/>
                  <a:gd name="connsiteY48" fmla="*/ 422275 h 1797050"/>
                  <a:gd name="connsiteX49" fmla="*/ 39688 w 2363788"/>
                  <a:gd name="connsiteY49" fmla="*/ 420688 h 1797050"/>
                  <a:gd name="connsiteX50" fmla="*/ 0 w 2363788"/>
                  <a:gd name="connsiteY50" fmla="*/ 381794 h 1797050"/>
                  <a:gd name="connsiteX51" fmla="*/ 33338 w 2363788"/>
                  <a:gd name="connsiteY51" fmla="*/ 350838 h 1797050"/>
                  <a:gd name="connsiteX52" fmla="*/ 14288 w 2363788"/>
                  <a:gd name="connsiteY52" fmla="*/ 339725 h 1797050"/>
                  <a:gd name="connsiteX53" fmla="*/ 14288 w 2363788"/>
                  <a:gd name="connsiteY53" fmla="*/ 304800 h 1797050"/>
                  <a:gd name="connsiteX54" fmla="*/ 39688 w 2363788"/>
                  <a:gd name="connsiteY54" fmla="*/ 294481 h 1797050"/>
                  <a:gd name="connsiteX55" fmla="*/ 25400 w 2363788"/>
                  <a:gd name="connsiteY55" fmla="*/ 259556 h 1797050"/>
                  <a:gd name="connsiteX56" fmla="*/ 65883 w 2363788"/>
                  <a:gd name="connsiteY56" fmla="*/ 256381 h 1797050"/>
                  <a:gd name="connsiteX57" fmla="*/ 111126 w 2363788"/>
                  <a:gd name="connsiteY57" fmla="*/ 238125 h 1797050"/>
                  <a:gd name="connsiteX58" fmla="*/ 127794 w 2363788"/>
                  <a:gd name="connsiteY58" fmla="*/ 222250 h 1797050"/>
                  <a:gd name="connsiteX59" fmla="*/ 130969 w 2363788"/>
                  <a:gd name="connsiteY59" fmla="*/ 196057 h 1797050"/>
                  <a:gd name="connsiteX60" fmla="*/ 163513 w 2363788"/>
                  <a:gd name="connsiteY60" fmla="*/ 196850 h 1797050"/>
                  <a:gd name="connsiteX61" fmla="*/ 169863 w 2363788"/>
                  <a:gd name="connsiteY61" fmla="*/ 164306 h 1797050"/>
                  <a:gd name="connsiteX62" fmla="*/ 188913 w 2363788"/>
                  <a:gd name="connsiteY62" fmla="*/ 163513 h 1797050"/>
                  <a:gd name="connsiteX63" fmla="*/ 196057 w 2363788"/>
                  <a:gd name="connsiteY63" fmla="*/ 100806 h 1797050"/>
                  <a:gd name="connsiteX64" fmla="*/ 251619 w 2363788"/>
                  <a:gd name="connsiteY64" fmla="*/ 107950 h 1797050"/>
                  <a:gd name="connsiteX65" fmla="*/ 296863 w 2363788"/>
                  <a:gd name="connsiteY65" fmla="*/ 104775 h 1797050"/>
                  <a:gd name="connsiteX66" fmla="*/ 335757 w 2363788"/>
                  <a:gd name="connsiteY66" fmla="*/ 100807 h 1797050"/>
                  <a:gd name="connsiteX67" fmla="*/ 349251 w 2363788"/>
                  <a:gd name="connsiteY67" fmla="*/ 113507 h 1797050"/>
                  <a:gd name="connsiteX68" fmla="*/ 379412 w 2363788"/>
                  <a:gd name="connsiteY68" fmla="*/ 125413 h 1797050"/>
                  <a:gd name="connsiteX69" fmla="*/ 401638 w 2363788"/>
                  <a:gd name="connsiteY69" fmla="*/ 107950 h 1797050"/>
                  <a:gd name="connsiteX70" fmla="*/ 404813 w 2363788"/>
                  <a:gd name="connsiteY70" fmla="*/ 107950 h 1797050"/>
                  <a:gd name="connsiteX71" fmla="*/ 411163 w 2363788"/>
                  <a:gd name="connsiteY71" fmla="*/ 120650 h 1797050"/>
                  <a:gd name="connsiteX72" fmla="*/ 430213 w 2363788"/>
                  <a:gd name="connsiteY72" fmla="*/ 120650 h 1797050"/>
                  <a:gd name="connsiteX73" fmla="*/ 438151 w 2363788"/>
                  <a:gd name="connsiteY73" fmla="*/ 102394 h 1797050"/>
                  <a:gd name="connsiteX74" fmla="*/ 366713 w 2363788"/>
                  <a:gd name="connsiteY74" fmla="*/ 55563 h 1797050"/>
                  <a:gd name="connsiteX75" fmla="*/ 385763 w 2363788"/>
                  <a:gd name="connsiteY75" fmla="*/ 43656 h 1797050"/>
                  <a:gd name="connsiteX76" fmla="*/ 434976 w 2363788"/>
                  <a:gd name="connsiteY76" fmla="*/ 42862 h 1797050"/>
                  <a:gd name="connsiteX77" fmla="*/ 455613 w 2363788"/>
                  <a:gd name="connsiteY77" fmla="*/ 63500 h 1797050"/>
                  <a:gd name="connsiteX78" fmla="*/ 513557 w 2363788"/>
                  <a:gd name="connsiteY78" fmla="*/ 75406 h 1797050"/>
                  <a:gd name="connsiteX79" fmla="*/ 608013 w 2363788"/>
                  <a:gd name="connsiteY79" fmla="*/ 22225 h 1797050"/>
                  <a:gd name="connsiteX80" fmla="*/ 640557 w 2363788"/>
                  <a:gd name="connsiteY80" fmla="*/ 31750 h 1797050"/>
                  <a:gd name="connsiteX81" fmla="*/ 646113 w 2363788"/>
                  <a:gd name="connsiteY81" fmla="*/ 0 h 1797050"/>
                  <a:gd name="connsiteX82" fmla="*/ 716757 w 2363788"/>
                  <a:gd name="connsiteY82" fmla="*/ 5556 h 1797050"/>
                  <a:gd name="connsiteX83" fmla="*/ 725488 w 2363788"/>
                  <a:gd name="connsiteY83" fmla="*/ 31750 h 1797050"/>
                  <a:gd name="connsiteX84" fmla="*/ 752476 w 2363788"/>
                  <a:gd name="connsiteY84" fmla="*/ 63500 h 1797050"/>
                  <a:gd name="connsiteX85" fmla="*/ 767556 w 2363788"/>
                  <a:gd name="connsiteY85" fmla="*/ 44450 h 1797050"/>
                  <a:gd name="connsiteX86" fmla="*/ 808038 w 2363788"/>
                  <a:gd name="connsiteY86" fmla="*/ 41275 h 1797050"/>
                  <a:gd name="connsiteX87" fmla="*/ 827088 w 2363788"/>
                  <a:gd name="connsiteY87" fmla="*/ 34925 h 1797050"/>
                  <a:gd name="connsiteX88" fmla="*/ 846138 w 2363788"/>
                  <a:gd name="connsiteY88" fmla="*/ 6350 h 1797050"/>
                  <a:gd name="connsiteX89" fmla="*/ 889794 w 2363788"/>
                  <a:gd name="connsiteY89" fmla="*/ 12700 h 1797050"/>
                  <a:gd name="connsiteX90" fmla="*/ 902494 w 2363788"/>
                  <a:gd name="connsiteY90" fmla="*/ 83344 h 1797050"/>
                  <a:gd name="connsiteX91" fmla="*/ 954088 w 2363788"/>
                  <a:gd name="connsiteY91" fmla="*/ 123825 h 1797050"/>
                  <a:gd name="connsiteX92" fmla="*/ 998538 w 2363788"/>
                  <a:gd name="connsiteY92" fmla="*/ 203200 h 1797050"/>
                  <a:gd name="connsiteX93" fmla="*/ 1039020 w 2363788"/>
                  <a:gd name="connsiteY93" fmla="*/ 228600 h 1797050"/>
                  <a:gd name="connsiteX94" fmla="*/ 1075532 w 2363788"/>
                  <a:gd name="connsiteY94" fmla="*/ 230981 h 1797050"/>
                  <a:gd name="connsiteX95" fmla="*/ 1130830 w 2363788"/>
                  <a:gd name="connsiteY95" fmla="*/ 283633 h 1797050"/>
                  <a:gd name="connsiteX96" fmla="*/ 1171046 w 2363788"/>
                  <a:gd name="connsiteY96" fmla="*/ 281517 h 1797050"/>
                  <a:gd name="connsiteX97" fmla="*/ 1208088 w 2363788"/>
                  <a:gd name="connsiteY97" fmla="*/ 317500 h 1797050"/>
                  <a:gd name="connsiteX98" fmla="*/ 1208088 w 2363788"/>
                  <a:gd name="connsiteY98" fmla="*/ 346075 h 1797050"/>
                  <a:gd name="connsiteX99" fmla="*/ 1281113 w 2363788"/>
                  <a:gd name="connsiteY99" fmla="*/ 384175 h 1797050"/>
                  <a:gd name="connsiteX100" fmla="*/ 1303338 w 2363788"/>
                  <a:gd name="connsiteY100" fmla="*/ 416983 h 1797050"/>
                  <a:gd name="connsiteX101" fmla="*/ 1284288 w 2363788"/>
                  <a:gd name="connsiteY101" fmla="*/ 460375 h 1797050"/>
                  <a:gd name="connsiteX102" fmla="*/ 1338263 w 2363788"/>
                  <a:gd name="connsiteY102" fmla="*/ 504825 h 1797050"/>
                  <a:gd name="connsiteX103" fmla="*/ 1380332 w 2363788"/>
                  <a:gd name="connsiteY103" fmla="*/ 503238 h 1797050"/>
                  <a:gd name="connsiteX104" fmla="*/ 1404938 w 2363788"/>
                  <a:gd name="connsiteY104" fmla="*/ 530225 h 1797050"/>
                  <a:gd name="connsiteX105" fmla="*/ 1435895 w 2363788"/>
                  <a:gd name="connsiteY105" fmla="*/ 526475 h 1797050"/>
                  <a:gd name="connsiteX106" fmla="*/ 1470026 w 2363788"/>
                  <a:gd name="connsiteY106" fmla="*/ 548578 h 1797050"/>
                  <a:gd name="connsiteX107" fmla="*/ 1493838 w 2363788"/>
                  <a:gd name="connsiteY107" fmla="*/ 590550 h 1797050"/>
                  <a:gd name="connsiteX108" fmla="*/ 1481932 w 2363788"/>
                  <a:gd name="connsiteY108" fmla="*/ 612775 h 1797050"/>
                  <a:gd name="connsiteX109" fmla="*/ 1452563 w 2363788"/>
                  <a:gd name="connsiteY109" fmla="*/ 622300 h 1797050"/>
                  <a:gd name="connsiteX110" fmla="*/ 1512888 w 2363788"/>
                  <a:gd name="connsiteY110" fmla="*/ 638175 h 1797050"/>
                  <a:gd name="connsiteX111" fmla="*/ 1583532 w 2363788"/>
                  <a:gd name="connsiteY111" fmla="*/ 619919 h 1797050"/>
                  <a:gd name="connsiteX112" fmla="*/ 1624013 w 2363788"/>
                  <a:gd name="connsiteY112" fmla="*/ 613569 h 1797050"/>
                  <a:gd name="connsiteX113" fmla="*/ 1624807 w 2363788"/>
                  <a:gd name="connsiteY113" fmla="*/ 587375 h 1797050"/>
                  <a:gd name="connsiteX114" fmla="*/ 1643063 w 2363788"/>
                  <a:gd name="connsiteY114" fmla="*/ 593725 h 1797050"/>
                  <a:gd name="connsiteX115" fmla="*/ 1700213 w 2363788"/>
                  <a:gd name="connsiteY115" fmla="*/ 611981 h 1797050"/>
                  <a:gd name="connsiteX116" fmla="*/ 1705769 w 2363788"/>
                  <a:gd name="connsiteY116" fmla="*/ 575469 h 1797050"/>
                  <a:gd name="connsiteX117" fmla="*/ 1725613 w 2363788"/>
                  <a:gd name="connsiteY117" fmla="*/ 565150 h 1797050"/>
                  <a:gd name="connsiteX118" fmla="*/ 1804988 w 2363788"/>
                  <a:gd name="connsiteY118" fmla="*/ 508000 h 1797050"/>
                  <a:gd name="connsiteX119" fmla="*/ 1887538 w 2363788"/>
                  <a:gd name="connsiteY119" fmla="*/ 485775 h 1797050"/>
                  <a:gd name="connsiteX120" fmla="*/ 1954213 w 2363788"/>
                  <a:gd name="connsiteY120" fmla="*/ 415925 h 1797050"/>
                  <a:gd name="connsiteX121" fmla="*/ 1978819 w 2363788"/>
                  <a:gd name="connsiteY121" fmla="*/ 409575 h 1797050"/>
                  <a:gd name="connsiteX122" fmla="*/ 2008188 w 2363788"/>
                  <a:gd name="connsiteY122" fmla="*/ 396875 h 1797050"/>
                  <a:gd name="connsiteX123" fmla="*/ 2058194 w 2363788"/>
                  <a:gd name="connsiteY123" fmla="*/ 411956 h 1797050"/>
                  <a:gd name="connsiteX124" fmla="*/ 2079626 w 2363788"/>
                  <a:gd name="connsiteY124" fmla="*/ 452437 h 1797050"/>
                  <a:gd name="connsiteX125" fmla="*/ 2135188 w 2363788"/>
                  <a:gd name="connsiteY125" fmla="*/ 504825 h 1797050"/>
                  <a:gd name="connsiteX126" fmla="*/ 2196307 w 2363788"/>
                  <a:gd name="connsiteY126" fmla="*/ 536575 h 1797050"/>
                  <a:gd name="connsiteX127" fmla="*/ 2250282 w 2363788"/>
                  <a:gd name="connsiteY127" fmla="*/ 523081 h 1797050"/>
                  <a:gd name="connsiteX128" fmla="*/ 2267744 w 2363788"/>
                  <a:gd name="connsiteY128" fmla="*/ 531019 h 1797050"/>
                  <a:gd name="connsiteX129" fmla="*/ 2276475 w 2363788"/>
                  <a:gd name="connsiteY129" fmla="*/ 573881 h 1797050"/>
                  <a:gd name="connsiteX130" fmla="*/ 2325688 w 2363788"/>
                  <a:gd name="connsiteY130" fmla="*/ 606425 h 1797050"/>
                  <a:gd name="connsiteX131" fmla="*/ 2363788 w 2363788"/>
                  <a:gd name="connsiteY131" fmla="*/ 644525 h 1797050"/>
                  <a:gd name="connsiteX132" fmla="*/ 2312445 w 2363788"/>
                  <a:gd name="connsiteY132" fmla="*/ 772537 h 1797050"/>
                  <a:gd name="connsiteX133" fmla="*/ 2274888 w 2363788"/>
                  <a:gd name="connsiteY133" fmla="*/ 895350 h 1797050"/>
                  <a:gd name="connsiteX134" fmla="*/ 2249488 w 2363788"/>
                  <a:gd name="connsiteY134" fmla="*/ 949325 h 1797050"/>
                  <a:gd name="connsiteX135" fmla="*/ 2198688 w 2363788"/>
                  <a:gd name="connsiteY135" fmla="*/ 949325 h 1797050"/>
                  <a:gd name="connsiteX136" fmla="*/ 2176463 w 2363788"/>
                  <a:gd name="connsiteY136" fmla="*/ 993775 h 1797050"/>
                  <a:gd name="connsiteX137" fmla="*/ 2176463 w 2363788"/>
                  <a:gd name="connsiteY137" fmla="*/ 993775 h 1797050"/>
                  <a:gd name="connsiteX138" fmla="*/ 2182813 w 2363788"/>
                  <a:gd name="connsiteY138" fmla="*/ 1022350 h 1797050"/>
                  <a:gd name="connsiteX139" fmla="*/ 2147888 w 2363788"/>
                  <a:gd name="connsiteY139" fmla="*/ 1031875 h 1797050"/>
                  <a:gd name="connsiteX140" fmla="*/ 2097088 w 2363788"/>
                  <a:gd name="connsiteY140" fmla="*/ 1019175 h 1797050"/>
                  <a:gd name="connsiteX141" fmla="*/ 2103438 w 2363788"/>
                  <a:gd name="connsiteY141" fmla="*/ 1073150 h 1797050"/>
                  <a:gd name="connsiteX142" fmla="*/ 2116138 w 2363788"/>
                  <a:gd name="connsiteY142" fmla="*/ 1117600 h 1797050"/>
                  <a:gd name="connsiteX143" fmla="*/ 2052638 w 2363788"/>
                  <a:gd name="connsiteY143" fmla="*/ 1152525 h 1797050"/>
                  <a:gd name="connsiteX144" fmla="*/ 2068513 w 2363788"/>
                  <a:gd name="connsiteY144" fmla="*/ 1174750 h 1797050"/>
                  <a:gd name="connsiteX145" fmla="*/ 2049463 w 2363788"/>
                  <a:gd name="connsiteY145" fmla="*/ 1196975 h 1797050"/>
                  <a:gd name="connsiteX146" fmla="*/ 1970088 w 2363788"/>
                  <a:gd name="connsiteY146" fmla="*/ 1171575 h 1797050"/>
                  <a:gd name="connsiteX147" fmla="*/ 1944688 w 2363788"/>
                  <a:gd name="connsiteY147" fmla="*/ 1187450 h 1797050"/>
                  <a:gd name="connsiteX148" fmla="*/ 1909763 w 2363788"/>
                  <a:gd name="connsiteY148" fmla="*/ 1187450 h 1797050"/>
                  <a:gd name="connsiteX149" fmla="*/ 1909763 w 2363788"/>
                  <a:gd name="connsiteY149" fmla="*/ 1247775 h 1797050"/>
                  <a:gd name="connsiteX150" fmla="*/ 1925638 w 2363788"/>
                  <a:gd name="connsiteY150" fmla="*/ 1263650 h 1797050"/>
                  <a:gd name="connsiteX151" fmla="*/ 1935163 w 2363788"/>
                  <a:gd name="connsiteY151" fmla="*/ 1279525 h 1797050"/>
                  <a:gd name="connsiteX152" fmla="*/ 1944688 w 2363788"/>
                  <a:gd name="connsiteY152" fmla="*/ 1279525 h 1797050"/>
                  <a:gd name="connsiteX153" fmla="*/ 1935163 w 2363788"/>
                  <a:gd name="connsiteY153" fmla="*/ 1304925 h 1797050"/>
                  <a:gd name="connsiteX154" fmla="*/ 1954213 w 2363788"/>
                  <a:gd name="connsiteY154" fmla="*/ 1320800 h 1797050"/>
                  <a:gd name="connsiteX155" fmla="*/ 1951038 w 2363788"/>
                  <a:gd name="connsiteY155" fmla="*/ 1336675 h 1797050"/>
                  <a:gd name="connsiteX156" fmla="*/ 1906588 w 2363788"/>
                  <a:gd name="connsiteY156" fmla="*/ 1336675 h 1797050"/>
                  <a:gd name="connsiteX157" fmla="*/ 1903413 w 2363788"/>
                  <a:gd name="connsiteY157" fmla="*/ 1387475 h 1797050"/>
                  <a:gd name="connsiteX158" fmla="*/ 1903413 w 2363788"/>
                  <a:gd name="connsiteY158" fmla="*/ 1387475 h 1797050"/>
                  <a:gd name="connsiteX159" fmla="*/ 1903413 w 2363788"/>
                  <a:gd name="connsiteY159" fmla="*/ 1406525 h 1797050"/>
                  <a:gd name="connsiteX160" fmla="*/ 1938338 w 2363788"/>
                  <a:gd name="connsiteY160" fmla="*/ 1447800 h 1797050"/>
                  <a:gd name="connsiteX161" fmla="*/ 1992313 w 2363788"/>
                  <a:gd name="connsiteY161" fmla="*/ 1447800 h 1797050"/>
                  <a:gd name="connsiteX162" fmla="*/ 2062163 w 2363788"/>
                  <a:gd name="connsiteY162" fmla="*/ 1476375 h 1797050"/>
                  <a:gd name="connsiteX163" fmla="*/ 2062163 w 2363788"/>
                  <a:gd name="connsiteY163" fmla="*/ 1504950 h 1797050"/>
                  <a:gd name="connsiteX164" fmla="*/ 2036763 w 2363788"/>
                  <a:gd name="connsiteY164" fmla="*/ 1571625 h 1797050"/>
                  <a:gd name="connsiteX165" fmla="*/ 2065338 w 2363788"/>
                  <a:gd name="connsiteY165" fmla="*/ 1587500 h 1797050"/>
                  <a:gd name="connsiteX166" fmla="*/ 2106613 w 2363788"/>
                  <a:gd name="connsiteY166" fmla="*/ 1660525 h 1797050"/>
                  <a:gd name="connsiteX167" fmla="*/ 2055813 w 2363788"/>
                  <a:gd name="connsiteY167" fmla="*/ 1736725 h 1797050"/>
                  <a:gd name="connsiteX168" fmla="*/ 2030413 w 2363788"/>
                  <a:gd name="connsiteY168" fmla="*/ 1730375 h 1797050"/>
                  <a:gd name="connsiteX169" fmla="*/ 2008188 w 2363788"/>
                  <a:gd name="connsiteY169" fmla="*/ 1717675 h 1797050"/>
                  <a:gd name="connsiteX170" fmla="*/ 2001838 w 2363788"/>
                  <a:gd name="connsiteY170" fmla="*/ 1736725 h 1797050"/>
                  <a:gd name="connsiteX171" fmla="*/ 1960563 w 2363788"/>
                  <a:gd name="connsiteY171" fmla="*/ 1746250 h 1797050"/>
                  <a:gd name="connsiteX172" fmla="*/ 1954213 w 2363788"/>
                  <a:gd name="connsiteY172" fmla="*/ 1778000 h 1797050"/>
                  <a:gd name="connsiteX173" fmla="*/ 1903413 w 2363788"/>
                  <a:gd name="connsiteY173" fmla="*/ 1797050 h 1797050"/>
                  <a:gd name="connsiteX174" fmla="*/ 1881188 w 2363788"/>
                  <a:gd name="connsiteY174" fmla="*/ 1758950 h 1797050"/>
                  <a:gd name="connsiteX175" fmla="*/ 1843088 w 2363788"/>
                  <a:gd name="connsiteY175" fmla="*/ 1768475 h 1797050"/>
                  <a:gd name="connsiteX176" fmla="*/ 1846263 w 2363788"/>
                  <a:gd name="connsiteY176" fmla="*/ 1730375 h 1797050"/>
                  <a:gd name="connsiteX177" fmla="*/ 1827213 w 2363788"/>
                  <a:gd name="connsiteY177" fmla="*/ 1704975 h 1797050"/>
                  <a:gd name="connsiteX178" fmla="*/ 1862138 w 2363788"/>
                  <a:gd name="connsiteY178" fmla="*/ 1685925 h 1797050"/>
                  <a:gd name="connsiteX179" fmla="*/ 1804988 w 2363788"/>
                  <a:gd name="connsiteY179" fmla="*/ 1666875 h 1797050"/>
                  <a:gd name="connsiteX180" fmla="*/ 1792288 w 2363788"/>
                  <a:gd name="connsiteY180" fmla="*/ 1692275 h 1797050"/>
                  <a:gd name="connsiteX181" fmla="*/ 1747838 w 2363788"/>
                  <a:gd name="connsiteY181" fmla="*/ 1711325 h 1797050"/>
                  <a:gd name="connsiteX182" fmla="*/ 1741488 w 2363788"/>
                  <a:gd name="connsiteY182" fmla="*/ 1733550 h 1797050"/>
                  <a:gd name="connsiteX183" fmla="*/ 1725613 w 2363788"/>
                  <a:gd name="connsiteY183" fmla="*/ 1739900 h 1797050"/>
                  <a:gd name="connsiteX184" fmla="*/ 1703388 w 2363788"/>
                  <a:gd name="connsiteY184" fmla="*/ 1739900 h 1797050"/>
                  <a:gd name="connsiteX185" fmla="*/ 1716088 w 2363788"/>
                  <a:gd name="connsiteY185" fmla="*/ 1704975 h 1797050"/>
                  <a:gd name="connsiteX186" fmla="*/ 1741488 w 2363788"/>
                  <a:gd name="connsiteY186" fmla="*/ 1679575 h 1797050"/>
                  <a:gd name="connsiteX187" fmla="*/ 1731963 w 2363788"/>
                  <a:gd name="connsiteY187" fmla="*/ 1654175 h 1797050"/>
                  <a:gd name="connsiteX188" fmla="*/ 1709738 w 2363788"/>
                  <a:gd name="connsiteY188" fmla="*/ 1654175 h 1797050"/>
                  <a:gd name="connsiteX189" fmla="*/ 1697038 w 2363788"/>
                  <a:gd name="connsiteY189" fmla="*/ 1679575 h 1797050"/>
                  <a:gd name="connsiteX190" fmla="*/ 1665288 w 2363788"/>
                  <a:gd name="connsiteY190" fmla="*/ 1685925 h 1797050"/>
                  <a:gd name="connsiteX191" fmla="*/ 1630363 w 2363788"/>
                  <a:gd name="connsiteY191" fmla="*/ 1698625 h 1797050"/>
                  <a:gd name="connsiteX192" fmla="*/ 1601788 w 2363788"/>
                  <a:gd name="connsiteY192" fmla="*/ 1670050 h 1797050"/>
                  <a:gd name="connsiteX193" fmla="*/ 1598613 w 2363788"/>
                  <a:gd name="connsiteY193" fmla="*/ 1635125 h 1797050"/>
                  <a:gd name="connsiteX194" fmla="*/ 1570038 w 2363788"/>
                  <a:gd name="connsiteY194" fmla="*/ 1619250 h 1797050"/>
                  <a:gd name="connsiteX195" fmla="*/ 1560513 w 2363788"/>
                  <a:gd name="connsiteY195" fmla="*/ 1584325 h 1797050"/>
                  <a:gd name="connsiteX196" fmla="*/ 1519238 w 2363788"/>
                  <a:gd name="connsiteY196" fmla="*/ 1555750 h 1797050"/>
                  <a:gd name="connsiteX197" fmla="*/ 1500188 w 2363788"/>
                  <a:gd name="connsiteY197" fmla="*/ 1558925 h 1797050"/>
                  <a:gd name="connsiteX198" fmla="*/ 1468438 w 2363788"/>
                  <a:gd name="connsiteY198" fmla="*/ 1603375 h 1797050"/>
                  <a:gd name="connsiteX199" fmla="*/ 1420813 w 2363788"/>
                  <a:gd name="connsiteY199" fmla="*/ 1622425 h 1797050"/>
                  <a:gd name="connsiteX200" fmla="*/ 1395413 w 2363788"/>
                  <a:gd name="connsiteY200" fmla="*/ 1587500 h 1797050"/>
                  <a:gd name="connsiteX201" fmla="*/ 1370013 w 2363788"/>
                  <a:gd name="connsiteY201" fmla="*/ 1587500 h 1797050"/>
                  <a:gd name="connsiteX202" fmla="*/ 1271588 w 2363788"/>
                  <a:gd name="connsiteY202" fmla="*/ 1511300 h 1797050"/>
                  <a:gd name="connsiteX203" fmla="*/ 1277938 w 2363788"/>
                  <a:gd name="connsiteY203" fmla="*/ 1463675 h 1797050"/>
                  <a:gd name="connsiteX204" fmla="*/ 1239838 w 2363788"/>
                  <a:gd name="connsiteY204" fmla="*/ 1457325 h 1797050"/>
                  <a:gd name="connsiteX205" fmla="*/ 1223963 w 2363788"/>
                  <a:gd name="connsiteY205" fmla="*/ 1482725 h 1797050"/>
                  <a:gd name="connsiteX206" fmla="*/ 1189038 w 2363788"/>
                  <a:gd name="connsiteY206" fmla="*/ 1482725 h 1797050"/>
                  <a:gd name="connsiteX207" fmla="*/ 1141413 w 2363788"/>
                  <a:gd name="connsiteY207" fmla="*/ 1460500 h 1797050"/>
                  <a:gd name="connsiteX208" fmla="*/ 1093788 w 2363788"/>
                  <a:gd name="connsiteY208" fmla="*/ 1495425 h 1797050"/>
                  <a:gd name="connsiteX209" fmla="*/ 1100138 w 2363788"/>
                  <a:gd name="connsiteY209" fmla="*/ 1511300 h 1797050"/>
                  <a:gd name="connsiteX210" fmla="*/ 1081088 w 2363788"/>
                  <a:gd name="connsiteY210" fmla="*/ 1530350 h 1797050"/>
                  <a:gd name="connsiteX211" fmla="*/ 1036638 w 2363788"/>
                  <a:gd name="connsiteY211" fmla="*/ 1530350 h 1797050"/>
                  <a:gd name="connsiteX212" fmla="*/ 1008063 w 2363788"/>
                  <a:gd name="connsiteY212" fmla="*/ 1574800 h 1797050"/>
                  <a:gd name="connsiteX213" fmla="*/ 960438 w 2363788"/>
                  <a:gd name="connsiteY213" fmla="*/ 1571625 h 1797050"/>
                  <a:gd name="connsiteX214" fmla="*/ 954088 w 2363788"/>
                  <a:gd name="connsiteY214" fmla="*/ 1587500 h 1797050"/>
                  <a:gd name="connsiteX215" fmla="*/ 966788 w 2363788"/>
                  <a:gd name="connsiteY215" fmla="*/ 1670050 h 1797050"/>
                  <a:gd name="connsiteX216" fmla="*/ 941388 w 2363788"/>
                  <a:gd name="connsiteY216" fmla="*/ 1714500 h 1797050"/>
                  <a:gd name="connsiteX217" fmla="*/ 903288 w 2363788"/>
                  <a:gd name="connsiteY217" fmla="*/ 1720850 h 1797050"/>
                  <a:gd name="connsiteX218" fmla="*/ 900113 w 2363788"/>
                  <a:gd name="connsiteY218" fmla="*/ 1746250 h 1797050"/>
                  <a:gd name="connsiteX219" fmla="*/ 871538 w 2363788"/>
                  <a:gd name="connsiteY219" fmla="*/ 1746250 h 1797050"/>
                  <a:gd name="connsiteX220" fmla="*/ 855663 w 2363788"/>
                  <a:gd name="connsiteY220" fmla="*/ 1758950 h 1797050"/>
                  <a:gd name="connsiteX221" fmla="*/ 849313 w 2363788"/>
                  <a:gd name="connsiteY221" fmla="*/ 1771650 h 1797050"/>
                  <a:gd name="connsiteX222" fmla="*/ 830263 w 2363788"/>
                  <a:gd name="connsiteY222" fmla="*/ 1765300 h 1797050"/>
                  <a:gd name="connsiteX223" fmla="*/ 820738 w 2363788"/>
                  <a:gd name="connsiteY223" fmla="*/ 1752600 h 1797050"/>
                  <a:gd name="connsiteX224" fmla="*/ 792163 w 2363788"/>
                  <a:gd name="connsiteY224" fmla="*/ 1771650 h 1797050"/>
                  <a:gd name="connsiteX225" fmla="*/ 693738 w 2363788"/>
                  <a:gd name="connsiteY225" fmla="*/ 1701800 h 1797050"/>
                  <a:gd name="connsiteX226" fmla="*/ 652463 w 2363788"/>
                  <a:gd name="connsiteY226" fmla="*/ 1720850 h 1797050"/>
                  <a:gd name="connsiteX227" fmla="*/ 617538 w 2363788"/>
                  <a:gd name="connsiteY227" fmla="*/ 1685925 h 1797050"/>
                  <a:gd name="connsiteX228" fmla="*/ 582613 w 2363788"/>
                  <a:gd name="connsiteY228" fmla="*/ 1689100 h 1797050"/>
                  <a:gd name="connsiteX229" fmla="*/ 573088 w 2363788"/>
                  <a:gd name="connsiteY229" fmla="*/ 1609725 h 1797050"/>
                  <a:gd name="connsiteX230" fmla="*/ 525463 w 2363788"/>
                  <a:gd name="connsiteY230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96888 w 2363788"/>
                  <a:gd name="connsiteY2" fmla="*/ 1574800 h 1797050"/>
                  <a:gd name="connsiteX3" fmla="*/ 487363 w 2363788"/>
                  <a:gd name="connsiteY3" fmla="*/ 1584325 h 1797050"/>
                  <a:gd name="connsiteX4" fmla="*/ 465138 w 2363788"/>
                  <a:gd name="connsiteY4" fmla="*/ 1568450 h 1797050"/>
                  <a:gd name="connsiteX5" fmla="*/ 458788 w 2363788"/>
                  <a:gd name="connsiteY5" fmla="*/ 1558925 h 1797050"/>
                  <a:gd name="connsiteX6" fmla="*/ 439738 w 2363788"/>
                  <a:gd name="connsiteY6" fmla="*/ 1552575 h 1797050"/>
                  <a:gd name="connsiteX7" fmla="*/ 430213 w 2363788"/>
                  <a:gd name="connsiteY7" fmla="*/ 1549400 h 1797050"/>
                  <a:gd name="connsiteX8" fmla="*/ 420688 w 2363788"/>
                  <a:gd name="connsiteY8" fmla="*/ 1539875 h 1797050"/>
                  <a:gd name="connsiteX9" fmla="*/ 407988 w 2363788"/>
                  <a:gd name="connsiteY9" fmla="*/ 1530350 h 1797050"/>
                  <a:gd name="connsiteX10" fmla="*/ 363538 w 2363788"/>
                  <a:gd name="connsiteY10" fmla="*/ 1498600 h 1797050"/>
                  <a:gd name="connsiteX11" fmla="*/ 338138 w 2363788"/>
                  <a:gd name="connsiteY11" fmla="*/ 1492250 h 1797050"/>
                  <a:gd name="connsiteX12" fmla="*/ 300038 w 2363788"/>
                  <a:gd name="connsiteY12" fmla="*/ 1444625 h 1797050"/>
                  <a:gd name="connsiteX13" fmla="*/ 271463 w 2363788"/>
                  <a:gd name="connsiteY13" fmla="*/ 1444625 h 1797050"/>
                  <a:gd name="connsiteX14" fmla="*/ 271463 w 2363788"/>
                  <a:gd name="connsiteY14" fmla="*/ 1406525 h 1797050"/>
                  <a:gd name="connsiteX15" fmla="*/ 258763 w 2363788"/>
                  <a:gd name="connsiteY15" fmla="*/ 1387475 h 1797050"/>
                  <a:gd name="connsiteX16" fmla="*/ 258763 w 2363788"/>
                  <a:gd name="connsiteY16" fmla="*/ 1327150 h 1797050"/>
                  <a:gd name="connsiteX17" fmla="*/ 277813 w 2363788"/>
                  <a:gd name="connsiteY17" fmla="*/ 1209675 h 1797050"/>
                  <a:gd name="connsiteX18" fmla="*/ 258763 w 2363788"/>
                  <a:gd name="connsiteY18" fmla="*/ 1162050 h 1797050"/>
                  <a:gd name="connsiteX19" fmla="*/ 274638 w 2363788"/>
                  <a:gd name="connsiteY19" fmla="*/ 1120775 h 1797050"/>
                  <a:gd name="connsiteX20" fmla="*/ 258763 w 2363788"/>
                  <a:gd name="connsiteY20" fmla="*/ 1066800 h 1797050"/>
                  <a:gd name="connsiteX21" fmla="*/ 258763 w 2363788"/>
                  <a:gd name="connsiteY21" fmla="*/ 1025525 h 1797050"/>
                  <a:gd name="connsiteX22" fmla="*/ 227013 w 2363788"/>
                  <a:gd name="connsiteY22" fmla="*/ 984250 h 1797050"/>
                  <a:gd name="connsiteX23" fmla="*/ 246063 w 2363788"/>
                  <a:gd name="connsiteY23" fmla="*/ 949325 h 1797050"/>
                  <a:gd name="connsiteX24" fmla="*/ 246063 w 2363788"/>
                  <a:gd name="connsiteY24" fmla="*/ 911225 h 1797050"/>
                  <a:gd name="connsiteX25" fmla="*/ 284163 w 2363788"/>
                  <a:gd name="connsiteY25" fmla="*/ 895350 h 1797050"/>
                  <a:gd name="connsiteX26" fmla="*/ 325438 w 2363788"/>
                  <a:gd name="connsiteY26" fmla="*/ 901700 h 1797050"/>
                  <a:gd name="connsiteX27" fmla="*/ 331788 w 2363788"/>
                  <a:gd name="connsiteY27" fmla="*/ 850900 h 1797050"/>
                  <a:gd name="connsiteX28" fmla="*/ 354013 w 2363788"/>
                  <a:gd name="connsiteY28" fmla="*/ 812800 h 1797050"/>
                  <a:gd name="connsiteX29" fmla="*/ 401638 w 2363788"/>
                  <a:gd name="connsiteY29" fmla="*/ 819150 h 1797050"/>
                  <a:gd name="connsiteX30" fmla="*/ 442913 w 2363788"/>
                  <a:gd name="connsiteY30" fmla="*/ 784225 h 1797050"/>
                  <a:gd name="connsiteX31" fmla="*/ 442913 w 2363788"/>
                  <a:gd name="connsiteY31" fmla="*/ 733425 h 1797050"/>
                  <a:gd name="connsiteX32" fmla="*/ 474663 w 2363788"/>
                  <a:gd name="connsiteY32" fmla="*/ 698500 h 1797050"/>
                  <a:gd name="connsiteX33" fmla="*/ 420688 w 2363788"/>
                  <a:gd name="connsiteY33" fmla="*/ 682625 h 1797050"/>
                  <a:gd name="connsiteX34" fmla="*/ 395288 w 2363788"/>
                  <a:gd name="connsiteY34" fmla="*/ 650875 h 1797050"/>
                  <a:gd name="connsiteX35" fmla="*/ 374650 w 2363788"/>
                  <a:gd name="connsiteY35" fmla="*/ 668337 h 1797050"/>
                  <a:gd name="connsiteX36" fmla="*/ 342901 w 2363788"/>
                  <a:gd name="connsiteY36" fmla="*/ 663575 h 1797050"/>
                  <a:gd name="connsiteX37" fmla="*/ 354013 w 2363788"/>
                  <a:gd name="connsiteY37" fmla="*/ 628650 h 1797050"/>
                  <a:gd name="connsiteX38" fmla="*/ 341313 w 2363788"/>
                  <a:gd name="connsiteY38" fmla="*/ 600075 h 1797050"/>
                  <a:gd name="connsiteX39" fmla="*/ 367507 w 2363788"/>
                  <a:gd name="connsiteY39" fmla="*/ 585788 h 1797050"/>
                  <a:gd name="connsiteX40" fmla="*/ 373063 w 2363788"/>
                  <a:gd name="connsiteY40" fmla="*/ 561975 h 1797050"/>
                  <a:gd name="connsiteX41" fmla="*/ 334420 w 2363788"/>
                  <a:gd name="connsiteY41" fmla="*/ 548699 h 1797050"/>
                  <a:gd name="connsiteX42" fmla="*/ 265113 w 2363788"/>
                  <a:gd name="connsiteY42" fmla="*/ 535781 h 1797050"/>
                  <a:gd name="connsiteX43" fmla="*/ 223838 w 2363788"/>
                  <a:gd name="connsiteY43" fmla="*/ 511969 h 1797050"/>
                  <a:gd name="connsiteX44" fmla="*/ 182563 w 2363788"/>
                  <a:gd name="connsiteY44" fmla="*/ 473869 h 1797050"/>
                  <a:gd name="connsiteX45" fmla="*/ 177800 w 2363788"/>
                  <a:gd name="connsiteY45" fmla="*/ 415131 h 1797050"/>
                  <a:gd name="connsiteX46" fmla="*/ 128588 w 2363788"/>
                  <a:gd name="connsiteY46" fmla="*/ 415925 h 1797050"/>
                  <a:gd name="connsiteX47" fmla="*/ 92869 w 2363788"/>
                  <a:gd name="connsiteY47" fmla="*/ 403225 h 1797050"/>
                  <a:gd name="connsiteX48" fmla="*/ 77788 w 2363788"/>
                  <a:gd name="connsiteY48" fmla="*/ 422275 h 1797050"/>
                  <a:gd name="connsiteX49" fmla="*/ 39688 w 2363788"/>
                  <a:gd name="connsiteY49" fmla="*/ 420688 h 1797050"/>
                  <a:gd name="connsiteX50" fmla="*/ 0 w 2363788"/>
                  <a:gd name="connsiteY50" fmla="*/ 381794 h 1797050"/>
                  <a:gd name="connsiteX51" fmla="*/ 33338 w 2363788"/>
                  <a:gd name="connsiteY51" fmla="*/ 350838 h 1797050"/>
                  <a:gd name="connsiteX52" fmla="*/ 14288 w 2363788"/>
                  <a:gd name="connsiteY52" fmla="*/ 339725 h 1797050"/>
                  <a:gd name="connsiteX53" fmla="*/ 14288 w 2363788"/>
                  <a:gd name="connsiteY53" fmla="*/ 304800 h 1797050"/>
                  <a:gd name="connsiteX54" fmla="*/ 39688 w 2363788"/>
                  <a:gd name="connsiteY54" fmla="*/ 294481 h 1797050"/>
                  <a:gd name="connsiteX55" fmla="*/ 25400 w 2363788"/>
                  <a:gd name="connsiteY55" fmla="*/ 259556 h 1797050"/>
                  <a:gd name="connsiteX56" fmla="*/ 65883 w 2363788"/>
                  <a:gd name="connsiteY56" fmla="*/ 256381 h 1797050"/>
                  <a:gd name="connsiteX57" fmla="*/ 111126 w 2363788"/>
                  <a:gd name="connsiteY57" fmla="*/ 238125 h 1797050"/>
                  <a:gd name="connsiteX58" fmla="*/ 127794 w 2363788"/>
                  <a:gd name="connsiteY58" fmla="*/ 222250 h 1797050"/>
                  <a:gd name="connsiteX59" fmla="*/ 130969 w 2363788"/>
                  <a:gd name="connsiteY59" fmla="*/ 196057 h 1797050"/>
                  <a:gd name="connsiteX60" fmla="*/ 163513 w 2363788"/>
                  <a:gd name="connsiteY60" fmla="*/ 196850 h 1797050"/>
                  <a:gd name="connsiteX61" fmla="*/ 169863 w 2363788"/>
                  <a:gd name="connsiteY61" fmla="*/ 164306 h 1797050"/>
                  <a:gd name="connsiteX62" fmla="*/ 188913 w 2363788"/>
                  <a:gd name="connsiteY62" fmla="*/ 163513 h 1797050"/>
                  <a:gd name="connsiteX63" fmla="*/ 196057 w 2363788"/>
                  <a:gd name="connsiteY63" fmla="*/ 100806 h 1797050"/>
                  <a:gd name="connsiteX64" fmla="*/ 251619 w 2363788"/>
                  <a:gd name="connsiteY64" fmla="*/ 107950 h 1797050"/>
                  <a:gd name="connsiteX65" fmla="*/ 296863 w 2363788"/>
                  <a:gd name="connsiteY65" fmla="*/ 104775 h 1797050"/>
                  <a:gd name="connsiteX66" fmla="*/ 335757 w 2363788"/>
                  <a:gd name="connsiteY66" fmla="*/ 100807 h 1797050"/>
                  <a:gd name="connsiteX67" fmla="*/ 349251 w 2363788"/>
                  <a:gd name="connsiteY67" fmla="*/ 113507 h 1797050"/>
                  <a:gd name="connsiteX68" fmla="*/ 379412 w 2363788"/>
                  <a:gd name="connsiteY68" fmla="*/ 125413 h 1797050"/>
                  <a:gd name="connsiteX69" fmla="*/ 401638 w 2363788"/>
                  <a:gd name="connsiteY69" fmla="*/ 107950 h 1797050"/>
                  <a:gd name="connsiteX70" fmla="*/ 404813 w 2363788"/>
                  <a:gd name="connsiteY70" fmla="*/ 107950 h 1797050"/>
                  <a:gd name="connsiteX71" fmla="*/ 411163 w 2363788"/>
                  <a:gd name="connsiteY71" fmla="*/ 120650 h 1797050"/>
                  <a:gd name="connsiteX72" fmla="*/ 430213 w 2363788"/>
                  <a:gd name="connsiteY72" fmla="*/ 120650 h 1797050"/>
                  <a:gd name="connsiteX73" fmla="*/ 438151 w 2363788"/>
                  <a:gd name="connsiteY73" fmla="*/ 102394 h 1797050"/>
                  <a:gd name="connsiteX74" fmla="*/ 366713 w 2363788"/>
                  <a:gd name="connsiteY74" fmla="*/ 55563 h 1797050"/>
                  <a:gd name="connsiteX75" fmla="*/ 385763 w 2363788"/>
                  <a:gd name="connsiteY75" fmla="*/ 43656 h 1797050"/>
                  <a:gd name="connsiteX76" fmla="*/ 434976 w 2363788"/>
                  <a:gd name="connsiteY76" fmla="*/ 42862 h 1797050"/>
                  <a:gd name="connsiteX77" fmla="*/ 455613 w 2363788"/>
                  <a:gd name="connsiteY77" fmla="*/ 63500 h 1797050"/>
                  <a:gd name="connsiteX78" fmla="*/ 513557 w 2363788"/>
                  <a:gd name="connsiteY78" fmla="*/ 75406 h 1797050"/>
                  <a:gd name="connsiteX79" fmla="*/ 608013 w 2363788"/>
                  <a:gd name="connsiteY79" fmla="*/ 22225 h 1797050"/>
                  <a:gd name="connsiteX80" fmla="*/ 640557 w 2363788"/>
                  <a:gd name="connsiteY80" fmla="*/ 31750 h 1797050"/>
                  <a:gd name="connsiteX81" fmla="*/ 646113 w 2363788"/>
                  <a:gd name="connsiteY81" fmla="*/ 0 h 1797050"/>
                  <a:gd name="connsiteX82" fmla="*/ 716757 w 2363788"/>
                  <a:gd name="connsiteY82" fmla="*/ 5556 h 1797050"/>
                  <a:gd name="connsiteX83" fmla="*/ 725488 w 2363788"/>
                  <a:gd name="connsiteY83" fmla="*/ 31750 h 1797050"/>
                  <a:gd name="connsiteX84" fmla="*/ 752476 w 2363788"/>
                  <a:gd name="connsiteY84" fmla="*/ 63500 h 1797050"/>
                  <a:gd name="connsiteX85" fmla="*/ 767556 w 2363788"/>
                  <a:gd name="connsiteY85" fmla="*/ 44450 h 1797050"/>
                  <a:gd name="connsiteX86" fmla="*/ 808038 w 2363788"/>
                  <a:gd name="connsiteY86" fmla="*/ 41275 h 1797050"/>
                  <a:gd name="connsiteX87" fmla="*/ 827088 w 2363788"/>
                  <a:gd name="connsiteY87" fmla="*/ 34925 h 1797050"/>
                  <a:gd name="connsiteX88" fmla="*/ 846138 w 2363788"/>
                  <a:gd name="connsiteY88" fmla="*/ 6350 h 1797050"/>
                  <a:gd name="connsiteX89" fmla="*/ 889794 w 2363788"/>
                  <a:gd name="connsiteY89" fmla="*/ 12700 h 1797050"/>
                  <a:gd name="connsiteX90" fmla="*/ 902494 w 2363788"/>
                  <a:gd name="connsiteY90" fmla="*/ 83344 h 1797050"/>
                  <a:gd name="connsiteX91" fmla="*/ 954088 w 2363788"/>
                  <a:gd name="connsiteY91" fmla="*/ 123825 h 1797050"/>
                  <a:gd name="connsiteX92" fmla="*/ 998538 w 2363788"/>
                  <a:gd name="connsiteY92" fmla="*/ 203200 h 1797050"/>
                  <a:gd name="connsiteX93" fmla="*/ 1039020 w 2363788"/>
                  <a:gd name="connsiteY93" fmla="*/ 228600 h 1797050"/>
                  <a:gd name="connsiteX94" fmla="*/ 1075532 w 2363788"/>
                  <a:gd name="connsiteY94" fmla="*/ 230981 h 1797050"/>
                  <a:gd name="connsiteX95" fmla="*/ 1130830 w 2363788"/>
                  <a:gd name="connsiteY95" fmla="*/ 283633 h 1797050"/>
                  <a:gd name="connsiteX96" fmla="*/ 1171046 w 2363788"/>
                  <a:gd name="connsiteY96" fmla="*/ 281517 h 1797050"/>
                  <a:gd name="connsiteX97" fmla="*/ 1208088 w 2363788"/>
                  <a:gd name="connsiteY97" fmla="*/ 317500 h 1797050"/>
                  <a:gd name="connsiteX98" fmla="*/ 1208088 w 2363788"/>
                  <a:gd name="connsiteY98" fmla="*/ 346075 h 1797050"/>
                  <a:gd name="connsiteX99" fmla="*/ 1281113 w 2363788"/>
                  <a:gd name="connsiteY99" fmla="*/ 384175 h 1797050"/>
                  <a:gd name="connsiteX100" fmla="*/ 1303338 w 2363788"/>
                  <a:gd name="connsiteY100" fmla="*/ 416983 h 1797050"/>
                  <a:gd name="connsiteX101" fmla="*/ 1284288 w 2363788"/>
                  <a:gd name="connsiteY101" fmla="*/ 460375 h 1797050"/>
                  <a:gd name="connsiteX102" fmla="*/ 1338263 w 2363788"/>
                  <a:gd name="connsiteY102" fmla="*/ 504825 h 1797050"/>
                  <a:gd name="connsiteX103" fmla="*/ 1380332 w 2363788"/>
                  <a:gd name="connsiteY103" fmla="*/ 503238 h 1797050"/>
                  <a:gd name="connsiteX104" fmla="*/ 1404938 w 2363788"/>
                  <a:gd name="connsiteY104" fmla="*/ 530225 h 1797050"/>
                  <a:gd name="connsiteX105" fmla="*/ 1435895 w 2363788"/>
                  <a:gd name="connsiteY105" fmla="*/ 526475 h 1797050"/>
                  <a:gd name="connsiteX106" fmla="*/ 1470026 w 2363788"/>
                  <a:gd name="connsiteY106" fmla="*/ 548578 h 1797050"/>
                  <a:gd name="connsiteX107" fmla="*/ 1493838 w 2363788"/>
                  <a:gd name="connsiteY107" fmla="*/ 590550 h 1797050"/>
                  <a:gd name="connsiteX108" fmla="*/ 1481932 w 2363788"/>
                  <a:gd name="connsiteY108" fmla="*/ 612775 h 1797050"/>
                  <a:gd name="connsiteX109" fmla="*/ 1452563 w 2363788"/>
                  <a:gd name="connsiteY109" fmla="*/ 622300 h 1797050"/>
                  <a:gd name="connsiteX110" fmla="*/ 1512888 w 2363788"/>
                  <a:gd name="connsiteY110" fmla="*/ 638175 h 1797050"/>
                  <a:gd name="connsiteX111" fmla="*/ 1583532 w 2363788"/>
                  <a:gd name="connsiteY111" fmla="*/ 619919 h 1797050"/>
                  <a:gd name="connsiteX112" fmla="*/ 1624013 w 2363788"/>
                  <a:gd name="connsiteY112" fmla="*/ 613569 h 1797050"/>
                  <a:gd name="connsiteX113" fmla="*/ 1624807 w 2363788"/>
                  <a:gd name="connsiteY113" fmla="*/ 587375 h 1797050"/>
                  <a:gd name="connsiteX114" fmla="*/ 1643063 w 2363788"/>
                  <a:gd name="connsiteY114" fmla="*/ 593725 h 1797050"/>
                  <a:gd name="connsiteX115" fmla="*/ 1700213 w 2363788"/>
                  <a:gd name="connsiteY115" fmla="*/ 611981 h 1797050"/>
                  <a:gd name="connsiteX116" fmla="*/ 1705769 w 2363788"/>
                  <a:gd name="connsiteY116" fmla="*/ 575469 h 1797050"/>
                  <a:gd name="connsiteX117" fmla="*/ 1725613 w 2363788"/>
                  <a:gd name="connsiteY117" fmla="*/ 565150 h 1797050"/>
                  <a:gd name="connsiteX118" fmla="*/ 1804988 w 2363788"/>
                  <a:gd name="connsiteY118" fmla="*/ 508000 h 1797050"/>
                  <a:gd name="connsiteX119" fmla="*/ 1887538 w 2363788"/>
                  <a:gd name="connsiteY119" fmla="*/ 485775 h 1797050"/>
                  <a:gd name="connsiteX120" fmla="*/ 1954213 w 2363788"/>
                  <a:gd name="connsiteY120" fmla="*/ 415925 h 1797050"/>
                  <a:gd name="connsiteX121" fmla="*/ 1978819 w 2363788"/>
                  <a:gd name="connsiteY121" fmla="*/ 409575 h 1797050"/>
                  <a:gd name="connsiteX122" fmla="*/ 2008188 w 2363788"/>
                  <a:gd name="connsiteY122" fmla="*/ 396875 h 1797050"/>
                  <a:gd name="connsiteX123" fmla="*/ 2058194 w 2363788"/>
                  <a:gd name="connsiteY123" fmla="*/ 411956 h 1797050"/>
                  <a:gd name="connsiteX124" fmla="*/ 2079626 w 2363788"/>
                  <a:gd name="connsiteY124" fmla="*/ 452437 h 1797050"/>
                  <a:gd name="connsiteX125" fmla="*/ 2135188 w 2363788"/>
                  <a:gd name="connsiteY125" fmla="*/ 504825 h 1797050"/>
                  <a:gd name="connsiteX126" fmla="*/ 2196307 w 2363788"/>
                  <a:gd name="connsiteY126" fmla="*/ 536575 h 1797050"/>
                  <a:gd name="connsiteX127" fmla="*/ 2250282 w 2363788"/>
                  <a:gd name="connsiteY127" fmla="*/ 523081 h 1797050"/>
                  <a:gd name="connsiteX128" fmla="*/ 2267744 w 2363788"/>
                  <a:gd name="connsiteY128" fmla="*/ 531019 h 1797050"/>
                  <a:gd name="connsiteX129" fmla="*/ 2276475 w 2363788"/>
                  <a:gd name="connsiteY129" fmla="*/ 573881 h 1797050"/>
                  <a:gd name="connsiteX130" fmla="*/ 2325688 w 2363788"/>
                  <a:gd name="connsiteY130" fmla="*/ 606425 h 1797050"/>
                  <a:gd name="connsiteX131" fmla="*/ 2363788 w 2363788"/>
                  <a:gd name="connsiteY131" fmla="*/ 644525 h 1797050"/>
                  <a:gd name="connsiteX132" fmla="*/ 2312445 w 2363788"/>
                  <a:gd name="connsiteY132" fmla="*/ 772537 h 1797050"/>
                  <a:gd name="connsiteX133" fmla="*/ 2274888 w 2363788"/>
                  <a:gd name="connsiteY133" fmla="*/ 895350 h 1797050"/>
                  <a:gd name="connsiteX134" fmla="*/ 2249488 w 2363788"/>
                  <a:gd name="connsiteY134" fmla="*/ 949325 h 1797050"/>
                  <a:gd name="connsiteX135" fmla="*/ 2198688 w 2363788"/>
                  <a:gd name="connsiteY135" fmla="*/ 949325 h 1797050"/>
                  <a:gd name="connsiteX136" fmla="*/ 2176463 w 2363788"/>
                  <a:gd name="connsiteY136" fmla="*/ 993775 h 1797050"/>
                  <a:gd name="connsiteX137" fmla="*/ 2176463 w 2363788"/>
                  <a:gd name="connsiteY137" fmla="*/ 993775 h 1797050"/>
                  <a:gd name="connsiteX138" fmla="*/ 2182813 w 2363788"/>
                  <a:gd name="connsiteY138" fmla="*/ 1022350 h 1797050"/>
                  <a:gd name="connsiteX139" fmla="*/ 2147888 w 2363788"/>
                  <a:gd name="connsiteY139" fmla="*/ 1031875 h 1797050"/>
                  <a:gd name="connsiteX140" fmla="*/ 2097088 w 2363788"/>
                  <a:gd name="connsiteY140" fmla="*/ 1019175 h 1797050"/>
                  <a:gd name="connsiteX141" fmla="*/ 2103438 w 2363788"/>
                  <a:gd name="connsiteY141" fmla="*/ 1073150 h 1797050"/>
                  <a:gd name="connsiteX142" fmla="*/ 2116138 w 2363788"/>
                  <a:gd name="connsiteY142" fmla="*/ 1117600 h 1797050"/>
                  <a:gd name="connsiteX143" fmla="*/ 2052638 w 2363788"/>
                  <a:gd name="connsiteY143" fmla="*/ 1152525 h 1797050"/>
                  <a:gd name="connsiteX144" fmla="*/ 2068513 w 2363788"/>
                  <a:gd name="connsiteY144" fmla="*/ 1174750 h 1797050"/>
                  <a:gd name="connsiteX145" fmla="*/ 2049463 w 2363788"/>
                  <a:gd name="connsiteY145" fmla="*/ 1196975 h 1797050"/>
                  <a:gd name="connsiteX146" fmla="*/ 1970088 w 2363788"/>
                  <a:gd name="connsiteY146" fmla="*/ 1171575 h 1797050"/>
                  <a:gd name="connsiteX147" fmla="*/ 1944688 w 2363788"/>
                  <a:gd name="connsiteY147" fmla="*/ 1187450 h 1797050"/>
                  <a:gd name="connsiteX148" fmla="*/ 1909763 w 2363788"/>
                  <a:gd name="connsiteY148" fmla="*/ 1187450 h 1797050"/>
                  <a:gd name="connsiteX149" fmla="*/ 1909763 w 2363788"/>
                  <a:gd name="connsiteY149" fmla="*/ 1247775 h 1797050"/>
                  <a:gd name="connsiteX150" fmla="*/ 1925638 w 2363788"/>
                  <a:gd name="connsiteY150" fmla="*/ 1263650 h 1797050"/>
                  <a:gd name="connsiteX151" fmla="*/ 1935163 w 2363788"/>
                  <a:gd name="connsiteY151" fmla="*/ 1279525 h 1797050"/>
                  <a:gd name="connsiteX152" fmla="*/ 1944688 w 2363788"/>
                  <a:gd name="connsiteY152" fmla="*/ 1279525 h 1797050"/>
                  <a:gd name="connsiteX153" fmla="*/ 1935163 w 2363788"/>
                  <a:gd name="connsiteY153" fmla="*/ 1304925 h 1797050"/>
                  <a:gd name="connsiteX154" fmla="*/ 1954213 w 2363788"/>
                  <a:gd name="connsiteY154" fmla="*/ 1320800 h 1797050"/>
                  <a:gd name="connsiteX155" fmla="*/ 1951038 w 2363788"/>
                  <a:gd name="connsiteY155" fmla="*/ 1336675 h 1797050"/>
                  <a:gd name="connsiteX156" fmla="*/ 1906588 w 2363788"/>
                  <a:gd name="connsiteY156" fmla="*/ 1336675 h 1797050"/>
                  <a:gd name="connsiteX157" fmla="*/ 1903413 w 2363788"/>
                  <a:gd name="connsiteY157" fmla="*/ 1387475 h 1797050"/>
                  <a:gd name="connsiteX158" fmla="*/ 1903413 w 2363788"/>
                  <a:gd name="connsiteY158" fmla="*/ 1387475 h 1797050"/>
                  <a:gd name="connsiteX159" fmla="*/ 1903413 w 2363788"/>
                  <a:gd name="connsiteY159" fmla="*/ 1406525 h 1797050"/>
                  <a:gd name="connsiteX160" fmla="*/ 1938338 w 2363788"/>
                  <a:gd name="connsiteY160" fmla="*/ 1447800 h 1797050"/>
                  <a:gd name="connsiteX161" fmla="*/ 1992313 w 2363788"/>
                  <a:gd name="connsiteY161" fmla="*/ 1447800 h 1797050"/>
                  <a:gd name="connsiteX162" fmla="*/ 2062163 w 2363788"/>
                  <a:gd name="connsiteY162" fmla="*/ 1476375 h 1797050"/>
                  <a:gd name="connsiteX163" fmla="*/ 2062163 w 2363788"/>
                  <a:gd name="connsiteY163" fmla="*/ 1504950 h 1797050"/>
                  <a:gd name="connsiteX164" fmla="*/ 2036763 w 2363788"/>
                  <a:gd name="connsiteY164" fmla="*/ 1571625 h 1797050"/>
                  <a:gd name="connsiteX165" fmla="*/ 2065338 w 2363788"/>
                  <a:gd name="connsiteY165" fmla="*/ 1587500 h 1797050"/>
                  <a:gd name="connsiteX166" fmla="*/ 2106613 w 2363788"/>
                  <a:gd name="connsiteY166" fmla="*/ 1660525 h 1797050"/>
                  <a:gd name="connsiteX167" fmla="*/ 2055813 w 2363788"/>
                  <a:gd name="connsiteY167" fmla="*/ 1736725 h 1797050"/>
                  <a:gd name="connsiteX168" fmla="*/ 2030413 w 2363788"/>
                  <a:gd name="connsiteY168" fmla="*/ 1730375 h 1797050"/>
                  <a:gd name="connsiteX169" fmla="*/ 2008188 w 2363788"/>
                  <a:gd name="connsiteY169" fmla="*/ 1717675 h 1797050"/>
                  <a:gd name="connsiteX170" fmla="*/ 2001838 w 2363788"/>
                  <a:gd name="connsiteY170" fmla="*/ 1736725 h 1797050"/>
                  <a:gd name="connsiteX171" fmla="*/ 1960563 w 2363788"/>
                  <a:gd name="connsiteY171" fmla="*/ 1746250 h 1797050"/>
                  <a:gd name="connsiteX172" fmla="*/ 1954213 w 2363788"/>
                  <a:gd name="connsiteY172" fmla="*/ 1778000 h 1797050"/>
                  <a:gd name="connsiteX173" fmla="*/ 1903413 w 2363788"/>
                  <a:gd name="connsiteY173" fmla="*/ 1797050 h 1797050"/>
                  <a:gd name="connsiteX174" fmla="*/ 1881188 w 2363788"/>
                  <a:gd name="connsiteY174" fmla="*/ 1758950 h 1797050"/>
                  <a:gd name="connsiteX175" fmla="*/ 1843088 w 2363788"/>
                  <a:gd name="connsiteY175" fmla="*/ 1768475 h 1797050"/>
                  <a:gd name="connsiteX176" fmla="*/ 1846263 w 2363788"/>
                  <a:gd name="connsiteY176" fmla="*/ 1730375 h 1797050"/>
                  <a:gd name="connsiteX177" fmla="*/ 1827213 w 2363788"/>
                  <a:gd name="connsiteY177" fmla="*/ 1704975 h 1797050"/>
                  <a:gd name="connsiteX178" fmla="*/ 1862138 w 2363788"/>
                  <a:gd name="connsiteY178" fmla="*/ 1685925 h 1797050"/>
                  <a:gd name="connsiteX179" fmla="*/ 1804988 w 2363788"/>
                  <a:gd name="connsiteY179" fmla="*/ 1666875 h 1797050"/>
                  <a:gd name="connsiteX180" fmla="*/ 1792288 w 2363788"/>
                  <a:gd name="connsiteY180" fmla="*/ 1692275 h 1797050"/>
                  <a:gd name="connsiteX181" fmla="*/ 1747838 w 2363788"/>
                  <a:gd name="connsiteY181" fmla="*/ 1711325 h 1797050"/>
                  <a:gd name="connsiteX182" fmla="*/ 1741488 w 2363788"/>
                  <a:gd name="connsiteY182" fmla="*/ 1733550 h 1797050"/>
                  <a:gd name="connsiteX183" fmla="*/ 1725613 w 2363788"/>
                  <a:gd name="connsiteY183" fmla="*/ 1739900 h 1797050"/>
                  <a:gd name="connsiteX184" fmla="*/ 1703388 w 2363788"/>
                  <a:gd name="connsiteY184" fmla="*/ 1739900 h 1797050"/>
                  <a:gd name="connsiteX185" fmla="*/ 1716088 w 2363788"/>
                  <a:gd name="connsiteY185" fmla="*/ 1704975 h 1797050"/>
                  <a:gd name="connsiteX186" fmla="*/ 1741488 w 2363788"/>
                  <a:gd name="connsiteY186" fmla="*/ 1679575 h 1797050"/>
                  <a:gd name="connsiteX187" fmla="*/ 1731963 w 2363788"/>
                  <a:gd name="connsiteY187" fmla="*/ 1654175 h 1797050"/>
                  <a:gd name="connsiteX188" fmla="*/ 1709738 w 2363788"/>
                  <a:gd name="connsiteY188" fmla="*/ 1654175 h 1797050"/>
                  <a:gd name="connsiteX189" fmla="*/ 1697038 w 2363788"/>
                  <a:gd name="connsiteY189" fmla="*/ 1679575 h 1797050"/>
                  <a:gd name="connsiteX190" fmla="*/ 1665288 w 2363788"/>
                  <a:gd name="connsiteY190" fmla="*/ 1685925 h 1797050"/>
                  <a:gd name="connsiteX191" fmla="*/ 1630363 w 2363788"/>
                  <a:gd name="connsiteY191" fmla="*/ 1698625 h 1797050"/>
                  <a:gd name="connsiteX192" fmla="*/ 1601788 w 2363788"/>
                  <a:gd name="connsiteY192" fmla="*/ 1670050 h 1797050"/>
                  <a:gd name="connsiteX193" fmla="*/ 1598613 w 2363788"/>
                  <a:gd name="connsiteY193" fmla="*/ 1635125 h 1797050"/>
                  <a:gd name="connsiteX194" fmla="*/ 1570038 w 2363788"/>
                  <a:gd name="connsiteY194" fmla="*/ 1619250 h 1797050"/>
                  <a:gd name="connsiteX195" fmla="*/ 1560513 w 2363788"/>
                  <a:gd name="connsiteY195" fmla="*/ 1584325 h 1797050"/>
                  <a:gd name="connsiteX196" fmla="*/ 1519238 w 2363788"/>
                  <a:gd name="connsiteY196" fmla="*/ 1555750 h 1797050"/>
                  <a:gd name="connsiteX197" fmla="*/ 1500188 w 2363788"/>
                  <a:gd name="connsiteY197" fmla="*/ 1558925 h 1797050"/>
                  <a:gd name="connsiteX198" fmla="*/ 1468438 w 2363788"/>
                  <a:gd name="connsiteY198" fmla="*/ 1603375 h 1797050"/>
                  <a:gd name="connsiteX199" fmla="*/ 1420813 w 2363788"/>
                  <a:gd name="connsiteY199" fmla="*/ 1622425 h 1797050"/>
                  <a:gd name="connsiteX200" fmla="*/ 1395413 w 2363788"/>
                  <a:gd name="connsiteY200" fmla="*/ 1587500 h 1797050"/>
                  <a:gd name="connsiteX201" fmla="*/ 1370013 w 2363788"/>
                  <a:gd name="connsiteY201" fmla="*/ 1587500 h 1797050"/>
                  <a:gd name="connsiteX202" fmla="*/ 1271588 w 2363788"/>
                  <a:gd name="connsiteY202" fmla="*/ 1511300 h 1797050"/>
                  <a:gd name="connsiteX203" fmla="*/ 1277938 w 2363788"/>
                  <a:gd name="connsiteY203" fmla="*/ 1463675 h 1797050"/>
                  <a:gd name="connsiteX204" fmla="*/ 1239838 w 2363788"/>
                  <a:gd name="connsiteY204" fmla="*/ 1457325 h 1797050"/>
                  <a:gd name="connsiteX205" fmla="*/ 1223963 w 2363788"/>
                  <a:gd name="connsiteY205" fmla="*/ 1482725 h 1797050"/>
                  <a:gd name="connsiteX206" fmla="*/ 1189038 w 2363788"/>
                  <a:gd name="connsiteY206" fmla="*/ 1482725 h 1797050"/>
                  <a:gd name="connsiteX207" fmla="*/ 1141413 w 2363788"/>
                  <a:gd name="connsiteY207" fmla="*/ 1460500 h 1797050"/>
                  <a:gd name="connsiteX208" fmla="*/ 1093788 w 2363788"/>
                  <a:gd name="connsiteY208" fmla="*/ 1495425 h 1797050"/>
                  <a:gd name="connsiteX209" fmla="*/ 1100138 w 2363788"/>
                  <a:gd name="connsiteY209" fmla="*/ 1511300 h 1797050"/>
                  <a:gd name="connsiteX210" fmla="*/ 1081088 w 2363788"/>
                  <a:gd name="connsiteY210" fmla="*/ 1530350 h 1797050"/>
                  <a:gd name="connsiteX211" fmla="*/ 1036638 w 2363788"/>
                  <a:gd name="connsiteY211" fmla="*/ 1530350 h 1797050"/>
                  <a:gd name="connsiteX212" fmla="*/ 1008063 w 2363788"/>
                  <a:gd name="connsiteY212" fmla="*/ 1574800 h 1797050"/>
                  <a:gd name="connsiteX213" fmla="*/ 960438 w 2363788"/>
                  <a:gd name="connsiteY213" fmla="*/ 1571625 h 1797050"/>
                  <a:gd name="connsiteX214" fmla="*/ 954088 w 2363788"/>
                  <a:gd name="connsiteY214" fmla="*/ 1587500 h 1797050"/>
                  <a:gd name="connsiteX215" fmla="*/ 966788 w 2363788"/>
                  <a:gd name="connsiteY215" fmla="*/ 1670050 h 1797050"/>
                  <a:gd name="connsiteX216" fmla="*/ 941388 w 2363788"/>
                  <a:gd name="connsiteY216" fmla="*/ 1714500 h 1797050"/>
                  <a:gd name="connsiteX217" fmla="*/ 903288 w 2363788"/>
                  <a:gd name="connsiteY217" fmla="*/ 1720850 h 1797050"/>
                  <a:gd name="connsiteX218" fmla="*/ 900113 w 2363788"/>
                  <a:gd name="connsiteY218" fmla="*/ 1746250 h 1797050"/>
                  <a:gd name="connsiteX219" fmla="*/ 871538 w 2363788"/>
                  <a:gd name="connsiteY219" fmla="*/ 1746250 h 1797050"/>
                  <a:gd name="connsiteX220" fmla="*/ 855663 w 2363788"/>
                  <a:gd name="connsiteY220" fmla="*/ 1758950 h 1797050"/>
                  <a:gd name="connsiteX221" fmla="*/ 849313 w 2363788"/>
                  <a:gd name="connsiteY221" fmla="*/ 1771650 h 1797050"/>
                  <a:gd name="connsiteX222" fmla="*/ 830263 w 2363788"/>
                  <a:gd name="connsiteY222" fmla="*/ 1765300 h 1797050"/>
                  <a:gd name="connsiteX223" fmla="*/ 820738 w 2363788"/>
                  <a:gd name="connsiteY223" fmla="*/ 1752600 h 1797050"/>
                  <a:gd name="connsiteX224" fmla="*/ 792163 w 2363788"/>
                  <a:gd name="connsiteY224" fmla="*/ 1771650 h 1797050"/>
                  <a:gd name="connsiteX225" fmla="*/ 693738 w 2363788"/>
                  <a:gd name="connsiteY225" fmla="*/ 1701800 h 1797050"/>
                  <a:gd name="connsiteX226" fmla="*/ 652463 w 2363788"/>
                  <a:gd name="connsiteY226" fmla="*/ 1720850 h 1797050"/>
                  <a:gd name="connsiteX227" fmla="*/ 617538 w 2363788"/>
                  <a:gd name="connsiteY227" fmla="*/ 1685925 h 1797050"/>
                  <a:gd name="connsiteX228" fmla="*/ 582613 w 2363788"/>
                  <a:gd name="connsiteY228" fmla="*/ 1689100 h 1797050"/>
                  <a:gd name="connsiteX229" fmla="*/ 573088 w 2363788"/>
                  <a:gd name="connsiteY229" fmla="*/ 1609725 h 1797050"/>
                  <a:gd name="connsiteX230" fmla="*/ 525463 w 2363788"/>
                  <a:gd name="connsiteY230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96888 w 2363788"/>
                  <a:gd name="connsiteY2" fmla="*/ 1574800 h 1797050"/>
                  <a:gd name="connsiteX3" fmla="*/ 487363 w 2363788"/>
                  <a:gd name="connsiteY3" fmla="*/ 1584325 h 1797050"/>
                  <a:gd name="connsiteX4" fmla="*/ 465138 w 2363788"/>
                  <a:gd name="connsiteY4" fmla="*/ 1568450 h 1797050"/>
                  <a:gd name="connsiteX5" fmla="*/ 458788 w 2363788"/>
                  <a:gd name="connsiteY5" fmla="*/ 1558925 h 1797050"/>
                  <a:gd name="connsiteX6" fmla="*/ 439738 w 2363788"/>
                  <a:gd name="connsiteY6" fmla="*/ 1552575 h 1797050"/>
                  <a:gd name="connsiteX7" fmla="*/ 430213 w 2363788"/>
                  <a:gd name="connsiteY7" fmla="*/ 1549400 h 1797050"/>
                  <a:gd name="connsiteX8" fmla="*/ 420688 w 2363788"/>
                  <a:gd name="connsiteY8" fmla="*/ 1539875 h 1797050"/>
                  <a:gd name="connsiteX9" fmla="*/ 407988 w 2363788"/>
                  <a:gd name="connsiteY9" fmla="*/ 1530350 h 1797050"/>
                  <a:gd name="connsiteX10" fmla="*/ 363538 w 2363788"/>
                  <a:gd name="connsiteY10" fmla="*/ 1498600 h 1797050"/>
                  <a:gd name="connsiteX11" fmla="*/ 338138 w 2363788"/>
                  <a:gd name="connsiteY11" fmla="*/ 1492250 h 1797050"/>
                  <a:gd name="connsiteX12" fmla="*/ 300038 w 2363788"/>
                  <a:gd name="connsiteY12" fmla="*/ 1444625 h 1797050"/>
                  <a:gd name="connsiteX13" fmla="*/ 271463 w 2363788"/>
                  <a:gd name="connsiteY13" fmla="*/ 1444625 h 1797050"/>
                  <a:gd name="connsiteX14" fmla="*/ 271463 w 2363788"/>
                  <a:gd name="connsiteY14" fmla="*/ 1406525 h 1797050"/>
                  <a:gd name="connsiteX15" fmla="*/ 258763 w 2363788"/>
                  <a:gd name="connsiteY15" fmla="*/ 1387475 h 1797050"/>
                  <a:gd name="connsiteX16" fmla="*/ 258763 w 2363788"/>
                  <a:gd name="connsiteY16" fmla="*/ 1327150 h 1797050"/>
                  <a:gd name="connsiteX17" fmla="*/ 277813 w 2363788"/>
                  <a:gd name="connsiteY17" fmla="*/ 1209675 h 1797050"/>
                  <a:gd name="connsiteX18" fmla="*/ 258763 w 2363788"/>
                  <a:gd name="connsiteY18" fmla="*/ 1162050 h 1797050"/>
                  <a:gd name="connsiteX19" fmla="*/ 274638 w 2363788"/>
                  <a:gd name="connsiteY19" fmla="*/ 1120775 h 1797050"/>
                  <a:gd name="connsiteX20" fmla="*/ 258763 w 2363788"/>
                  <a:gd name="connsiteY20" fmla="*/ 1066800 h 1797050"/>
                  <a:gd name="connsiteX21" fmla="*/ 258763 w 2363788"/>
                  <a:gd name="connsiteY21" fmla="*/ 1025525 h 1797050"/>
                  <a:gd name="connsiteX22" fmla="*/ 227013 w 2363788"/>
                  <a:gd name="connsiteY22" fmla="*/ 984250 h 1797050"/>
                  <a:gd name="connsiteX23" fmla="*/ 246063 w 2363788"/>
                  <a:gd name="connsiteY23" fmla="*/ 949325 h 1797050"/>
                  <a:gd name="connsiteX24" fmla="*/ 246063 w 2363788"/>
                  <a:gd name="connsiteY24" fmla="*/ 911225 h 1797050"/>
                  <a:gd name="connsiteX25" fmla="*/ 284163 w 2363788"/>
                  <a:gd name="connsiteY25" fmla="*/ 895350 h 1797050"/>
                  <a:gd name="connsiteX26" fmla="*/ 325438 w 2363788"/>
                  <a:gd name="connsiteY26" fmla="*/ 901700 h 1797050"/>
                  <a:gd name="connsiteX27" fmla="*/ 331788 w 2363788"/>
                  <a:gd name="connsiteY27" fmla="*/ 850900 h 1797050"/>
                  <a:gd name="connsiteX28" fmla="*/ 354013 w 2363788"/>
                  <a:gd name="connsiteY28" fmla="*/ 812800 h 1797050"/>
                  <a:gd name="connsiteX29" fmla="*/ 401638 w 2363788"/>
                  <a:gd name="connsiteY29" fmla="*/ 819150 h 1797050"/>
                  <a:gd name="connsiteX30" fmla="*/ 442913 w 2363788"/>
                  <a:gd name="connsiteY30" fmla="*/ 784225 h 1797050"/>
                  <a:gd name="connsiteX31" fmla="*/ 442913 w 2363788"/>
                  <a:gd name="connsiteY31" fmla="*/ 733425 h 1797050"/>
                  <a:gd name="connsiteX32" fmla="*/ 474663 w 2363788"/>
                  <a:gd name="connsiteY32" fmla="*/ 698500 h 1797050"/>
                  <a:gd name="connsiteX33" fmla="*/ 420688 w 2363788"/>
                  <a:gd name="connsiteY33" fmla="*/ 682625 h 1797050"/>
                  <a:gd name="connsiteX34" fmla="*/ 391319 w 2363788"/>
                  <a:gd name="connsiteY34" fmla="*/ 654844 h 1797050"/>
                  <a:gd name="connsiteX35" fmla="*/ 374650 w 2363788"/>
                  <a:gd name="connsiteY35" fmla="*/ 668337 h 1797050"/>
                  <a:gd name="connsiteX36" fmla="*/ 342901 w 2363788"/>
                  <a:gd name="connsiteY36" fmla="*/ 663575 h 1797050"/>
                  <a:gd name="connsiteX37" fmla="*/ 354013 w 2363788"/>
                  <a:gd name="connsiteY37" fmla="*/ 628650 h 1797050"/>
                  <a:gd name="connsiteX38" fmla="*/ 341313 w 2363788"/>
                  <a:gd name="connsiteY38" fmla="*/ 600075 h 1797050"/>
                  <a:gd name="connsiteX39" fmla="*/ 367507 w 2363788"/>
                  <a:gd name="connsiteY39" fmla="*/ 585788 h 1797050"/>
                  <a:gd name="connsiteX40" fmla="*/ 373063 w 2363788"/>
                  <a:gd name="connsiteY40" fmla="*/ 561975 h 1797050"/>
                  <a:gd name="connsiteX41" fmla="*/ 334420 w 2363788"/>
                  <a:gd name="connsiteY41" fmla="*/ 548699 h 1797050"/>
                  <a:gd name="connsiteX42" fmla="*/ 265113 w 2363788"/>
                  <a:gd name="connsiteY42" fmla="*/ 535781 h 1797050"/>
                  <a:gd name="connsiteX43" fmla="*/ 223838 w 2363788"/>
                  <a:gd name="connsiteY43" fmla="*/ 511969 h 1797050"/>
                  <a:gd name="connsiteX44" fmla="*/ 182563 w 2363788"/>
                  <a:gd name="connsiteY44" fmla="*/ 473869 h 1797050"/>
                  <a:gd name="connsiteX45" fmla="*/ 177800 w 2363788"/>
                  <a:gd name="connsiteY45" fmla="*/ 415131 h 1797050"/>
                  <a:gd name="connsiteX46" fmla="*/ 128588 w 2363788"/>
                  <a:gd name="connsiteY46" fmla="*/ 415925 h 1797050"/>
                  <a:gd name="connsiteX47" fmla="*/ 92869 w 2363788"/>
                  <a:gd name="connsiteY47" fmla="*/ 403225 h 1797050"/>
                  <a:gd name="connsiteX48" fmla="*/ 77788 w 2363788"/>
                  <a:gd name="connsiteY48" fmla="*/ 422275 h 1797050"/>
                  <a:gd name="connsiteX49" fmla="*/ 39688 w 2363788"/>
                  <a:gd name="connsiteY49" fmla="*/ 420688 h 1797050"/>
                  <a:gd name="connsiteX50" fmla="*/ 0 w 2363788"/>
                  <a:gd name="connsiteY50" fmla="*/ 381794 h 1797050"/>
                  <a:gd name="connsiteX51" fmla="*/ 33338 w 2363788"/>
                  <a:gd name="connsiteY51" fmla="*/ 350838 h 1797050"/>
                  <a:gd name="connsiteX52" fmla="*/ 14288 w 2363788"/>
                  <a:gd name="connsiteY52" fmla="*/ 339725 h 1797050"/>
                  <a:gd name="connsiteX53" fmla="*/ 14288 w 2363788"/>
                  <a:gd name="connsiteY53" fmla="*/ 304800 h 1797050"/>
                  <a:gd name="connsiteX54" fmla="*/ 39688 w 2363788"/>
                  <a:gd name="connsiteY54" fmla="*/ 294481 h 1797050"/>
                  <a:gd name="connsiteX55" fmla="*/ 25400 w 2363788"/>
                  <a:gd name="connsiteY55" fmla="*/ 259556 h 1797050"/>
                  <a:gd name="connsiteX56" fmla="*/ 65883 w 2363788"/>
                  <a:gd name="connsiteY56" fmla="*/ 256381 h 1797050"/>
                  <a:gd name="connsiteX57" fmla="*/ 111126 w 2363788"/>
                  <a:gd name="connsiteY57" fmla="*/ 238125 h 1797050"/>
                  <a:gd name="connsiteX58" fmla="*/ 127794 w 2363788"/>
                  <a:gd name="connsiteY58" fmla="*/ 222250 h 1797050"/>
                  <a:gd name="connsiteX59" fmla="*/ 130969 w 2363788"/>
                  <a:gd name="connsiteY59" fmla="*/ 196057 h 1797050"/>
                  <a:gd name="connsiteX60" fmla="*/ 163513 w 2363788"/>
                  <a:gd name="connsiteY60" fmla="*/ 196850 h 1797050"/>
                  <a:gd name="connsiteX61" fmla="*/ 169863 w 2363788"/>
                  <a:gd name="connsiteY61" fmla="*/ 164306 h 1797050"/>
                  <a:gd name="connsiteX62" fmla="*/ 188913 w 2363788"/>
                  <a:gd name="connsiteY62" fmla="*/ 163513 h 1797050"/>
                  <a:gd name="connsiteX63" fmla="*/ 196057 w 2363788"/>
                  <a:gd name="connsiteY63" fmla="*/ 100806 h 1797050"/>
                  <a:gd name="connsiteX64" fmla="*/ 251619 w 2363788"/>
                  <a:gd name="connsiteY64" fmla="*/ 107950 h 1797050"/>
                  <a:gd name="connsiteX65" fmla="*/ 296863 w 2363788"/>
                  <a:gd name="connsiteY65" fmla="*/ 104775 h 1797050"/>
                  <a:gd name="connsiteX66" fmla="*/ 335757 w 2363788"/>
                  <a:gd name="connsiteY66" fmla="*/ 100807 h 1797050"/>
                  <a:gd name="connsiteX67" fmla="*/ 349251 w 2363788"/>
                  <a:gd name="connsiteY67" fmla="*/ 113507 h 1797050"/>
                  <a:gd name="connsiteX68" fmla="*/ 379412 w 2363788"/>
                  <a:gd name="connsiteY68" fmla="*/ 125413 h 1797050"/>
                  <a:gd name="connsiteX69" fmla="*/ 401638 w 2363788"/>
                  <a:gd name="connsiteY69" fmla="*/ 107950 h 1797050"/>
                  <a:gd name="connsiteX70" fmla="*/ 404813 w 2363788"/>
                  <a:gd name="connsiteY70" fmla="*/ 107950 h 1797050"/>
                  <a:gd name="connsiteX71" fmla="*/ 411163 w 2363788"/>
                  <a:gd name="connsiteY71" fmla="*/ 120650 h 1797050"/>
                  <a:gd name="connsiteX72" fmla="*/ 430213 w 2363788"/>
                  <a:gd name="connsiteY72" fmla="*/ 120650 h 1797050"/>
                  <a:gd name="connsiteX73" fmla="*/ 438151 w 2363788"/>
                  <a:gd name="connsiteY73" fmla="*/ 102394 h 1797050"/>
                  <a:gd name="connsiteX74" fmla="*/ 366713 w 2363788"/>
                  <a:gd name="connsiteY74" fmla="*/ 55563 h 1797050"/>
                  <a:gd name="connsiteX75" fmla="*/ 385763 w 2363788"/>
                  <a:gd name="connsiteY75" fmla="*/ 43656 h 1797050"/>
                  <a:gd name="connsiteX76" fmla="*/ 434976 w 2363788"/>
                  <a:gd name="connsiteY76" fmla="*/ 42862 h 1797050"/>
                  <a:gd name="connsiteX77" fmla="*/ 455613 w 2363788"/>
                  <a:gd name="connsiteY77" fmla="*/ 63500 h 1797050"/>
                  <a:gd name="connsiteX78" fmla="*/ 513557 w 2363788"/>
                  <a:gd name="connsiteY78" fmla="*/ 75406 h 1797050"/>
                  <a:gd name="connsiteX79" fmla="*/ 608013 w 2363788"/>
                  <a:gd name="connsiteY79" fmla="*/ 22225 h 1797050"/>
                  <a:gd name="connsiteX80" fmla="*/ 640557 w 2363788"/>
                  <a:gd name="connsiteY80" fmla="*/ 31750 h 1797050"/>
                  <a:gd name="connsiteX81" fmla="*/ 646113 w 2363788"/>
                  <a:gd name="connsiteY81" fmla="*/ 0 h 1797050"/>
                  <a:gd name="connsiteX82" fmla="*/ 716757 w 2363788"/>
                  <a:gd name="connsiteY82" fmla="*/ 5556 h 1797050"/>
                  <a:gd name="connsiteX83" fmla="*/ 725488 w 2363788"/>
                  <a:gd name="connsiteY83" fmla="*/ 31750 h 1797050"/>
                  <a:gd name="connsiteX84" fmla="*/ 752476 w 2363788"/>
                  <a:gd name="connsiteY84" fmla="*/ 63500 h 1797050"/>
                  <a:gd name="connsiteX85" fmla="*/ 767556 w 2363788"/>
                  <a:gd name="connsiteY85" fmla="*/ 44450 h 1797050"/>
                  <a:gd name="connsiteX86" fmla="*/ 808038 w 2363788"/>
                  <a:gd name="connsiteY86" fmla="*/ 41275 h 1797050"/>
                  <a:gd name="connsiteX87" fmla="*/ 827088 w 2363788"/>
                  <a:gd name="connsiteY87" fmla="*/ 34925 h 1797050"/>
                  <a:gd name="connsiteX88" fmla="*/ 846138 w 2363788"/>
                  <a:gd name="connsiteY88" fmla="*/ 6350 h 1797050"/>
                  <a:gd name="connsiteX89" fmla="*/ 889794 w 2363788"/>
                  <a:gd name="connsiteY89" fmla="*/ 12700 h 1797050"/>
                  <a:gd name="connsiteX90" fmla="*/ 902494 w 2363788"/>
                  <a:gd name="connsiteY90" fmla="*/ 83344 h 1797050"/>
                  <a:gd name="connsiteX91" fmla="*/ 954088 w 2363788"/>
                  <a:gd name="connsiteY91" fmla="*/ 123825 h 1797050"/>
                  <a:gd name="connsiteX92" fmla="*/ 998538 w 2363788"/>
                  <a:gd name="connsiteY92" fmla="*/ 203200 h 1797050"/>
                  <a:gd name="connsiteX93" fmla="*/ 1039020 w 2363788"/>
                  <a:gd name="connsiteY93" fmla="*/ 228600 h 1797050"/>
                  <a:gd name="connsiteX94" fmla="*/ 1075532 w 2363788"/>
                  <a:gd name="connsiteY94" fmla="*/ 230981 h 1797050"/>
                  <a:gd name="connsiteX95" fmla="*/ 1130830 w 2363788"/>
                  <a:gd name="connsiteY95" fmla="*/ 283633 h 1797050"/>
                  <a:gd name="connsiteX96" fmla="*/ 1171046 w 2363788"/>
                  <a:gd name="connsiteY96" fmla="*/ 281517 h 1797050"/>
                  <a:gd name="connsiteX97" fmla="*/ 1208088 w 2363788"/>
                  <a:gd name="connsiteY97" fmla="*/ 317500 h 1797050"/>
                  <a:gd name="connsiteX98" fmla="*/ 1208088 w 2363788"/>
                  <a:gd name="connsiteY98" fmla="*/ 346075 h 1797050"/>
                  <a:gd name="connsiteX99" fmla="*/ 1281113 w 2363788"/>
                  <a:gd name="connsiteY99" fmla="*/ 384175 h 1797050"/>
                  <a:gd name="connsiteX100" fmla="*/ 1303338 w 2363788"/>
                  <a:gd name="connsiteY100" fmla="*/ 416983 h 1797050"/>
                  <a:gd name="connsiteX101" fmla="*/ 1284288 w 2363788"/>
                  <a:gd name="connsiteY101" fmla="*/ 460375 h 1797050"/>
                  <a:gd name="connsiteX102" fmla="*/ 1338263 w 2363788"/>
                  <a:gd name="connsiteY102" fmla="*/ 504825 h 1797050"/>
                  <a:gd name="connsiteX103" fmla="*/ 1380332 w 2363788"/>
                  <a:gd name="connsiteY103" fmla="*/ 503238 h 1797050"/>
                  <a:gd name="connsiteX104" fmla="*/ 1404938 w 2363788"/>
                  <a:gd name="connsiteY104" fmla="*/ 530225 h 1797050"/>
                  <a:gd name="connsiteX105" fmla="*/ 1435895 w 2363788"/>
                  <a:gd name="connsiteY105" fmla="*/ 526475 h 1797050"/>
                  <a:gd name="connsiteX106" fmla="*/ 1470026 w 2363788"/>
                  <a:gd name="connsiteY106" fmla="*/ 548578 h 1797050"/>
                  <a:gd name="connsiteX107" fmla="*/ 1493838 w 2363788"/>
                  <a:gd name="connsiteY107" fmla="*/ 590550 h 1797050"/>
                  <a:gd name="connsiteX108" fmla="*/ 1481932 w 2363788"/>
                  <a:gd name="connsiteY108" fmla="*/ 612775 h 1797050"/>
                  <a:gd name="connsiteX109" fmla="*/ 1452563 w 2363788"/>
                  <a:gd name="connsiteY109" fmla="*/ 622300 h 1797050"/>
                  <a:gd name="connsiteX110" fmla="*/ 1512888 w 2363788"/>
                  <a:gd name="connsiteY110" fmla="*/ 638175 h 1797050"/>
                  <a:gd name="connsiteX111" fmla="*/ 1583532 w 2363788"/>
                  <a:gd name="connsiteY111" fmla="*/ 619919 h 1797050"/>
                  <a:gd name="connsiteX112" fmla="*/ 1624013 w 2363788"/>
                  <a:gd name="connsiteY112" fmla="*/ 613569 h 1797050"/>
                  <a:gd name="connsiteX113" fmla="*/ 1624807 w 2363788"/>
                  <a:gd name="connsiteY113" fmla="*/ 587375 h 1797050"/>
                  <a:gd name="connsiteX114" fmla="*/ 1643063 w 2363788"/>
                  <a:gd name="connsiteY114" fmla="*/ 593725 h 1797050"/>
                  <a:gd name="connsiteX115" fmla="*/ 1700213 w 2363788"/>
                  <a:gd name="connsiteY115" fmla="*/ 611981 h 1797050"/>
                  <a:gd name="connsiteX116" fmla="*/ 1705769 w 2363788"/>
                  <a:gd name="connsiteY116" fmla="*/ 575469 h 1797050"/>
                  <a:gd name="connsiteX117" fmla="*/ 1725613 w 2363788"/>
                  <a:gd name="connsiteY117" fmla="*/ 565150 h 1797050"/>
                  <a:gd name="connsiteX118" fmla="*/ 1804988 w 2363788"/>
                  <a:gd name="connsiteY118" fmla="*/ 508000 h 1797050"/>
                  <a:gd name="connsiteX119" fmla="*/ 1887538 w 2363788"/>
                  <a:gd name="connsiteY119" fmla="*/ 485775 h 1797050"/>
                  <a:gd name="connsiteX120" fmla="*/ 1954213 w 2363788"/>
                  <a:gd name="connsiteY120" fmla="*/ 415925 h 1797050"/>
                  <a:gd name="connsiteX121" fmla="*/ 1978819 w 2363788"/>
                  <a:gd name="connsiteY121" fmla="*/ 409575 h 1797050"/>
                  <a:gd name="connsiteX122" fmla="*/ 2008188 w 2363788"/>
                  <a:gd name="connsiteY122" fmla="*/ 396875 h 1797050"/>
                  <a:gd name="connsiteX123" fmla="*/ 2058194 w 2363788"/>
                  <a:gd name="connsiteY123" fmla="*/ 411956 h 1797050"/>
                  <a:gd name="connsiteX124" fmla="*/ 2079626 w 2363788"/>
                  <a:gd name="connsiteY124" fmla="*/ 452437 h 1797050"/>
                  <a:gd name="connsiteX125" fmla="*/ 2135188 w 2363788"/>
                  <a:gd name="connsiteY125" fmla="*/ 504825 h 1797050"/>
                  <a:gd name="connsiteX126" fmla="*/ 2196307 w 2363788"/>
                  <a:gd name="connsiteY126" fmla="*/ 536575 h 1797050"/>
                  <a:gd name="connsiteX127" fmla="*/ 2250282 w 2363788"/>
                  <a:gd name="connsiteY127" fmla="*/ 523081 h 1797050"/>
                  <a:gd name="connsiteX128" fmla="*/ 2267744 w 2363788"/>
                  <a:gd name="connsiteY128" fmla="*/ 531019 h 1797050"/>
                  <a:gd name="connsiteX129" fmla="*/ 2276475 w 2363788"/>
                  <a:gd name="connsiteY129" fmla="*/ 573881 h 1797050"/>
                  <a:gd name="connsiteX130" fmla="*/ 2325688 w 2363788"/>
                  <a:gd name="connsiteY130" fmla="*/ 606425 h 1797050"/>
                  <a:gd name="connsiteX131" fmla="*/ 2363788 w 2363788"/>
                  <a:gd name="connsiteY131" fmla="*/ 644525 h 1797050"/>
                  <a:gd name="connsiteX132" fmla="*/ 2312445 w 2363788"/>
                  <a:gd name="connsiteY132" fmla="*/ 772537 h 1797050"/>
                  <a:gd name="connsiteX133" fmla="*/ 2274888 w 2363788"/>
                  <a:gd name="connsiteY133" fmla="*/ 895350 h 1797050"/>
                  <a:gd name="connsiteX134" fmla="*/ 2249488 w 2363788"/>
                  <a:gd name="connsiteY134" fmla="*/ 949325 h 1797050"/>
                  <a:gd name="connsiteX135" fmla="*/ 2198688 w 2363788"/>
                  <a:gd name="connsiteY135" fmla="*/ 949325 h 1797050"/>
                  <a:gd name="connsiteX136" fmla="*/ 2176463 w 2363788"/>
                  <a:gd name="connsiteY136" fmla="*/ 993775 h 1797050"/>
                  <a:gd name="connsiteX137" fmla="*/ 2176463 w 2363788"/>
                  <a:gd name="connsiteY137" fmla="*/ 993775 h 1797050"/>
                  <a:gd name="connsiteX138" fmla="*/ 2182813 w 2363788"/>
                  <a:gd name="connsiteY138" fmla="*/ 1022350 h 1797050"/>
                  <a:gd name="connsiteX139" fmla="*/ 2147888 w 2363788"/>
                  <a:gd name="connsiteY139" fmla="*/ 1031875 h 1797050"/>
                  <a:gd name="connsiteX140" fmla="*/ 2097088 w 2363788"/>
                  <a:gd name="connsiteY140" fmla="*/ 1019175 h 1797050"/>
                  <a:gd name="connsiteX141" fmla="*/ 2103438 w 2363788"/>
                  <a:gd name="connsiteY141" fmla="*/ 1073150 h 1797050"/>
                  <a:gd name="connsiteX142" fmla="*/ 2116138 w 2363788"/>
                  <a:gd name="connsiteY142" fmla="*/ 1117600 h 1797050"/>
                  <a:gd name="connsiteX143" fmla="*/ 2052638 w 2363788"/>
                  <a:gd name="connsiteY143" fmla="*/ 1152525 h 1797050"/>
                  <a:gd name="connsiteX144" fmla="*/ 2068513 w 2363788"/>
                  <a:gd name="connsiteY144" fmla="*/ 1174750 h 1797050"/>
                  <a:gd name="connsiteX145" fmla="*/ 2049463 w 2363788"/>
                  <a:gd name="connsiteY145" fmla="*/ 1196975 h 1797050"/>
                  <a:gd name="connsiteX146" fmla="*/ 1970088 w 2363788"/>
                  <a:gd name="connsiteY146" fmla="*/ 1171575 h 1797050"/>
                  <a:gd name="connsiteX147" fmla="*/ 1944688 w 2363788"/>
                  <a:gd name="connsiteY147" fmla="*/ 1187450 h 1797050"/>
                  <a:gd name="connsiteX148" fmla="*/ 1909763 w 2363788"/>
                  <a:gd name="connsiteY148" fmla="*/ 1187450 h 1797050"/>
                  <a:gd name="connsiteX149" fmla="*/ 1909763 w 2363788"/>
                  <a:gd name="connsiteY149" fmla="*/ 1247775 h 1797050"/>
                  <a:gd name="connsiteX150" fmla="*/ 1925638 w 2363788"/>
                  <a:gd name="connsiteY150" fmla="*/ 1263650 h 1797050"/>
                  <a:gd name="connsiteX151" fmla="*/ 1935163 w 2363788"/>
                  <a:gd name="connsiteY151" fmla="*/ 1279525 h 1797050"/>
                  <a:gd name="connsiteX152" fmla="*/ 1944688 w 2363788"/>
                  <a:gd name="connsiteY152" fmla="*/ 1279525 h 1797050"/>
                  <a:gd name="connsiteX153" fmla="*/ 1935163 w 2363788"/>
                  <a:gd name="connsiteY153" fmla="*/ 1304925 h 1797050"/>
                  <a:gd name="connsiteX154" fmla="*/ 1954213 w 2363788"/>
                  <a:gd name="connsiteY154" fmla="*/ 1320800 h 1797050"/>
                  <a:gd name="connsiteX155" fmla="*/ 1951038 w 2363788"/>
                  <a:gd name="connsiteY155" fmla="*/ 1336675 h 1797050"/>
                  <a:gd name="connsiteX156" fmla="*/ 1906588 w 2363788"/>
                  <a:gd name="connsiteY156" fmla="*/ 1336675 h 1797050"/>
                  <a:gd name="connsiteX157" fmla="*/ 1903413 w 2363788"/>
                  <a:gd name="connsiteY157" fmla="*/ 1387475 h 1797050"/>
                  <a:gd name="connsiteX158" fmla="*/ 1903413 w 2363788"/>
                  <a:gd name="connsiteY158" fmla="*/ 1387475 h 1797050"/>
                  <a:gd name="connsiteX159" fmla="*/ 1903413 w 2363788"/>
                  <a:gd name="connsiteY159" fmla="*/ 1406525 h 1797050"/>
                  <a:gd name="connsiteX160" fmla="*/ 1938338 w 2363788"/>
                  <a:gd name="connsiteY160" fmla="*/ 1447800 h 1797050"/>
                  <a:gd name="connsiteX161" fmla="*/ 1992313 w 2363788"/>
                  <a:gd name="connsiteY161" fmla="*/ 1447800 h 1797050"/>
                  <a:gd name="connsiteX162" fmla="*/ 2062163 w 2363788"/>
                  <a:gd name="connsiteY162" fmla="*/ 1476375 h 1797050"/>
                  <a:gd name="connsiteX163" fmla="*/ 2062163 w 2363788"/>
                  <a:gd name="connsiteY163" fmla="*/ 1504950 h 1797050"/>
                  <a:gd name="connsiteX164" fmla="*/ 2036763 w 2363788"/>
                  <a:gd name="connsiteY164" fmla="*/ 1571625 h 1797050"/>
                  <a:gd name="connsiteX165" fmla="*/ 2065338 w 2363788"/>
                  <a:gd name="connsiteY165" fmla="*/ 1587500 h 1797050"/>
                  <a:gd name="connsiteX166" fmla="*/ 2106613 w 2363788"/>
                  <a:gd name="connsiteY166" fmla="*/ 1660525 h 1797050"/>
                  <a:gd name="connsiteX167" fmla="*/ 2055813 w 2363788"/>
                  <a:gd name="connsiteY167" fmla="*/ 1736725 h 1797050"/>
                  <a:gd name="connsiteX168" fmla="*/ 2030413 w 2363788"/>
                  <a:gd name="connsiteY168" fmla="*/ 1730375 h 1797050"/>
                  <a:gd name="connsiteX169" fmla="*/ 2008188 w 2363788"/>
                  <a:gd name="connsiteY169" fmla="*/ 1717675 h 1797050"/>
                  <a:gd name="connsiteX170" fmla="*/ 2001838 w 2363788"/>
                  <a:gd name="connsiteY170" fmla="*/ 1736725 h 1797050"/>
                  <a:gd name="connsiteX171" fmla="*/ 1960563 w 2363788"/>
                  <a:gd name="connsiteY171" fmla="*/ 1746250 h 1797050"/>
                  <a:gd name="connsiteX172" fmla="*/ 1954213 w 2363788"/>
                  <a:gd name="connsiteY172" fmla="*/ 1778000 h 1797050"/>
                  <a:gd name="connsiteX173" fmla="*/ 1903413 w 2363788"/>
                  <a:gd name="connsiteY173" fmla="*/ 1797050 h 1797050"/>
                  <a:gd name="connsiteX174" fmla="*/ 1881188 w 2363788"/>
                  <a:gd name="connsiteY174" fmla="*/ 1758950 h 1797050"/>
                  <a:gd name="connsiteX175" fmla="*/ 1843088 w 2363788"/>
                  <a:gd name="connsiteY175" fmla="*/ 1768475 h 1797050"/>
                  <a:gd name="connsiteX176" fmla="*/ 1846263 w 2363788"/>
                  <a:gd name="connsiteY176" fmla="*/ 1730375 h 1797050"/>
                  <a:gd name="connsiteX177" fmla="*/ 1827213 w 2363788"/>
                  <a:gd name="connsiteY177" fmla="*/ 1704975 h 1797050"/>
                  <a:gd name="connsiteX178" fmla="*/ 1862138 w 2363788"/>
                  <a:gd name="connsiteY178" fmla="*/ 1685925 h 1797050"/>
                  <a:gd name="connsiteX179" fmla="*/ 1804988 w 2363788"/>
                  <a:gd name="connsiteY179" fmla="*/ 1666875 h 1797050"/>
                  <a:gd name="connsiteX180" fmla="*/ 1792288 w 2363788"/>
                  <a:gd name="connsiteY180" fmla="*/ 1692275 h 1797050"/>
                  <a:gd name="connsiteX181" fmla="*/ 1747838 w 2363788"/>
                  <a:gd name="connsiteY181" fmla="*/ 1711325 h 1797050"/>
                  <a:gd name="connsiteX182" fmla="*/ 1741488 w 2363788"/>
                  <a:gd name="connsiteY182" fmla="*/ 1733550 h 1797050"/>
                  <a:gd name="connsiteX183" fmla="*/ 1725613 w 2363788"/>
                  <a:gd name="connsiteY183" fmla="*/ 1739900 h 1797050"/>
                  <a:gd name="connsiteX184" fmla="*/ 1703388 w 2363788"/>
                  <a:gd name="connsiteY184" fmla="*/ 1739900 h 1797050"/>
                  <a:gd name="connsiteX185" fmla="*/ 1716088 w 2363788"/>
                  <a:gd name="connsiteY185" fmla="*/ 1704975 h 1797050"/>
                  <a:gd name="connsiteX186" fmla="*/ 1741488 w 2363788"/>
                  <a:gd name="connsiteY186" fmla="*/ 1679575 h 1797050"/>
                  <a:gd name="connsiteX187" fmla="*/ 1731963 w 2363788"/>
                  <a:gd name="connsiteY187" fmla="*/ 1654175 h 1797050"/>
                  <a:gd name="connsiteX188" fmla="*/ 1709738 w 2363788"/>
                  <a:gd name="connsiteY188" fmla="*/ 1654175 h 1797050"/>
                  <a:gd name="connsiteX189" fmla="*/ 1697038 w 2363788"/>
                  <a:gd name="connsiteY189" fmla="*/ 1679575 h 1797050"/>
                  <a:gd name="connsiteX190" fmla="*/ 1665288 w 2363788"/>
                  <a:gd name="connsiteY190" fmla="*/ 1685925 h 1797050"/>
                  <a:gd name="connsiteX191" fmla="*/ 1630363 w 2363788"/>
                  <a:gd name="connsiteY191" fmla="*/ 1698625 h 1797050"/>
                  <a:gd name="connsiteX192" fmla="*/ 1601788 w 2363788"/>
                  <a:gd name="connsiteY192" fmla="*/ 1670050 h 1797050"/>
                  <a:gd name="connsiteX193" fmla="*/ 1598613 w 2363788"/>
                  <a:gd name="connsiteY193" fmla="*/ 1635125 h 1797050"/>
                  <a:gd name="connsiteX194" fmla="*/ 1570038 w 2363788"/>
                  <a:gd name="connsiteY194" fmla="*/ 1619250 h 1797050"/>
                  <a:gd name="connsiteX195" fmla="*/ 1560513 w 2363788"/>
                  <a:gd name="connsiteY195" fmla="*/ 1584325 h 1797050"/>
                  <a:gd name="connsiteX196" fmla="*/ 1519238 w 2363788"/>
                  <a:gd name="connsiteY196" fmla="*/ 1555750 h 1797050"/>
                  <a:gd name="connsiteX197" fmla="*/ 1500188 w 2363788"/>
                  <a:gd name="connsiteY197" fmla="*/ 1558925 h 1797050"/>
                  <a:gd name="connsiteX198" fmla="*/ 1468438 w 2363788"/>
                  <a:gd name="connsiteY198" fmla="*/ 1603375 h 1797050"/>
                  <a:gd name="connsiteX199" fmla="*/ 1420813 w 2363788"/>
                  <a:gd name="connsiteY199" fmla="*/ 1622425 h 1797050"/>
                  <a:gd name="connsiteX200" fmla="*/ 1395413 w 2363788"/>
                  <a:gd name="connsiteY200" fmla="*/ 1587500 h 1797050"/>
                  <a:gd name="connsiteX201" fmla="*/ 1370013 w 2363788"/>
                  <a:gd name="connsiteY201" fmla="*/ 1587500 h 1797050"/>
                  <a:gd name="connsiteX202" fmla="*/ 1271588 w 2363788"/>
                  <a:gd name="connsiteY202" fmla="*/ 1511300 h 1797050"/>
                  <a:gd name="connsiteX203" fmla="*/ 1277938 w 2363788"/>
                  <a:gd name="connsiteY203" fmla="*/ 1463675 h 1797050"/>
                  <a:gd name="connsiteX204" fmla="*/ 1239838 w 2363788"/>
                  <a:gd name="connsiteY204" fmla="*/ 1457325 h 1797050"/>
                  <a:gd name="connsiteX205" fmla="*/ 1223963 w 2363788"/>
                  <a:gd name="connsiteY205" fmla="*/ 1482725 h 1797050"/>
                  <a:gd name="connsiteX206" fmla="*/ 1189038 w 2363788"/>
                  <a:gd name="connsiteY206" fmla="*/ 1482725 h 1797050"/>
                  <a:gd name="connsiteX207" fmla="*/ 1141413 w 2363788"/>
                  <a:gd name="connsiteY207" fmla="*/ 1460500 h 1797050"/>
                  <a:gd name="connsiteX208" fmla="*/ 1093788 w 2363788"/>
                  <a:gd name="connsiteY208" fmla="*/ 1495425 h 1797050"/>
                  <a:gd name="connsiteX209" fmla="*/ 1100138 w 2363788"/>
                  <a:gd name="connsiteY209" fmla="*/ 1511300 h 1797050"/>
                  <a:gd name="connsiteX210" fmla="*/ 1081088 w 2363788"/>
                  <a:gd name="connsiteY210" fmla="*/ 1530350 h 1797050"/>
                  <a:gd name="connsiteX211" fmla="*/ 1036638 w 2363788"/>
                  <a:gd name="connsiteY211" fmla="*/ 1530350 h 1797050"/>
                  <a:gd name="connsiteX212" fmla="*/ 1008063 w 2363788"/>
                  <a:gd name="connsiteY212" fmla="*/ 1574800 h 1797050"/>
                  <a:gd name="connsiteX213" fmla="*/ 960438 w 2363788"/>
                  <a:gd name="connsiteY213" fmla="*/ 1571625 h 1797050"/>
                  <a:gd name="connsiteX214" fmla="*/ 954088 w 2363788"/>
                  <a:gd name="connsiteY214" fmla="*/ 1587500 h 1797050"/>
                  <a:gd name="connsiteX215" fmla="*/ 966788 w 2363788"/>
                  <a:gd name="connsiteY215" fmla="*/ 1670050 h 1797050"/>
                  <a:gd name="connsiteX216" fmla="*/ 941388 w 2363788"/>
                  <a:gd name="connsiteY216" fmla="*/ 1714500 h 1797050"/>
                  <a:gd name="connsiteX217" fmla="*/ 903288 w 2363788"/>
                  <a:gd name="connsiteY217" fmla="*/ 1720850 h 1797050"/>
                  <a:gd name="connsiteX218" fmla="*/ 900113 w 2363788"/>
                  <a:gd name="connsiteY218" fmla="*/ 1746250 h 1797050"/>
                  <a:gd name="connsiteX219" fmla="*/ 871538 w 2363788"/>
                  <a:gd name="connsiteY219" fmla="*/ 1746250 h 1797050"/>
                  <a:gd name="connsiteX220" fmla="*/ 855663 w 2363788"/>
                  <a:gd name="connsiteY220" fmla="*/ 1758950 h 1797050"/>
                  <a:gd name="connsiteX221" fmla="*/ 849313 w 2363788"/>
                  <a:gd name="connsiteY221" fmla="*/ 1771650 h 1797050"/>
                  <a:gd name="connsiteX222" fmla="*/ 830263 w 2363788"/>
                  <a:gd name="connsiteY222" fmla="*/ 1765300 h 1797050"/>
                  <a:gd name="connsiteX223" fmla="*/ 820738 w 2363788"/>
                  <a:gd name="connsiteY223" fmla="*/ 1752600 h 1797050"/>
                  <a:gd name="connsiteX224" fmla="*/ 792163 w 2363788"/>
                  <a:gd name="connsiteY224" fmla="*/ 1771650 h 1797050"/>
                  <a:gd name="connsiteX225" fmla="*/ 693738 w 2363788"/>
                  <a:gd name="connsiteY225" fmla="*/ 1701800 h 1797050"/>
                  <a:gd name="connsiteX226" fmla="*/ 652463 w 2363788"/>
                  <a:gd name="connsiteY226" fmla="*/ 1720850 h 1797050"/>
                  <a:gd name="connsiteX227" fmla="*/ 617538 w 2363788"/>
                  <a:gd name="connsiteY227" fmla="*/ 1685925 h 1797050"/>
                  <a:gd name="connsiteX228" fmla="*/ 582613 w 2363788"/>
                  <a:gd name="connsiteY228" fmla="*/ 1689100 h 1797050"/>
                  <a:gd name="connsiteX229" fmla="*/ 573088 w 2363788"/>
                  <a:gd name="connsiteY229" fmla="*/ 1609725 h 1797050"/>
                  <a:gd name="connsiteX230" fmla="*/ 525463 w 2363788"/>
                  <a:gd name="connsiteY230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96888 w 2363788"/>
                  <a:gd name="connsiteY2" fmla="*/ 1574800 h 1797050"/>
                  <a:gd name="connsiteX3" fmla="*/ 487363 w 2363788"/>
                  <a:gd name="connsiteY3" fmla="*/ 1584325 h 1797050"/>
                  <a:gd name="connsiteX4" fmla="*/ 465138 w 2363788"/>
                  <a:gd name="connsiteY4" fmla="*/ 1568450 h 1797050"/>
                  <a:gd name="connsiteX5" fmla="*/ 458788 w 2363788"/>
                  <a:gd name="connsiteY5" fmla="*/ 1558925 h 1797050"/>
                  <a:gd name="connsiteX6" fmla="*/ 439738 w 2363788"/>
                  <a:gd name="connsiteY6" fmla="*/ 1552575 h 1797050"/>
                  <a:gd name="connsiteX7" fmla="*/ 430213 w 2363788"/>
                  <a:gd name="connsiteY7" fmla="*/ 1549400 h 1797050"/>
                  <a:gd name="connsiteX8" fmla="*/ 420688 w 2363788"/>
                  <a:gd name="connsiteY8" fmla="*/ 1539875 h 1797050"/>
                  <a:gd name="connsiteX9" fmla="*/ 407988 w 2363788"/>
                  <a:gd name="connsiteY9" fmla="*/ 1530350 h 1797050"/>
                  <a:gd name="connsiteX10" fmla="*/ 363538 w 2363788"/>
                  <a:gd name="connsiteY10" fmla="*/ 1498600 h 1797050"/>
                  <a:gd name="connsiteX11" fmla="*/ 338138 w 2363788"/>
                  <a:gd name="connsiteY11" fmla="*/ 1492250 h 1797050"/>
                  <a:gd name="connsiteX12" fmla="*/ 300038 w 2363788"/>
                  <a:gd name="connsiteY12" fmla="*/ 1444625 h 1797050"/>
                  <a:gd name="connsiteX13" fmla="*/ 271463 w 2363788"/>
                  <a:gd name="connsiteY13" fmla="*/ 1444625 h 1797050"/>
                  <a:gd name="connsiteX14" fmla="*/ 271463 w 2363788"/>
                  <a:gd name="connsiteY14" fmla="*/ 1406525 h 1797050"/>
                  <a:gd name="connsiteX15" fmla="*/ 258763 w 2363788"/>
                  <a:gd name="connsiteY15" fmla="*/ 1387475 h 1797050"/>
                  <a:gd name="connsiteX16" fmla="*/ 258763 w 2363788"/>
                  <a:gd name="connsiteY16" fmla="*/ 1327150 h 1797050"/>
                  <a:gd name="connsiteX17" fmla="*/ 277813 w 2363788"/>
                  <a:gd name="connsiteY17" fmla="*/ 1209675 h 1797050"/>
                  <a:gd name="connsiteX18" fmla="*/ 258763 w 2363788"/>
                  <a:gd name="connsiteY18" fmla="*/ 1162050 h 1797050"/>
                  <a:gd name="connsiteX19" fmla="*/ 274638 w 2363788"/>
                  <a:gd name="connsiteY19" fmla="*/ 1120775 h 1797050"/>
                  <a:gd name="connsiteX20" fmla="*/ 258763 w 2363788"/>
                  <a:gd name="connsiteY20" fmla="*/ 1066800 h 1797050"/>
                  <a:gd name="connsiteX21" fmla="*/ 258763 w 2363788"/>
                  <a:gd name="connsiteY21" fmla="*/ 1025525 h 1797050"/>
                  <a:gd name="connsiteX22" fmla="*/ 227013 w 2363788"/>
                  <a:gd name="connsiteY22" fmla="*/ 984250 h 1797050"/>
                  <a:gd name="connsiteX23" fmla="*/ 246063 w 2363788"/>
                  <a:gd name="connsiteY23" fmla="*/ 949325 h 1797050"/>
                  <a:gd name="connsiteX24" fmla="*/ 246063 w 2363788"/>
                  <a:gd name="connsiteY24" fmla="*/ 911225 h 1797050"/>
                  <a:gd name="connsiteX25" fmla="*/ 284163 w 2363788"/>
                  <a:gd name="connsiteY25" fmla="*/ 895350 h 1797050"/>
                  <a:gd name="connsiteX26" fmla="*/ 325438 w 2363788"/>
                  <a:gd name="connsiteY26" fmla="*/ 901700 h 1797050"/>
                  <a:gd name="connsiteX27" fmla="*/ 331788 w 2363788"/>
                  <a:gd name="connsiteY27" fmla="*/ 850900 h 1797050"/>
                  <a:gd name="connsiteX28" fmla="*/ 354013 w 2363788"/>
                  <a:gd name="connsiteY28" fmla="*/ 812800 h 1797050"/>
                  <a:gd name="connsiteX29" fmla="*/ 401638 w 2363788"/>
                  <a:gd name="connsiteY29" fmla="*/ 819150 h 1797050"/>
                  <a:gd name="connsiteX30" fmla="*/ 442913 w 2363788"/>
                  <a:gd name="connsiteY30" fmla="*/ 784225 h 1797050"/>
                  <a:gd name="connsiteX31" fmla="*/ 442913 w 2363788"/>
                  <a:gd name="connsiteY31" fmla="*/ 733425 h 1797050"/>
                  <a:gd name="connsiteX32" fmla="*/ 472282 w 2363788"/>
                  <a:gd name="connsiteY32" fmla="*/ 700881 h 1797050"/>
                  <a:gd name="connsiteX33" fmla="*/ 420688 w 2363788"/>
                  <a:gd name="connsiteY33" fmla="*/ 682625 h 1797050"/>
                  <a:gd name="connsiteX34" fmla="*/ 391319 w 2363788"/>
                  <a:gd name="connsiteY34" fmla="*/ 654844 h 1797050"/>
                  <a:gd name="connsiteX35" fmla="*/ 374650 w 2363788"/>
                  <a:gd name="connsiteY35" fmla="*/ 668337 h 1797050"/>
                  <a:gd name="connsiteX36" fmla="*/ 342901 w 2363788"/>
                  <a:gd name="connsiteY36" fmla="*/ 663575 h 1797050"/>
                  <a:gd name="connsiteX37" fmla="*/ 354013 w 2363788"/>
                  <a:gd name="connsiteY37" fmla="*/ 628650 h 1797050"/>
                  <a:gd name="connsiteX38" fmla="*/ 341313 w 2363788"/>
                  <a:gd name="connsiteY38" fmla="*/ 600075 h 1797050"/>
                  <a:gd name="connsiteX39" fmla="*/ 367507 w 2363788"/>
                  <a:gd name="connsiteY39" fmla="*/ 585788 h 1797050"/>
                  <a:gd name="connsiteX40" fmla="*/ 373063 w 2363788"/>
                  <a:gd name="connsiteY40" fmla="*/ 561975 h 1797050"/>
                  <a:gd name="connsiteX41" fmla="*/ 334420 w 2363788"/>
                  <a:gd name="connsiteY41" fmla="*/ 548699 h 1797050"/>
                  <a:gd name="connsiteX42" fmla="*/ 265113 w 2363788"/>
                  <a:gd name="connsiteY42" fmla="*/ 535781 h 1797050"/>
                  <a:gd name="connsiteX43" fmla="*/ 223838 w 2363788"/>
                  <a:gd name="connsiteY43" fmla="*/ 511969 h 1797050"/>
                  <a:gd name="connsiteX44" fmla="*/ 182563 w 2363788"/>
                  <a:gd name="connsiteY44" fmla="*/ 473869 h 1797050"/>
                  <a:gd name="connsiteX45" fmla="*/ 177800 w 2363788"/>
                  <a:gd name="connsiteY45" fmla="*/ 415131 h 1797050"/>
                  <a:gd name="connsiteX46" fmla="*/ 128588 w 2363788"/>
                  <a:gd name="connsiteY46" fmla="*/ 415925 h 1797050"/>
                  <a:gd name="connsiteX47" fmla="*/ 92869 w 2363788"/>
                  <a:gd name="connsiteY47" fmla="*/ 403225 h 1797050"/>
                  <a:gd name="connsiteX48" fmla="*/ 77788 w 2363788"/>
                  <a:gd name="connsiteY48" fmla="*/ 422275 h 1797050"/>
                  <a:gd name="connsiteX49" fmla="*/ 39688 w 2363788"/>
                  <a:gd name="connsiteY49" fmla="*/ 420688 h 1797050"/>
                  <a:gd name="connsiteX50" fmla="*/ 0 w 2363788"/>
                  <a:gd name="connsiteY50" fmla="*/ 381794 h 1797050"/>
                  <a:gd name="connsiteX51" fmla="*/ 33338 w 2363788"/>
                  <a:gd name="connsiteY51" fmla="*/ 350838 h 1797050"/>
                  <a:gd name="connsiteX52" fmla="*/ 14288 w 2363788"/>
                  <a:gd name="connsiteY52" fmla="*/ 339725 h 1797050"/>
                  <a:gd name="connsiteX53" fmla="*/ 14288 w 2363788"/>
                  <a:gd name="connsiteY53" fmla="*/ 304800 h 1797050"/>
                  <a:gd name="connsiteX54" fmla="*/ 39688 w 2363788"/>
                  <a:gd name="connsiteY54" fmla="*/ 294481 h 1797050"/>
                  <a:gd name="connsiteX55" fmla="*/ 25400 w 2363788"/>
                  <a:gd name="connsiteY55" fmla="*/ 259556 h 1797050"/>
                  <a:gd name="connsiteX56" fmla="*/ 65883 w 2363788"/>
                  <a:gd name="connsiteY56" fmla="*/ 256381 h 1797050"/>
                  <a:gd name="connsiteX57" fmla="*/ 111126 w 2363788"/>
                  <a:gd name="connsiteY57" fmla="*/ 238125 h 1797050"/>
                  <a:gd name="connsiteX58" fmla="*/ 127794 w 2363788"/>
                  <a:gd name="connsiteY58" fmla="*/ 222250 h 1797050"/>
                  <a:gd name="connsiteX59" fmla="*/ 130969 w 2363788"/>
                  <a:gd name="connsiteY59" fmla="*/ 196057 h 1797050"/>
                  <a:gd name="connsiteX60" fmla="*/ 163513 w 2363788"/>
                  <a:gd name="connsiteY60" fmla="*/ 196850 h 1797050"/>
                  <a:gd name="connsiteX61" fmla="*/ 169863 w 2363788"/>
                  <a:gd name="connsiteY61" fmla="*/ 164306 h 1797050"/>
                  <a:gd name="connsiteX62" fmla="*/ 188913 w 2363788"/>
                  <a:gd name="connsiteY62" fmla="*/ 163513 h 1797050"/>
                  <a:gd name="connsiteX63" fmla="*/ 196057 w 2363788"/>
                  <a:gd name="connsiteY63" fmla="*/ 100806 h 1797050"/>
                  <a:gd name="connsiteX64" fmla="*/ 251619 w 2363788"/>
                  <a:gd name="connsiteY64" fmla="*/ 107950 h 1797050"/>
                  <a:gd name="connsiteX65" fmla="*/ 296863 w 2363788"/>
                  <a:gd name="connsiteY65" fmla="*/ 104775 h 1797050"/>
                  <a:gd name="connsiteX66" fmla="*/ 335757 w 2363788"/>
                  <a:gd name="connsiteY66" fmla="*/ 100807 h 1797050"/>
                  <a:gd name="connsiteX67" fmla="*/ 349251 w 2363788"/>
                  <a:gd name="connsiteY67" fmla="*/ 113507 h 1797050"/>
                  <a:gd name="connsiteX68" fmla="*/ 379412 w 2363788"/>
                  <a:gd name="connsiteY68" fmla="*/ 125413 h 1797050"/>
                  <a:gd name="connsiteX69" fmla="*/ 401638 w 2363788"/>
                  <a:gd name="connsiteY69" fmla="*/ 107950 h 1797050"/>
                  <a:gd name="connsiteX70" fmla="*/ 404813 w 2363788"/>
                  <a:gd name="connsiteY70" fmla="*/ 107950 h 1797050"/>
                  <a:gd name="connsiteX71" fmla="*/ 411163 w 2363788"/>
                  <a:gd name="connsiteY71" fmla="*/ 120650 h 1797050"/>
                  <a:gd name="connsiteX72" fmla="*/ 430213 w 2363788"/>
                  <a:gd name="connsiteY72" fmla="*/ 120650 h 1797050"/>
                  <a:gd name="connsiteX73" fmla="*/ 438151 w 2363788"/>
                  <a:gd name="connsiteY73" fmla="*/ 102394 h 1797050"/>
                  <a:gd name="connsiteX74" fmla="*/ 366713 w 2363788"/>
                  <a:gd name="connsiteY74" fmla="*/ 55563 h 1797050"/>
                  <a:gd name="connsiteX75" fmla="*/ 385763 w 2363788"/>
                  <a:gd name="connsiteY75" fmla="*/ 43656 h 1797050"/>
                  <a:gd name="connsiteX76" fmla="*/ 434976 w 2363788"/>
                  <a:gd name="connsiteY76" fmla="*/ 42862 h 1797050"/>
                  <a:gd name="connsiteX77" fmla="*/ 455613 w 2363788"/>
                  <a:gd name="connsiteY77" fmla="*/ 63500 h 1797050"/>
                  <a:gd name="connsiteX78" fmla="*/ 513557 w 2363788"/>
                  <a:gd name="connsiteY78" fmla="*/ 75406 h 1797050"/>
                  <a:gd name="connsiteX79" fmla="*/ 608013 w 2363788"/>
                  <a:gd name="connsiteY79" fmla="*/ 22225 h 1797050"/>
                  <a:gd name="connsiteX80" fmla="*/ 640557 w 2363788"/>
                  <a:gd name="connsiteY80" fmla="*/ 31750 h 1797050"/>
                  <a:gd name="connsiteX81" fmla="*/ 646113 w 2363788"/>
                  <a:gd name="connsiteY81" fmla="*/ 0 h 1797050"/>
                  <a:gd name="connsiteX82" fmla="*/ 716757 w 2363788"/>
                  <a:gd name="connsiteY82" fmla="*/ 5556 h 1797050"/>
                  <a:gd name="connsiteX83" fmla="*/ 725488 w 2363788"/>
                  <a:gd name="connsiteY83" fmla="*/ 31750 h 1797050"/>
                  <a:gd name="connsiteX84" fmla="*/ 752476 w 2363788"/>
                  <a:gd name="connsiteY84" fmla="*/ 63500 h 1797050"/>
                  <a:gd name="connsiteX85" fmla="*/ 767556 w 2363788"/>
                  <a:gd name="connsiteY85" fmla="*/ 44450 h 1797050"/>
                  <a:gd name="connsiteX86" fmla="*/ 808038 w 2363788"/>
                  <a:gd name="connsiteY86" fmla="*/ 41275 h 1797050"/>
                  <a:gd name="connsiteX87" fmla="*/ 827088 w 2363788"/>
                  <a:gd name="connsiteY87" fmla="*/ 34925 h 1797050"/>
                  <a:gd name="connsiteX88" fmla="*/ 846138 w 2363788"/>
                  <a:gd name="connsiteY88" fmla="*/ 6350 h 1797050"/>
                  <a:gd name="connsiteX89" fmla="*/ 889794 w 2363788"/>
                  <a:gd name="connsiteY89" fmla="*/ 12700 h 1797050"/>
                  <a:gd name="connsiteX90" fmla="*/ 902494 w 2363788"/>
                  <a:gd name="connsiteY90" fmla="*/ 83344 h 1797050"/>
                  <a:gd name="connsiteX91" fmla="*/ 954088 w 2363788"/>
                  <a:gd name="connsiteY91" fmla="*/ 123825 h 1797050"/>
                  <a:gd name="connsiteX92" fmla="*/ 998538 w 2363788"/>
                  <a:gd name="connsiteY92" fmla="*/ 203200 h 1797050"/>
                  <a:gd name="connsiteX93" fmla="*/ 1039020 w 2363788"/>
                  <a:gd name="connsiteY93" fmla="*/ 228600 h 1797050"/>
                  <a:gd name="connsiteX94" fmla="*/ 1075532 w 2363788"/>
                  <a:gd name="connsiteY94" fmla="*/ 230981 h 1797050"/>
                  <a:gd name="connsiteX95" fmla="*/ 1130830 w 2363788"/>
                  <a:gd name="connsiteY95" fmla="*/ 283633 h 1797050"/>
                  <a:gd name="connsiteX96" fmla="*/ 1171046 w 2363788"/>
                  <a:gd name="connsiteY96" fmla="*/ 281517 h 1797050"/>
                  <a:gd name="connsiteX97" fmla="*/ 1208088 w 2363788"/>
                  <a:gd name="connsiteY97" fmla="*/ 317500 h 1797050"/>
                  <a:gd name="connsiteX98" fmla="*/ 1208088 w 2363788"/>
                  <a:gd name="connsiteY98" fmla="*/ 346075 h 1797050"/>
                  <a:gd name="connsiteX99" fmla="*/ 1281113 w 2363788"/>
                  <a:gd name="connsiteY99" fmla="*/ 384175 h 1797050"/>
                  <a:gd name="connsiteX100" fmla="*/ 1303338 w 2363788"/>
                  <a:gd name="connsiteY100" fmla="*/ 416983 h 1797050"/>
                  <a:gd name="connsiteX101" fmla="*/ 1284288 w 2363788"/>
                  <a:gd name="connsiteY101" fmla="*/ 460375 h 1797050"/>
                  <a:gd name="connsiteX102" fmla="*/ 1338263 w 2363788"/>
                  <a:gd name="connsiteY102" fmla="*/ 504825 h 1797050"/>
                  <a:gd name="connsiteX103" fmla="*/ 1380332 w 2363788"/>
                  <a:gd name="connsiteY103" fmla="*/ 503238 h 1797050"/>
                  <a:gd name="connsiteX104" fmla="*/ 1404938 w 2363788"/>
                  <a:gd name="connsiteY104" fmla="*/ 530225 h 1797050"/>
                  <a:gd name="connsiteX105" fmla="*/ 1435895 w 2363788"/>
                  <a:gd name="connsiteY105" fmla="*/ 526475 h 1797050"/>
                  <a:gd name="connsiteX106" fmla="*/ 1470026 w 2363788"/>
                  <a:gd name="connsiteY106" fmla="*/ 548578 h 1797050"/>
                  <a:gd name="connsiteX107" fmla="*/ 1493838 w 2363788"/>
                  <a:gd name="connsiteY107" fmla="*/ 590550 h 1797050"/>
                  <a:gd name="connsiteX108" fmla="*/ 1481932 w 2363788"/>
                  <a:gd name="connsiteY108" fmla="*/ 612775 h 1797050"/>
                  <a:gd name="connsiteX109" fmla="*/ 1452563 w 2363788"/>
                  <a:gd name="connsiteY109" fmla="*/ 622300 h 1797050"/>
                  <a:gd name="connsiteX110" fmla="*/ 1512888 w 2363788"/>
                  <a:gd name="connsiteY110" fmla="*/ 638175 h 1797050"/>
                  <a:gd name="connsiteX111" fmla="*/ 1583532 w 2363788"/>
                  <a:gd name="connsiteY111" fmla="*/ 619919 h 1797050"/>
                  <a:gd name="connsiteX112" fmla="*/ 1624013 w 2363788"/>
                  <a:gd name="connsiteY112" fmla="*/ 613569 h 1797050"/>
                  <a:gd name="connsiteX113" fmla="*/ 1624807 w 2363788"/>
                  <a:gd name="connsiteY113" fmla="*/ 587375 h 1797050"/>
                  <a:gd name="connsiteX114" fmla="*/ 1643063 w 2363788"/>
                  <a:gd name="connsiteY114" fmla="*/ 593725 h 1797050"/>
                  <a:gd name="connsiteX115" fmla="*/ 1700213 w 2363788"/>
                  <a:gd name="connsiteY115" fmla="*/ 611981 h 1797050"/>
                  <a:gd name="connsiteX116" fmla="*/ 1705769 w 2363788"/>
                  <a:gd name="connsiteY116" fmla="*/ 575469 h 1797050"/>
                  <a:gd name="connsiteX117" fmla="*/ 1725613 w 2363788"/>
                  <a:gd name="connsiteY117" fmla="*/ 565150 h 1797050"/>
                  <a:gd name="connsiteX118" fmla="*/ 1804988 w 2363788"/>
                  <a:gd name="connsiteY118" fmla="*/ 508000 h 1797050"/>
                  <a:gd name="connsiteX119" fmla="*/ 1887538 w 2363788"/>
                  <a:gd name="connsiteY119" fmla="*/ 485775 h 1797050"/>
                  <a:gd name="connsiteX120" fmla="*/ 1954213 w 2363788"/>
                  <a:gd name="connsiteY120" fmla="*/ 415925 h 1797050"/>
                  <a:gd name="connsiteX121" fmla="*/ 1978819 w 2363788"/>
                  <a:gd name="connsiteY121" fmla="*/ 409575 h 1797050"/>
                  <a:gd name="connsiteX122" fmla="*/ 2008188 w 2363788"/>
                  <a:gd name="connsiteY122" fmla="*/ 396875 h 1797050"/>
                  <a:gd name="connsiteX123" fmla="*/ 2058194 w 2363788"/>
                  <a:gd name="connsiteY123" fmla="*/ 411956 h 1797050"/>
                  <a:gd name="connsiteX124" fmla="*/ 2079626 w 2363788"/>
                  <a:gd name="connsiteY124" fmla="*/ 452437 h 1797050"/>
                  <a:gd name="connsiteX125" fmla="*/ 2135188 w 2363788"/>
                  <a:gd name="connsiteY125" fmla="*/ 504825 h 1797050"/>
                  <a:gd name="connsiteX126" fmla="*/ 2196307 w 2363788"/>
                  <a:gd name="connsiteY126" fmla="*/ 536575 h 1797050"/>
                  <a:gd name="connsiteX127" fmla="*/ 2250282 w 2363788"/>
                  <a:gd name="connsiteY127" fmla="*/ 523081 h 1797050"/>
                  <a:gd name="connsiteX128" fmla="*/ 2267744 w 2363788"/>
                  <a:gd name="connsiteY128" fmla="*/ 531019 h 1797050"/>
                  <a:gd name="connsiteX129" fmla="*/ 2276475 w 2363788"/>
                  <a:gd name="connsiteY129" fmla="*/ 573881 h 1797050"/>
                  <a:gd name="connsiteX130" fmla="*/ 2325688 w 2363788"/>
                  <a:gd name="connsiteY130" fmla="*/ 606425 h 1797050"/>
                  <a:gd name="connsiteX131" fmla="*/ 2363788 w 2363788"/>
                  <a:gd name="connsiteY131" fmla="*/ 644525 h 1797050"/>
                  <a:gd name="connsiteX132" fmla="*/ 2312445 w 2363788"/>
                  <a:gd name="connsiteY132" fmla="*/ 772537 h 1797050"/>
                  <a:gd name="connsiteX133" fmla="*/ 2274888 w 2363788"/>
                  <a:gd name="connsiteY133" fmla="*/ 895350 h 1797050"/>
                  <a:gd name="connsiteX134" fmla="*/ 2249488 w 2363788"/>
                  <a:gd name="connsiteY134" fmla="*/ 949325 h 1797050"/>
                  <a:gd name="connsiteX135" fmla="*/ 2198688 w 2363788"/>
                  <a:gd name="connsiteY135" fmla="*/ 949325 h 1797050"/>
                  <a:gd name="connsiteX136" fmla="*/ 2176463 w 2363788"/>
                  <a:gd name="connsiteY136" fmla="*/ 993775 h 1797050"/>
                  <a:gd name="connsiteX137" fmla="*/ 2176463 w 2363788"/>
                  <a:gd name="connsiteY137" fmla="*/ 993775 h 1797050"/>
                  <a:gd name="connsiteX138" fmla="*/ 2182813 w 2363788"/>
                  <a:gd name="connsiteY138" fmla="*/ 1022350 h 1797050"/>
                  <a:gd name="connsiteX139" fmla="*/ 2147888 w 2363788"/>
                  <a:gd name="connsiteY139" fmla="*/ 1031875 h 1797050"/>
                  <a:gd name="connsiteX140" fmla="*/ 2097088 w 2363788"/>
                  <a:gd name="connsiteY140" fmla="*/ 1019175 h 1797050"/>
                  <a:gd name="connsiteX141" fmla="*/ 2103438 w 2363788"/>
                  <a:gd name="connsiteY141" fmla="*/ 1073150 h 1797050"/>
                  <a:gd name="connsiteX142" fmla="*/ 2116138 w 2363788"/>
                  <a:gd name="connsiteY142" fmla="*/ 1117600 h 1797050"/>
                  <a:gd name="connsiteX143" fmla="*/ 2052638 w 2363788"/>
                  <a:gd name="connsiteY143" fmla="*/ 1152525 h 1797050"/>
                  <a:gd name="connsiteX144" fmla="*/ 2068513 w 2363788"/>
                  <a:gd name="connsiteY144" fmla="*/ 1174750 h 1797050"/>
                  <a:gd name="connsiteX145" fmla="*/ 2049463 w 2363788"/>
                  <a:gd name="connsiteY145" fmla="*/ 1196975 h 1797050"/>
                  <a:gd name="connsiteX146" fmla="*/ 1970088 w 2363788"/>
                  <a:gd name="connsiteY146" fmla="*/ 1171575 h 1797050"/>
                  <a:gd name="connsiteX147" fmla="*/ 1944688 w 2363788"/>
                  <a:gd name="connsiteY147" fmla="*/ 1187450 h 1797050"/>
                  <a:gd name="connsiteX148" fmla="*/ 1909763 w 2363788"/>
                  <a:gd name="connsiteY148" fmla="*/ 1187450 h 1797050"/>
                  <a:gd name="connsiteX149" fmla="*/ 1909763 w 2363788"/>
                  <a:gd name="connsiteY149" fmla="*/ 1247775 h 1797050"/>
                  <a:gd name="connsiteX150" fmla="*/ 1925638 w 2363788"/>
                  <a:gd name="connsiteY150" fmla="*/ 1263650 h 1797050"/>
                  <a:gd name="connsiteX151" fmla="*/ 1935163 w 2363788"/>
                  <a:gd name="connsiteY151" fmla="*/ 1279525 h 1797050"/>
                  <a:gd name="connsiteX152" fmla="*/ 1944688 w 2363788"/>
                  <a:gd name="connsiteY152" fmla="*/ 1279525 h 1797050"/>
                  <a:gd name="connsiteX153" fmla="*/ 1935163 w 2363788"/>
                  <a:gd name="connsiteY153" fmla="*/ 1304925 h 1797050"/>
                  <a:gd name="connsiteX154" fmla="*/ 1954213 w 2363788"/>
                  <a:gd name="connsiteY154" fmla="*/ 1320800 h 1797050"/>
                  <a:gd name="connsiteX155" fmla="*/ 1951038 w 2363788"/>
                  <a:gd name="connsiteY155" fmla="*/ 1336675 h 1797050"/>
                  <a:gd name="connsiteX156" fmla="*/ 1906588 w 2363788"/>
                  <a:gd name="connsiteY156" fmla="*/ 1336675 h 1797050"/>
                  <a:gd name="connsiteX157" fmla="*/ 1903413 w 2363788"/>
                  <a:gd name="connsiteY157" fmla="*/ 1387475 h 1797050"/>
                  <a:gd name="connsiteX158" fmla="*/ 1903413 w 2363788"/>
                  <a:gd name="connsiteY158" fmla="*/ 1387475 h 1797050"/>
                  <a:gd name="connsiteX159" fmla="*/ 1903413 w 2363788"/>
                  <a:gd name="connsiteY159" fmla="*/ 1406525 h 1797050"/>
                  <a:gd name="connsiteX160" fmla="*/ 1938338 w 2363788"/>
                  <a:gd name="connsiteY160" fmla="*/ 1447800 h 1797050"/>
                  <a:gd name="connsiteX161" fmla="*/ 1992313 w 2363788"/>
                  <a:gd name="connsiteY161" fmla="*/ 1447800 h 1797050"/>
                  <a:gd name="connsiteX162" fmla="*/ 2062163 w 2363788"/>
                  <a:gd name="connsiteY162" fmla="*/ 1476375 h 1797050"/>
                  <a:gd name="connsiteX163" fmla="*/ 2062163 w 2363788"/>
                  <a:gd name="connsiteY163" fmla="*/ 1504950 h 1797050"/>
                  <a:gd name="connsiteX164" fmla="*/ 2036763 w 2363788"/>
                  <a:gd name="connsiteY164" fmla="*/ 1571625 h 1797050"/>
                  <a:gd name="connsiteX165" fmla="*/ 2065338 w 2363788"/>
                  <a:gd name="connsiteY165" fmla="*/ 1587500 h 1797050"/>
                  <a:gd name="connsiteX166" fmla="*/ 2106613 w 2363788"/>
                  <a:gd name="connsiteY166" fmla="*/ 1660525 h 1797050"/>
                  <a:gd name="connsiteX167" fmla="*/ 2055813 w 2363788"/>
                  <a:gd name="connsiteY167" fmla="*/ 1736725 h 1797050"/>
                  <a:gd name="connsiteX168" fmla="*/ 2030413 w 2363788"/>
                  <a:gd name="connsiteY168" fmla="*/ 1730375 h 1797050"/>
                  <a:gd name="connsiteX169" fmla="*/ 2008188 w 2363788"/>
                  <a:gd name="connsiteY169" fmla="*/ 1717675 h 1797050"/>
                  <a:gd name="connsiteX170" fmla="*/ 2001838 w 2363788"/>
                  <a:gd name="connsiteY170" fmla="*/ 1736725 h 1797050"/>
                  <a:gd name="connsiteX171" fmla="*/ 1960563 w 2363788"/>
                  <a:gd name="connsiteY171" fmla="*/ 1746250 h 1797050"/>
                  <a:gd name="connsiteX172" fmla="*/ 1954213 w 2363788"/>
                  <a:gd name="connsiteY172" fmla="*/ 1778000 h 1797050"/>
                  <a:gd name="connsiteX173" fmla="*/ 1903413 w 2363788"/>
                  <a:gd name="connsiteY173" fmla="*/ 1797050 h 1797050"/>
                  <a:gd name="connsiteX174" fmla="*/ 1881188 w 2363788"/>
                  <a:gd name="connsiteY174" fmla="*/ 1758950 h 1797050"/>
                  <a:gd name="connsiteX175" fmla="*/ 1843088 w 2363788"/>
                  <a:gd name="connsiteY175" fmla="*/ 1768475 h 1797050"/>
                  <a:gd name="connsiteX176" fmla="*/ 1846263 w 2363788"/>
                  <a:gd name="connsiteY176" fmla="*/ 1730375 h 1797050"/>
                  <a:gd name="connsiteX177" fmla="*/ 1827213 w 2363788"/>
                  <a:gd name="connsiteY177" fmla="*/ 1704975 h 1797050"/>
                  <a:gd name="connsiteX178" fmla="*/ 1862138 w 2363788"/>
                  <a:gd name="connsiteY178" fmla="*/ 1685925 h 1797050"/>
                  <a:gd name="connsiteX179" fmla="*/ 1804988 w 2363788"/>
                  <a:gd name="connsiteY179" fmla="*/ 1666875 h 1797050"/>
                  <a:gd name="connsiteX180" fmla="*/ 1792288 w 2363788"/>
                  <a:gd name="connsiteY180" fmla="*/ 1692275 h 1797050"/>
                  <a:gd name="connsiteX181" fmla="*/ 1747838 w 2363788"/>
                  <a:gd name="connsiteY181" fmla="*/ 1711325 h 1797050"/>
                  <a:gd name="connsiteX182" fmla="*/ 1741488 w 2363788"/>
                  <a:gd name="connsiteY182" fmla="*/ 1733550 h 1797050"/>
                  <a:gd name="connsiteX183" fmla="*/ 1725613 w 2363788"/>
                  <a:gd name="connsiteY183" fmla="*/ 1739900 h 1797050"/>
                  <a:gd name="connsiteX184" fmla="*/ 1703388 w 2363788"/>
                  <a:gd name="connsiteY184" fmla="*/ 1739900 h 1797050"/>
                  <a:gd name="connsiteX185" fmla="*/ 1716088 w 2363788"/>
                  <a:gd name="connsiteY185" fmla="*/ 1704975 h 1797050"/>
                  <a:gd name="connsiteX186" fmla="*/ 1741488 w 2363788"/>
                  <a:gd name="connsiteY186" fmla="*/ 1679575 h 1797050"/>
                  <a:gd name="connsiteX187" fmla="*/ 1731963 w 2363788"/>
                  <a:gd name="connsiteY187" fmla="*/ 1654175 h 1797050"/>
                  <a:gd name="connsiteX188" fmla="*/ 1709738 w 2363788"/>
                  <a:gd name="connsiteY188" fmla="*/ 1654175 h 1797050"/>
                  <a:gd name="connsiteX189" fmla="*/ 1697038 w 2363788"/>
                  <a:gd name="connsiteY189" fmla="*/ 1679575 h 1797050"/>
                  <a:gd name="connsiteX190" fmla="*/ 1665288 w 2363788"/>
                  <a:gd name="connsiteY190" fmla="*/ 1685925 h 1797050"/>
                  <a:gd name="connsiteX191" fmla="*/ 1630363 w 2363788"/>
                  <a:gd name="connsiteY191" fmla="*/ 1698625 h 1797050"/>
                  <a:gd name="connsiteX192" fmla="*/ 1601788 w 2363788"/>
                  <a:gd name="connsiteY192" fmla="*/ 1670050 h 1797050"/>
                  <a:gd name="connsiteX193" fmla="*/ 1598613 w 2363788"/>
                  <a:gd name="connsiteY193" fmla="*/ 1635125 h 1797050"/>
                  <a:gd name="connsiteX194" fmla="*/ 1570038 w 2363788"/>
                  <a:gd name="connsiteY194" fmla="*/ 1619250 h 1797050"/>
                  <a:gd name="connsiteX195" fmla="*/ 1560513 w 2363788"/>
                  <a:gd name="connsiteY195" fmla="*/ 1584325 h 1797050"/>
                  <a:gd name="connsiteX196" fmla="*/ 1519238 w 2363788"/>
                  <a:gd name="connsiteY196" fmla="*/ 1555750 h 1797050"/>
                  <a:gd name="connsiteX197" fmla="*/ 1500188 w 2363788"/>
                  <a:gd name="connsiteY197" fmla="*/ 1558925 h 1797050"/>
                  <a:gd name="connsiteX198" fmla="*/ 1468438 w 2363788"/>
                  <a:gd name="connsiteY198" fmla="*/ 1603375 h 1797050"/>
                  <a:gd name="connsiteX199" fmla="*/ 1420813 w 2363788"/>
                  <a:gd name="connsiteY199" fmla="*/ 1622425 h 1797050"/>
                  <a:gd name="connsiteX200" fmla="*/ 1395413 w 2363788"/>
                  <a:gd name="connsiteY200" fmla="*/ 1587500 h 1797050"/>
                  <a:gd name="connsiteX201" fmla="*/ 1370013 w 2363788"/>
                  <a:gd name="connsiteY201" fmla="*/ 1587500 h 1797050"/>
                  <a:gd name="connsiteX202" fmla="*/ 1271588 w 2363788"/>
                  <a:gd name="connsiteY202" fmla="*/ 1511300 h 1797050"/>
                  <a:gd name="connsiteX203" fmla="*/ 1277938 w 2363788"/>
                  <a:gd name="connsiteY203" fmla="*/ 1463675 h 1797050"/>
                  <a:gd name="connsiteX204" fmla="*/ 1239838 w 2363788"/>
                  <a:gd name="connsiteY204" fmla="*/ 1457325 h 1797050"/>
                  <a:gd name="connsiteX205" fmla="*/ 1223963 w 2363788"/>
                  <a:gd name="connsiteY205" fmla="*/ 1482725 h 1797050"/>
                  <a:gd name="connsiteX206" fmla="*/ 1189038 w 2363788"/>
                  <a:gd name="connsiteY206" fmla="*/ 1482725 h 1797050"/>
                  <a:gd name="connsiteX207" fmla="*/ 1141413 w 2363788"/>
                  <a:gd name="connsiteY207" fmla="*/ 1460500 h 1797050"/>
                  <a:gd name="connsiteX208" fmla="*/ 1093788 w 2363788"/>
                  <a:gd name="connsiteY208" fmla="*/ 1495425 h 1797050"/>
                  <a:gd name="connsiteX209" fmla="*/ 1100138 w 2363788"/>
                  <a:gd name="connsiteY209" fmla="*/ 1511300 h 1797050"/>
                  <a:gd name="connsiteX210" fmla="*/ 1081088 w 2363788"/>
                  <a:gd name="connsiteY210" fmla="*/ 1530350 h 1797050"/>
                  <a:gd name="connsiteX211" fmla="*/ 1036638 w 2363788"/>
                  <a:gd name="connsiteY211" fmla="*/ 1530350 h 1797050"/>
                  <a:gd name="connsiteX212" fmla="*/ 1008063 w 2363788"/>
                  <a:gd name="connsiteY212" fmla="*/ 1574800 h 1797050"/>
                  <a:gd name="connsiteX213" fmla="*/ 960438 w 2363788"/>
                  <a:gd name="connsiteY213" fmla="*/ 1571625 h 1797050"/>
                  <a:gd name="connsiteX214" fmla="*/ 954088 w 2363788"/>
                  <a:gd name="connsiteY214" fmla="*/ 1587500 h 1797050"/>
                  <a:gd name="connsiteX215" fmla="*/ 966788 w 2363788"/>
                  <a:gd name="connsiteY215" fmla="*/ 1670050 h 1797050"/>
                  <a:gd name="connsiteX216" fmla="*/ 941388 w 2363788"/>
                  <a:gd name="connsiteY216" fmla="*/ 1714500 h 1797050"/>
                  <a:gd name="connsiteX217" fmla="*/ 903288 w 2363788"/>
                  <a:gd name="connsiteY217" fmla="*/ 1720850 h 1797050"/>
                  <a:gd name="connsiteX218" fmla="*/ 900113 w 2363788"/>
                  <a:gd name="connsiteY218" fmla="*/ 1746250 h 1797050"/>
                  <a:gd name="connsiteX219" fmla="*/ 871538 w 2363788"/>
                  <a:gd name="connsiteY219" fmla="*/ 1746250 h 1797050"/>
                  <a:gd name="connsiteX220" fmla="*/ 855663 w 2363788"/>
                  <a:gd name="connsiteY220" fmla="*/ 1758950 h 1797050"/>
                  <a:gd name="connsiteX221" fmla="*/ 849313 w 2363788"/>
                  <a:gd name="connsiteY221" fmla="*/ 1771650 h 1797050"/>
                  <a:gd name="connsiteX222" fmla="*/ 830263 w 2363788"/>
                  <a:gd name="connsiteY222" fmla="*/ 1765300 h 1797050"/>
                  <a:gd name="connsiteX223" fmla="*/ 820738 w 2363788"/>
                  <a:gd name="connsiteY223" fmla="*/ 1752600 h 1797050"/>
                  <a:gd name="connsiteX224" fmla="*/ 792163 w 2363788"/>
                  <a:gd name="connsiteY224" fmla="*/ 1771650 h 1797050"/>
                  <a:gd name="connsiteX225" fmla="*/ 693738 w 2363788"/>
                  <a:gd name="connsiteY225" fmla="*/ 1701800 h 1797050"/>
                  <a:gd name="connsiteX226" fmla="*/ 652463 w 2363788"/>
                  <a:gd name="connsiteY226" fmla="*/ 1720850 h 1797050"/>
                  <a:gd name="connsiteX227" fmla="*/ 617538 w 2363788"/>
                  <a:gd name="connsiteY227" fmla="*/ 1685925 h 1797050"/>
                  <a:gd name="connsiteX228" fmla="*/ 582613 w 2363788"/>
                  <a:gd name="connsiteY228" fmla="*/ 1689100 h 1797050"/>
                  <a:gd name="connsiteX229" fmla="*/ 573088 w 2363788"/>
                  <a:gd name="connsiteY229" fmla="*/ 1609725 h 1797050"/>
                  <a:gd name="connsiteX230" fmla="*/ 525463 w 2363788"/>
                  <a:gd name="connsiteY230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96888 w 2363788"/>
                  <a:gd name="connsiteY2" fmla="*/ 1574800 h 1797050"/>
                  <a:gd name="connsiteX3" fmla="*/ 487363 w 2363788"/>
                  <a:gd name="connsiteY3" fmla="*/ 1584325 h 1797050"/>
                  <a:gd name="connsiteX4" fmla="*/ 465138 w 2363788"/>
                  <a:gd name="connsiteY4" fmla="*/ 1568450 h 1797050"/>
                  <a:gd name="connsiteX5" fmla="*/ 458788 w 2363788"/>
                  <a:gd name="connsiteY5" fmla="*/ 1558925 h 1797050"/>
                  <a:gd name="connsiteX6" fmla="*/ 439738 w 2363788"/>
                  <a:gd name="connsiteY6" fmla="*/ 1552575 h 1797050"/>
                  <a:gd name="connsiteX7" fmla="*/ 430213 w 2363788"/>
                  <a:gd name="connsiteY7" fmla="*/ 1549400 h 1797050"/>
                  <a:gd name="connsiteX8" fmla="*/ 420688 w 2363788"/>
                  <a:gd name="connsiteY8" fmla="*/ 1539875 h 1797050"/>
                  <a:gd name="connsiteX9" fmla="*/ 407988 w 2363788"/>
                  <a:gd name="connsiteY9" fmla="*/ 1530350 h 1797050"/>
                  <a:gd name="connsiteX10" fmla="*/ 363538 w 2363788"/>
                  <a:gd name="connsiteY10" fmla="*/ 1498600 h 1797050"/>
                  <a:gd name="connsiteX11" fmla="*/ 338138 w 2363788"/>
                  <a:gd name="connsiteY11" fmla="*/ 1492250 h 1797050"/>
                  <a:gd name="connsiteX12" fmla="*/ 300038 w 2363788"/>
                  <a:gd name="connsiteY12" fmla="*/ 1444625 h 1797050"/>
                  <a:gd name="connsiteX13" fmla="*/ 271463 w 2363788"/>
                  <a:gd name="connsiteY13" fmla="*/ 1444625 h 1797050"/>
                  <a:gd name="connsiteX14" fmla="*/ 271463 w 2363788"/>
                  <a:gd name="connsiteY14" fmla="*/ 1406525 h 1797050"/>
                  <a:gd name="connsiteX15" fmla="*/ 258763 w 2363788"/>
                  <a:gd name="connsiteY15" fmla="*/ 1387475 h 1797050"/>
                  <a:gd name="connsiteX16" fmla="*/ 258763 w 2363788"/>
                  <a:gd name="connsiteY16" fmla="*/ 1327150 h 1797050"/>
                  <a:gd name="connsiteX17" fmla="*/ 277813 w 2363788"/>
                  <a:gd name="connsiteY17" fmla="*/ 1209675 h 1797050"/>
                  <a:gd name="connsiteX18" fmla="*/ 258763 w 2363788"/>
                  <a:gd name="connsiteY18" fmla="*/ 1162050 h 1797050"/>
                  <a:gd name="connsiteX19" fmla="*/ 274638 w 2363788"/>
                  <a:gd name="connsiteY19" fmla="*/ 1120775 h 1797050"/>
                  <a:gd name="connsiteX20" fmla="*/ 258763 w 2363788"/>
                  <a:gd name="connsiteY20" fmla="*/ 1066800 h 1797050"/>
                  <a:gd name="connsiteX21" fmla="*/ 258763 w 2363788"/>
                  <a:gd name="connsiteY21" fmla="*/ 1025525 h 1797050"/>
                  <a:gd name="connsiteX22" fmla="*/ 227013 w 2363788"/>
                  <a:gd name="connsiteY22" fmla="*/ 984250 h 1797050"/>
                  <a:gd name="connsiteX23" fmla="*/ 246063 w 2363788"/>
                  <a:gd name="connsiteY23" fmla="*/ 949325 h 1797050"/>
                  <a:gd name="connsiteX24" fmla="*/ 246063 w 2363788"/>
                  <a:gd name="connsiteY24" fmla="*/ 911225 h 1797050"/>
                  <a:gd name="connsiteX25" fmla="*/ 284163 w 2363788"/>
                  <a:gd name="connsiteY25" fmla="*/ 895350 h 1797050"/>
                  <a:gd name="connsiteX26" fmla="*/ 325438 w 2363788"/>
                  <a:gd name="connsiteY26" fmla="*/ 901700 h 1797050"/>
                  <a:gd name="connsiteX27" fmla="*/ 331788 w 2363788"/>
                  <a:gd name="connsiteY27" fmla="*/ 850900 h 1797050"/>
                  <a:gd name="connsiteX28" fmla="*/ 354013 w 2363788"/>
                  <a:gd name="connsiteY28" fmla="*/ 812800 h 1797050"/>
                  <a:gd name="connsiteX29" fmla="*/ 406400 w 2363788"/>
                  <a:gd name="connsiteY29" fmla="*/ 819150 h 1797050"/>
                  <a:gd name="connsiteX30" fmla="*/ 442913 w 2363788"/>
                  <a:gd name="connsiteY30" fmla="*/ 784225 h 1797050"/>
                  <a:gd name="connsiteX31" fmla="*/ 442913 w 2363788"/>
                  <a:gd name="connsiteY31" fmla="*/ 733425 h 1797050"/>
                  <a:gd name="connsiteX32" fmla="*/ 472282 w 2363788"/>
                  <a:gd name="connsiteY32" fmla="*/ 700881 h 1797050"/>
                  <a:gd name="connsiteX33" fmla="*/ 420688 w 2363788"/>
                  <a:gd name="connsiteY33" fmla="*/ 682625 h 1797050"/>
                  <a:gd name="connsiteX34" fmla="*/ 391319 w 2363788"/>
                  <a:gd name="connsiteY34" fmla="*/ 654844 h 1797050"/>
                  <a:gd name="connsiteX35" fmla="*/ 374650 w 2363788"/>
                  <a:gd name="connsiteY35" fmla="*/ 668337 h 1797050"/>
                  <a:gd name="connsiteX36" fmla="*/ 342901 w 2363788"/>
                  <a:gd name="connsiteY36" fmla="*/ 663575 h 1797050"/>
                  <a:gd name="connsiteX37" fmla="*/ 354013 w 2363788"/>
                  <a:gd name="connsiteY37" fmla="*/ 628650 h 1797050"/>
                  <a:gd name="connsiteX38" fmla="*/ 341313 w 2363788"/>
                  <a:gd name="connsiteY38" fmla="*/ 600075 h 1797050"/>
                  <a:gd name="connsiteX39" fmla="*/ 367507 w 2363788"/>
                  <a:gd name="connsiteY39" fmla="*/ 585788 h 1797050"/>
                  <a:gd name="connsiteX40" fmla="*/ 373063 w 2363788"/>
                  <a:gd name="connsiteY40" fmla="*/ 561975 h 1797050"/>
                  <a:gd name="connsiteX41" fmla="*/ 334420 w 2363788"/>
                  <a:gd name="connsiteY41" fmla="*/ 548699 h 1797050"/>
                  <a:gd name="connsiteX42" fmla="*/ 265113 w 2363788"/>
                  <a:gd name="connsiteY42" fmla="*/ 535781 h 1797050"/>
                  <a:gd name="connsiteX43" fmla="*/ 223838 w 2363788"/>
                  <a:gd name="connsiteY43" fmla="*/ 511969 h 1797050"/>
                  <a:gd name="connsiteX44" fmla="*/ 182563 w 2363788"/>
                  <a:gd name="connsiteY44" fmla="*/ 473869 h 1797050"/>
                  <a:gd name="connsiteX45" fmla="*/ 177800 w 2363788"/>
                  <a:gd name="connsiteY45" fmla="*/ 415131 h 1797050"/>
                  <a:gd name="connsiteX46" fmla="*/ 128588 w 2363788"/>
                  <a:gd name="connsiteY46" fmla="*/ 415925 h 1797050"/>
                  <a:gd name="connsiteX47" fmla="*/ 92869 w 2363788"/>
                  <a:gd name="connsiteY47" fmla="*/ 403225 h 1797050"/>
                  <a:gd name="connsiteX48" fmla="*/ 77788 w 2363788"/>
                  <a:gd name="connsiteY48" fmla="*/ 422275 h 1797050"/>
                  <a:gd name="connsiteX49" fmla="*/ 39688 w 2363788"/>
                  <a:gd name="connsiteY49" fmla="*/ 420688 h 1797050"/>
                  <a:gd name="connsiteX50" fmla="*/ 0 w 2363788"/>
                  <a:gd name="connsiteY50" fmla="*/ 381794 h 1797050"/>
                  <a:gd name="connsiteX51" fmla="*/ 33338 w 2363788"/>
                  <a:gd name="connsiteY51" fmla="*/ 350838 h 1797050"/>
                  <a:gd name="connsiteX52" fmla="*/ 14288 w 2363788"/>
                  <a:gd name="connsiteY52" fmla="*/ 339725 h 1797050"/>
                  <a:gd name="connsiteX53" fmla="*/ 14288 w 2363788"/>
                  <a:gd name="connsiteY53" fmla="*/ 304800 h 1797050"/>
                  <a:gd name="connsiteX54" fmla="*/ 39688 w 2363788"/>
                  <a:gd name="connsiteY54" fmla="*/ 294481 h 1797050"/>
                  <a:gd name="connsiteX55" fmla="*/ 25400 w 2363788"/>
                  <a:gd name="connsiteY55" fmla="*/ 259556 h 1797050"/>
                  <a:gd name="connsiteX56" fmla="*/ 65883 w 2363788"/>
                  <a:gd name="connsiteY56" fmla="*/ 256381 h 1797050"/>
                  <a:gd name="connsiteX57" fmla="*/ 111126 w 2363788"/>
                  <a:gd name="connsiteY57" fmla="*/ 238125 h 1797050"/>
                  <a:gd name="connsiteX58" fmla="*/ 127794 w 2363788"/>
                  <a:gd name="connsiteY58" fmla="*/ 222250 h 1797050"/>
                  <a:gd name="connsiteX59" fmla="*/ 130969 w 2363788"/>
                  <a:gd name="connsiteY59" fmla="*/ 196057 h 1797050"/>
                  <a:gd name="connsiteX60" fmla="*/ 163513 w 2363788"/>
                  <a:gd name="connsiteY60" fmla="*/ 196850 h 1797050"/>
                  <a:gd name="connsiteX61" fmla="*/ 169863 w 2363788"/>
                  <a:gd name="connsiteY61" fmla="*/ 164306 h 1797050"/>
                  <a:gd name="connsiteX62" fmla="*/ 188913 w 2363788"/>
                  <a:gd name="connsiteY62" fmla="*/ 163513 h 1797050"/>
                  <a:gd name="connsiteX63" fmla="*/ 196057 w 2363788"/>
                  <a:gd name="connsiteY63" fmla="*/ 100806 h 1797050"/>
                  <a:gd name="connsiteX64" fmla="*/ 251619 w 2363788"/>
                  <a:gd name="connsiteY64" fmla="*/ 107950 h 1797050"/>
                  <a:gd name="connsiteX65" fmla="*/ 296863 w 2363788"/>
                  <a:gd name="connsiteY65" fmla="*/ 104775 h 1797050"/>
                  <a:gd name="connsiteX66" fmla="*/ 335757 w 2363788"/>
                  <a:gd name="connsiteY66" fmla="*/ 100807 h 1797050"/>
                  <a:gd name="connsiteX67" fmla="*/ 349251 w 2363788"/>
                  <a:gd name="connsiteY67" fmla="*/ 113507 h 1797050"/>
                  <a:gd name="connsiteX68" fmla="*/ 379412 w 2363788"/>
                  <a:gd name="connsiteY68" fmla="*/ 125413 h 1797050"/>
                  <a:gd name="connsiteX69" fmla="*/ 401638 w 2363788"/>
                  <a:gd name="connsiteY69" fmla="*/ 107950 h 1797050"/>
                  <a:gd name="connsiteX70" fmla="*/ 404813 w 2363788"/>
                  <a:gd name="connsiteY70" fmla="*/ 107950 h 1797050"/>
                  <a:gd name="connsiteX71" fmla="*/ 411163 w 2363788"/>
                  <a:gd name="connsiteY71" fmla="*/ 120650 h 1797050"/>
                  <a:gd name="connsiteX72" fmla="*/ 430213 w 2363788"/>
                  <a:gd name="connsiteY72" fmla="*/ 120650 h 1797050"/>
                  <a:gd name="connsiteX73" fmla="*/ 438151 w 2363788"/>
                  <a:gd name="connsiteY73" fmla="*/ 102394 h 1797050"/>
                  <a:gd name="connsiteX74" fmla="*/ 366713 w 2363788"/>
                  <a:gd name="connsiteY74" fmla="*/ 55563 h 1797050"/>
                  <a:gd name="connsiteX75" fmla="*/ 385763 w 2363788"/>
                  <a:gd name="connsiteY75" fmla="*/ 43656 h 1797050"/>
                  <a:gd name="connsiteX76" fmla="*/ 434976 w 2363788"/>
                  <a:gd name="connsiteY76" fmla="*/ 42862 h 1797050"/>
                  <a:gd name="connsiteX77" fmla="*/ 455613 w 2363788"/>
                  <a:gd name="connsiteY77" fmla="*/ 63500 h 1797050"/>
                  <a:gd name="connsiteX78" fmla="*/ 513557 w 2363788"/>
                  <a:gd name="connsiteY78" fmla="*/ 75406 h 1797050"/>
                  <a:gd name="connsiteX79" fmla="*/ 608013 w 2363788"/>
                  <a:gd name="connsiteY79" fmla="*/ 22225 h 1797050"/>
                  <a:gd name="connsiteX80" fmla="*/ 640557 w 2363788"/>
                  <a:gd name="connsiteY80" fmla="*/ 31750 h 1797050"/>
                  <a:gd name="connsiteX81" fmla="*/ 646113 w 2363788"/>
                  <a:gd name="connsiteY81" fmla="*/ 0 h 1797050"/>
                  <a:gd name="connsiteX82" fmla="*/ 716757 w 2363788"/>
                  <a:gd name="connsiteY82" fmla="*/ 5556 h 1797050"/>
                  <a:gd name="connsiteX83" fmla="*/ 725488 w 2363788"/>
                  <a:gd name="connsiteY83" fmla="*/ 31750 h 1797050"/>
                  <a:gd name="connsiteX84" fmla="*/ 752476 w 2363788"/>
                  <a:gd name="connsiteY84" fmla="*/ 63500 h 1797050"/>
                  <a:gd name="connsiteX85" fmla="*/ 767556 w 2363788"/>
                  <a:gd name="connsiteY85" fmla="*/ 44450 h 1797050"/>
                  <a:gd name="connsiteX86" fmla="*/ 808038 w 2363788"/>
                  <a:gd name="connsiteY86" fmla="*/ 41275 h 1797050"/>
                  <a:gd name="connsiteX87" fmla="*/ 827088 w 2363788"/>
                  <a:gd name="connsiteY87" fmla="*/ 34925 h 1797050"/>
                  <a:gd name="connsiteX88" fmla="*/ 846138 w 2363788"/>
                  <a:gd name="connsiteY88" fmla="*/ 6350 h 1797050"/>
                  <a:gd name="connsiteX89" fmla="*/ 889794 w 2363788"/>
                  <a:gd name="connsiteY89" fmla="*/ 12700 h 1797050"/>
                  <a:gd name="connsiteX90" fmla="*/ 902494 w 2363788"/>
                  <a:gd name="connsiteY90" fmla="*/ 83344 h 1797050"/>
                  <a:gd name="connsiteX91" fmla="*/ 954088 w 2363788"/>
                  <a:gd name="connsiteY91" fmla="*/ 123825 h 1797050"/>
                  <a:gd name="connsiteX92" fmla="*/ 998538 w 2363788"/>
                  <a:gd name="connsiteY92" fmla="*/ 203200 h 1797050"/>
                  <a:gd name="connsiteX93" fmla="*/ 1039020 w 2363788"/>
                  <a:gd name="connsiteY93" fmla="*/ 228600 h 1797050"/>
                  <a:gd name="connsiteX94" fmla="*/ 1075532 w 2363788"/>
                  <a:gd name="connsiteY94" fmla="*/ 230981 h 1797050"/>
                  <a:gd name="connsiteX95" fmla="*/ 1130830 w 2363788"/>
                  <a:gd name="connsiteY95" fmla="*/ 283633 h 1797050"/>
                  <a:gd name="connsiteX96" fmla="*/ 1171046 w 2363788"/>
                  <a:gd name="connsiteY96" fmla="*/ 281517 h 1797050"/>
                  <a:gd name="connsiteX97" fmla="*/ 1208088 w 2363788"/>
                  <a:gd name="connsiteY97" fmla="*/ 317500 h 1797050"/>
                  <a:gd name="connsiteX98" fmla="*/ 1208088 w 2363788"/>
                  <a:gd name="connsiteY98" fmla="*/ 346075 h 1797050"/>
                  <a:gd name="connsiteX99" fmla="*/ 1281113 w 2363788"/>
                  <a:gd name="connsiteY99" fmla="*/ 384175 h 1797050"/>
                  <a:gd name="connsiteX100" fmla="*/ 1303338 w 2363788"/>
                  <a:gd name="connsiteY100" fmla="*/ 416983 h 1797050"/>
                  <a:gd name="connsiteX101" fmla="*/ 1284288 w 2363788"/>
                  <a:gd name="connsiteY101" fmla="*/ 460375 h 1797050"/>
                  <a:gd name="connsiteX102" fmla="*/ 1338263 w 2363788"/>
                  <a:gd name="connsiteY102" fmla="*/ 504825 h 1797050"/>
                  <a:gd name="connsiteX103" fmla="*/ 1380332 w 2363788"/>
                  <a:gd name="connsiteY103" fmla="*/ 503238 h 1797050"/>
                  <a:gd name="connsiteX104" fmla="*/ 1404938 w 2363788"/>
                  <a:gd name="connsiteY104" fmla="*/ 530225 h 1797050"/>
                  <a:gd name="connsiteX105" fmla="*/ 1435895 w 2363788"/>
                  <a:gd name="connsiteY105" fmla="*/ 526475 h 1797050"/>
                  <a:gd name="connsiteX106" fmla="*/ 1470026 w 2363788"/>
                  <a:gd name="connsiteY106" fmla="*/ 548578 h 1797050"/>
                  <a:gd name="connsiteX107" fmla="*/ 1493838 w 2363788"/>
                  <a:gd name="connsiteY107" fmla="*/ 590550 h 1797050"/>
                  <a:gd name="connsiteX108" fmla="*/ 1481932 w 2363788"/>
                  <a:gd name="connsiteY108" fmla="*/ 612775 h 1797050"/>
                  <a:gd name="connsiteX109" fmla="*/ 1452563 w 2363788"/>
                  <a:gd name="connsiteY109" fmla="*/ 622300 h 1797050"/>
                  <a:gd name="connsiteX110" fmla="*/ 1512888 w 2363788"/>
                  <a:gd name="connsiteY110" fmla="*/ 638175 h 1797050"/>
                  <a:gd name="connsiteX111" fmla="*/ 1583532 w 2363788"/>
                  <a:gd name="connsiteY111" fmla="*/ 619919 h 1797050"/>
                  <a:gd name="connsiteX112" fmla="*/ 1624013 w 2363788"/>
                  <a:gd name="connsiteY112" fmla="*/ 613569 h 1797050"/>
                  <a:gd name="connsiteX113" fmla="*/ 1624807 w 2363788"/>
                  <a:gd name="connsiteY113" fmla="*/ 587375 h 1797050"/>
                  <a:gd name="connsiteX114" fmla="*/ 1643063 w 2363788"/>
                  <a:gd name="connsiteY114" fmla="*/ 593725 h 1797050"/>
                  <a:gd name="connsiteX115" fmla="*/ 1700213 w 2363788"/>
                  <a:gd name="connsiteY115" fmla="*/ 611981 h 1797050"/>
                  <a:gd name="connsiteX116" fmla="*/ 1705769 w 2363788"/>
                  <a:gd name="connsiteY116" fmla="*/ 575469 h 1797050"/>
                  <a:gd name="connsiteX117" fmla="*/ 1725613 w 2363788"/>
                  <a:gd name="connsiteY117" fmla="*/ 565150 h 1797050"/>
                  <a:gd name="connsiteX118" fmla="*/ 1804988 w 2363788"/>
                  <a:gd name="connsiteY118" fmla="*/ 508000 h 1797050"/>
                  <a:gd name="connsiteX119" fmla="*/ 1887538 w 2363788"/>
                  <a:gd name="connsiteY119" fmla="*/ 485775 h 1797050"/>
                  <a:gd name="connsiteX120" fmla="*/ 1954213 w 2363788"/>
                  <a:gd name="connsiteY120" fmla="*/ 415925 h 1797050"/>
                  <a:gd name="connsiteX121" fmla="*/ 1978819 w 2363788"/>
                  <a:gd name="connsiteY121" fmla="*/ 409575 h 1797050"/>
                  <a:gd name="connsiteX122" fmla="*/ 2008188 w 2363788"/>
                  <a:gd name="connsiteY122" fmla="*/ 396875 h 1797050"/>
                  <a:gd name="connsiteX123" fmla="*/ 2058194 w 2363788"/>
                  <a:gd name="connsiteY123" fmla="*/ 411956 h 1797050"/>
                  <a:gd name="connsiteX124" fmla="*/ 2079626 w 2363788"/>
                  <a:gd name="connsiteY124" fmla="*/ 452437 h 1797050"/>
                  <a:gd name="connsiteX125" fmla="*/ 2135188 w 2363788"/>
                  <a:gd name="connsiteY125" fmla="*/ 504825 h 1797050"/>
                  <a:gd name="connsiteX126" fmla="*/ 2196307 w 2363788"/>
                  <a:gd name="connsiteY126" fmla="*/ 536575 h 1797050"/>
                  <a:gd name="connsiteX127" fmla="*/ 2250282 w 2363788"/>
                  <a:gd name="connsiteY127" fmla="*/ 523081 h 1797050"/>
                  <a:gd name="connsiteX128" fmla="*/ 2267744 w 2363788"/>
                  <a:gd name="connsiteY128" fmla="*/ 531019 h 1797050"/>
                  <a:gd name="connsiteX129" fmla="*/ 2276475 w 2363788"/>
                  <a:gd name="connsiteY129" fmla="*/ 573881 h 1797050"/>
                  <a:gd name="connsiteX130" fmla="*/ 2325688 w 2363788"/>
                  <a:gd name="connsiteY130" fmla="*/ 606425 h 1797050"/>
                  <a:gd name="connsiteX131" fmla="*/ 2363788 w 2363788"/>
                  <a:gd name="connsiteY131" fmla="*/ 644525 h 1797050"/>
                  <a:gd name="connsiteX132" fmla="*/ 2312445 w 2363788"/>
                  <a:gd name="connsiteY132" fmla="*/ 772537 h 1797050"/>
                  <a:gd name="connsiteX133" fmla="*/ 2274888 w 2363788"/>
                  <a:gd name="connsiteY133" fmla="*/ 895350 h 1797050"/>
                  <a:gd name="connsiteX134" fmla="*/ 2249488 w 2363788"/>
                  <a:gd name="connsiteY134" fmla="*/ 949325 h 1797050"/>
                  <a:gd name="connsiteX135" fmla="*/ 2198688 w 2363788"/>
                  <a:gd name="connsiteY135" fmla="*/ 949325 h 1797050"/>
                  <a:gd name="connsiteX136" fmla="*/ 2176463 w 2363788"/>
                  <a:gd name="connsiteY136" fmla="*/ 993775 h 1797050"/>
                  <a:gd name="connsiteX137" fmla="*/ 2176463 w 2363788"/>
                  <a:gd name="connsiteY137" fmla="*/ 993775 h 1797050"/>
                  <a:gd name="connsiteX138" fmla="*/ 2182813 w 2363788"/>
                  <a:gd name="connsiteY138" fmla="*/ 1022350 h 1797050"/>
                  <a:gd name="connsiteX139" fmla="*/ 2147888 w 2363788"/>
                  <a:gd name="connsiteY139" fmla="*/ 1031875 h 1797050"/>
                  <a:gd name="connsiteX140" fmla="*/ 2097088 w 2363788"/>
                  <a:gd name="connsiteY140" fmla="*/ 1019175 h 1797050"/>
                  <a:gd name="connsiteX141" fmla="*/ 2103438 w 2363788"/>
                  <a:gd name="connsiteY141" fmla="*/ 1073150 h 1797050"/>
                  <a:gd name="connsiteX142" fmla="*/ 2116138 w 2363788"/>
                  <a:gd name="connsiteY142" fmla="*/ 1117600 h 1797050"/>
                  <a:gd name="connsiteX143" fmla="*/ 2052638 w 2363788"/>
                  <a:gd name="connsiteY143" fmla="*/ 1152525 h 1797050"/>
                  <a:gd name="connsiteX144" fmla="*/ 2068513 w 2363788"/>
                  <a:gd name="connsiteY144" fmla="*/ 1174750 h 1797050"/>
                  <a:gd name="connsiteX145" fmla="*/ 2049463 w 2363788"/>
                  <a:gd name="connsiteY145" fmla="*/ 1196975 h 1797050"/>
                  <a:gd name="connsiteX146" fmla="*/ 1970088 w 2363788"/>
                  <a:gd name="connsiteY146" fmla="*/ 1171575 h 1797050"/>
                  <a:gd name="connsiteX147" fmla="*/ 1944688 w 2363788"/>
                  <a:gd name="connsiteY147" fmla="*/ 1187450 h 1797050"/>
                  <a:gd name="connsiteX148" fmla="*/ 1909763 w 2363788"/>
                  <a:gd name="connsiteY148" fmla="*/ 1187450 h 1797050"/>
                  <a:gd name="connsiteX149" fmla="*/ 1909763 w 2363788"/>
                  <a:gd name="connsiteY149" fmla="*/ 1247775 h 1797050"/>
                  <a:gd name="connsiteX150" fmla="*/ 1925638 w 2363788"/>
                  <a:gd name="connsiteY150" fmla="*/ 1263650 h 1797050"/>
                  <a:gd name="connsiteX151" fmla="*/ 1935163 w 2363788"/>
                  <a:gd name="connsiteY151" fmla="*/ 1279525 h 1797050"/>
                  <a:gd name="connsiteX152" fmla="*/ 1944688 w 2363788"/>
                  <a:gd name="connsiteY152" fmla="*/ 1279525 h 1797050"/>
                  <a:gd name="connsiteX153" fmla="*/ 1935163 w 2363788"/>
                  <a:gd name="connsiteY153" fmla="*/ 1304925 h 1797050"/>
                  <a:gd name="connsiteX154" fmla="*/ 1954213 w 2363788"/>
                  <a:gd name="connsiteY154" fmla="*/ 1320800 h 1797050"/>
                  <a:gd name="connsiteX155" fmla="*/ 1951038 w 2363788"/>
                  <a:gd name="connsiteY155" fmla="*/ 1336675 h 1797050"/>
                  <a:gd name="connsiteX156" fmla="*/ 1906588 w 2363788"/>
                  <a:gd name="connsiteY156" fmla="*/ 1336675 h 1797050"/>
                  <a:gd name="connsiteX157" fmla="*/ 1903413 w 2363788"/>
                  <a:gd name="connsiteY157" fmla="*/ 1387475 h 1797050"/>
                  <a:gd name="connsiteX158" fmla="*/ 1903413 w 2363788"/>
                  <a:gd name="connsiteY158" fmla="*/ 1387475 h 1797050"/>
                  <a:gd name="connsiteX159" fmla="*/ 1903413 w 2363788"/>
                  <a:gd name="connsiteY159" fmla="*/ 1406525 h 1797050"/>
                  <a:gd name="connsiteX160" fmla="*/ 1938338 w 2363788"/>
                  <a:gd name="connsiteY160" fmla="*/ 1447800 h 1797050"/>
                  <a:gd name="connsiteX161" fmla="*/ 1992313 w 2363788"/>
                  <a:gd name="connsiteY161" fmla="*/ 1447800 h 1797050"/>
                  <a:gd name="connsiteX162" fmla="*/ 2062163 w 2363788"/>
                  <a:gd name="connsiteY162" fmla="*/ 1476375 h 1797050"/>
                  <a:gd name="connsiteX163" fmla="*/ 2062163 w 2363788"/>
                  <a:gd name="connsiteY163" fmla="*/ 1504950 h 1797050"/>
                  <a:gd name="connsiteX164" fmla="*/ 2036763 w 2363788"/>
                  <a:gd name="connsiteY164" fmla="*/ 1571625 h 1797050"/>
                  <a:gd name="connsiteX165" fmla="*/ 2065338 w 2363788"/>
                  <a:gd name="connsiteY165" fmla="*/ 1587500 h 1797050"/>
                  <a:gd name="connsiteX166" fmla="*/ 2106613 w 2363788"/>
                  <a:gd name="connsiteY166" fmla="*/ 1660525 h 1797050"/>
                  <a:gd name="connsiteX167" fmla="*/ 2055813 w 2363788"/>
                  <a:gd name="connsiteY167" fmla="*/ 1736725 h 1797050"/>
                  <a:gd name="connsiteX168" fmla="*/ 2030413 w 2363788"/>
                  <a:gd name="connsiteY168" fmla="*/ 1730375 h 1797050"/>
                  <a:gd name="connsiteX169" fmla="*/ 2008188 w 2363788"/>
                  <a:gd name="connsiteY169" fmla="*/ 1717675 h 1797050"/>
                  <a:gd name="connsiteX170" fmla="*/ 2001838 w 2363788"/>
                  <a:gd name="connsiteY170" fmla="*/ 1736725 h 1797050"/>
                  <a:gd name="connsiteX171" fmla="*/ 1960563 w 2363788"/>
                  <a:gd name="connsiteY171" fmla="*/ 1746250 h 1797050"/>
                  <a:gd name="connsiteX172" fmla="*/ 1954213 w 2363788"/>
                  <a:gd name="connsiteY172" fmla="*/ 1778000 h 1797050"/>
                  <a:gd name="connsiteX173" fmla="*/ 1903413 w 2363788"/>
                  <a:gd name="connsiteY173" fmla="*/ 1797050 h 1797050"/>
                  <a:gd name="connsiteX174" fmla="*/ 1881188 w 2363788"/>
                  <a:gd name="connsiteY174" fmla="*/ 1758950 h 1797050"/>
                  <a:gd name="connsiteX175" fmla="*/ 1843088 w 2363788"/>
                  <a:gd name="connsiteY175" fmla="*/ 1768475 h 1797050"/>
                  <a:gd name="connsiteX176" fmla="*/ 1846263 w 2363788"/>
                  <a:gd name="connsiteY176" fmla="*/ 1730375 h 1797050"/>
                  <a:gd name="connsiteX177" fmla="*/ 1827213 w 2363788"/>
                  <a:gd name="connsiteY177" fmla="*/ 1704975 h 1797050"/>
                  <a:gd name="connsiteX178" fmla="*/ 1862138 w 2363788"/>
                  <a:gd name="connsiteY178" fmla="*/ 1685925 h 1797050"/>
                  <a:gd name="connsiteX179" fmla="*/ 1804988 w 2363788"/>
                  <a:gd name="connsiteY179" fmla="*/ 1666875 h 1797050"/>
                  <a:gd name="connsiteX180" fmla="*/ 1792288 w 2363788"/>
                  <a:gd name="connsiteY180" fmla="*/ 1692275 h 1797050"/>
                  <a:gd name="connsiteX181" fmla="*/ 1747838 w 2363788"/>
                  <a:gd name="connsiteY181" fmla="*/ 1711325 h 1797050"/>
                  <a:gd name="connsiteX182" fmla="*/ 1741488 w 2363788"/>
                  <a:gd name="connsiteY182" fmla="*/ 1733550 h 1797050"/>
                  <a:gd name="connsiteX183" fmla="*/ 1725613 w 2363788"/>
                  <a:gd name="connsiteY183" fmla="*/ 1739900 h 1797050"/>
                  <a:gd name="connsiteX184" fmla="*/ 1703388 w 2363788"/>
                  <a:gd name="connsiteY184" fmla="*/ 1739900 h 1797050"/>
                  <a:gd name="connsiteX185" fmla="*/ 1716088 w 2363788"/>
                  <a:gd name="connsiteY185" fmla="*/ 1704975 h 1797050"/>
                  <a:gd name="connsiteX186" fmla="*/ 1741488 w 2363788"/>
                  <a:gd name="connsiteY186" fmla="*/ 1679575 h 1797050"/>
                  <a:gd name="connsiteX187" fmla="*/ 1731963 w 2363788"/>
                  <a:gd name="connsiteY187" fmla="*/ 1654175 h 1797050"/>
                  <a:gd name="connsiteX188" fmla="*/ 1709738 w 2363788"/>
                  <a:gd name="connsiteY188" fmla="*/ 1654175 h 1797050"/>
                  <a:gd name="connsiteX189" fmla="*/ 1697038 w 2363788"/>
                  <a:gd name="connsiteY189" fmla="*/ 1679575 h 1797050"/>
                  <a:gd name="connsiteX190" fmla="*/ 1665288 w 2363788"/>
                  <a:gd name="connsiteY190" fmla="*/ 1685925 h 1797050"/>
                  <a:gd name="connsiteX191" fmla="*/ 1630363 w 2363788"/>
                  <a:gd name="connsiteY191" fmla="*/ 1698625 h 1797050"/>
                  <a:gd name="connsiteX192" fmla="*/ 1601788 w 2363788"/>
                  <a:gd name="connsiteY192" fmla="*/ 1670050 h 1797050"/>
                  <a:gd name="connsiteX193" fmla="*/ 1598613 w 2363788"/>
                  <a:gd name="connsiteY193" fmla="*/ 1635125 h 1797050"/>
                  <a:gd name="connsiteX194" fmla="*/ 1570038 w 2363788"/>
                  <a:gd name="connsiteY194" fmla="*/ 1619250 h 1797050"/>
                  <a:gd name="connsiteX195" fmla="*/ 1560513 w 2363788"/>
                  <a:gd name="connsiteY195" fmla="*/ 1584325 h 1797050"/>
                  <a:gd name="connsiteX196" fmla="*/ 1519238 w 2363788"/>
                  <a:gd name="connsiteY196" fmla="*/ 1555750 h 1797050"/>
                  <a:gd name="connsiteX197" fmla="*/ 1500188 w 2363788"/>
                  <a:gd name="connsiteY197" fmla="*/ 1558925 h 1797050"/>
                  <a:gd name="connsiteX198" fmla="*/ 1468438 w 2363788"/>
                  <a:gd name="connsiteY198" fmla="*/ 1603375 h 1797050"/>
                  <a:gd name="connsiteX199" fmla="*/ 1420813 w 2363788"/>
                  <a:gd name="connsiteY199" fmla="*/ 1622425 h 1797050"/>
                  <a:gd name="connsiteX200" fmla="*/ 1395413 w 2363788"/>
                  <a:gd name="connsiteY200" fmla="*/ 1587500 h 1797050"/>
                  <a:gd name="connsiteX201" fmla="*/ 1370013 w 2363788"/>
                  <a:gd name="connsiteY201" fmla="*/ 1587500 h 1797050"/>
                  <a:gd name="connsiteX202" fmla="*/ 1271588 w 2363788"/>
                  <a:gd name="connsiteY202" fmla="*/ 1511300 h 1797050"/>
                  <a:gd name="connsiteX203" fmla="*/ 1277938 w 2363788"/>
                  <a:gd name="connsiteY203" fmla="*/ 1463675 h 1797050"/>
                  <a:gd name="connsiteX204" fmla="*/ 1239838 w 2363788"/>
                  <a:gd name="connsiteY204" fmla="*/ 1457325 h 1797050"/>
                  <a:gd name="connsiteX205" fmla="*/ 1223963 w 2363788"/>
                  <a:gd name="connsiteY205" fmla="*/ 1482725 h 1797050"/>
                  <a:gd name="connsiteX206" fmla="*/ 1189038 w 2363788"/>
                  <a:gd name="connsiteY206" fmla="*/ 1482725 h 1797050"/>
                  <a:gd name="connsiteX207" fmla="*/ 1141413 w 2363788"/>
                  <a:gd name="connsiteY207" fmla="*/ 1460500 h 1797050"/>
                  <a:gd name="connsiteX208" fmla="*/ 1093788 w 2363788"/>
                  <a:gd name="connsiteY208" fmla="*/ 1495425 h 1797050"/>
                  <a:gd name="connsiteX209" fmla="*/ 1100138 w 2363788"/>
                  <a:gd name="connsiteY209" fmla="*/ 1511300 h 1797050"/>
                  <a:gd name="connsiteX210" fmla="*/ 1081088 w 2363788"/>
                  <a:gd name="connsiteY210" fmla="*/ 1530350 h 1797050"/>
                  <a:gd name="connsiteX211" fmla="*/ 1036638 w 2363788"/>
                  <a:gd name="connsiteY211" fmla="*/ 1530350 h 1797050"/>
                  <a:gd name="connsiteX212" fmla="*/ 1008063 w 2363788"/>
                  <a:gd name="connsiteY212" fmla="*/ 1574800 h 1797050"/>
                  <a:gd name="connsiteX213" fmla="*/ 960438 w 2363788"/>
                  <a:gd name="connsiteY213" fmla="*/ 1571625 h 1797050"/>
                  <a:gd name="connsiteX214" fmla="*/ 954088 w 2363788"/>
                  <a:gd name="connsiteY214" fmla="*/ 1587500 h 1797050"/>
                  <a:gd name="connsiteX215" fmla="*/ 966788 w 2363788"/>
                  <a:gd name="connsiteY215" fmla="*/ 1670050 h 1797050"/>
                  <a:gd name="connsiteX216" fmla="*/ 941388 w 2363788"/>
                  <a:gd name="connsiteY216" fmla="*/ 1714500 h 1797050"/>
                  <a:gd name="connsiteX217" fmla="*/ 903288 w 2363788"/>
                  <a:gd name="connsiteY217" fmla="*/ 1720850 h 1797050"/>
                  <a:gd name="connsiteX218" fmla="*/ 900113 w 2363788"/>
                  <a:gd name="connsiteY218" fmla="*/ 1746250 h 1797050"/>
                  <a:gd name="connsiteX219" fmla="*/ 871538 w 2363788"/>
                  <a:gd name="connsiteY219" fmla="*/ 1746250 h 1797050"/>
                  <a:gd name="connsiteX220" fmla="*/ 855663 w 2363788"/>
                  <a:gd name="connsiteY220" fmla="*/ 1758950 h 1797050"/>
                  <a:gd name="connsiteX221" fmla="*/ 849313 w 2363788"/>
                  <a:gd name="connsiteY221" fmla="*/ 1771650 h 1797050"/>
                  <a:gd name="connsiteX222" fmla="*/ 830263 w 2363788"/>
                  <a:gd name="connsiteY222" fmla="*/ 1765300 h 1797050"/>
                  <a:gd name="connsiteX223" fmla="*/ 820738 w 2363788"/>
                  <a:gd name="connsiteY223" fmla="*/ 1752600 h 1797050"/>
                  <a:gd name="connsiteX224" fmla="*/ 792163 w 2363788"/>
                  <a:gd name="connsiteY224" fmla="*/ 1771650 h 1797050"/>
                  <a:gd name="connsiteX225" fmla="*/ 693738 w 2363788"/>
                  <a:gd name="connsiteY225" fmla="*/ 1701800 h 1797050"/>
                  <a:gd name="connsiteX226" fmla="*/ 652463 w 2363788"/>
                  <a:gd name="connsiteY226" fmla="*/ 1720850 h 1797050"/>
                  <a:gd name="connsiteX227" fmla="*/ 617538 w 2363788"/>
                  <a:gd name="connsiteY227" fmla="*/ 1685925 h 1797050"/>
                  <a:gd name="connsiteX228" fmla="*/ 582613 w 2363788"/>
                  <a:gd name="connsiteY228" fmla="*/ 1689100 h 1797050"/>
                  <a:gd name="connsiteX229" fmla="*/ 573088 w 2363788"/>
                  <a:gd name="connsiteY229" fmla="*/ 1609725 h 1797050"/>
                  <a:gd name="connsiteX230" fmla="*/ 525463 w 2363788"/>
                  <a:gd name="connsiteY230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96888 w 2363788"/>
                  <a:gd name="connsiteY2" fmla="*/ 1574800 h 1797050"/>
                  <a:gd name="connsiteX3" fmla="*/ 487363 w 2363788"/>
                  <a:gd name="connsiteY3" fmla="*/ 1584325 h 1797050"/>
                  <a:gd name="connsiteX4" fmla="*/ 465138 w 2363788"/>
                  <a:gd name="connsiteY4" fmla="*/ 1568450 h 1797050"/>
                  <a:gd name="connsiteX5" fmla="*/ 458788 w 2363788"/>
                  <a:gd name="connsiteY5" fmla="*/ 1558925 h 1797050"/>
                  <a:gd name="connsiteX6" fmla="*/ 439738 w 2363788"/>
                  <a:gd name="connsiteY6" fmla="*/ 1552575 h 1797050"/>
                  <a:gd name="connsiteX7" fmla="*/ 430213 w 2363788"/>
                  <a:gd name="connsiteY7" fmla="*/ 1549400 h 1797050"/>
                  <a:gd name="connsiteX8" fmla="*/ 420688 w 2363788"/>
                  <a:gd name="connsiteY8" fmla="*/ 1539875 h 1797050"/>
                  <a:gd name="connsiteX9" fmla="*/ 407988 w 2363788"/>
                  <a:gd name="connsiteY9" fmla="*/ 1530350 h 1797050"/>
                  <a:gd name="connsiteX10" fmla="*/ 363538 w 2363788"/>
                  <a:gd name="connsiteY10" fmla="*/ 1498600 h 1797050"/>
                  <a:gd name="connsiteX11" fmla="*/ 338138 w 2363788"/>
                  <a:gd name="connsiteY11" fmla="*/ 1492250 h 1797050"/>
                  <a:gd name="connsiteX12" fmla="*/ 300038 w 2363788"/>
                  <a:gd name="connsiteY12" fmla="*/ 1444625 h 1797050"/>
                  <a:gd name="connsiteX13" fmla="*/ 271463 w 2363788"/>
                  <a:gd name="connsiteY13" fmla="*/ 1444625 h 1797050"/>
                  <a:gd name="connsiteX14" fmla="*/ 271463 w 2363788"/>
                  <a:gd name="connsiteY14" fmla="*/ 1406525 h 1797050"/>
                  <a:gd name="connsiteX15" fmla="*/ 258763 w 2363788"/>
                  <a:gd name="connsiteY15" fmla="*/ 1387475 h 1797050"/>
                  <a:gd name="connsiteX16" fmla="*/ 258763 w 2363788"/>
                  <a:gd name="connsiteY16" fmla="*/ 1327150 h 1797050"/>
                  <a:gd name="connsiteX17" fmla="*/ 277813 w 2363788"/>
                  <a:gd name="connsiteY17" fmla="*/ 1209675 h 1797050"/>
                  <a:gd name="connsiteX18" fmla="*/ 258763 w 2363788"/>
                  <a:gd name="connsiteY18" fmla="*/ 1162050 h 1797050"/>
                  <a:gd name="connsiteX19" fmla="*/ 274638 w 2363788"/>
                  <a:gd name="connsiteY19" fmla="*/ 1120775 h 1797050"/>
                  <a:gd name="connsiteX20" fmla="*/ 258763 w 2363788"/>
                  <a:gd name="connsiteY20" fmla="*/ 1066800 h 1797050"/>
                  <a:gd name="connsiteX21" fmla="*/ 258763 w 2363788"/>
                  <a:gd name="connsiteY21" fmla="*/ 1025525 h 1797050"/>
                  <a:gd name="connsiteX22" fmla="*/ 227013 w 2363788"/>
                  <a:gd name="connsiteY22" fmla="*/ 984250 h 1797050"/>
                  <a:gd name="connsiteX23" fmla="*/ 246063 w 2363788"/>
                  <a:gd name="connsiteY23" fmla="*/ 949325 h 1797050"/>
                  <a:gd name="connsiteX24" fmla="*/ 246063 w 2363788"/>
                  <a:gd name="connsiteY24" fmla="*/ 911225 h 1797050"/>
                  <a:gd name="connsiteX25" fmla="*/ 284163 w 2363788"/>
                  <a:gd name="connsiteY25" fmla="*/ 895350 h 1797050"/>
                  <a:gd name="connsiteX26" fmla="*/ 325438 w 2363788"/>
                  <a:gd name="connsiteY26" fmla="*/ 901700 h 1797050"/>
                  <a:gd name="connsiteX27" fmla="*/ 331788 w 2363788"/>
                  <a:gd name="connsiteY27" fmla="*/ 850900 h 1797050"/>
                  <a:gd name="connsiteX28" fmla="*/ 354013 w 2363788"/>
                  <a:gd name="connsiteY28" fmla="*/ 812800 h 1797050"/>
                  <a:gd name="connsiteX29" fmla="*/ 404812 w 2363788"/>
                  <a:gd name="connsiteY29" fmla="*/ 819150 h 1797050"/>
                  <a:gd name="connsiteX30" fmla="*/ 442913 w 2363788"/>
                  <a:gd name="connsiteY30" fmla="*/ 784225 h 1797050"/>
                  <a:gd name="connsiteX31" fmla="*/ 442913 w 2363788"/>
                  <a:gd name="connsiteY31" fmla="*/ 733425 h 1797050"/>
                  <a:gd name="connsiteX32" fmla="*/ 472282 w 2363788"/>
                  <a:gd name="connsiteY32" fmla="*/ 700881 h 1797050"/>
                  <a:gd name="connsiteX33" fmla="*/ 420688 w 2363788"/>
                  <a:gd name="connsiteY33" fmla="*/ 682625 h 1797050"/>
                  <a:gd name="connsiteX34" fmla="*/ 391319 w 2363788"/>
                  <a:gd name="connsiteY34" fmla="*/ 654844 h 1797050"/>
                  <a:gd name="connsiteX35" fmla="*/ 374650 w 2363788"/>
                  <a:gd name="connsiteY35" fmla="*/ 668337 h 1797050"/>
                  <a:gd name="connsiteX36" fmla="*/ 342901 w 2363788"/>
                  <a:gd name="connsiteY36" fmla="*/ 663575 h 1797050"/>
                  <a:gd name="connsiteX37" fmla="*/ 354013 w 2363788"/>
                  <a:gd name="connsiteY37" fmla="*/ 628650 h 1797050"/>
                  <a:gd name="connsiteX38" fmla="*/ 341313 w 2363788"/>
                  <a:gd name="connsiteY38" fmla="*/ 600075 h 1797050"/>
                  <a:gd name="connsiteX39" fmla="*/ 367507 w 2363788"/>
                  <a:gd name="connsiteY39" fmla="*/ 585788 h 1797050"/>
                  <a:gd name="connsiteX40" fmla="*/ 373063 w 2363788"/>
                  <a:gd name="connsiteY40" fmla="*/ 561975 h 1797050"/>
                  <a:gd name="connsiteX41" fmla="*/ 334420 w 2363788"/>
                  <a:gd name="connsiteY41" fmla="*/ 548699 h 1797050"/>
                  <a:gd name="connsiteX42" fmla="*/ 265113 w 2363788"/>
                  <a:gd name="connsiteY42" fmla="*/ 535781 h 1797050"/>
                  <a:gd name="connsiteX43" fmla="*/ 223838 w 2363788"/>
                  <a:gd name="connsiteY43" fmla="*/ 511969 h 1797050"/>
                  <a:gd name="connsiteX44" fmla="*/ 182563 w 2363788"/>
                  <a:gd name="connsiteY44" fmla="*/ 473869 h 1797050"/>
                  <a:gd name="connsiteX45" fmla="*/ 177800 w 2363788"/>
                  <a:gd name="connsiteY45" fmla="*/ 415131 h 1797050"/>
                  <a:gd name="connsiteX46" fmla="*/ 128588 w 2363788"/>
                  <a:gd name="connsiteY46" fmla="*/ 415925 h 1797050"/>
                  <a:gd name="connsiteX47" fmla="*/ 92869 w 2363788"/>
                  <a:gd name="connsiteY47" fmla="*/ 403225 h 1797050"/>
                  <a:gd name="connsiteX48" fmla="*/ 77788 w 2363788"/>
                  <a:gd name="connsiteY48" fmla="*/ 422275 h 1797050"/>
                  <a:gd name="connsiteX49" fmla="*/ 39688 w 2363788"/>
                  <a:gd name="connsiteY49" fmla="*/ 420688 h 1797050"/>
                  <a:gd name="connsiteX50" fmla="*/ 0 w 2363788"/>
                  <a:gd name="connsiteY50" fmla="*/ 381794 h 1797050"/>
                  <a:gd name="connsiteX51" fmla="*/ 33338 w 2363788"/>
                  <a:gd name="connsiteY51" fmla="*/ 350838 h 1797050"/>
                  <a:gd name="connsiteX52" fmla="*/ 14288 w 2363788"/>
                  <a:gd name="connsiteY52" fmla="*/ 339725 h 1797050"/>
                  <a:gd name="connsiteX53" fmla="*/ 14288 w 2363788"/>
                  <a:gd name="connsiteY53" fmla="*/ 304800 h 1797050"/>
                  <a:gd name="connsiteX54" fmla="*/ 39688 w 2363788"/>
                  <a:gd name="connsiteY54" fmla="*/ 294481 h 1797050"/>
                  <a:gd name="connsiteX55" fmla="*/ 25400 w 2363788"/>
                  <a:gd name="connsiteY55" fmla="*/ 259556 h 1797050"/>
                  <a:gd name="connsiteX56" fmla="*/ 65883 w 2363788"/>
                  <a:gd name="connsiteY56" fmla="*/ 256381 h 1797050"/>
                  <a:gd name="connsiteX57" fmla="*/ 111126 w 2363788"/>
                  <a:gd name="connsiteY57" fmla="*/ 238125 h 1797050"/>
                  <a:gd name="connsiteX58" fmla="*/ 127794 w 2363788"/>
                  <a:gd name="connsiteY58" fmla="*/ 222250 h 1797050"/>
                  <a:gd name="connsiteX59" fmla="*/ 130969 w 2363788"/>
                  <a:gd name="connsiteY59" fmla="*/ 196057 h 1797050"/>
                  <a:gd name="connsiteX60" fmla="*/ 163513 w 2363788"/>
                  <a:gd name="connsiteY60" fmla="*/ 196850 h 1797050"/>
                  <a:gd name="connsiteX61" fmla="*/ 169863 w 2363788"/>
                  <a:gd name="connsiteY61" fmla="*/ 164306 h 1797050"/>
                  <a:gd name="connsiteX62" fmla="*/ 188913 w 2363788"/>
                  <a:gd name="connsiteY62" fmla="*/ 163513 h 1797050"/>
                  <a:gd name="connsiteX63" fmla="*/ 196057 w 2363788"/>
                  <a:gd name="connsiteY63" fmla="*/ 100806 h 1797050"/>
                  <a:gd name="connsiteX64" fmla="*/ 251619 w 2363788"/>
                  <a:gd name="connsiteY64" fmla="*/ 107950 h 1797050"/>
                  <a:gd name="connsiteX65" fmla="*/ 296863 w 2363788"/>
                  <a:gd name="connsiteY65" fmla="*/ 104775 h 1797050"/>
                  <a:gd name="connsiteX66" fmla="*/ 335757 w 2363788"/>
                  <a:gd name="connsiteY66" fmla="*/ 100807 h 1797050"/>
                  <a:gd name="connsiteX67" fmla="*/ 349251 w 2363788"/>
                  <a:gd name="connsiteY67" fmla="*/ 113507 h 1797050"/>
                  <a:gd name="connsiteX68" fmla="*/ 379412 w 2363788"/>
                  <a:gd name="connsiteY68" fmla="*/ 125413 h 1797050"/>
                  <a:gd name="connsiteX69" fmla="*/ 401638 w 2363788"/>
                  <a:gd name="connsiteY69" fmla="*/ 107950 h 1797050"/>
                  <a:gd name="connsiteX70" fmla="*/ 404813 w 2363788"/>
                  <a:gd name="connsiteY70" fmla="*/ 107950 h 1797050"/>
                  <a:gd name="connsiteX71" fmla="*/ 411163 w 2363788"/>
                  <a:gd name="connsiteY71" fmla="*/ 120650 h 1797050"/>
                  <a:gd name="connsiteX72" fmla="*/ 430213 w 2363788"/>
                  <a:gd name="connsiteY72" fmla="*/ 120650 h 1797050"/>
                  <a:gd name="connsiteX73" fmla="*/ 438151 w 2363788"/>
                  <a:gd name="connsiteY73" fmla="*/ 102394 h 1797050"/>
                  <a:gd name="connsiteX74" fmla="*/ 366713 w 2363788"/>
                  <a:gd name="connsiteY74" fmla="*/ 55563 h 1797050"/>
                  <a:gd name="connsiteX75" fmla="*/ 385763 w 2363788"/>
                  <a:gd name="connsiteY75" fmla="*/ 43656 h 1797050"/>
                  <a:gd name="connsiteX76" fmla="*/ 434976 w 2363788"/>
                  <a:gd name="connsiteY76" fmla="*/ 42862 h 1797050"/>
                  <a:gd name="connsiteX77" fmla="*/ 455613 w 2363788"/>
                  <a:gd name="connsiteY77" fmla="*/ 63500 h 1797050"/>
                  <a:gd name="connsiteX78" fmla="*/ 513557 w 2363788"/>
                  <a:gd name="connsiteY78" fmla="*/ 75406 h 1797050"/>
                  <a:gd name="connsiteX79" fmla="*/ 608013 w 2363788"/>
                  <a:gd name="connsiteY79" fmla="*/ 22225 h 1797050"/>
                  <a:gd name="connsiteX80" fmla="*/ 640557 w 2363788"/>
                  <a:gd name="connsiteY80" fmla="*/ 31750 h 1797050"/>
                  <a:gd name="connsiteX81" fmla="*/ 646113 w 2363788"/>
                  <a:gd name="connsiteY81" fmla="*/ 0 h 1797050"/>
                  <a:gd name="connsiteX82" fmla="*/ 716757 w 2363788"/>
                  <a:gd name="connsiteY82" fmla="*/ 5556 h 1797050"/>
                  <a:gd name="connsiteX83" fmla="*/ 725488 w 2363788"/>
                  <a:gd name="connsiteY83" fmla="*/ 31750 h 1797050"/>
                  <a:gd name="connsiteX84" fmla="*/ 752476 w 2363788"/>
                  <a:gd name="connsiteY84" fmla="*/ 63500 h 1797050"/>
                  <a:gd name="connsiteX85" fmla="*/ 767556 w 2363788"/>
                  <a:gd name="connsiteY85" fmla="*/ 44450 h 1797050"/>
                  <a:gd name="connsiteX86" fmla="*/ 808038 w 2363788"/>
                  <a:gd name="connsiteY86" fmla="*/ 41275 h 1797050"/>
                  <a:gd name="connsiteX87" fmla="*/ 827088 w 2363788"/>
                  <a:gd name="connsiteY87" fmla="*/ 34925 h 1797050"/>
                  <a:gd name="connsiteX88" fmla="*/ 846138 w 2363788"/>
                  <a:gd name="connsiteY88" fmla="*/ 6350 h 1797050"/>
                  <a:gd name="connsiteX89" fmla="*/ 889794 w 2363788"/>
                  <a:gd name="connsiteY89" fmla="*/ 12700 h 1797050"/>
                  <a:gd name="connsiteX90" fmla="*/ 902494 w 2363788"/>
                  <a:gd name="connsiteY90" fmla="*/ 83344 h 1797050"/>
                  <a:gd name="connsiteX91" fmla="*/ 954088 w 2363788"/>
                  <a:gd name="connsiteY91" fmla="*/ 123825 h 1797050"/>
                  <a:gd name="connsiteX92" fmla="*/ 998538 w 2363788"/>
                  <a:gd name="connsiteY92" fmla="*/ 203200 h 1797050"/>
                  <a:gd name="connsiteX93" fmla="*/ 1039020 w 2363788"/>
                  <a:gd name="connsiteY93" fmla="*/ 228600 h 1797050"/>
                  <a:gd name="connsiteX94" fmla="*/ 1075532 w 2363788"/>
                  <a:gd name="connsiteY94" fmla="*/ 230981 h 1797050"/>
                  <a:gd name="connsiteX95" fmla="*/ 1130830 w 2363788"/>
                  <a:gd name="connsiteY95" fmla="*/ 283633 h 1797050"/>
                  <a:gd name="connsiteX96" fmla="*/ 1171046 w 2363788"/>
                  <a:gd name="connsiteY96" fmla="*/ 281517 h 1797050"/>
                  <a:gd name="connsiteX97" fmla="*/ 1208088 w 2363788"/>
                  <a:gd name="connsiteY97" fmla="*/ 317500 h 1797050"/>
                  <a:gd name="connsiteX98" fmla="*/ 1208088 w 2363788"/>
                  <a:gd name="connsiteY98" fmla="*/ 346075 h 1797050"/>
                  <a:gd name="connsiteX99" fmla="*/ 1281113 w 2363788"/>
                  <a:gd name="connsiteY99" fmla="*/ 384175 h 1797050"/>
                  <a:gd name="connsiteX100" fmla="*/ 1303338 w 2363788"/>
                  <a:gd name="connsiteY100" fmla="*/ 416983 h 1797050"/>
                  <a:gd name="connsiteX101" fmla="*/ 1284288 w 2363788"/>
                  <a:gd name="connsiteY101" fmla="*/ 460375 h 1797050"/>
                  <a:gd name="connsiteX102" fmla="*/ 1338263 w 2363788"/>
                  <a:gd name="connsiteY102" fmla="*/ 504825 h 1797050"/>
                  <a:gd name="connsiteX103" fmla="*/ 1380332 w 2363788"/>
                  <a:gd name="connsiteY103" fmla="*/ 503238 h 1797050"/>
                  <a:gd name="connsiteX104" fmla="*/ 1404938 w 2363788"/>
                  <a:gd name="connsiteY104" fmla="*/ 530225 h 1797050"/>
                  <a:gd name="connsiteX105" fmla="*/ 1435895 w 2363788"/>
                  <a:gd name="connsiteY105" fmla="*/ 526475 h 1797050"/>
                  <a:gd name="connsiteX106" fmla="*/ 1470026 w 2363788"/>
                  <a:gd name="connsiteY106" fmla="*/ 548578 h 1797050"/>
                  <a:gd name="connsiteX107" fmla="*/ 1493838 w 2363788"/>
                  <a:gd name="connsiteY107" fmla="*/ 590550 h 1797050"/>
                  <a:gd name="connsiteX108" fmla="*/ 1481932 w 2363788"/>
                  <a:gd name="connsiteY108" fmla="*/ 612775 h 1797050"/>
                  <a:gd name="connsiteX109" fmla="*/ 1452563 w 2363788"/>
                  <a:gd name="connsiteY109" fmla="*/ 622300 h 1797050"/>
                  <a:gd name="connsiteX110" fmla="*/ 1512888 w 2363788"/>
                  <a:gd name="connsiteY110" fmla="*/ 638175 h 1797050"/>
                  <a:gd name="connsiteX111" fmla="*/ 1583532 w 2363788"/>
                  <a:gd name="connsiteY111" fmla="*/ 619919 h 1797050"/>
                  <a:gd name="connsiteX112" fmla="*/ 1624013 w 2363788"/>
                  <a:gd name="connsiteY112" fmla="*/ 613569 h 1797050"/>
                  <a:gd name="connsiteX113" fmla="*/ 1624807 w 2363788"/>
                  <a:gd name="connsiteY113" fmla="*/ 587375 h 1797050"/>
                  <a:gd name="connsiteX114" fmla="*/ 1643063 w 2363788"/>
                  <a:gd name="connsiteY114" fmla="*/ 593725 h 1797050"/>
                  <a:gd name="connsiteX115" fmla="*/ 1700213 w 2363788"/>
                  <a:gd name="connsiteY115" fmla="*/ 611981 h 1797050"/>
                  <a:gd name="connsiteX116" fmla="*/ 1705769 w 2363788"/>
                  <a:gd name="connsiteY116" fmla="*/ 575469 h 1797050"/>
                  <a:gd name="connsiteX117" fmla="*/ 1725613 w 2363788"/>
                  <a:gd name="connsiteY117" fmla="*/ 565150 h 1797050"/>
                  <a:gd name="connsiteX118" fmla="*/ 1804988 w 2363788"/>
                  <a:gd name="connsiteY118" fmla="*/ 508000 h 1797050"/>
                  <a:gd name="connsiteX119" fmla="*/ 1887538 w 2363788"/>
                  <a:gd name="connsiteY119" fmla="*/ 485775 h 1797050"/>
                  <a:gd name="connsiteX120" fmla="*/ 1954213 w 2363788"/>
                  <a:gd name="connsiteY120" fmla="*/ 415925 h 1797050"/>
                  <a:gd name="connsiteX121" fmla="*/ 1978819 w 2363788"/>
                  <a:gd name="connsiteY121" fmla="*/ 409575 h 1797050"/>
                  <a:gd name="connsiteX122" fmla="*/ 2008188 w 2363788"/>
                  <a:gd name="connsiteY122" fmla="*/ 396875 h 1797050"/>
                  <a:gd name="connsiteX123" fmla="*/ 2058194 w 2363788"/>
                  <a:gd name="connsiteY123" fmla="*/ 411956 h 1797050"/>
                  <a:gd name="connsiteX124" fmla="*/ 2079626 w 2363788"/>
                  <a:gd name="connsiteY124" fmla="*/ 452437 h 1797050"/>
                  <a:gd name="connsiteX125" fmla="*/ 2135188 w 2363788"/>
                  <a:gd name="connsiteY125" fmla="*/ 504825 h 1797050"/>
                  <a:gd name="connsiteX126" fmla="*/ 2196307 w 2363788"/>
                  <a:gd name="connsiteY126" fmla="*/ 536575 h 1797050"/>
                  <a:gd name="connsiteX127" fmla="*/ 2250282 w 2363788"/>
                  <a:gd name="connsiteY127" fmla="*/ 523081 h 1797050"/>
                  <a:gd name="connsiteX128" fmla="*/ 2267744 w 2363788"/>
                  <a:gd name="connsiteY128" fmla="*/ 531019 h 1797050"/>
                  <a:gd name="connsiteX129" fmla="*/ 2276475 w 2363788"/>
                  <a:gd name="connsiteY129" fmla="*/ 573881 h 1797050"/>
                  <a:gd name="connsiteX130" fmla="*/ 2325688 w 2363788"/>
                  <a:gd name="connsiteY130" fmla="*/ 606425 h 1797050"/>
                  <a:gd name="connsiteX131" fmla="*/ 2363788 w 2363788"/>
                  <a:gd name="connsiteY131" fmla="*/ 644525 h 1797050"/>
                  <a:gd name="connsiteX132" fmla="*/ 2312445 w 2363788"/>
                  <a:gd name="connsiteY132" fmla="*/ 772537 h 1797050"/>
                  <a:gd name="connsiteX133" fmla="*/ 2274888 w 2363788"/>
                  <a:gd name="connsiteY133" fmla="*/ 895350 h 1797050"/>
                  <a:gd name="connsiteX134" fmla="*/ 2249488 w 2363788"/>
                  <a:gd name="connsiteY134" fmla="*/ 949325 h 1797050"/>
                  <a:gd name="connsiteX135" fmla="*/ 2198688 w 2363788"/>
                  <a:gd name="connsiteY135" fmla="*/ 949325 h 1797050"/>
                  <a:gd name="connsiteX136" fmla="*/ 2176463 w 2363788"/>
                  <a:gd name="connsiteY136" fmla="*/ 993775 h 1797050"/>
                  <a:gd name="connsiteX137" fmla="*/ 2176463 w 2363788"/>
                  <a:gd name="connsiteY137" fmla="*/ 993775 h 1797050"/>
                  <a:gd name="connsiteX138" fmla="*/ 2182813 w 2363788"/>
                  <a:gd name="connsiteY138" fmla="*/ 1022350 h 1797050"/>
                  <a:gd name="connsiteX139" fmla="*/ 2147888 w 2363788"/>
                  <a:gd name="connsiteY139" fmla="*/ 1031875 h 1797050"/>
                  <a:gd name="connsiteX140" fmla="*/ 2097088 w 2363788"/>
                  <a:gd name="connsiteY140" fmla="*/ 1019175 h 1797050"/>
                  <a:gd name="connsiteX141" fmla="*/ 2103438 w 2363788"/>
                  <a:gd name="connsiteY141" fmla="*/ 1073150 h 1797050"/>
                  <a:gd name="connsiteX142" fmla="*/ 2116138 w 2363788"/>
                  <a:gd name="connsiteY142" fmla="*/ 1117600 h 1797050"/>
                  <a:gd name="connsiteX143" fmla="*/ 2052638 w 2363788"/>
                  <a:gd name="connsiteY143" fmla="*/ 1152525 h 1797050"/>
                  <a:gd name="connsiteX144" fmla="*/ 2068513 w 2363788"/>
                  <a:gd name="connsiteY144" fmla="*/ 1174750 h 1797050"/>
                  <a:gd name="connsiteX145" fmla="*/ 2049463 w 2363788"/>
                  <a:gd name="connsiteY145" fmla="*/ 1196975 h 1797050"/>
                  <a:gd name="connsiteX146" fmla="*/ 1970088 w 2363788"/>
                  <a:gd name="connsiteY146" fmla="*/ 1171575 h 1797050"/>
                  <a:gd name="connsiteX147" fmla="*/ 1944688 w 2363788"/>
                  <a:gd name="connsiteY147" fmla="*/ 1187450 h 1797050"/>
                  <a:gd name="connsiteX148" fmla="*/ 1909763 w 2363788"/>
                  <a:gd name="connsiteY148" fmla="*/ 1187450 h 1797050"/>
                  <a:gd name="connsiteX149" fmla="*/ 1909763 w 2363788"/>
                  <a:gd name="connsiteY149" fmla="*/ 1247775 h 1797050"/>
                  <a:gd name="connsiteX150" fmla="*/ 1925638 w 2363788"/>
                  <a:gd name="connsiteY150" fmla="*/ 1263650 h 1797050"/>
                  <a:gd name="connsiteX151" fmla="*/ 1935163 w 2363788"/>
                  <a:gd name="connsiteY151" fmla="*/ 1279525 h 1797050"/>
                  <a:gd name="connsiteX152" fmla="*/ 1944688 w 2363788"/>
                  <a:gd name="connsiteY152" fmla="*/ 1279525 h 1797050"/>
                  <a:gd name="connsiteX153" fmla="*/ 1935163 w 2363788"/>
                  <a:gd name="connsiteY153" fmla="*/ 1304925 h 1797050"/>
                  <a:gd name="connsiteX154" fmla="*/ 1954213 w 2363788"/>
                  <a:gd name="connsiteY154" fmla="*/ 1320800 h 1797050"/>
                  <a:gd name="connsiteX155" fmla="*/ 1951038 w 2363788"/>
                  <a:gd name="connsiteY155" fmla="*/ 1336675 h 1797050"/>
                  <a:gd name="connsiteX156" fmla="*/ 1906588 w 2363788"/>
                  <a:gd name="connsiteY156" fmla="*/ 1336675 h 1797050"/>
                  <a:gd name="connsiteX157" fmla="*/ 1903413 w 2363788"/>
                  <a:gd name="connsiteY157" fmla="*/ 1387475 h 1797050"/>
                  <a:gd name="connsiteX158" fmla="*/ 1903413 w 2363788"/>
                  <a:gd name="connsiteY158" fmla="*/ 1387475 h 1797050"/>
                  <a:gd name="connsiteX159" fmla="*/ 1903413 w 2363788"/>
                  <a:gd name="connsiteY159" fmla="*/ 1406525 h 1797050"/>
                  <a:gd name="connsiteX160" fmla="*/ 1938338 w 2363788"/>
                  <a:gd name="connsiteY160" fmla="*/ 1447800 h 1797050"/>
                  <a:gd name="connsiteX161" fmla="*/ 1992313 w 2363788"/>
                  <a:gd name="connsiteY161" fmla="*/ 1447800 h 1797050"/>
                  <a:gd name="connsiteX162" fmla="*/ 2062163 w 2363788"/>
                  <a:gd name="connsiteY162" fmla="*/ 1476375 h 1797050"/>
                  <a:gd name="connsiteX163" fmla="*/ 2062163 w 2363788"/>
                  <a:gd name="connsiteY163" fmla="*/ 1504950 h 1797050"/>
                  <a:gd name="connsiteX164" fmla="*/ 2036763 w 2363788"/>
                  <a:gd name="connsiteY164" fmla="*/ 1571625 h 1797050"/>
                  <a:gd name="connsiteX165" fmla="*/ 2065338 w 2363788"/>
                  <a:gd name="connsiteY165" fmla="*/ 1587500 h 1797050"/>
                  <a:gd name="connsiteX166" fmla="*/ 2106613 w 2363788"/>
                  <a:gd name="connsiteY166" fmla="*/ 1660525 h 1797050"/>
                  <a:gd name="connsiteX167" fmla="*/ 2055813 w 2363788"/>
                  <a:gd name="connsiteY167" fmla="*/ 1736725 h 1797050"/>
                  <a:gd name="connsiteX168" fmla="*/ 2030413 w 2363788"/>
                  <a:gd name="connsiteY168" fmla="*/ 1730375 h 1797050"/>
                  <a:gd name="connsiteX169" fmla="*/ 2008188 w 2363788"/>
                  <a:gd name="connsiteY169" fmla="*/ 1717675 h 1797050"/>
                  <a:gd name="connsiteX170" fmla="*/ 2001838 w 2363788"/>
                  <a:gd name="connsiteY170" fmla="*/ 1736725 h 1797050"/>
                  <a:gd name="connsiteX171" fmla="*/ 1960563 w 2363788"/>
                  <a:gd name="connsiteY171" fmla="*/ 1746250 h 1797050"/>
                  <a:gd name="connsiteX172" fmla="*/ 1954213 w 2363788"/>
                  <a:gd name="connsiteY172" fmla="*/ 1778000 h 1797050"/>
                  <a:gd name="connsiteX173" fmla="*/ 1903413 w 2363788"/>
                  <a:gd name="connsiteY173" fmla="*/ 1797050 h 1797050"/>
                  <a:gd name="connsiteX174" fmla="*/ 1881188 w 2363788"/>
                  <a:gd name="connsiteY174" fmla="*/ 1758950 h 1797050"/>
                  <a:gd name="connsiteX175" fmla="*/ 1843088 w 2363788"/>
                  <a:gd name="connsiteY175" fmla="*/ 1768475 h 1797050"/>
                  <a:gd name="connsiteX176" fmla="*/ 1846263 w 2363788"/>
                  <a:gd name="connsiteY176" fmla="*/ 1730375 h 1797050"/>
                  <a:gd name="connsiteX177" fmla="*/ 1827213 w 2363788"/>
                  <a:gd name="connsiteY177" fmla="*/ 1704975 h 1797050"/>
                  <a:gd name="connsiteX178" fmla="*/ 1862138 w 2363788"/>
                  <a:gd name="connsiteY178" fmla="*/ 1685925 h 1797050"/>
                  <a:gd name="connsiteX179" fmla="*/ 1804988 w 2363788"/>
                  <a:gd name="connsiteY179" fmla="*/ 1666875 h 1797050"/>
                  <a:gd name="connsiteX180" fmla="*/ 1792288 w 2363788"/>
                  <a:gd name="connsiteY180" fmla="*/ 1692275 h 1797050"/>
                  <a:gd name="connsiteX181" fmla="*/ 1747838 w 2363788"/>
                  <a:gd name="connsiteY181" fmla="*/ 1711325 h 1797050"/>
                  <a:gd name="connsiteX182" fmla="*/ 1741488 w 2363788"/>
                  <a:gd name="connsiteY182" fmla="*/ 1733550 h 1797050"/>
                  <a:gd name="connsiteX183" fmla="*/ 1725613 w 2363788"/>
                  <a:gd name="connsiteY183" fmla="*/ 1739900 h 1797050"/>
                  <a:gd name="connsiteX184" fmla="*/ 1703388 w 2363788"/>
                  <a:gd name="connsiteY184" fmla="*/ 1739900 h 1797050"/>
                  <a:gd name="connsiteX185" fmla="*/ 1716088 w 2363788"/>
                  <a:gd name="connsiteY185" fmla="*/ 1704975 h 1797050"/>
                  <a:gd name="connsiteX186" fmla="*/ 1741488 w 2363788"/>
                  <a:gd name="connsiteY186" fmla="*/ 1679575 h 1797050"/>
                  <a:gd name="connsiteX187" fmla="*/ 1731963 w 2363788"/>
                  <a:gd name="connsiteY187" fmla="*/ 1654175 h 1797050"/>
                  <a:gd name="connsiteX188" fmla="*/ 1709738 w 2363788"/>
                  <a:gd name="connsiteY188" fmla="*/ 1654175 h 1797050"/>
                  <a:gd name="connsiteX189" fmla="*/ 1697038 w 2363788"/>
                  <a:gd name="connsiteY189" fmla="*/ 1679575 h 1797050"/>
                  <a:gd name="connsiteX190" fmla="*/ 1665288 w 2363788"/>
                  <a:gd name="connsiteY190" fmla="*/ 1685925 h 1797050"/>
                  <a:gd name="connsiteX191" fmla="*/ 1630363 w 2363788"/>
                  <a:gd name="connsiteY191" fmla="*/ 1698625 h 1797050"/>
                  <a:gd name="connsiteX192" fmla="*/ 1601788 w 2363788"/>
                  <a:gd name="connsiteY192" fmla="*/ 1670050 h 1797050"/>
                  <a:gd name="connsiteX193" fmla="*/ 1598613 w 2363788"/>
                  <a:gd name="connsiteY193" fmla="*/ 1635125 h 1797050"/>
                  <a:gd name="connsiteX194" fmla="*/ 1570038 w 2363788"/>
                  <a:gd name="connsiteY194" fmla="*/ 1619250 h 1797050"/>
                  <a:gd name="connsiteX195" fmla="*/ 1560513 w 2363788"/>
                  <a:gd name="connsiteY195" fmla="*/ 1584325 h 1797050"/>
                  <a:gd name="connsiteX196" fmla="*/ 1519238 w 2363788"/>
                  <a:gd name="connsiteY196" fmla="*/ 1555750 h 1797050"/>
                  <a:gd name="connsiteX197" fmla="*/ 1500188 w 2363788"/>
                  <a:gd name="connsiteY197" fmla="*/ 1558925 h 1797050"/>
                  <a:gd name="connsiteX198" fmla="*/ 1468438 w 2363788"/>
                  <a:gd name="connsiteY198" fmla="*/ 1603375 h 1797050"/>
                  <a:gd name="connsiteX199" fmla="*/ 1420813 w 2363788"/>
                  <a:gd name="connsiteY199" fmla="*/ 1622425 h 1797050"/>
                  <a:gd name="connsiteX200" fmla="*/ 1395413 w 2363788"/>
                  <a:gd name="connsiteY200" fmla="*/ 1587500 h 1797050"/>
                  <a:gd name="connsiteX201" fmla="*/ 1370013 w 2363788"/>
                  <a:gd name="connsiteY201" fmla="*/ 1587500 h 1797050"/>
                  <a:gd name="connsiteX202" fmla="*/ 1271588 w 2363788"/>
                  <a:gd name="connsiteY202" fmla="*/ 1511300 h 1797050"/>
                  <a:gd name="connsiteX203" fmla="*/ 1277938 w 2363788"/>
                  <a:gd name="connsiteY203" fmla="*/ 1463675 h 1797050"/>
                  <a:gd name="connsiteX204" fmla="*/ 1239838 w 2363788"/>
                  <a:gd name="connsiteY204" fmla="*/ 1457325 h 1797050"/>
                  <a:gd name="connsiteX205" fmla="*/ 1223963 w 2363788"/>
                  <a:gd name="connsiteY205" fmla="*/ 1482725 h 1797050"/>
                  <a:gd name="connsiteX206" fmla="*/ 1189038 w 2363788"/>
                  <a:gd name="connsiteY206" fmla="*/ 1482725 h 1797050"/>
                  <a:gd name="connsiteX207" fmla="*/ 1141413 w 2363788"/>
                  <a:gd name="connsiteY207" fmla="*/ 1460500 h 1797050"/>
                  <a:gd name="connsiteX208" fmla="*/ 1093788 w 2363788"/>
                  <a:gd name="connsiteY208" fmla="*/ 1495425 h 1797050"/>
                  <a:gd name="connsiteX209" fmla="*/ 1100138 w 2363788"/>
                  <a:gd name="connsiteY209" fmla="*/ 1511300 h 1797050"/>
                  <a:gd name="connsiteX210" fmla="*/ 1081088 w 2363788"/>
                  <a:gd name="connsiteY210" fmla="*/ 1530350 h 1797050"/>
                  <a:gd name="connsiteX211" fmla="*/ 1036638 w 2363788"/>
                  <a:gd name="connsiteY211" fmla="*/ 1530350 h 1797050"/>
                  <a:gd name="connsiteX212" fmla="*/ 1008063 w 2363788"/>
                  <a:gd name="connsiteY212" fmla="*/ 1574800 h 1797050"/>
                  <a:gd name="connsiteX213" fmla="*/ 960438 w 2363788"/>
                  <a:gd name="connsiteY213" fmla="*/ 1571625 h 1797050"/>
                  <a:gd name="connsiteX214" fmla="*/ 954088 w 2363788"/>
                  <a:gd name="connsiteY214" fmla="*/ 1587500 h 1797050"/>
                  <a:gd name="connsiteX215" fmla="*/ 966788 w 2363788"/>
                  <a:gd name="connsiteY215" fmla="*/ 1670050 h 1797050"/>
                  <a:gd name="connsiteX216" fmla="*/ 941388 w 2363788"/>
                  <a:gd name="connsiteY216" fmla="*/ 1714500 h 1797050"/>
                  <a:gd name="connsiteX217" fmla="*/ 903288 w 2363788"/>
                  <a:gd name="connsiteY217" fmla="*/ 1720850 h 1797050"/>
                  <a:gd name="connsiteX218" fmla="*/ 900113 w 2363788"/>
                  <a:gd name="connsiteY218" fmla="*/ 1746250 h 1797050"/>
                  <a:gd name="connsiteX219" fmla="*/ 871538 w 2363788"/>
                  <a:gd name="connsiteY219" fmla="*/ 1746250 h 1797050"/>
                  <a:gd name="connsiteX220" fmla="*/ 855663 w 2363788"/>
                  <a:gd name="connsiteY220" fmla="*/ 1758950 h 1797050"/>
                  <a:gd name="connsiteX221" fmla="*/ 849313 w 2363788"/>
                  <a:gd name="connsiteY221" fmla="*/ 1771650 h 1797050"/>
                  <a:gd name="connsiteX222" fmla="*/ 830263 w 2363788"/>
                  <a:gd name="connsiteY222" fmla="*/ 1765300 h 1797050"/>
                  <a:gd name="connsiteX223" fmla="*/ 820738 w 2363788"/>
                  <a:gd name="connsiteY223" fmla="*/ 1752600 h 1797050"/>
                  <a:gd name="connsiteX224" fmla="*/ 792163 w 2363788"/>
                  <a:gd name="connsiteY224" fmla="*/ 1771650 h 1797050"/>
                  <a:gd name="connsiteX225" fmla="*/ 693738 w 2363788"/>
                  <a:gd name="connsiteY225" fmla="*/ 1701800 h 1797050"/>
                  <a:gd name="connsiteX226" fmla="*/ 652463 w 2363788"/>
                  <a:gd name="connsiteY226" fmla="*/ 1720850 h 1797050"/>
                  <a:gd name="connsiteX227" fmla="*/ 617538 w 2363788"/>
                  <a:gd name="connsiteY227" fmla="*/ 1685925 h 1797050"/>
                  <a:gd name="connsiteX228" fmla="*/ 582613 w 2363788"/>
                  <a:gd name="connsiteY228" fmla="*/ 1689100 h 1797050"/>
                  <a:gd name="connsiteX229" fmla="*/ 573088 w 2363788"/>
                  <a:gd name="connsiteY229" fmla="*/ 1609725 h 1797050"/>
                  <a:gd name="connsiteX230" fmla="*/ 525463 w 2363788"/>
                  <a:gd name="connsiteY230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96888 w 2363788"/>
                  <a:gd name="connsiteY2" fmla="*/ 1574800 h 1797050"/>
                  <a:gd name="connsiteX3" fmla="*/ 487363 w 2363788"/>
                  <a:gd name="connsiteY3" fmla="*/ 1584325 h 1797050"/>
                  <a:gd name="connsiteX4" fmla="*/ 465138 w 2363788"/>
                  <a:gd name="connsiteY4" fmla="*/ 1568450 h 1797050"/>
                  <a:gd name="connsiteX5" fmla="*/ 458788 w 2363788"/>
                  <a:gd name="connsiteY5" fmla="*/ 1558925 h 1797050"/>
                  <a:gd name="connsiteX6" fmla="*/ 439738 w 2363788"/>
                  <a:gd name="connsiteY6" fmla="*/ 1552575 h 1797050"/>
                  <a:gd name="connsiteX7" fmla="*/ 430213 w 2363788"/>
                  <a:gd name="connsiteY7" fmla="*/ 1549400 h 1797050"/>
                  <a:gd name="connsiteX8" fmla="*/ 420688 w 2363788"/>
                  <a:gd name="connsiteY8" fmla="*/ 1539875 h 1797050"/>
                  <a:gd name="connsiteX9" fmla="*/ 407988 w 2363788"/>
                  <a:gd name="connsiteY9" fmla="*/ 1530350 h 1797050"/>
                  <a:gd name="connsiteX10" fmla="*/ 363538 w 2363788"/>
                  <a:gd name="connsiteY10" fmla="*/ 1498600 h 1797050"/>
                  <a:gd name="connsiteX11" fmla="*/ 338138 w 2363788"/>
                  <a:gd name="connsiteY11" fmla="*/ 1492250 h 1797050"/>
                  <a:gd name="connsiteX12" fmla="*/ 300038 w 2363788"/>
                  <a:gd name="connsiteY12" fmla="*/ 1444625 h 1797050"/>
                  <a:gd name="connsiteX13" fmla="*/ 271463 w 2363788"/>
                  <a:gd name="connsiteY13" fmla="*/ 1444625 h 1797050"/>
                  <a:gd name="connsiteX14" fmla="*/ 271463 w 2363788"/>
                  <a:gd name="connsiteY14" fmla="*/ 1406525 h 1797050"/>
                  <a:gd name="connsiteX15" fmla="*/ 258763 w 2363788"/>
                  <a:gd name="connsiteY15" fmla="*/ 1387475 h 1797050"/>
                  <a:gd name="connsiteX16" fmla="*/ 258763 w 2363788"/>
                  <a:gd name="connsiteY16" fmla="*/ 1327150 h 1797050"/>
                  <a:gd name="connsiteX17" fmla="*/ 277813 w 2363788"/>
                  <a:gd name="connsiteY17" fmla="*/ 1209675 h 1797050"/>
                  <a:gd name="connsiteX18" fmla="*/ 258763 w 2363788"/>
                  <a:gd name="connsiteY18" fmla="*/ 1162050 h 1797050"/>
                  <a:gd name="connsiteX19" fmla="*/ 274638 w 2363788"/>
                  <a:gd name="connsiteY19" fmla="*/ 1120775 h 1797050"/>
                  <a:gd name="connsiteX20" fmla="*/ 258763 w 2363788"/>
                  <a:gd name="connsiteY20" fmla="*/ 1066800 h 1797050"/>
                  <a:gd name="connsiteX21" fmla="*/ 258763 w 2363788"/>
                  <a:gd name="connsiteY21" fmla="*/ 1025525 h 1797050"/>
                  <a:gd name="connsiteX22" fmla="*/ 227013 w 2363788"/>
                  <a:gd name="connsiteY22" fmla="*/ 984250 h 1797050"/>
                  <a:gd name="connsiteX23" fmla="*/ 246063 w 2363788"/>
                  <a:gd name="connsiteY23" fmla="*/ 949325 h 1797050"/>
                  <a:gd name="connsiteX24" fmla="*/ 246063 w 2363788"/>
                  <a:gd name="connsiteY24" fmla="*/ 911225 h 1797050"/>
                  <a:gd name="connsiteX25" fmla="*/ 284163 w 2363788"/>
                  <a:gd name="connsiteY25" fmla="*/ 895350 h 1797050"/>
                  <a:gd name="connsiteX26" fmla="*/ 325438 w 2363788"/>
                  <a:gd name="connsiteY26" fmla="*/ 901700 h 1797050"/>
                  <a:gd name="connsiteX27" fmla="*/ 334963 w 2363788"/>
                  <a:gd name="connsiteY27" fmla="*/ 849313 h 1797050"/>
                  <a:gd name="connsiteX28" fmla="*/ 354013 w 2363788"/>
                  <a:gd name="connsiteY28" fmla="*/ 812800 h 1797050"/>
                  <a:gd name="connsiteX29" fmla="*/ 404812 w 2363788"/>
                  <a:gd name="connsiteY29" fmla="*/ 819150 h 1797050"/>
                  <a:gd name="connsiteX30" fmla="*/ 442913 w 2363788"/>
                  <a:gd name="connsiteY30" fmla="*/ 784225 h 1797050"/>
                  <a:gd name="connsiteX31" fmla="*/ 442913 w 2363788"/>
                  <a:gd name="connsiteY31" fmla="*/ 733425 h 1797050"/>
                  <a:gd name="connsiteX32" fmla="*/ 472282 w 2363788"/>
                  <a:gd name="connsiteY32" fmla="*/ 700881 h 1797050"/>
                  <a:gd name="connsiteX33" fmla="*/ 420688 w 2363788"/>
                  <a:gd name="connsiteY33" fmla="*/ 682625 h 1797050"/>
                  <a:gd name="connsiteX34" fmla="*/ 391319 w 2363788"/>
                  <a:gd name="connsiteY34" fmla="*/ 654844 h 1797050"/>
                  <a:gd name="connsiteX35" fmla="*/ 374650 w 2363788"/>
                  <a:gd name="connsiteY35" fmla="*/ 668337 h 1797050"/>
                  <a:gd name="connsiteX36" fmla="*/ 342901 w 2363788"/>
                  <a:gd name="connsiteY36" fmla="*/ 663575 h 1797050"/>
                  <a:gd name="connsiteX37" fmla="*/ 354013 w 2363788"/>
                  <a:gd name="connsiteY37" fmla="*/ 628650 h 1797050"/>
                  <a:gd name="connsiteX38" fmla="*/ 341313 w 2363788"/>
                  <a:gd name="connsiteY38" fmla="*/ 600075 h 1797050"/>
                  <a:gd name="connsiteX39" fmla="*/ 367507 w 2363788"/>
                  <a:gd name="connsiteY39" fmla="*/ 585788 h 1797050"/>
                  <a:gd name="connsiteX40" fmla="*/ 373063 w 2363788"/>
                  <a:gd name="connsiteY40" fmla="*/ 561975 h 1797050"/>
                  <a:gd name="connsiteX41" fmla="*/ 334420 w 2363788"/>
                  <a:gd name="connsiteY41" fmla="*/ 548699 h 1797050"/>
                  <a:gd name="connsiteX42" fmla="*/ 265113 w 2363788"/>
                  <a:gd name="connsiteY42" fmla="*/ 535781 h 1797050"/>
                  <a:gd name="connsiteX43" fmla="*/ 223838 w 2363788"/>
                  <a:gd name="connsiteY43" fmla="*/ 511969 h 1797050"/>
                  <a:gd name="connsiteX44" fmla="*/ 182563 w 2363788"/>
                  <a:gd name="connsiteY44" fmla="*/ 473869 h 1797050"/>
                  <a:gd name="connsiteX45" fmla="*/ 177800 w 2363788"/>
                  <a:gd name="connsiteY45" fmla="*/ 415131 h 1797050"/>
                  <a:gd name="connsiteX46" fmla="*/ 128588 w 2363788"/>
                  <a:gd name="connsiteY46" fmla="*/ 415925 h 1797050"/>
                  <a:gd name="connsiteX47" fmla="*/ 92869 w 2363788"/>
                  <a:gd name="connsiteY47" fmla="*/ 403225 h 1797050"/>
                  <a:gd name="connsiteX48" fmla="*/ 77788 w 2363788"/>
                  <a:gd name="connsiteY48" fmla="*/ 422275 h 1797050"/>
                  <a:gd name="connsiteX49" fmla="*/ 39688 w 2363788"/>
                  <a:gd name="connsiteY49" fmla="*/ 420688 h 1797050"/>
                  <a:gd name="connsiteX50" fmla="*/ 0 w 2363788"/>
                  <a:gd name="connsiteY50" fmla="*/ 381794 h 1797050"/>
                  <a:gd name="connsiteX51" fmla="*/ 33338 w 2363788"/>
                  <a:gd name="connsiteY51" fmla="*/ 350838 h 1797050"/>
                  <a:gd name="connsiteX52" fmla="*/ 14288 w 2363788"/>
                  <a:gd name="connsiteY52" fmla="*/ 339725 h 1797050"/>
                  <a:gd name="connsiteX53" fmla="*/ 14288 w 2363788"/>
                  <a:gd name="connsiteY53" fmla="*/ 304800 h 1797050"/>
                  <a:gd name="connsiteX54" fmla="*/ 39688 w 2363788"/>
                  <a:gd name="connsiteY54" fmla="*/ 294481 h 1797050"/>
                  <a:gd name="connsiteX55" fmla="*/ 25400 w 2363788"/>
                  <a:gd name="connsiteY55" fmla="*/ 259556 h 1797050"/>
                  <a:gd name="connsiteX56" fmla="*/ 65883 w 2363788"/>
                  <a:gd name="connsiteY56" fmla="*/ 256381 h 1797050"/>
                  <a:gd name="connsiteX57" fmla="*/ 111126 w 2363788"/>
                  <a:gd name="connsiteY57" fmla="*/ 238125 h 1797050"/>
                  <a:gd name="connsiteX58" fmla="*/ 127794 w 2363788"/>
                  <a:gd name="connsiteY58" fmla="*/ 222250 h 1797050"/>
                  <a:gd name="connsiteX59" fmla="*/ 130969 w 2363788"/>
                  <a:gd name="connsiteY59" fmla="*/ 196057 h 1797050"/>
                  <a:gd name="connsiteX60" fmla="*/ 163513 w 2363788"/>
                  <a:gd name="connsiteY60" fmla="*/ 196850 h 1797050"/>
                  <a:gd name="connsiteX61" fmla="*/ 169863 w 2363788"/>
                  <a:gd name="connsiteY61" fmla="*/ 164306 h 1797050"/>
                  <a:gd name="connsiteX62" fmla="*/ 188913 w 2363788"/>
                  <a:gd name="connsiteY62" fmla="*/ 163513 h 1797050"/>
                  <a:gd name="connsiteX63" fmla="*/ 196057 w 2363788"/>
                  <a:gd name="connsiteY63" fmla="*/ 100806 h 1797050"/>
                  <a:gd name="connsiteX64" fmla="*/ 251619 w 2363788"/>
                  <a:gd name="connsiteY64" fmla="*/ 107950 h 1797050"/>
                  <a:gd name="connsiteX65" fmla="*/ 296863 w 2363788"/>
                  <a:gd name="connsiteY65" fmla="*/ 104775 h 1797050"/>
                  <a:gd name="connsiteX66" fmla="*/ 335757 w 2363788"/>
                  <a:gd name="connsiteY66" fmla="*/ 100807 h 1797050"/>
                  <a:gd name="connsiteX67" fmla="*/ 349251 w 2363788"/>
                  <a:gd name="connsiteY67" fmla="*/ 113507 h 1797050"/>
                  <a:gd name="connsiteX68" fmla="*/ 379412 w 2363788"/>
                  <a:gd name="connsiteY68" fmla="*/ 125413 h 1797050"/>
                  <a:gd name="connsiteX69" fmla="*/ 401638 w 2363788"/>
                  <a:gd name="connsiteY69" fmla="*/ 107950 h 1797050"/>
                  <a:gd name="connsiteX70" fmla="*/ 404813 w 2363788"/>
                  <a:gd name="connsiteY70" fmla="*/ 107950 h 1797050"/>
                  <a:gd name="connsiteX71" fmla="*/ 411163 w 2363788"/>
                  <a:gd name="connsiteY71" fmla="*/ 120650 h 1797050"/>
                  <a:gd name="connsiteX72" fmla="*/ 430213 w 2363788"/>
                  <a:gd name="connsiteY72" fmla="*/ 120650 h 1797050"/>
                  <a:gd name="connsiteX73" fmla="*/ 438151 w 2363788"/>
                  <a:gd name="connsiteY73" fmla="*/ 102394 h 1797050"/>
                  <a:gd name="connsiteX74" fmla="*/ 366713 w 2363788"/>
                  <a:gd name="connsiteY74" fmla="*/ 55563 h 1797050"/>
                  <a:gd name="connsiteX75" fmla="*/ 385763 w 2363788"/>
                  <a:gd name="connsiteY75" fmla="*/ 43656 h 1797050"/>
                  <a:gd name="connsiteX76" fmla="*/ 434976 w 2363788"/>
                  <a:gd name="connsiteY76" fmla="*/ 42862 h 1797050"/>
                  <a:gd name="connsiteX77" fmla="*/ 455613 w 2363788"/>
                  <a:gd name="connsiteY77" fmla="*/ 63500 h 1797050"/>
                  <a:gd name="connsiteX78" fmla="*/ 513557 w 2363788"/>
                  <a:gd name="connsiteY78" fmla="*/ 75406 h 1797050"/>
                  <a:gd name="connsiteX79" fmla="*/ 608013 w 2363788"/>
                  <a:gd name="connsiteY79" fmla="*/ 22225 h 1797050"/>
                  <a:gd name="connsiteX80" fmla="*/ 640557 w 2363788"/>
                  <a:gd name="connsiteY80" fmla="*/ 31750 h 1797050"/>
                  <a:gd name="connsiteX81" fmla="*/ 646113 w 2363788"/>
                  <a:gd name="connsiteY81" fmla="*/ 0 h 1797050"/>
                  <a:gd name="connsiteX82" fmla="*/ 716757 w 2363788"/>
                  <a:gd name="connsiteY82" fmla="*/ 5556 h 1797050"/>
                  <a:gd name="connsiteX83" fmla="*/ 725488 w 2363788"/>
                  <a:gd name="connsiteY83" fmla="*/ 31750 h 1797050"/>
                  <a:gd name="connsiteX84" fmla="*/ 752476 w 2363788"/>
                  <a:gd name="connsiteY84" fmla="*/ 63500 h 1797050"/>
                  <a:gd name="connsiteX85" fmla="*/ 767556 w 2363788"/>
                  <a:gd name="connsiteY85" fmla="*/ 44450 h 1797050"/>
                  <a:gd name="connsiteX86" fmla="*/ 808038 w 2363788"/>
                  <a:gd name="connsiteY86" fmla="*/ 41275 h 1797050"/>
                  <a:gd name="connsiteX87" fmla="*/ 827088 w 2363788"/>
                  <a:gd name="connsiteY87" fmla="*/ 34925 h 1797050"/>
                  <a:gd name="connsiteX88" fmla="*/ 846138 w 2363788"/>
                  <a:gd name="connsiteY88" fmla="*/ 6350 h 1797050"/>
                  <a:gd name="connsiteX89" fmla="*/ 889794 w 2363788"/>
                  <a:gd name="connsiteY89" fmla="*/ 12700 h 1797050"/>
                  <a:gd name="connsiteX90" fmla="*/ 902494 w 2363788"/>
                  <a:gd name="connsiteY90" fmla="*/ 83344 h 1797050"/>
                  <a:gd name="connsiteX91" fmla="*/ 954088 w 2363788"/>
                  <a:gd name="connsiteY91" fmla="*/ 123825 h 1797050"/>
                  <a:gd name="connsiteX92" fmla="*/ 998538 w 2363788"/>
                  <a:gd name="connsiteY92" fmla="*/ 203200 h 1797050"/>
                  <a:gd name="connsiteX93" fmla="*/ 1039020 w 2363788"/>
                  <a:gd name="connsiteY93" fmla="*/ 228600 h 1797050"/>
                  <a:gd name="connsiteX94" fmla="*/ 1075532 w 2363788"/>
                  <a:gd name="connsiteY94" fmla="*/ 230981 h 1797050"/>
                  <a:gd name="connsiteX95" fmla="*/ 1130830 w 2363788"/>
                  <a:gd name="connsiteY95" fmla="*/ 283633 h 1797050"/>
                  <a:gd name="connsiteX96" fmla="*/ 1171046 w 2363788"/>
                  <a:gd name="connsiteY96" fmla="*/ 281517 h 1797050"/>
                  <a:gd name="connsiteX97" fmla="*/ 1208088 w 2363788"/>
                  <a:gd name="connsiteY97" fmla="*/ 317500 h 1797050"/>
                  <a:gd name="connsiteX98" fmla="*/ 1208088 w 2363788"/>
                  <a:gd name="connsiteY98" fmla="*/ 346075 h 1797050"/>
                  <a:gd name="connsiteX99" fmla="*/ 1281113 w 2363788"/>
                  <a:gd name="connsiteY99" fmla="*/ 384175 h 1797050"/>
                  <a:gd name="connsiteX100" fmla="*/ 1303338 w 2363788"/>
                  <a:gd name="connsiteY100" fmla="*/ 416983 h 1797050"/>
                  <a:gd name="connsiteX101" fmla="*/ 1284288 w 2363788"/>
                  <a:gd name="connsiteY101" fmla="*/ 460375 h 1797050"/>
                  <a:gd name="connsiteX102" fmla="*/ 1338263 w 2363788"/>
                  <a:gd name="connsiteY102" fmla="*/ 504825 h 1797050"/>
                  <a:gd name="connsiteX103" fmla="*/ 1380332 w 2363788"/>
                  <a:gd name="connsiteY103" fmla="*/ 503238 h 1797050"/>
                  <a:gd name="connsiteX104" fmla="*/ 1404938 w 2363788"/>
                  <a:gd name="connsiteY104" fmla="*/ 530225 h 1797050"/>
                  <a:gd name="connsiteX105" fmla="*/ 1435895 w 2363788"/>
                  <a:gd name="connsiteY105" fmla="*/ 526475 h 1797050"/>
                  <a:gd name="connsiteX106" fmla="*/ 1470026 w 2363788"/>
                  <a:gd name="connsiteY106" fmla="*/ 548578 h 1797050"/>
                  <a:gd name="connsiteX107" fmla="*/ 1493838 w 2363788"/>
                  <a:gd name="connsiteY107" fmla="*/ 590550 h 1797050"/>
                  <a:gd name="connsiteX108" fmla="*/ 1481932 w 2363788"/>
                  <a:gd name="connsiteY108" fmla="*/ 612775 h 1797050"/>
                  <a:gd name="connsiteX109" fmla="*/ 1452563 w 2363788"/>
                  <a:gd name="connsiteY109" fmla="*/ 622300 h 1797050"/>
                  <a:gd name="connsiteX110" fmla="*/ 1512888 w 2363788"/>
                  <a:gd name="connsiteY110" fmla="*/ 638175 h 1797050"/>
                  <a:gd name="connsiteX111" fmla="*/ 1583532 w 2363788"/>
                  <a:gd name="connsiteY111" fmla="*/ 619919 h 1797050"/>
                  <a:gd name="connsiteX112" fmla="*/ 1624013 w 2363788"/>
                  <a:gd name="connsiteY112" fmla="*/ 613569 h 1797050"/>
                  <a:gd name="connsiteX113" fmla="*/ 1624807 w 2363788"/>
                  <a:gd name="connsiteY113" fmla="*/ 587375 h 1797050"/>
                  <a:gd name="connsiteX114" fmla="*/ 1643063 w 2363788"/>
                  <a:gd name="connsiteY114" fmla="*/ 593725 h 1797050"/>
                  <a:gd name="connsiteX115" fmla="*/ 1700213 w 2363788"/>
                  <a:gd name="connsiteY115" fmla="*/ 611981 h 1797050"/>
                  <a:gd name="connsiteX116" fmla="*/ 1705769 w 2363788"/>
                  <a:gd name="connsiteY116" fmla="*/ 575469 h 1797050"/>
                  <a:gd name="connsiteX117" fmla="*/ 1725613 w 2363788"/>
                  <a:gd name="connsiteY117" fmla="*/ 565150 h 1797050"/>
                  <a:gd name="connsiteX118" fmla="*/ 1804988 w 2363788"/>
                  <a:gd name="connsiteY118" fmla="*/ 508000 h 1797050"/>
                  <a:gd name="connsiteX119" fmla="*/ 1887538 w 2363788"/>
                  <a:gd name="connsiteY119" fmla="*/ 485775 h 1797050"/>
                  <a:gd name="connsiteX120" fmla="*/ 1954213 w 2363788"/>
                  <a:gd name="connsiteY120" fmla="*/ 415925 h 1797050"/>
                  <a:gd name="connsiteX121" fmla="*/ 1978819 w 2363788"/>
                  <a:gd name="connsiteY121" fmla="*/ 409575 h 1797050"/>
                  <a:gd name="connsiteX122" fmla="*/ 2008188 w 2363788"/>
                  <a:gd name="connsiteY122" fmla="*/ 396875 h 1797050"/>
                  <a:gd name="connsiteX123" fmla="*/ 2058194 w 2363788"/>
                  <a:gd name="connsiteY123" fmla="*/ 411956 h 1797050"/>
                  <a:gd name="connsiteX124" fmla="*/ 2079626 w 2363788"/>
                  <a:gd name="connsiteY124" fmla="*/ 452437 h 1797050"/>
                  <a:gd name="connsiteX125" fmla="*/ 2135188 w 2363788"/>
                  <a:gd name="connsiteY125" fmla="*/ 504825 h 1797050"/>
                  <a:gd name="connsiteX126" fmla="*/ 2196307 w 2363788"/>
                  <a:gd name="connsiteY126" fmla="*/ 536575 h 1797050"/>
                  <a:gd name="connsiteX127" fmla="*/ 2250282 w 2363788"/>
                  <a:gd name="connsiteY127" fmla="*/ 523081 h 1797050"/>
                  <a:gd name="connsiteX128" fmla="*/ 2267744 w 2363788"/>
                  <a:gd name="connsiteY128" fmla="*/ 531019 h 1797050"/>
                  <a:gd name="connsiteX129" fmla="*/ 2276475 w 2363788"/>
                  <a:gd name="connsiteY129" fmla="*/ 573881 h 1797050"/>
                  <a:gd name="connsiteX130" fmla="*/ 2325688 w 2363788"/>
                  <a:gd name="connsiteY130" fmla="*/ 606425 h 1797050"/>
                  <a:gd name="connsiteX131" fmla="*/ 2363788 w 2363788"/>
                  <a:gd name="connsiteY131" fmla="*/ 644525 h 1797050"/>
                  <a:gd name="connsiteX132" fmla="*/ 2312445 w 2363788"/>
                  <a:gd name="connsiteY132" fmla="*/ 772537 h 1797050"/>
                  <a:gd name="connsiteX133" fmla="*/ 2274888 w 2363788"/>
                  <a:gd name="connsiteY133" fmla="*/ 895350 h 1797050"/>
                  <a:gd name="connsiteX134" fmla="*/ 2249488 w 2363788"/>
                  <a:gd name="connsiteY134" fmla="*/ 949325 h 1797050"/>
                  <a:gd name="connsiteX135" fmla="*/ 2198688 w 2363788"/>
                  <a:gd name="connsiteY135" fmla="*/ 949325 h 1797050"/>
                  <a:gd name="connsiteX136" fmla="*/ 2176463 w 2363788"/>
                  <a:gd name="connsiteY136" fmla="*/ 993775 h 1797050"/>
                  <a:gd name="connsiteX137" fmla="*/ 2176463 w 2363788"/>
                  <a:gd name="connsiteY137" fmla="*/ 993775 h 1797050"/>
                  <a:gd name="connsiteX138" fmla="*/ 2182813 w 2363788"/>
                  <a:gd name="connsiteY138" fmla="*/ 1022350 h 1797050"/>
                  <a:gd name="connsiteX139" fmla="*/ 2147888 w 2363788"/>
                  <a:gd name="connsiteY139" fmla="*/ 1031875 h 1797050"/>
                  <a:gd name="connsiteX140" fmla="*/ 2097088 w 2363788"/>
                  <a:gd name="connsiteY140" fmla="*/ 1019175 h 1797050"/>
                  <a:gd name="connsiteX141" fmla="*/ 2103438 w 2363788"/>
                  <a:gd name="connsiteY141" fmla="*/ 1073150 h 1797050"/>
                  <a:gd name="connsiteX142" fmla="*/ 2116138 w 2363788"/>
                  <a:gd name="connsiteY142" fmla="*/ 1117600 h 1797050"/>
                  <a:gd name="connsiteX143" fmla="*/ 2052638 w 2363788"/>
                  <a:gd name="connsiteY143" fmla="*/ 1152525 h 1797050"/>
                  <a:gd name="connsiteX144" fmla="*/ 2068513 w 2363788"/>
                  <a:gd name="connsiteY144" fmla="*/ 1174750 h 1797050"/>
                  <a:gd name="connsiteX145" fmla="*/ 2049463 w 2363788"/>
                  <a:gd name="connsiteY145" fmla="*/ 1196975 h 1797050"/>
                  <a:gd name="connsiteX146" fmla="*/ 1970088 w 2363788"/>
                  <a:gd name="connsiteY146" fmla="*/ 1171575 h 1797050"/>
                  <a:gd name="connsiteX147" fmla="*/ 1944688 w 2363788"/>
                  <a:gd name="connsiteY147" fmla="*/ 1187450 h 1797050"/>
                  <a:gd name="connsiteX148" fmla="*/ 1909763 w 2363788"/>
                  <a:gd name="connsiteY148" fmla="*/ 1187450 h 1797050"/>
                  <a:gd name="connsiteX149" fmla="*/ 1909763 w 2363788"/>
                  <a:gd name="connsiteY149" fmla="*/ 1247775 h 1797050"/>
                  <a:gd name="connsiteX150" fmla="*/ 1925638 w 2363788"/>
                  <a:gd name="connsiteY150" fmla="*/ 1263650 h 1797050"/>
                  <a:gd name="connsiteX151" fmla="*/ 1935163 w 2363788"/>
                  <a:gd name="connsiteY151" fmla="*/ 1279525 h 1797050"/>
                  <a:gd name="connsiteX152" fmla="*/ 1944688 w 2363788"/>
                  <a:gd name="connsiteY152" fmla="*/ 1279525 h 1797050"/>
                  <a:gd name="connsiteX153" fmla="*/ 1935163 w 2363788"/>
                  <a:gd name="connsiteY153" fmla="*/ 1304925 h 1797050"/>
                  <a:gd name="connsiteX154" fmla="*/ 1954213 w 2363788"/>
                  <a:gd name="connsiteY154" fmla="*/ 1320800 h 1797050"/>
                  <a:gd name="connsiteX155" fmla="*/ 1951038 w 2363788"/>
                  <a:gd name="connsiteY155" fmla="*/ 1336675 h 1797050"/>
                  <a:gd name="connsiteX156" fmla="*/ 1906588 w 2363788"/>
                  <a:gd name="connsiteY156" fmla="*/ 1336675 h 1797050"/>
                  <a:gd name="connsiteX157" fmla="*/ 1903413 w 2363788"/>
                  <a:gd name="connsiteY157" fmla="*/ 1387475 h 1797050"/>
                  <a:gd name="connsiteX158" fmla="*/ 1903413 w 2363788"/>
                  <a:gd name="connsiteY158" fmla="*/ 1387475 h 1797050"/>
                  <a:gd name="connsiteX159" fmla="*/ 1903413 w 2363788"/>
                  <a:gd name="connsiteY159" fmla="*/ 1406525 h 1797050"/>
                  <a:gd name="connsiteX160" fmla="*/ 1938338 w 2363788"/>
                  <a:gd name="connsiteY160" fmla="*/ 1447800 h 1797050"/>
                  <a:gd name="connsiteX161" fmla="*/ 1992313 w 2363788"/>
                  <a:gd name="connsiteY161" fmla="*/ 1447800 h 1797050"/>
                  <a:gd name="connsiteX162" fmla="*/ 2062163 w 2363788"/>
                  <a:gd name="connsiteY162" fmla="*/ 1476375 h 1797050"/>
                  <a:gd name="connsiteX163" fmla="*/ 2062163 w 2363788"/>
                  <a:gd name="connsiteY163" fmla="*/ 1504950 h 1797050"/>
                  <a:gd name="connsiteX164" fmla="*/ 2036763 w 2363788"/>
                  <a:gd name="connsiteY164" fmla="*/ 1571625 h 1797050"/>
                  <a:gd name="connsiteX165" fmla="*/ 2065338 w 2363788"/>
                  <a:gd name="connsiteY165" fmla="*/ 1587500 h 1797050"/>
                  <a:gd name="connsiteX166" fmla="*/ 2106613 w 2363788"/>
                  <a:gd name="connsiteY166" fmla="*/ 1660525 h 1797050"/>
                  <a:gd name="connsiteX167" fmla="*/ 2055813 w 2363788"/>
                  <a:gd name="connsiteY167" fmla="*/ 1736725 h 1797050"/>
                  <a:gd name="connsiteX168" fmla="*/ 2030413 w 2363788"/>
                  <a:gd name="connsiteY168" fmla="*/ 1730375 h 1797050"/>
                  <a:gd name="connsiteX169" fmla="*/ 2008188 w 2363788"/>
                  <a:gd name="connsiteY169" fmla="*/ 1717675 h 1797050"/>
                  <a:gd name="connsiteX170" fmla="*/ 2001838 w 2363788"/>
                  <a:gd name="connsiteY170" fmla="*/ 1736725 h 1797050"/>
                  <a:gd name="connsiteX171" fmla="*/ 1960563 w 2363788"/>
                  <a:gd name="connsiteY171" fmla="*/ 1746250 h 1797050"/>
                  <a:gd name="connsiteX172" fmla="*/ 1954213 w 2363788"/>
                  <a:gd name="connsiteY172" fmla="*/ 1778000 h 1797050"/>
                  <a:gd name="connsiteX173" fmla="*/ 1903413 w 2363788"/>
                  <a:gd name="connsiteY173" fmla="*/ 1797050 h 1797050"/>
                  <a:gd name="connsiteX174" fmla="*/ 1881188 w 2363788"/>
                  <a:gd name="connsiteY174" fmla="*/ 1758950 h 1797050"/>
                  <a:gd name="connsiteX175" fmla="*/ 1843088 w 2363788"/>
                  <a:gd name="connsiteY175" fmla="*/ 1768475 h 1797050"/>
                  <a:gd name="connsiteX176" fmla="*/ 1846263 w 2363788"/>
                  <a:gd name="connsiteY176" fmla="*/ 1730375 h 1797050"/>
                  <a:gd name="connsiteX177" fmla="*/ 1827213 w 2363788"/>
                  <a:gd name="connsiteY177" fmla="*/ 1704975 h 1797050"/>
                  <a:gd name="connsiteX178" fmla="*/ 1862138 w 2363788"/>
                  <a:gd name="connsiteY178" fmla="*/ 1685925 h 1797050"/>
                  <a:gd name="connsiteX179" fmla="*/ 1804988 w 2363788"/>
                  <a:gd name="connsiteY179" fmla="*/ 1666875 h 1797050"/>
                  <a:gd name="connsiteX180" fmla="*/ 1792288 w 2363788"/>
                  <a:gd name="connsiteY180" fmla="*/ 1692275 h 1797050"/>
                  <a:gd name="connsiteX181" fmla="*/ 1747838 w 2363788"/>
                  <a:gd name="connsiteY181" fmla="*/ 1711325 h 1797050"/>
                  <a:gd name="connsiteX182" fmla="*/ 1741488 w 2363788"/>
                  <a:gd name="connsiteY182" fmla="*/ 1733550 h 1797050"/>
                  <a:gd name="connsiteX183" fmla="*/ 1725613 w 2363788"/>
                  <a:gd name="connsiteY183" fmla="*/ 1739900 h 1797050"/>
                  <a:gd name="connsiteX184" fmla="*/ 1703388 w 2363788"/>
                  <a:gd name="connsiteY184" fmla="*/ 1739900 h 1797050"/>
                  <a:gd name="connsiteX185" fmla="*/ 1716088 w 2363788"/>
                  <a:gd name="connsiteY185" fmla="*/ 1704975 h 1797050"/>
                  <a:gd name="connsiteX186" fmla="*/ 1741488 w 2363788"/>
                  <a:gd name="connsiteY186" fmla="*/ 1679575 h 1797050"/>
                  <a:gd name="connsiteX187" fmla="*/ 1731963 w 2363788"/>
                  <a:gd name="connsiteY187" fmla="*/ 1654175 h 1797050"/>
                  <a:gd name="connsiteX188" fmla="*/ 1709738 w 2363788"/>
                  <a:gd name="connsiteY188" fmla="*/ 1654175 h 1797050"/>
                  <a:gd name="connsiteX189" fmla="*/ 1697038 w 2363788"/>
                  <a:gd name="connsiteY189" fmla="*/ 1679575 h 1797050"/>
                  <a:gd name="connsiteX190" fmla="*/ 1665288 w 2363788"/>
                  <a:gd name="connsiteY190" fmla="*/ 1685925 h 1797050"/>
                  <a:gd name="connsiteX191" fmla="*/ 1630363 w 2363788"/>
                  <a:gd name="connsiteY191" fmla="*/ 1698625 h 1797050"/>
                  <a:gd name="connsiteX192" fmla="*/ 1601788 w 2363788"/>
                  <a:gd name="connsiteY192" fmla="*/ 1670050 h 1797050"/>
                  <a:gd name="connsiteX193" fmla="*/ 1598613 w 2363788"/>
                  <a:gd name="connsiteY193" fmla="*/ 1635125 h 1797050"/>
                  <a:gd name="connsiteX194" fmla="*/ 1570038 w 2363788"/>
                  <a:gd name="connsiteY194" fmla="*/ 1619250 h 1797050"/>
                  <a:gd name="connsiteX195" fmla="*/ 1560513 w 2363788"/>
                  <a:gd name="connsiteY195" fmla="*/ 1584325 h 1797050"/>
                  <a:gd name="connsiteX196" fmla="*/ 1519238 w 2363788"/>
                  <a:gd name="connsiteY196" fmla="*/ 1555750 h 1797050"/>
                  <a:gd name="connsiteX197" fmla="*/ 1500188 w 2363788"/>
                  <a:gd name="connsiteY197" fmla="*/ 1558925 h 1797050"/>
                  <a:gd name="connsiteX198" fmla="*/ 1468438 w 2363788"/>
                  <a:gd name="connsiteY198" fmla="*/ 1603375 h 1797050"/>
                  <a:gd name="connsiteX199" fmla="*/ 1420813 w 2363788"/>
                  <a:gd name="connsiteY199" fmla="*/ 1622425 h 1797050"/>
                  <a:gd name="connsiteX200" fmla="*/ 1395413 w 2363788"/>
                  <a:gd name="connsiteY200" fmla="*/ 1587500 h 1797050"/>
                  <a:gd name="connsiteX201" fmla="*/ 1370013 w 2363788"/>
                  <a:gd name="connsiteY201" fmla="*/ 1587500 h 1797050"/>
                  <a:gd name="connsiteX202" fmla="*/ 1271588 w 2363788"/>
                  <a:gd name="connsiteY202" fmla="*/ 1511300 h 1797050"/>
                  <a:gd name="connsiteX203" fmla="*/ 1277938 w 2363788"/>
                  <a:gd name="connsiteY203" fmla="*/ 1463675 h 1797050"/>
                  <a:gd name="connsiteX204" fmla="*/ 1239838 w 2363788"/>
                  <a:gd name="connsiteY204" fmla="*/ 1457325 h 1797050"/>
                  <a:gd name="connsiteX205" fmla="*/ 1223963 w 2363788"/>
                  <a:gd name="connsiteY205" fmla="*/ 1482725 h 1797050"/>
                  <a:gd name="connsiteX206" fmla="*/ 1189038 w 2363788"/>
                  <a:gd name="connsiteY206" fmla="*/ 1482725 h 1797050"/>
                  <a:gd name="connsiteX207" fmla="*/ 1141413 w 2363788"/>
                  <a:gd name="connsiteY207" fmla="*/ 1460500 h 1797050"/>
                  <a:gd name="connsiteX208" fmla="*/ 1093788 w 2363788"/>
                  <a:gd name="connsiteY208" fmla="*/ 1495425 h 1797050"/>
                  <a:gd name="connsiteX209" fmla="*/ 1100138 w 2363788"/>
                  <a:gd name="connsiteY209" fmla="*/ 1511300 h 1797050"/>
                  <a:gd name="connsiteX210" fmla="*/ 1081088 w 2363788"/>
                  <a:gd name="connsiteY210" fmla="*/ 1530350 h 1797050"/>
                  <a:gd name="connsiteX211" fmla="*/ 1036638 w 2363788"/>
                  <a:gd name="connsiteY211" fmla="*/ 1530350 h 1797050"/>
                  <a:gd name="connsiteX212" fmla="*/ 1008063 w 2363788"/>
                  <a:gd name="connsiteY212" fmla="*/ 1574800 h 1797050"/>
                  <a:gd name="connsiteX213" fmla="*/ 960438 w 2363788"/>
                  <a:gd name="connsiteY213" fmla="*/ 1571625 h 1797050"/>
                  <a:gd name="connsiteX214" fmla="*/ 954088 w 2363788"/>
                  <a:gd name="connsiteY214" fmla="*/ 1587500 h 1797050"/>
                  <a:gd name="connsiteX215" fmla="*/ 966788 w 2363788"/>
                  <a:gd name="connsiteY215" fmla="*/ 1670050 h 1797050"/>
                  <a:gd name="connsiteX216" fmla="*/ 941388 w 2363788"/>
                  <a:gd name="connsiteY216" fmla="*/ 1714500 h 1797050"/>
                  <a:gd name="connsiteX217" fmla="*/ 903288 w 2363788"/>
                  <a:gd name="connsiteY217" fmla="*/ 1720850 h 1797050"/>
                  <a:gd name="connsiteX218" fmla="*/ 900113 w 2363788"/>
                  <a:gd name="connsiteY218" fmla="*/ 1746250 h 1797050"/>
                  <a:gd name="connsiteX219" fmla="*/ 871538 w 2363788"/>
                  <a:gd name="connsiteY219" fmla="*/ 1746250 h 1797050"/>
                  <a:gd name="connsiteX220" fmla="*/ 855663 w 2363788"/>
                  <a:gd name="connsiteY220" fmla="*/ 1758950 h 1797050"/>
                  <a:gd name="connsiteX221" fmla="*/ 849313 w 2363788"/>
                  <a:gd name="connsiteY221" fmla="*/ 1771650 h 1797050"/>
                  <a:gd name="connsiteX222" fmla="*/ 830263 w 2363788"/>
                  <a:gd name="connsiteY222" fmla="*/ 1765300 h 1797050"/>
                  <a:gd name="connsiteX223" fmla="*/ 820738 w 2363788"/>
                  <a:gd name="connsiteY223" fmla="*/ 1752600 h 1797050"/>
                  <a:gd name="connsiteX224" fmla="*/ 792163 w 2363788"/>
                  <a:gd name="connsiteY224" fmla="*/ 1771650 h 1797050"/>
                  <a:gd name="connsiteX225" fmla="*/ 693738 w 2363788"/>
                  <a:gd name="connsiteY225" fmla="*/ 1701800 h 1797050"/>
                  <a:gd name="connsiteX226" fmla="*/ 652463 w 2363788"/>
                  <a:gd name="connsiteY226" fmla="*/ 1720850 h 1797050"/>
                  <a:gd name="connsiteX227" fmla="*/ 617538 w 2363788"/>
                  <a:gd name="connsiteY227" fmla="*/ 1685925 h 1797050"/>
                  <a:gd name="connsiteX228" fmla="*/ 582613 w 2363788"/>
                  <a:gd name="connsiteY228" fmla="*/ 1689100 h 1797050"/>
                  <a:gd name="connsiteX229" fmla="*/ 573088 w 2363788"/>
                  <a:gd name="connsiteY229" fmla="*/ 1609725 h 1797050"/>
                  <a:gd name="connsiteX230" fmla="*/ 525463 w 2363788"/>
                  <a:gd name="connsiteY230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96888 w 2363788"/>
                  <a:gd name="connsiteY2" fmla="*/ 1574800 h 1797050"/>
                  <a:gd name="connsiteX3" fmla="*/ 487363 w 2363788"/>
                  <a:gd name="connsiteY3" fmla="*/ 1584325 h 1797050"/>
                  <a:gd name="connsiteX4" fmla="*/ 465138 w 2363788"/>
                  <a:gd name="connsiteY4" fmla="*/ 1568450 h 1797050"/>
                  <a:gd name="connsiteX5" fmla="*/ 458788 w 2363788"/>
                  <a:gd name="connsiteY5" fmla="*/ 1558925 h 1797050"/>
                  <a:gd name="connsiteX6" fmla="*/ 439738 w 2363788"/>
                  <a:gd name="connsiteY6" fmla="*/ 1552575 h 1797050"/>
                  <a:gd name="connsiteX7" fmla="*/ 430213 w 2363788"/>
                  <a:gd name="connsiteY7" fmla="*/ 1549400 h 1797050"/>
                  <a:gd name="connsiteX8" fmla="*/ 420688 w 2363788"/>
                  <a:gd name="connsiteY8" fmla="*/ 1539875 h 1797050"/>
                  <a:gd name="connsiteX9" fmla="*/ 407988 w 2363788"/>
                  <a:gd name="connsiteY9" fmla="*/ 1530350 h 1797050"/>
                  <a:gd name="connsiteX10" fmla="*/ 363538 w 2363788"/>
                  <a:gd name="connsiteY10" fmla="*/ 1498600 h 1797050"/>
                  <a:gd name="connsiteX11" fmla="*/ 338138 w 2363788"/>
                  <a:gd name="connsiteY11" fmla="*/ 1492250 h 1797050"/>
                  <a:gd name="connsiteX12" fmla="*/ 300038 w 2363788"/>
                  <a:gd name="connsiteY12" fmla="*/ 1444625 h 1797050"/>
                  <a:gd name="connsiteX13" fmla="*/ 271463 w 2363788"/>
                  <a:gd name="connsiteY13" fmla="*/ 1444625 h 1797050"/>
                  <a:gd name="connsiteX14" fmla="*/ 271463 w 2363788"/>
                  <a:gd name="connsiteY14" fmla="*/ 1406525 h 1797050"/>
                  <a:gd name="connsiteX15" fmla="*/ 258763 w 2363788"/>
                  <a:gd name="connsiteY15" fmla="*/ 1387475 h 1797050"/>
                  <a:gd name="connsiteX16" fmla="*/ 258763 w 2363788"/>
                  <a:gd name="connsiteY16" fmla="*/ 1327150 h 1797050"/>
                  <a:gd name="connsiteX17" fmla="*/ 277813 w 2363788"/>
                  <a:gd name="connsiteY17" fmla="*/ 1209675 h 1797050"/>
                  <a:gd name="connsiteX18" fmla="*/ 258763 w 2363788"/>
                  <a:gd name="connsiteY18" fmla="*/ 1162050 h 1797050"/>
                  <a:gd name="connsiteX19" fmla="*/ 274638 w 2363788"/>
                  <a:gd name="connsiteY19" fmla="*/ 1120775 h 1797050"/>
                  <a:gd name="connsiteX20" fmla="*/ 258763 w 2363788"/>
                  <a:gd name="connsiteY20" fmla="*/ 1066800 h 1797050"/>
                  <a:gd name="connsiteX21" fmla="*/ 258763 w 2363788"/>
                  <a:gd name="connsiteY21" fmla="*/ 1025525 h 1797050"/>
                  <a:gd name="connsiteX22" fmla="*/ 227013 w 2363788"/>
                  <a:gd name="connsiteY22" fmla="*/ 984250 h 1797050"/>
                  <a:gd name="connsiteX23" fmla="*/ 246063 w 2363788"/>
                  <a:gd name="connsiteY23" fmla="*/ 949325 h 1797050"/>
                  <a:gd name="connsiteX24" fmla="*/ 246063 w 2363788"/>
                  <a:gd name="connsiteY24" fmla="*/ 911225 h 1797050"/>
                  <a:gd name="connsiteX25" fmla="*/ 284163 w 2363788"/>
                  <a:gd name="connsiteY25" fmla="*/ 895350 h 1797050"/>
                  <a:gd name="connsiteX26" fmla="*/ 328613 w 2363788"/>
                  <a:gd name="connsiteY26" fmla="*/ 904081 h 1797050"/>
                  <a:gd name="connsiteX27" fmla="*/ 334963 w 2363788"/>
                  <a:gd name="connsiteY27" fmla="*/ 849313 h 1797050"/>
                  <a:gd name="connsiteX28" fmla="*/ 354013 w 2363788"/>
                  <a:gd name="connsiteY28" fmla="*/ 812800 h 1797050"/>
                  <a:gd name="connsiteX29" fmla="*/ 404812 w 2363788"/>
                  <a:gd name="connsiteY29" fmla="*/ 819150 h 1797050"/>
                  <a:gd name="connsiteX30" fmla="*/ 442913 w 2363788"/>
                  <a:gd name="connsiteY30" fmla="*/ 784225 h 1797050"/>
                  <a:gd name="connsiteX31" fmla="*/ 442913 w 2363788"/>
                  <a:gd name="connsiteY31" fmla="*/ 733425 h 1797050"/>
                  <a:gd name="connsiteX32" fmla="*/ 472282 w 2363788"/>
                  <a:gd name="connsiteY32" fmla="*/ 700881 h 1797050"/>
                  <a:gd name="connsiteX33" fmla="*/ 420688 w 2363788"/>
                  <a:gd name="connsiteY33" fmla="*/ 682625 h 1797050"/>
                  <a:gd name="connsiteX34" fmla="*/ 391319 w 2363788"/>
                  <a:gd name="connsiteY34" fmla="*/ 654844 h 1797050"/>
                  <a:gd name="connsiteX35" fmla="*/ 374650 w 2363788"/>
                  <a:gd name="connsiteY35" fmla="*/ 668337 h 1797050"/>
                  <a:gd name="connsiteX36" fmla="*/ 342901 w 2363788"/>
                  <a:gd name="connsiteY36" fmla="*/ 663575 h 1797050"/>
                  <a:gd name="connsiteX37" fmla="*/ 354013 w 2363788"/>
                  <a:gd name="connsiteY37" fmla="*/ 628650 h 1797050"/>
                  <a:gd name="connsiteX38" fmla="*/ 341313 w 2363788"/>
                  <a:gd name="connsiteY38" fmla="*/ 600075 h 1797050"/>
                  <a:gd name="connsiteX39" fmla="*/ 367507 w 2363788"/>
                  <a:gd name="connsiteY39" fmla="*/ 585788 h 1797050"/>
                  <a:gd name="connsiteX40" fmla="*/ 373063 w 2363788"/>
                  <a:gd name="connsiteY40" fmla="*/ 561975 h 1797050"/>
                  <a:gd name="connsiteX41" fmla="*/ 334420 w 2363788"/>
                  <a:gd name="connsiteY41" fmla="*/ 548699 h 1797050"/>
                  <a:gd name="connsiteX42" fmla="*/ 265113 w 2363788"/>
                  <a:gd name="connsiteY42" fmla="*/ 535781 h 1797050"/>
                  <a:gd name="connsiteX43" fmla="*/ 223838 w 2363788"/>
                  <a:gd name="connsiteY43" fmla="*/ 511969 h 1797050"/>
                  <a:gd name="connsiteX44" fmla="*/ 182563 w 2363788"/>
                  <a:gd name="connsiteY44" fmla="*/ 473869 h 1797050"/>
                  <a:gd name="connsiteX45" fmla="*/ 177800 w 2363788"/>
                  <a:gd name="connsiteY45" fmla="*/ 415131 h 1797050"/>
                  <a:gd name="connsiteX46" fmla="*/ 128588 w 2363788"/>
                  <a:gd name="connsiteY46" fmla="*/ 415925 h 1797050"/>
                  <a:gd name="connsiteX47" fmla="*/ 92869 w 2363788"/>
                  <a:gd name="connsiteY47" fmla="*/ 403225 h 1797050"/>
                  <a:gd name="connsiteX48" fmla="*/ 77788 w 2363788"/>
                  <a:gd name="connsiteY48" fmla="*/ 422275 h 1797050"/>
                  <a:gd name="connsiteX49" fmla="*/ 39688 w 2363788"/>
                  <a:gd name="connsiteY49" fmla="*/ 420688 h 1797050"/>
                  <a:gd name="connsiteX50" fmla="*/ 0 w 2363788"/>
                  <a:gd name="connsiteY50" fmla="*/ 381794 h 1797050"/>
                  <a:gd name="connsiteX51" fmla="*/ 33338 w 2363788"/>
                  <a:gd name="connsiteY51" fmla="*/ 350838 h 1797050"/>
                  <a:gd name="connsiteX52" fmla="*/ 14288 w 2363788"/>
                  <a:gd name="connsiteY52" fmla="*/ 339725 h 1797050"/>
                  <a:gd name="connsiteX53" fmla="*/ 14288 w 2363788"/>
                  <a:gd name="connsiteY53" fmla="*/ 304800 h 1797050"/>
                  <a:gd name="connsiteX54" fmla="*/ 39688 w 2363788"/>
                  <a:gd name="connsiteY54" fmla="*/ 294481 h 1797050"/>
                  <a:gd name="connsiteX55" fmla="*/ 25400 w 2363788"/>
                  <a:gd name="connsiteY55" fmla="*/ 259556 h 1797050"/>
                  <a:gd name="connsiteX56" fmla="*/ 65883 w 2363788"/>
                  <a:gd name="connsiteY56" fmla="*/ 256381 h 1797050"/>
                  <a:gd name="connsiteX57" fmla="*/ 111126 w 2363788"/>
                  <a:gd name="connsiteY57" fmla="*/ 238125 h 1797050"/>
                  <a:gd name="connsiteX58" fmla="*/ 127794 w 2363788"/>
                  <a:gd name="connsiteY58" fmla="*/ 222250 h 1797050"/>
                  <a:gd name="connsiteX59" fmla="*/ 130969 w 2363788"/>
                  <a:gd name="connsiteY59" fmla="*/ 196057 h 1797050"/>
                  <a:gd name="connsiteX60" fmla="*/ 163513 w 2363788"/>
                  <a:gd name="connsiteY60" fmla="*/ 196850 h 1797050"/>
                  <a:gd name="connsiteX61" fmla="*/ 169863 w 2363788"/>
                  <a:gd name="connsiteY61" fmla="*/ 164306 h 1797050"/>
                  <a:gd name="connsiteX62" fmla="*/ 188913 w 2363788"/>
                  <a:gd name="connsiteY62" fmla="*/ 163513 h 1797050"/>
                  <a:gd name="connsiteX63" fmla="*/ 196057 w 2363788"/>
                  <a:gd name="connsiteY63" fmla="*/ 100806 h 1797050"/>
                  <a:gd name="connsiteX64" fmla="*/ 251619 w 2363788"/>
                  <a:gd name="connsiteY64" fmla="*/ 107950 h 1797050"/>
                  <a:gd name="connsiteX65" fmla="*/ 296863 w 2363788"/>
                  <a:gd name="connsiteY65" fmla="*/ 104775 h 1797050"/>
                  <a:gd name="connsiteX66" fmla="*/ 335757 w 2363788"/>
                  <a:gd name="connsiteY66" fmla="*/ 100807 h 1797050"/>
                  <a:gd name="connsiteX67" fmla="*/ 349251 w 2363788"/>
                  <a:gd name="connsiteY67" fmla="*/ 113507 h 1797050"/>
                  <a:gd name="connsiteX68" fmla="*/ 379412 w 2363788"/>
                  <a:gd name="connsiteY68" fmla="*/ 125413 h 1797050"/>
                  <a:gd name="connsiteX69" fmla="*/ 401638 w 2363788"/>
                  <a:gd name="connsiteY69" fmla="*/ 107950 h 1797050"/>
                  <a:gd name="connsiteX70" fmla="*/ 404813 w 2363788"/>
                  <a:gd name="connsiteY70" fmla="*/ 107950 h 1797050"/>
                  <a:gd name="connsiteX71" fmla="*/ 411163 w 2363788"/>
                  <a:gd name="connsiteY71" fmla="*/ 120650 h 1797050"/>
                  <a:gd name="connsiteX72" fmla="*/ 430213 w 2363788"/>
                  <a:gd name="connsiteY72" fmla="*/ 120650 h 1797050"/>
                  <a:gd name="connsiteX73" fmla="*/ 438151 w 2363788"/>
                  <a:gd name="connsiteY73" fmla="*/ 102394 h 1797050"/>
                  <a:gd name="connsiteX74" fmla="*/ 366713 w 2363788"/>
                  <a:gd name="connsiteY74" fmla="*/ 55563 h 1797050"/>
                  <a:gd name="connsiteX75" fmla="*/ 385763 w 2363788"/>
                  <a:gd name="connsiteY75" fmla="*/ 43656 h 1797050"/>
                  <a:gd name="connsiteX76" fmla="*/ 434976 w 2363788"/>
                  <a:gd name="connsiteY76" fmla="*/ 42862 h 1797050"/>
                  <a:gd name="connsiteX77" fmla="*/ 455613 w 2363788"/>
                  <a:gd name="connsiteY77" fmla="*/ 63500 h 1797050"/>
                  <a:gd name="connsiteX78" fmla="*/ 513557 w 2363788"/>
                  <a:gd name="connsiteY78" fmla="*/ 75406 h 1797050"/>
                  <a:gd name="connsiteX79" fmla="*/ 608013 w 2363788"/>
                  <a:gd name="connsiteY79" fmla="*/ 22225 h 1797050"/>
                  <a:gd name="connsiteX80" fmla="*/ 640557 w 2363788"/>
                  <a:gd name="connsiteY80" fmla="*/ 31750 h 1797050"/>
                  <a:gd name="connsiteX81" fmla="*/ 646113 w 2363788"/>
                  <a:gd name="connsiteY81" fmla="*/ 0 h 1797050"/>
                  <a:gd name="connsiteX82" fmla="*/ 716757 w 2363788"/>
                  <a:gd name="connsiteY82" fmla="*/ 5556 h 1797050"/>
                  <a:gd name="connsiteX83" fmla="*/ 725488 w 2363788"/>
                  <a:gd name="connsiteY83" fmla="*/ 31750 h 1797050"/>
                  <a:gd name="connsiteX84" fmla="*/ 752476 w 2363788"/>
                  <a:gd name="connsiteY84" fmla="*/ 63500 h 1797050"/>
                  <a:gd name="connsiteX85" fmla="*/ 767556 w 2363788"/>
                  <a:gd name="connsiteY85" fmla="*/ 44450 h 1797050"/>
                  <a:gd name="connsiteX86" fmla="*/ 808038 w 2363788"/>
                  <a:gd name="connsiteY86" fmla="*/ 41275 h 1797050"/>
                  <a:gd name="connsiteX87" fmla="*/ 827088 w 2363788"/>
                  <a:gd name="connsiteY87" fmla="*/ 34925 h 1797050"/>
                  <a:gd name="connsiteX88" fmla="*/ 846138 w 2363788"/>
                  <a:gd name="connsiteY88" fmla="*/ 6350 h 1797050"/>
                  <a:gd name="connsiteX89" fmla="*/ 889794 w 2363788"/>
                  <a:gd name="connsiteY89" fmla="*/ 12700 h 1797050"/>
                  <a:gd name="connsiteX90" fmla="*/ 902494 w 2363788"/>
                  <a:gd name="connsiteY90" fmla="*/ 83344 h 1797050"/>
                  <a:gd name="connsiteX91" fmla="*/ 954088 w 2363788"/>
                  <a:gd name="connsiteY91" fmla="*/ 123825 h 1797050"/>
                  <a:gd name="connsiteX92" fmla="*/ 998538 w 2363788"/>
                  <a:gd name="connsiteY92" fmla="*/ 203200 h 1797050"/>
                  <a:gd name="connsiteX93" fmla="*/ 1039020 w 2363788"/>
                  <a:gd name="connsiteY93" fmla="*/ 228600 h 1797050"/>
                  <a:gd name="connsiteX94" fmla="*/ 1075532 w 2363788"/>
                  <a:gd name="connsiteY94" fmla="*/ 230981 h 1797050"/>
                  <a:gd name="connsiteX95" fmla="*/ 1130830 w 2363788"/>
                  <a:gd name="connsiteY95" fmla="*/ 283633 h 1797050"/>
                  <a:gd name="connsiteX96" fmla="*/ 1171046 w 2363788"/>
                  <a:gd name="connsiteY96" fmla="*/ 281517 h 1797050"/>
                  <a:gd name="connsiteX97" fmla="*/ 1208088 w 2363788"/>
                  <a:gd name="connsiteY97" fmla="*/ 317500 h 1797050"/>
                  <a:gd name="connsiteX98" fmla="*/ 1208088 w 2363788"/>
                  <a:gd name="connsiteY98" fmla="*/ 346075 h 1797050"/>
                  <a:gd name="connsiteX99" fmla="*/ 1281113 w 2363788"/>
                  <a:gd name="connsiteY99" fmla="*/ 384175 h 1797050"/>
                  <a:gd name="connsiteX100" fmla="*/ 1303338 w 2363788"/>
                  <a:gd name="connsiteY100" fmla="*/ 416983 h 1797050"/>
                  <a:gd name="connsiteX101" fmla="*/ 1284288 w 2363788"/>
                  <a:gd name="connsiteY101" fmla="*/ 460375 h 1797050"/>
                  <a:gd name="connsiteX102" fmla="*/ 1338263 w 2363788"/>
                  <a:gd name="connsiteY102" fmla="*/ 504825 h 1797050"/>
                  <a:gd name="connsiteX103" fmla="*/ 1380332 w 2363788"/>
                  <a:gd name="connsiteY103" fmla="*/ 503238 h 1797050"/>
                  <a:gd name="connsiteX104" fmla="*/ 1404938 w 2363788"/>
                  <a:gd name="connsiteY104" fmla="*/ 530225 h 1797050"/>
                  <a:gd name="connsiteX105" fmla="*/ 1435895 w 2363788"/>
                  <a:gd name="connsiteY105" fmla="*/ 526475 h 1797050"/>
                  <a:gd name="connsiteX106" fmla="*/ 1470026 w 2363788"/>
                  <a:gd name="connsiteY106" fmla="*/ 548578 h 1797050"/>
                  <a:gd name="connsiteX107" fmla="*/ 1493838 w 2363788"/>
                  <a:gd name="connsiteY107" fmla="*/ 590550 h 1797050"/>
                  <a:gd name="connsiteX108" fmla="*/ 1481932 w 2363788"/>
                  <a:gd name="connsiteY108" fmla="*/ 612775 h 1797050"/>
                  <a:gd name="connsiteX109" fmla="*/ 1452563 w 2363788"/>
                  <a:gd name="connsiteY109" fmla="*/ 622300 h 1797050"/>
                  <a:gd name="connsiteX110" fmla="*/ 1512888 w 2363788"/>
                  <a:gd name="connsiteY110" fmla="*/ 638175 h 1797050"/>
                  <a:gd name="connsiteX111" fmla="*/ 1583532 w 2363788"/>
                  <a:gd name="connsiteY111" fmla="*/ 619919 h 1797050"/>
                  <a:gd name="connsiteX112" fmla="*/ 1624013 w 2363788"/>
                  <a:gd name="connsiteY112" fmla="*/ 613569 h 1797050"/>
                  <a:gd name="connsiteX113" fmla="*/ 1624807 w 2363788"/>
                  <a:gd name="connsiteY113" fmla="*/ 587375 h 1797050"/>
                  <a:gd name="connsiteX114" fmla="*/ 1643063 w 2363788"/>
                  <a:gd name="connsiteY114" fmla="*/ 593725 h 1797050"/>
                  <a:gd name="connsiteX115" fmla="*/ 1700213 w 2363788"/>
                  <a:gd name="connsiteY115" fmla="*/ 611981 h 1797050"/>
                  <a:gd name="connsiteX116" fmla="*/ 1705769 w 2363788"/>
                  <a:gd name="connsiteY116" fmla="*/ 575469 h 1797050"/>
                  <a:gd name="connsiteX117" fmla="*/ 1725613 w 2363788"/>
                  <a:gd name="connsiteY117" fmla="*/ 565150 h 1797050"/>
                  <a:gd name="connsiteX118" fmla="*/ 1804988 w 2363788"/>
                  <a:gd name="connsiteY118" fmla="*/ 508000 h 1797050"/>
                  <a:gd name="connsiteX119" fmla="*/ 1887538 w 2363788"/>
                  <a:gd name="connsiteY119" fmla="*/ 485775 h 1797050"/>
                  <a:gd name="connsiteX120" fmla="*/ 1954213 w 2363788"/>
                  <a:gd name="connsiteY120" fmla="*/ 415925 h 1797050"/>
                  <a:gd name="connsiteX121" fmla="*/ 1978819 w 2363788"/>
                  <a:gd name="connsiteY121" fmla="*/ 409575 h 1797050"/>
                  <a:gd name="connsiteX122" fmla="*/ 2008188 w 2363788"/>
                  <a:gd name="connsiteY122" fmla="*/ 396875 h 1797050"/>
                  <a:gd name="connsiteX123" fmla="*/ 2058194 w 2363788"/>
                  <a:gd name="connsiteY123" fmla="*/ 411956 h 1797050"/>
                  <a:gd name="connsiteX124" fmla="*/ 2079626 w 2363788"/>
                  <a:gd name="connsiteY124" fmla="*/ 452437 h 1797050"/>
                  <a:gd name="connsiteX125" fmla="*/ 2135188 w 2363788"/>
                  <a:gd name="connsiteY125" fmla="*/ 504825 h 1797050"/>
                  <a:gd name="connsiteX126" fmla="*/ 2196307 w 2363788"/>
                  <a:gd name="connsiteY126" fmla="*/ 536575 h 1797050"/>
                  <a:gd name="connsiteX127" fmla="*/ 2250282 w 2363788"/>
                  <a:gd name="connsiteY127" fmla="*/ 523081 h 1797050"/>
                  <a:gd name="connsiteX128" fmla="*/ 2267744 w 2363788"/>
                  <a:gd name="connsiteY128" fmla="*/ 531019 h 1797050"/>
                  <a:gd name="connsiteX129" fmla="*/ 2276475 w 2363788"/>
                  <a:gd name="connsiteY129" fmla="*/ 573881 h 1797050"/>
                  <a:gd name="connsiteX130" fmla="*/ 2325688 w 2363788"/>
                  <a:gd name="connsiteY130" fmla="*/ 606425 h 1797050"/>
                  <a:gd name="connsiteX131" fmla="*/ 2363788 w 2363788"/>
                  <a:gd name="connsiteY131" fmla="*/ 644525 h 1797050"/>
                  <a:gd name="connsiteX132" fmla="*/ 2312445 w 2363788"/>
                  <a:gd name="connsiteY132" fmla="*/ 772537 h 1797050"/>
                  <a:gd name="connsiteX133" fmla="*/ 2274888 w 2363788"/>
                  <a:gd name="connsiteY133" fmla="*/ 895350 h 1797050"/>
                  <a:gd name="connsiteX134" fmla="*/ 2249488 w 2363788"/>
                  <a:gd name="connsiteY134" fmla="*/ 949325 h 1797050"/>
                  <a:gd name="connsiteX135" fmla="*/ 2198688 w 2363788"/>
                  <a:gd name="connsiteY135" fmla="*/ 949325 h 1797050"/>
                  <a:gd name="connsiteX136" fmla="*/ 2176463 w 2363788"/>
                  <a:gd name="connsiteY136" fmla="*/ 993775 h 1797050"/>
                  <a:gd name="connsiteX137" fmla="*/ 2176463 w 2363788"/>
                  <a:gd name="connsiteY137" fmla="*/ 993775 h 1797050"/>
                  <a:gd name="connsiteX138" fmla="*/ 2182813 w 2363788"/>
                  <a:gd name="connsiteY138" fmla="*/ 1022350 h 1797050"/>
                  <a:gd name="connsiteX139" fmla="*/ 2147888 w 2363788"/>
                  <a:gd name="connsiteY139" fmla="*/ 1031875 h 1797050"/>
                  <a:gd name="connsiteX140" fmla="*/ 2097088 w 2363788"/>
                  <a:gd name="connsiteY140" fmla="*/ 1019175 h 1797050"/>
                  <a:gd name="connsiteX141" fmla="*/ 2103438 w 2363788"/>
                  <a:gd name="connsiteY141" fmla="*/ 1073150 h 1797050"/>
                  <a:gd name="connsiteX142" fmla="*/ 2116138 w 2363788"/>
                  <a:gd name="connsiteY142" fmla="*/ 1117600 h 1797050"/>
                  <a:gd name="connsiteX143" fmla="*/ 2052638 w 2363788"/>
                  <a:gd name="connsiteY143" fmla="*/ 1152525 h 1797050"/>
                  <a:gd name="connsiteX144" fmla="*/ 2068513 w 2363788"/>
                  <a:gd name="connsiteY144" fmla="*/ 1174750 h 1797050"/>
                  <a:gd name="connsiteX145" fmla="*/ 2049463 w 2363788"/>
                  <a:gd name="connsiteY145" fmla="*/ 1196975 h 1797050"/>
                  <a:gd name="connsiteX146" fmla="*/ 1970088 w 2363788"/>
                  <a:gd name="connsiteY146" fmla="*/ 1171575 h 1797050"/>
                  <a:gd name="connsiteX147" fmla="*/ 1944688 w 2363788"/>
                  <a:gd name="connsiteY147" fmla="*/ 1187450 h 1797050"/>
                  <a:gd name="connsiteX148" fmla="*/ 1909763 w 2363788"/>
                  <a:gd name="connsiteY148" fmla="*/ 1187450 h 1797050"/>
                  <a:gd name="connsiteX149" fmla="*/ 1909763 w 2363788"/>
                  <a:gd name="connsiteY149" fmla="*/ 1247775 h 1797050"/>
                  <a:gd name="connsiteX150" fmla="*/ 1925638 w 2363788"/>
                  <a:gd name="connsiteY150" fmla="*/ 1263650 h 1797050"/>
                  <a:gd name="connsiteX151" fmla="*/ 1935163 w 2363788"/>
                  <a:gd name="connsiteY151" fmla="*/ 1279525 h 1797050"/>
                  <a:gd name="connsiteX152" fmla="*/ 1944688 w 2363788"/>
                  <a:gd name="connsiteY152" fmla="*/ 1279525 h 1797050"/>
                  <a:gd name="connsiteX153" fmla="*/ 1935163 w 2363788"/>
                  <a:gd name="connsiteY153" fmla="*/ 1304925 h 1797050"/>
                  <a:gd name="connsiteX154" fmla="*/ 1954213 w 2363788"/>
                  <a:gd name="connsiteY154" fmla="*/ 1320800 h 1797050"/>
                  <a:gd name="connsiteX155" fmla="*/ 1951038 w 2363788"/>
                  <a:gd name="connsiteY155" fmla="*/ 1336675 h 1797050"/>
                  <a:gd name="connsiteX156" fmla="*/ 1906588 w 2363788"/>
                  <a:gd name="connsiteY156" fmla="*/ 1336675 h 1797050"/>
                  <a:gd name="connsiteX157" fmla="*/ 1903413 w 2363788"/>
                  <a:gd name="connsiteY157" fmla="*/ 1387475 h 1797050"/>
                  <a:gd name="connsiteX158" fmla="*/ 1903413 w 2363788"/>
                  <a:gd name="connsiteY158" fmla="*/ 1387475 h 1797050"/>
                  <a:gd name="connsiteX159" fmla="*/ 1903413 w 2363788"/>
                  <a:gd name="connsiteY159" fmla="*/ 1406525 h 1797050"/>
                  <a:gd name="connsiteX160" fmla="*/ 1938338 w 2363788"/>
                  <a:gd name="connsiteY160" fmla="*/ 1447800 h 1797050"/>
                  <a:gd name="connsiteX161" fmla="*/ 1992313 w 2363788"/>
                  <a:gd name="connsiteY161" fmla="*/ 1447800 h 1797050"/>
                  <a:gd name="connsiteX162" fmla="*/ 2062163 w 2363788"/>
                  <a:gd name="connsiteY162" fmla="*/ 1476375 h 1797050"/>
                  <a:gd name="connsiteX163" fmla="*/ 2062163 w 2363788"/>
                  <a:gd name="connsiteY163" fmla="*/ 1504950 h 1797050"/>
                  <a:gd name="connsiteX164" fmla="*/ 2036763 w 2363788"/>
                  <a:gd name="connsiteY164" fmla="*/ 1571625 h 1797050"/>
                  <a:gd name="connsiteX165" fmla="*/ 2065338 w 2363788"/>
                  <a:gd name="connsiteY165" fmla="*/ 1587500 h 1797050"/>
                  <a:gd name="connsiteX166" fmla="*/ 2106613 w 2363788"/>
                  <a:gd name="connsiteY166" fmla="*/ 1660525 h 1797050"/>
                  <a:gd name="connsiteX167" fmla="*/ 2055813 w 2363788"/>
                  <a:gd name="connsiteY167" fmla="*/ 1736725 h 1797050"/>
                  <a:gd name="connsiteX168" fmla="*/ 2030413 w 2363788"/>
                  <a:gd name="connsiteY168" fmla="*/ 1730375 h 1797050"/>
                  <a:gd name="connsiteX169" fmla="*/ 2008188 w 2363788"/>
                  <a:gd name="connsiteY169" fmla="*/ 1717675 h 1797050"/>
                  <a:gd name="connsiteX170" fmla="*/ 2001838 w 2363788"/>
                  <a:gd name="connsiteY170" fmla="*/ 1736725 h 1797050"/>
                  <a:gd name="connsiteX171" fmla="*/ 1960563 w 2363788"/>
                  <a:gd name="connsiteY171" fmla="*/ 1746250 h 1797050"/>
                  <a:gd name="connsiteX172" fmla="*/ 1954213 w 2363788"/>
                  <a:gd name="connsiteY172" fmla="*/ 1778000 h 1797050"/>
                  <a:gd name="connsiteX173" fmla="*/ 1903413 w 2363788"/>
                  <a:gd name="connsiteY173" fmla="*/ 1797050 h 1797050"/>
                  <a:gd name="connsiteX174" fmla="*/ 1881188 w 2363788"/>
                  <a:gd name="connsiteY174" fmla="*/ 1758950 h 1797050"/>
                  <a:gd name="connsiteX175" fmla="*/ 1843088 w 2363788"/>
                  <a:gd name="connsiteY175" fmla="*/ 1768475 h 1797050"/>
                  <a:gd name="connsiteX176" fmla="*/ 1846263 w 2363788"/>
                  <a:gd name="connsiteY176" fmla="*/ 1730375 h 1797050"/>
                  <a:gd name="connsiteX177" fmla="*/ 1827213 w 2363788"/>
                  <a:gd name="connsiteY177" fmla="*/ 1704975 h 1797050"/>
                  <a:gd name="connsiteX178" fmla="*/ 1862138 w 2363788"/>
                  <a:gd name="connsiteY178" fmla="*/ 1685925 h 1797050"/>
                  <a:gd name="connsiteX179" fmla="*/ 1804988 w 2363788"/>
                  <a:gd name="connsiteY179" fmla="*/ 1666875 h 1797050"/>
                  <a:gd name="connsiteX180" fmla="*/ 1792288 w 2363788"/>
                  <a:gd name="connsiteY180" fmla="*/ 1692275 h 1797050"/>
                  <a:gd name="connsiteX181" fmla="*/ 1747838 w 2363788"/>
                  <a:gd name="connsiteY181" fmla="*/ 1711325 h 1797050"/>
                  <a:gd name="connsiteX182" fmla="*/ 1741488 w 2363788"/>
                  <a:gd name="connsiteY182" fmla="*/ 1733550 h 1797050"/>
                  <a:gd name="connsiteX183" fmla="*/ 1725613 w 2363788"/>
                  <a:gd name="connsiteY183" fmla="*/ 1739900 h 1797050"/>
                  <a:gd name="connsiteX184" fmla="*/ 1703388 w 2363788"/>
                  <a:gd name="connsiteY184" fmla="*/ 1739900 h 1797050"/>
                  <a:gd name="connsiteX185" fmla="*/ 1716088 w 2363788"/>
                  <a:gd name="connsiteY185" fmla="*/ 1704975 h 1797050"/>
                  <a:gd name="connsiteX186" fmla="*/ 1741488 w 2363788"/>
                  <a:gd name="connsiteY186" fmla="*/ 1679575 h 1797050"/>
                  <a:gd name="connsiteX187" fmla="*/ 1731963 w 2363788"/>
                  <a:gd name="connsiteY187" fmla="*/ 1654175 h 1797050"/>
                  <a:gd name="connsiteX188" fmla="*/ 1709738 w 2363788"/>
                  <a:gd name="connsiteY188" fmla="*/ 1654175 h 1797050"/>
                  <a:gd name="connsiteX189" fmla="*/ 1697038 w 2363788"/>
                  <a:gd name="connsiteY189" fmla="*/ 1679575 h 1797050"/>
                  <a:gd name="connsiteX190" fmla="*/ 1665288 w 2363788"/>
                  <a:gd name="connsiteY190" fmla="*/ 1685925 h 1797050"/>
                  <a:gd name="connsiteX191" fmla="*/ 1630363 w 2363788"/>
                  <a:gd name="connsiteY191" fmla="*/ 1698625 h 1797050"/>
                  <a:gd name="connsiteX192" fmla="*/ 1601788 w 2363788"/>
                  <a:gd name="connsiteY192" fmla="*/ 1670050 h 1797050"/>
                  <a:gd name="connsiteX193" fmla="*/ 1598613 w 2363788"/>
                  <a:gd name="connsiteY193" fmla="*/ 1635125 h 1797050"/>
                  <a:gd name="connsiteX194" fmla="*/ 1570038 w 2363788"/>
                  <a:gd name="connsiteY194" fmla="*/ 1619250 h 1797050"/>
                  <a:gd name="connsiteX195" fmla="*/ 1560513 w 2363788"/>
                  <a:gd name="connsiteY195" fmla="*/ 1584325 h 1797050"/>
                  <a:gd name="connsiteX196" fmla="*/ 1519238 w 2363788"/>
                  <a:gd name="connsiteY196" fmla="*/ 1555750 h 1797050"/>
                  <a:gd name="connsiteX197" fmla="*/ 1500188 w 2363788"/>
                  <a:gd name="connsiteY197" fmla="*/ 1558925 h 1797050"/>
                  <a:gd name="connsiteX198" fmla="*/ 1468438 w 2363788"/>
                  <a:gd name="connsiteY198" fmla="*/ 1603375 h 1797050"/>
                  <a:gd name="connsiteX199" fmla="*/ 1420813 w 2363788"/>
                  <a:gd name="connsiteY199" fmla="*/ 1622425 h 1797050"/>
                  <a:gd name="connsiteX200" fmla="*/ 1395413 w 2363788"/>
                  <a:gd name="connsiteY200" fmla="*/ 1587500 h 1797050"/>
                  <a:gd name="connsiteX201" fmla="*/ 1370013 w 2363788"/>
                  <a:gd name="connsiteY201" fmla="*/ 1587500 h 1797050"/>
                  <a:gd name="connsiteX202" fmla="*/ 1271588 w 2363788"/>
                  <a:gd name="connsiteY202" fmla="*/ 1511300 h 1797050"/>
                  <a:gd name="connsiteX203" fmla="*/ 1277938 w 2363788"/>
                  <a:gd name="connsiteY203" fmla="*/ 1463675 h 1797050"/>
                  <a:gd name="connsiteX204" fmla="*/ 1239838 w 2363788"/>
                  <a:gd name="connsiteY204" fmla="*/ 1457325 h 1797050"/>
                  <a:gd name="connsiteX205" fmla="*/ 1223963 w 2363788"/>
                  <a:gd name="connsiteY205" fmla="*/ 1482725 h 1797050"/>
                  <a:gd name="connsiteX206" fmla="*/ 1189038 w 2363788"/>
                  <a:gd name="connsiteY206" fmla="*/ 1482725 h 1797050"/>
                  <a:gd name="connsiteX207" fmla="*/ 1141413 w 2363788"/>
                  <a:gd name="connsiteY207" fmla="*/ 1460500 h 1797050"/>
                  <a:gd name="connsiteX208" fmla="*/ 1093788 w 2363788"/>
                  <a:gd name="connsiteY208" fmla="*/ 1495425 h 1797050"/>
                  <a:gd name="connsiteX209" fmla="*/ 1100138 w 2363788"/>
                  <a:gd name="connsiteY209" fmla="*/ 1511300 h 1797050"/>
                  <a:gd name="connsiteX210" fmla="*/ 1081088 w 2363788"/>
                  <a:gd name="connsiteY210" fmla="*/ 1530350 h 1797050"/>
                  <a:gd name="connsiteX211" fmla="*/ 1036638 w 2363788"/>
                  <a:gd name="connsiteY211" fmla="*/ 1530350 h 1797050"/>
                  <a:gd name="connsiteX212" fmla="*/ 1008063 w 2363788"/>
                  <a:gd name="connsiteY212" fmla="*/ 1574800 h 1797050"/>
                  <a:gd name="connsiteX213" fmla="*/ 960438 w 2363788"/>
                  <a:gd name="connsiteY213" fmla="*/ 1571625 h 1797050"/>
                  <a:gd name="connsiteX214" fmla="*/ 954088 w 2363788"/>
                  <a:gd name="connsiteY214" fmla="*/ 1587500 h 1797050"/>
                  <a:gd name="connsiteX215" fmla="*/ 966788 w 2363788"/>
                  <a:gd name="connsiteY215" fmla="*/ 1670050 h 1797050"/>
                  <a:gd name="connsiteX216" fmla="*/ 941388 w 2363788"/>
                  <a:gd name="connsiteY216" fmla="*/ 1714500 h 1797050"/>
                  <a:gd name="connsiteX217" fmla="*/ 903288 w 2363788"/>
                  <a:gd name="connsiteY217" fmla="*/ 1720850 h 1797050"/>
                  <a:gd name="connsiteX218" fmla="*/ 900113 w 2363788"/>
                  <a:gd name="connsiteY218" fmla="*/ 1746250 h 1797050"/>
                  <a:gd name="connsiteX219" fmla="*/ 871538 w 2363788"/>
                  <a:gd name="connsiteY219" fmla="*/ 1746250 h 1797050"/>
                  <a:gd name="connsiteX220" fmla="*/ 855663 w 2363788"/>
                  <a:gd name="connsiteY220" fmla="*/ 1758950 h 1797050"/>
                  <a:gd name="connsiteX221" fmla="*/ 849313 w 2363788"/>
                  <a:gd name="connsiteY221" fmla="*/ 1771650 h 1797050"/>
                  <a:gd name="connsiteX222" fmla="*/ 830263 w 2363788"/>
                  <a:gd name="connsiteY222" fmla="*/ 1765300 h 1797050"/>
                  <a:gd name="connsiteX223" fmla="*/ 820738 w 2363788"/>
                  <a:gd name="connsiteY223" fmla="*/ 1752600 h 1797050"/>
                  <a:gd name="connsiteX224" fmla="*/ 792163 w 2363788"/>
                  <a:gd name="connsiteY224" fmla="*/ 1771650 h 1797050"/>
                  <a:gd name="connsiteX225" fmla="*/ 693738 w 2363788"/>
                  <a:gd name="connsiteY225" fmla="*/ 1701800 h 1797050"/>
                  <a:gd name="connsiteX226" fmla="*/ 652463 w 2363788"/>
                  <a:gd name="connsiteY226" fmla="*/ 1720850 h 1797050"/>
                  <a:gd name="connsiteX227" fmla="*/ 617538 w 2363788"/>
                  <a:gd name="connsiteY227" fmla="*/ 1685925 h 1797050"/>
                  <a:gd name="connsiteX228" fmla="*/ 582613 w 2363788"/>
                  <a:gd name="connsiteY228" fmla="*/ 1689100 h 1797050"/>
                  <a:gd name="connsiteX229" fmla="*/ 573088 w 2363788"/>
                  <a:gd name="connsiteY229" fmla="*/ 1609725 h 1797050"/>
                  <a:gd name="connsiteX230" fmla="*/ 525463 w 2363788"/>
                  <a:gd name="connsiteY230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96888 w 2363788"/>
                  <a:gd name="connsiteY2" fmla="*/ 1574800 h 1797050"/>
                  <a:gd name="connsiteX3" fmla="*/ 487363 w 2363788"/>
                  <a:gd name="connsiteY3" fmla="*/ 1584325 h 1797050"/>
                  <a:gd name="connsiteX4" fmla="*/ 465138 w 2363788"/>
                  <a:gd name="connsiteY4" fmla="*/ 1568450 h 1797050"/>
                  <a:gd name="connsiteX5" fmla="*/ 458788 w 2363788"/>
                  <a:gd name="connsiteY5" fmla="*/ 1558925 h 1797050"/>
                  <a:gd name="connsiteX6" fmla="*/ 439738 w 2363788"/>
                  <a:gd name="connsiteY6" fmla="*/ 1552575 h 1797050"/>
                  <a:gd name="connsiteX7" fmla="*/ 430213 w 2363788"/>
                  <a:gd name="connsiteY7" fmla="*/ 1549400 h 1797050"/>
                  <a:gd name="connsiteX8" fmla="*/ 420688 w 2363788"/>
                  <a:gd name="connsiteY8" fmla="*/ 1539875 h 1797050"/>
                  <a:gd name="connsiteX9" fmla="*/ 407988 w 2363788"/>
                  <a:gd name="connsiteY9" fmla="*/ 1530350 h 1797050"/>
                  <a:gd name="connsiteX10" fmla="*/ 363538 w 2363788"/>
                  <a:gd name="connsiteY10" fmla="*/ 1498600 h 1797050"/>
                  <a:gd name="connsiteX11" fmla="*/ 338138 w 2363788"/>
                  <a:gd name="connsiteY11" fmla="*/ 1492250 h 1797050"/>
                  <a:gd name="connsiteX12" fmla="*/ 300038 w 2363788"/>
                  <a:gd name="connsiteY12" fmla="*/ 1444625 h 1797050"/>
                  <a:gd name="connsiteX13" fmla="*/ 271463 w 2363788"/>
                  <a:gd name="connsiteY13" fmla="*/ 1444625 h 1797050"/>
                  <a:gd name="connsiteX14" fmla="*/ 271463 w 2363788"/>
                  <a:gd name="connsiteY14" fmla="*/ 1406525 h 1797050"/>
                  <a:gd name="connsiteX15" fmla="*/ 258763 w 2363788"/>
                  <a:gd name="connsiteY15" fmla="*/ 1387475 h 1797050"/>
                  <a:gd name="connsiteX16" fmla="*/ 258763 w 2363788"/>
                  <a:gd name="connsiteY16" fmla="*/ 1327150 h 1797050"/>
                  <a:gd name="connsiteX17" fmla="*/ 277813 w 2363788"/>
                  <a:gd name="connsiteY17" fmla="*/ 1209675 h 1797050"/>
                  <a:gd name="connsiteX18" fmla="*/ 258763 w 2363788"/>
                  <a:gd name="connsiteY18" fmla="*/ 1162050 h 1797050"/>
                  <a:gd name="connsiteX19" fmla="*/ 274638 w 2363788"/>
                  <a:gd name="connsiteY19" fmla="*/ 1120775 h 1797050"/>
                  <a:gd name="connsiteX20" fmla="*/ 258763 w 2363788"/>
                  <a:gd name="connsiteY20" fmla="*/ 1066800 h 1797050"/>
                  <a:gd name="connsiteX21" fmla="*/ 258763 w 2363788"/>
                  <a:gd name="connsiteY21" fmla="*/ 1025525 h 1797050"/>
                  <a:gd name="connsiteX22" fmla="*/ 227013 w 2363788"/>
                  <a:gd name="connsiteY22" fmla="*/ 984250 h 1797050"/>
                  <a:gd name="connsiteX23" fmla="*/ 246063 w 2363788"/>
                  <a:gd name="connsiteY23" fmla="*/ 949325 h 1797050"/>
                  <a:gd name="connsiteX24" fmla="*/ 246063 w 2363788"/>
                  <a:gd name="connsiteY24" fmla="*/ 911225 h 1797050"/>
                  <a:gd name="connsiteX25" fmla="*/ 284957 w 2363788"/>
                  <a:gd name="connsiteY25" fmla="*/ 893762 h 1797050"/>
                  <a:gd name="connsiteX26" fmla="*/ 328613 w 2363788"/>
                  <a:gd name="connsiteY26" fmla="*/ 904081 h 1797050"/>
                  <a:gd name="connsiteX27" fmla="*/ 334963 w 2363788"/>
                  <a:gd name="connsiteY27" fmla="*/ 849313 h 1797050"/>
                  <a:gd name="connsiteX28" fmla="*/ 354013 w 2363788"/>
                  <a:gd name="connsiteY28" fmla="*/ 812800 h 1797050"/>
                  <a:gd name="connsiteX29" fmla="*/ 404812 w 2363788"/>
                  <a:gd name="connsiteY29" fmla="*/ 819150 h 1797050"/>
                  <a:gd name="connsiteX30" fmla="*/ 442913 w 2363788"/>
                  <a:gd name="connsiteY30" fmla="*/ 784225 h 1797050"/>
                  <a:gd name="connsiteX31" fmla="*/ 442913 w 2363788"/>
                  <a:gd name="connsiteY31" fmla="*/ 733425 h 1797050"/>
                  <a:gd name="connsiteX32" fmla="*/ 472282 w 2363788"/>
                  <a:gd name="connsiteY32" fmla="*/ 700881 h 1797050"/>
                  <a:gd name="connsiteX33" fmla="*/ 420688 w 2363788"/>
                  <a:gd name="connsiteY33" fmla="*/ 682625 h 1797050"/>
                  <a:gd name="connsiteX34" fmla="*/ 391319 w 2363788"/>
                  <a:gd name="connsiteY34" fmla="*/ 654844 h 1797050"/>
                  <a:gd name="connsiteX35" fmla="*/ 374650 w 2363788"/>
                  <a:gd name="connsiteY35" fmla="*/ 668337 h 1797050"/>
                  <a:gd name="connsiteX36" fmla="*/ 342901 w 2363788"/>
                  <a:gd name="connsiteY36" fmla="*/ 663575 h 1797050"/>
                  <a:gd name="connsiteX37" fmla="*/ 354013 w 2363788"/>
                  <a:gd name="connsiteY37" fmla="*/ 628650 h 1797050"/>
                  <a:gd name="connsiteX38" fmla="*/ 341313 w 2363788"/>
                  <a:gd name="connsiteY38" fmla="*/ 600075 h 1797050"/>
                  <a:gd name="connsiteX39" fmla="*/ 367507 w 2363788"/>
                  <a:gd name="connsiteY39" fmla="*/ 585788 h 1797050"/>
                  <a:gd name="connsiteX40" fmla="*/ 373063 w 2363788"/>
                  <a:gd name="connsiteY40" fmla="*/ 561975 h 1797050"/>
                  <a:gd name="connsiteX41" fmla="*/ 334420 w 2363788"/>
                  <a:gd name="connsiteY41" fmla="*/ 548699 h 1797050"/>
                  <a:gd name="connsiteX42" fmla="*/ 265113 w 2363788"/>
                  <a:gd name="connsiteY42" fmla="*/ 535781 h 1797050"/>
                  <a:gd name="connsiteX43" fmla="*/ 223838 w 2363788"/>
                  <a:gd name="connsiteY43" fmla="*/ 511969 h 1797050"/>
                  <a:gd name="connsiteX44" fmla="*/ 182563 w 2363788"/>
                  <a:gd name="connsiteY44" fmla="*/ 473869 h 1797050"/>
                  <a:gd name="connsiteX45" fmla="*/ 177800 w 2363788"/>
                  <a:gd name="connsiteY45" fmla="*/ 415131 h 1797050"/>
                  <a:gd name="connsiteX46" fmla="*/ 128588 w 2363788"/>
                  <a:gd name="connsiteY46" fmla="*/ 415925 h 1797050"/>
                  <a:gd name="connsiteX47" fmla="*/ 92869 w 2363788"/>
                  <a:gd name="connsiteY47" fmla="*/ 403225 h 1797050"/>
                  <a:gd name="connsiteX48" fmla="*/ 77788 w 2363788"/>
                  <a:gd name="connsiteY48" fmla="*/ 422275 h 1797050"/>
                  <a:gd name="connsiteX49" fmla="*/ 39688 w 2363788"/>
                  <a:gd name="connsiteY49" fmla="*/ 420688 h 1797050"/>
                  <a:gd name="connsiteX50" fmla="*/ 0 w 2363788"/>
                  <a:gd name="connsiteY50" fmla="*/ 381794 h 1797050"/>
                  <a:gd name="connsiteX51" fmla="*/ 33338 w 2363788"/>
                  <a:gd name="connsiteY51" fmla="*/ 350838 h 1797050"/>
                  <a:gd name="connsiteX52" fmla="*/ 14288 w 2363788"/>
                  <a:gd name="connsiteY52" fmla="*/ 339725 h 1797050"/>
                  <a:gd name="connsiteX53" fmla="*/ 14288 w 2363788"/>
                  <a:gd name="connsiteY53" fmla="*/ 304800 h 1797050"/>
                  <a:gd name="connsiteX54" fmla="*/ 39688 w 2363788"/>
                  <a:gd name="connsiteY54" fmla="*/ 294481 h 1797050"/>
                  <a:gd name="connsiteX55" fmla="*/ 25400 w 2363788"/>
                  <a:gd name="connsiteY55" fmla="*/ 259556 h 1797050"/>
                  <a:gd name="connsiteX56" fmla="*/ 65883 w 2363788"/>
                  <a:gd name="connsiteY56" fmla="*/ 256381 h 1797050"/>
                  <a:gd name="connsiteX57" fmla="*/ 111126 w 2363788"/>
                  <a:gd name="connsiteY57" fmla="*/ 238125 h 1797050"/>
                  <a:gd name="connsiteX58" fmla="*/ 127794 w 2363788"/>
                  <a:gd name="connsiteY58" fmla="*/ 222250 h 1797050"/>
                  <a:gd name="connsiteX59" fmla="*/ 130969 w 2363788"/>
                  <a:gd name="connsiteY59" fmla="*/ 196057 h 1797050"/>
                  <a:gd name="connsiteX60" fmla="*/ 163513 w 2363788"/>
                  <a:gd name="connsiteY60" fmla="*/ 196850 h 1797050"/>
                  <a:gd name="connsiteX61" fmla="*/ 169863 w 2363788"/>
                  <a:gd name="connsiteY61" fmla="*/ 164306 h 1797050"/>
                  <a:gd name="connsiteX62" fmla="*/ 188913 w 2363788"/>
                  <a:gd name="connsiteY62" fmla="*/ 163513 h 1797050"/>
                  <a:gd name="connsiteX63" fmla="*/ 196057 w 2363788"/>
                  <a:gd name="connsiteY63" fmla="*/ 100806 h 1797050"/>
                  <a:gd name="connsiteX64" fmla="*/ 251619 w 2363788"/>
                  <a:gd name="connsiteY64" fmla="*/ 107950 h 1797050"/>
                  <a:gd name="connsiteX65" fmla="*/ 296863 w 2363788"/>
                  <a:gd name="connsiteY65" fmla="*/ 104775 h 1797050"/>
                  <a:gd name="connsiteX66" fmla="*/ 335757 w 2363788"/>
                  <a:gd name="connsiteY66" fmla="*/ 100807 h 1797050"/>
                  <a:gd name="connsiteX67" fmla="*/ 349251 w 2363788"/>
                  <a:gd name="connsiteY67" fmla="*/ 113507 h 1797050"/>
                  <a:gd name="connsiteX68" fmla="*/ 379412 w 2363788"/>
                  <a:gd name="connsiteY68" fmla="*/ 125413 h 1797050"/>
                  <a:gd name="connsiteX69" fmla="*/ 401638 w 2363788"/>
                  <a:gd name="connsiteY69" fmla="*/ 107950 h 1797050"/>
                  <a:gd name="connsiteX70" fmla="*/ 404813 w 2363788"/>
                  <a:gd name="connsiteY70" fmla="*/ 107950 h 1797050"/>
                  <a:gd name="connsiteX71" fmla="*/ 411163 w 2363788"/>
                  <a:gd name="connsiteY71" fmla="*/ 120650 h 1797050"/>
                  <a:gd name="connsiteX72" fmla="*/ 430213 w 2363788"/>
                  <a:gd name="connsiteY72" fmla="*/ 120650 h 1797050"/>
                  <a:gd name="connsiteX73" fmla="*/ 438151 w 2363788"/>
                  <a:gd name="connsiteY73" fmla="*/ 102394 h 1797050"/>
                  <a:gd name="connsiteX74" fmla="*/ 366713 w 2363788"/>
                  <a:gd name="connsiteY74" fmla="*/ 55563 h 1797050"/>
                  <a:gd name="connsiteX75" fmla="*/ 385763 w 2363788"/>
                  <a:gd name="connsiteY75" fmla="*/ 43656 h 1797050"/>
                  <a:gd name="connsiteX76" fmla="*/ 434976 w 2363788"/>
                  <a:gd name="connsiteY76" fmla="*/ 42862 h 1797050"/>
                  <a:gd name="connsiteX77" fmla="*/ 455613 w 2363788"/>
                  <a:gd name="connsiteY77" fmla="*/ 63500 h 1797050"/>
                  <a:gd name="connsiteX78" fmla="*/ 513557 w 2363788"/>
                  <a:gd name="connsiteY78" fmla="*/ 75406 h 1797050"/>
                  <a:gd name="connsiteX79" fmla="*/ 608013 w 2363788"/>
                  <a:gd name="connsiteY79" fmla="*/ 22225 h 1797050"/>
                  <a:gd name="connsiteX80" fmla="*/ 640557 w 2363788"/>
                  <a:gd name="connsiteY80" fmla="*/ 31750 h 1797050"/>
                  <a:gd name="connsiteX81" fmla="*/ 646113 w 2363788"/>
                  <a:gd name="connsiteY81" fmla="*/ 0 h 1797050"/>
                  <a:gd name="connsiteX82" fmla="*/ 716757 w 2363788"/>
                  <a:gd name="connsiteY82" fmla="*/ 5556 h 1797050"/>
                  <a:gd name="connsiteX83" fmla="*/ 725488 w 2363788"/>
                  <a:gd name="connsiteY83" fmla="*/ 31750 h 1797050"/>
                  <a:gd name="connsiteX84" fmla="*/ 752476 w 2363788"/>
                  <a:gd name="connsiteY84" fmla="*/ 63500 h 1797050"/>
                  <a:gd name="connsiteX85" fmla="*/ 767556 w 2363788"/>
                  <a:gd name="connsiteY85" fmla="*/ 44450 h 1797050"/>
                  <a:gd name="connsiteX86" fmla="*/ 808038 w 2363788"/>
                  <a:gd name="connsiteY86" fmla="*/ 41275 h 1797050"/>
                  <a:gd name="connsiteX87" fmla="*/ 827088 w 2363788"/>
                  <a:gd name="connsiteY87" fmla="*/ 34925 h 1797050"/>
                  <a:gd name="connsiteX88" fmla="*/ 846138 w 2363788"/>
                  <a:gd name="connsiteY88" fmla="*/ 6350 h 1797050"/>
                  <a:gd name="connsiteX89" fmla="*/ 889794 w 2363788"/>
                  <a:gd name="connsiteY89" fmla="*/ 12700 h 1797050"/>
                  <a:gd name="connsiteX90" fmla="*/ 902494 w 2363788"/>
                  <a:gd name="connsiteY90" fmla="*/ 83344 h 1797050"/>
                  <a:gd name="connsiteX91" fmla="*/ 954088 w 2363788"/>
                  <a:gd name="connsiteY91" fmla="*/ 123825 h 1797050"/>
                  <a:gd name="connsiteX92" fmla="*/ 998538 w 2363788"/>
                  <a:gd name="connsiteY92" fmla="*/ 203200 h 1797050"/>
                  <a:gd name="connsiteX93" fmla="*/ 1039020 w 2363788"/>
                  <a:gd name="connsiteY93" fmla="*/ 228600 h 1797050"/>
                  <a:gd name="connsiteX94" fmla="*/ 1075532 w 2363788"/>
                  <a:gd name="connsiteY94" fmla="*/ 230981 h 1797050"/>
                  <a:gd name="connsiteX95" fmla="*/ 1130830 w 2363788"/>
                  <a:gd name="connsiteY95" fmla="*/ 283633 h 1797050"/>
                  <a:gd name="connsiteX96" fmla="*/ 1171046 w 2363788"/>
                  <a:gd name="connsiteY96" fmla="*/ 281517 h 1797050"/>
                  <a:gd name="connsiteX97" fmla="*/ 1208088 w 2363788"/>
                  <a:gd name="connsiteY97" fmla="*/ 317500 h 1797050"/>
                  <a:gd name="connsiteX98" fmla="*/ 1208088 w 2363788"/>
                  <a:gd name="connsiteY98" fmla="*/ 346075 h 1797050"/>
                  <a:gd name="connsiteX99" fmla="*/ 1281113 w 2363788"/>
                  <a:gd name="connsiteY99" fmla="*/ 384175 h 1797050"/>
                  <a:gd name="connsiteX100" fmla="*/ 1303338 w 2363788"/>
                  <a:gd name="connsiteY100" fmla="*/ 416983 h 1797050"/>
                  <a:gd name="connsiteX101" fmla="*/ 1284288 w 2363788"/>
                  <a:gd name="connsiteY101" fmla="*/ 460375 h 1797050"/>
                  <a:gd name="connsiteX102" fmla="*/ 1338263 w 2363788"/>
                  <a:gd name="connsiteY102" fmla="*/ 504825 h 1797050"/>
                  <a:gd name="connsiteX103" fmla="*/ 1380332 w 2363788"/>
                  <a:gd name="connsiteY103" fmla="*/ 503238 h 1797050"/>
                  <a:gd name="connsiteX104" fmla="*/ 1404938 w 2363788"/>
                  <a:gd name="connsiteY104" fmla="*/ 530225 h 1797050"/>
                  <a:gd name="connsiteX105" fmla="*/ 1435895 w 2363788"/>
                  <a:gd name="connsiteY105" fmla="*/ 526475 h 1797050"/>
                  <a:gd name="connsiteX106" fmla="*/ 1470026 w 2363788"/>
                  <a:gd name="connsiteY106" fmla="*/ 548578 h 1797050"/>
                  <a:gd name="connsiteX107" fmla="*/ 1493838 w 2363788"/>
                  <a:gd name="connsiteY107" fmla="*/ 590550 h 1797050"/>
                  <a:gd name="connsiteX108" fmla="*/ 1481932 w 2363788"/>
                  <a:gd name="connsiteY108" fmla="*/ 612775 h 1797050"/>
                  <a:gd name="connsiteX109" fmla="*/ 1452563 w 2363788"/>
                  <a:gd name="connsiteY109" fmla="*/ 622300 h 1797050"/>
                  <a:gd name="connsiteX110" fmla="*/ 1512888 w 2363788"/>
                  <a:gd name="connsiteY110" fmla="*/ 638175 h 1797050"/>
                  <a:gd name="connsiteX111" fmla="*/ 1583532 w 2363788"/>
                  <a:gd name="connsiteY111" fmla="*/ 619919 h 1797050"/>
                  <a:gd name="connsiteX112" fmla="*/ 1624013 w 2363788"/>
                  <a:gd name="connsiteY112" fmla="*/ 613569 h 1797050"/>
                  <a:gd name="connsiteX113" fmla="*/ 1624807 w 2363788"/>
                  <a:gd name="connsiteY113" fmla="*/ 587375 h 1797050"/>
                  <a:gd name="connsiteX114" fmla="*/ 1643063 w 2363788"/>
                  <a:gd name="connsiteY114" fmla="*/ 593725 h 1797050"/>
                  <a:gd name="connsiteX115" fmla="*/ 1700213 w 2363788"/>
                  <a:gd name="connsiteY115" fmla="*/ 611981 h 1797050"/>
                  <a:gd name="connsiteX116" fmla="*/ 1705769 w 2363788"/>
                  <a:gd name="connsiteY116" fmla="*/ 575469 h 1797050"/>
                  <a:gd name="connsiteX117" fmla="*/ 1725613 w 2363788"/>
                  <a:gd name="connsiteY117" fmla="*/ 565150 h 1797050"/>
                  <a:gd name="connsiteX118" fmla="*/ 1804988 w 2363788"/>
                  <a:gd name="connsiteY118" fmla="*/ 508000 h 1797050"/>
                  <a:gd name="connsiteX119" fmla="*/ 1887538 w 2363788"/>
                  <a:gd name="connsiteY119" fmla="*/ 485775 h 1797050"/>
                  <a:gd name="connsiteX120" fmla="*/ 1954213 w 2363788"/>
                  <a:gd name="connsiteY120" fmla="*/ 415925 h 1797050"/>
                  <a:gd name="connsiteX121" fmla="*/ 1978819 w 2363788"/>
                  <a:gd name="connsiteY121" fmla="*/ 409575 h 1797050"/>
                  <a:gd name="connsiteX122" fmla="*/ 2008188 w 2363788"/>
                  <a:gd name="connsiteY122" fmla="*/ 396875 h 1797050"/>
                  <a:gd name="connsiteX123" fmla="*/ 2058194 w 2363788"/>
                  <a:gd name="connsiteY123" fmla="*/ 411956 h 1797050"/>
                  <a:gd name="connsiteX124" fmla="*/ 2079626 w 2363788"/>
                  <a:gd name="connsiteY124" fmla="*/ 452437 h 1797050"/>
                  <a:gd name="connsiteX125" fmla="*/ 2135188 w 2363788"/>
                  <a:gd name="connsiteY125" fmla="*/ 504825 h 1797050"/>
                  <a:gd name="connsiteX126" fmla="*/ 2196307 w 2363788"/>
                  <a:gd name="connsiteY126" fmla="*/ 536575 h 1797050"/>
                  <a:gd name="connsiteX127" fmla="*/ 2250282 w 2363788"/>
                  <a:gd name="connsiteY127" fmla="*/ 523081 h 1797050"/>
                  <a:gd name="connsiteX128" fmla="*/ 2267744 w 2363788"/>
                  <a:gd name="connsiteY128" fmla="*/ 531019 h 1797050"/>
                  <a:gd name="connsiteX129" fmla="*/ 2276475 w 2363788"/>
                  <a:gd name="connsiteY129" fmla="*/ 573881 h 1797050"/>
                  <a:gd name="connsiteX130" fmla="*/ 2325688 w 2363788"/>
                  <a:gd name="connsiteY130" fmla="*/ 606425 h 1797050"/>
                  <a:gd name="connsiteX131" fmla="*/ 2363788 w 2363788"/>
                  <a:gd name="connsiteY131" fmla="*/ 644525 h 1797050"/>
                  <a:gd name="connsiteX132" fmla="*/ 2312445 w 2363788"/>
                  <a:gd name="connsiteY132" fmla="*/ 772537 h 1797050"/>
                  <a:gd name="connsiteX133" fmla="*/ 2274888 w 2363788"/>
                  <a:gd name="connsiteY133" fmla="*/ 895350 h 1797050"/>
                  <a:gd name="connsiteX134" fmla="*/ 2249488 w 2363788"/>
                  <a:gd name="connsiteY134" fmla="*/ 949325 h 1797050"/>
                  <a:gd name="connsiteX135" fmla="*/ 2198688 w 2363788"/>
                  <a:gd name="connsiteY135" fmla="*/ 949325 h 1797050"/>
                  <a:gd name="connsiteX136" fmla="*/ 2176463 w 2363788"/>
                  <a:gd name="connsiteY136" fmla="*/ 993775 h 1797050"/>
                  <a:gd name="connsiteX137" fmla="*/ 2176463 w 2363788"/>
                  <a:gd name="connsiteY137" fmla="*/ 993775 h 1797050"/>
                  <a:gd name="connsiteX138" fmla="*/ 2182813 w 2363788"/>
                  <a:gd name="connsiteY138" fmla="*/ 1022350 h 1797050"/>
                  <a:gd name="connsiteX139" fmla="*/ 2147888 w 2363788"/>
                  <a:gd name="connsiteY139" fmla="*/ 1031875 h 1797050"/>
                  <a:gd name="connsiteX140" fmla="*/ 2097088 w 2363788"/>
                  <a:gd name="connsiteY140" fmla="*/ 1019175 h 1797050"/>
                  <a:gd name="connsiteX141" fmla="*/ 2103438 w 2363788"/>
                  <a:gd name="connsiteY141" fmla="*/ 1073150 h 1797050"/>
                  <a:gd name="connsiteX142" fmla="*/ 2116138 w 2363788"/>
                  <a:gd name="connsiteY142" fmla="*/ 1117600 h 1797050"/>
                  <a:gd name="connsiteX143" fmla="*/ 2052638 w 2363788"/>
                  <a:gd name="connsiteY143" fmla="*/ 1152525 h 1797050"/>
                  <a:gd name="connsiteX144" fmla="*/ 2068513 w 2363788"/>
                  <a:gd name="connsiteY144" fmla="*/ 1174750 h 1797050"/>
                  <a:gd name="connsiteX145" fmla="*/ 2049463 w 2363788"/>
                  <a:gd name="connsiteY145" fmla="*/ 1196975 h 1797050"/>
                  <a:gd name="connsiteX146" fmla="*/ 1970088 w 2363788"/>
                  <a:gd name="connsiteY146" fmla="*/ 1171575 h 1797050"/>
                  <a:gd name="connsiteX147" fmla="*/ 1944688 w 2363788"/>
                  <a:gd name="connsiteY147" fmla="*/ 1187450 h 1797050"/>
                  <a:gd name="connsiteX148" fmla="*/ 1909763 w 2363788"/>
                  <a:gd name="connsiteY148" fmla="*/ 1187450 h 1797050"/>
                  <a:gd name="connsiteX149" fmla="*/ 1909763 w 2363788"/>
                  <a:gd name="connsiteY149" fmla="*/ 1247775 h 1797050"/>
                  <a:gd name="connsiteX150" fmla="*/ 1925638 w 2363788"/>
                  <a:gd name="connsiteY150" fmla="*/ 1263650 h 1797050"/>
                  <a:gd name="connsiteX151" fmla="*/ 1935163 w 2363788"/>
                  <a:gd name="connsiteY151" fmla="*/ 1279525 h 1797050"/>
                  <a:gd name="connsiteX152" fmla="*/ 1944688 w 2363788"/>
                  <a:gd name="connsiteY152" fmla="*/ 1279525 h 1797050"/>
                  <a:gd name="connsiteX153" fmla="*/ 1935163 w 2363788"/>
                  <a:gd name="connsiteY153" fmla="*/ 1304925 h 1797050"/>
                  <a:gd name="connsiteX154" fmla="*/ 1954213 w 2363788"/>
                  <a:gd name="connsiteY154" fmla="*/ 1320800 h 1797050"/>
                  <a:gd name="connsiteX155" fmla="*/ 1951038 w 2363788"/>
                  <a:gd name="connsiteY155" fmla="*/ 1336675 h 1797050"/>
                  <a:gd name="connsiteX156" fmla="*/ 1906588 w 2363788"/>
                  <a:gd name="connsiteY156" fmla="*/ 1336675 h 1797050"/>
                  <a:gd name="connsiteX157" fmla="*/ 1903413 w 2363788"/>
                  <a:gd name="connsiteY157" fmla="*/ 1387475 h 1797050"/>
                  <a:gd name="connsiteX158" fmla="*/ 1903413 w 2363788"/>
                  <a:gd name="connsiteY158" fmla="*/ 1387475 h 1797050"/>
                  <a:gd name="connsiteX159" fmla="*/ 1903413 w 2363788"/>
                  <a:gd name="connsiteY159" fmla="*/ 1406525 h 1797050"/>
                  <a:gd name="connsiteX160" fmla="*/ 1938338 w 2363788"/>
                  <a:gd name="connsiteY160" fmla="*/ 1447800 h 1797050"/>
                  <a:gd name="connsiteX161" fmla="*/ 1992313 w 2363788"/>
                  <a:gd name="connsiteY161" fmla="*/ 1447800 h 1797050"/>
                  <a:gd name="connsiteX162" fmla="*/ 2062163 w 2363788"/>
                  <a:gd name="connsiteY162" fmla="*/ 1476375 h 1797050"/>
                  <a:gd name="connsiteX163" fmla="*/ 2062163 w 2363788"/>
                  <a:gd name="connsiteY163" fmla="*/ 1504950 h 1797050"/>
                  <a:gd name="connsiteX164" fmla="*/ 2036763 w 2363788"/>
                  <a:gd name="connsiteY164" fmla="*/ 1571625 h 1797050"/>
                  <a:gd name="connsiteX165" fmla="*/ 2065338 w 2363788"/>
                  <a:gd name="connsiteY165" fmla="*/ 1587500 h 1797050"/>
                  <a:gd name="connsiteX166" fmla="*/ 2106613 w 2363788"/>
                  <a:gd name="connsiteY166" fmla="*/ 1660525 h 1797050"/>
                  <a:gd name="connsiteX167" fmla="*/ 2055813 w 2363788"/>
                  <a:gd name="connsiteY167" fmla="*/ 1736725 h 1797050"/>
                  <a:gd name="connsiteX168" fmla="*/ 2030413 w 2363788"/>
                  <a:gd name="connsiteY168" fmla="*/ 1730375 h 1797050"/>
                  <a:gd name="connsiteX169" fmla="*/ 2008188 w 2363788"/>
                  <a:gd name="connsiteY169" fmla="*/ 1717675 h 1797050"/>
                  <a:gd name="connsiteX170" fmla="*/ 2001838 w 2363788"/>
                  <a:gd name="connsiteY170" fmla="*/ 1736725 h 1797050"/>
                  <a:gd name="connsiteX171" fmla="*/ 1960563 w 2363788"/>
                  <a:gd name="connsiteY171" fmla="*/ 1746250 h 1797050"/>
                  <a:gd name="connsiteX172" fmla="*/ 1954213 w 2363788"/>
                  <a:gd name="connsiteY172" fmla="*/ 1778000 h 1797050"/>
                  <a:gd name="connsiteX173" fmla="*/ 1903413 w 2363788"/>
                  <a:gd name="connsiteY173" fmla="*/ 1797050 h 1797050"/>
                  <a:gd name="connsiteX174" fmla="*/ 1881188 w 2363788"/>
                  <a:gd name="connsiteY174" fmla="*/ 1758950 h 1797050"/>
                  <a:gd name="connsiteX175" fmla="*/ 1843088 w 2363788"/>
                  <a:gd name="connsiteY175" fmla="*/ 1768475 h 1797050"/>
                  <a:gd name="connsiteX176" fmla="*/ 1846263 w 2363788"/>
                  <a:gd name="connsiteY176" fmla="*/ 1730375 h 1797050"/>
                  <a:gd name="connsiteX177" fmla="*/ 1827213 w 2363788"/>
                  <a:gd name="connsiteY177" fmla="*/ 1704975 h 1797050"/>
                  <a:gd name="connsiteX178" fmla="*/ 1862138 w 2363788"/>
                  <a:gd name="connsiteY178" fmla="*/ 1685925 h 1797050"/>
                  <a:gd name="connsiteX179" fmla="*/ 1804988 w 2363788"/>
                  <a:gd name="connsiteY179" fmla="*/ 1666875 h 1797050"/>
                  <a:gd name="connsiteX180" fmla="*/ 1792288 w 2363788"/>
                  <a:gd name="connsiteY180" fmla="*/ 1692275 h 1797050"/>
                  <a:gd name="connsiteX181" fmla="*/ 1747838 w 2363788"/>
                  <a:gd name="connsiteY181" fmla="*/ 1711325 h 1797050"/>
                  <a:gd name="connsiteX182" fmla="*/ 1741488 w 2363788"/>
                  <a:gd name="connsiteY182" fmla="*/ 1733550 h 1797050"/>
                  <a:gd name="connsiteX183" fmla="*/ 1725613 w 2363788"/>
                  <a:gd name="connsiteY183" fmla="*/ 1739900 h 1797050"/>
                  <a:gd name="connsiteX184" fmla="*/ 1703388 w 2363788"/>
                  <a:gd name="connsiteY184" fmla="*/ 1739900 h 1797050"/>
                  <a:gd name="connsiteX185" fmla="*/ 1716088 w 2363788"/>
                  <a:gd name="connsiteY185" fmla="*/ 1704975 h 1797050"/>
                  <a:gd name="connsiteX186" fmla="*/ 1741488 w 2363788"/>
                  <a:gd name="connsiteY186" fmla="*/ 1679575 h 1797050"/>
                  <a:gd name="connsiteX187" fmla="*/ 1731963 w 2363788"/>
                  <a:gd name="connsiteY187" fmla="*/ 1654175 h 1797050"/>
                  <a:gd name="connsiteX188" fmla="*/ 1709738 w 2363788"/>
                  <a:gd name="connsiteY188" fmla="*/ 1654175 h 1797050"/>
                  <a:gd name="connsiteX189" fmla="*/ 1697038 w 2363788"/>
                  <a:gd name="connsiteY189" fmla="*/ 1679575 h 1797050"/>
                  <a:gd name="connsiteX190" fmla="*/ 1665288 w 2363788"/>
                  <a:gd name="connsiteY190" fmla="*/ 1685925 h 1797050"/>
                  <a:gd name="connsiteX191" fmla="*/ 1630363 w 2363788"/>
                  <a:gd name="connsiteY191" fmla="*/ 1698625 h 1797050"/>
                  <a:gd name="connsiteX192" fmla="*/ 1601788 w 2363788"/>
                  <a:gd name="connsiteY192" fmla="*/ 1670050 h 1797050"/>
                  <a:gd name="connsiteX193" fmla="*/ 1598613 w 2363788"/>
                  <a:gd name="connsiteY193" fmla="*/ 1635125 h 1797050"/>
                  <a:gd name="connsiteX194" fmla="*/ 1570038 w 2363788"/>
                  <a:gd name="connsiteY194" fmla="*/ 1619250 h 1797050"/>
                  <a:gd name="connsiteX195" fmla="*/ 1560513 w 2363788"/>
                  <a:gd name="connsiteY195" fmla="*/ 1584325 h 1797050"/>
                  <a:gd name="connsiteX196" fmla="*/ 1519238 w 2363788"/>
                  <a:gd name="connsiteY196" fmla="*/ 1555750 h 1797050"/>
                  <a:gd name="connsiteX197" fmla="*/ 1500188 w 2363788"/>
                  <a:gd name="connsiteY197" fmla="*/ 1558925 h 1797050"/>
                  <a:gd name="connsiteX198" fmla="*/ 1468438 w 2363788"/>
                  <a:gd name="connsiteY198" fmla="*/ 1603375 h 1797050"/>
                  <a:gd name="connsiteX199" fmla="*/ 1420813 w 2363788"/>
                  <a:gd name="connsiteY199" fmla="*/ 1622425 h 1797050"/>
                  <a:gd name="connsiteX200" fmla="*/ 1395413 w 2363788"/>
                  <a:gd name="connsiteY200" fmla="*/ 1587500 h 1797050"/>
                  <a:gd name="connsiteX201" fmla="*/ 1370013 w 2363788"/>
                  <a:gd name="connsiteY201" fmla="*/ 1587500 h 1797050"/>
                  <a:gd name="connsiteX202" fmla="*/ 1271588 w 2363788"/>
                  <a:gd name="connsiteY202" fmla="*/ 1511300 h 1797050"/>
                  <a:gd name="connsiteX203" fmla="*/ 1277938 w 2363788"/>
                  <a:gd name="connsiteY203" fmla="*/ 1463675 h 1797050"/>
                  <a:gd name="connsiteX204" fmla="*/ 1239838 w 2363788"/>
                  <a:gd name="connsiteY204" fmla="*/ 1457325 h 1797050"/>
                  <a:gd name="connsiteX205" fmla="*/ 1223963 w 2363788"/>
                  <a:gd name="connsiteY205" fmla="*/ 1482725 h 1797050"/>
                  <a:gd name="connsiteX206" fmla="*/ 1189038 w 2363788"/>
                  <a:gd name="connsiteY206" fmla="*/ 1482725 h 1797050"/>
                  <a:gd name="connsiteX207" fmla="*/ 1141413 w 2363788"/>
                  <a:gd name="connsiteY207" fmla="*/ 1460500 h 1797050"/>
                  <a:gd name="connsiteX208" fmla="*/ 1093788 w 2363788"/>
                  <a:gd name="connsiteY208" fmla="*/ 1495425 h 1797050"/>
                  <a:gd name="connsiteX209" fmla="*/ 1100138 w 2363788"/>
                  <a:gd name="connsiteY209" fmla="*/ 1511300 h 1797050"/>
                  <a:gd name="connsiteX210" fmla="*/ 1081088 w 2363788"/>
                  <a:gd name="connsiteY210" fmla="*/ 1530350 h 1797050"/>
                  <a:gd name="connsiteX211" fmla="*/ 1036638 w 2363788"/>
                  <a:gd name="connsiteY211" fmla="*/ 1530350 h 1797050"/>
                  <a:gd name="connsiteX212" fmla="*/ 1008063 w 2363788"/>
                  <a:gd name="connsiteY212" fmla="*/ 1574800 h 1797050"/>
                  <a:gd name="connsiteX213" fmla="*/ 960438 w 2363788"/>
                  <a:gd name="connsiteY213" fmla="*/ 1571625 h 1797050"/>
                  <a:gd name="connsiteX214" fmla="*/ 954088 w 2363788"/>
                  <a:gd name="connsiteY214" fmla="*/ 1587500 h 1797050"/>
                  <a:gd name="connsiteX215" fmla="*/ 966788 w 2363788"/>
                  <a:gd name="connsiteY215" fmla="*/ 1670050 h 1797050"/>
                  <a:gd name="connsiteX216" fmla="*/ 941388 w 2363788"/>
                  <a:gd name="connsiteY216" fmla="*/ 1714500 h 1797050"/>
                  <a:gd name="connsiteX217" fmla="*/ 903288 w 2363788"/>
                  <a:gd name="connsiteY217" fmla="*/ 1720850 h 1797050"/>
                  <a:gd name="connsiteX218" fmla="*/ 900113 w 2363788"/>
                  <a:gd name="connsiteY218" fmla="*/ 1746250 h 1797050"/>
                  <a:gd name="connsiteX219" fmla="*/ 871538 w 2363788"/>
                  <a:gd name="connsiteY219" fmla="*/ 1746250 h 1797050"/>
                  <a:gd name="connsiteX220" fmla="*/ 855663 w 2363788"/>
                  <a:gd name="connsiteY220" fmla="*/ 1758950 h 1797050"/>
                  <a:gd name="connsiteX221" fmla="*/ 849313 w 2363788"/>
                  <a:gd name="connsiteY221" fmla="*/ 1771650 h 1797050"/>
                  <a:gd name="connsiteX222" fmla="*/ 830263 w 2363788"/>
                  <a:gd name="connsiteY222" fmla="*/ 1765300 h 1797050"/>
                  <a:gd name="connsiteX223" fmla="*/ 820738 w 2363788"/>
                  <a:gd name="connsiteY223" fmla="*/ 1752600 h 1797050"/>
                  <a:gd name="connsiteX224" fmla="*/ 792163 w 2363788"/>
                  <a:gd name="connsiteY224" fmla="*/ 1771650 h 1797050"/>
                  <a:gd name="connsiteX225" fmla="*/ 693738 w 2363788"/>
                  <a:gd name="connsiteY225" fmla="*/ 1701800 h 1797050"/>
                  <a:gd name="connsiteX226" fmla="*/ 652463 w 2363788"/>
                  <a:gd name="connsiteY226" fmla="*/ 1720850 h 1797050"/>
                  <a:gd name="connsiteX227" fmla="*/ 617538 w 2363788"/>
                  <a:gd name="connsiteY227" fmla="*/ 1685925 h 1797050"/>
                  <a:gd name="connsiteX228" fmla="*/ 582613 w 2363788"/>
                  <a:gd name="connsiteY228" fmla="*/ 1689100 h 1797050"/>
                  <a:gd name="connsiteX229" fmla="*/ 573088 w 2363788"/>
                  <a:gd name="connsiteY229" fmla="*/ 1609725 h 1797050"/>
                  <a:gd name="connsiteX230" fmla="*/ 525463 w 2363788"/>
                  <a:gd name="connsiteY230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96888 w 2363788"/>
                  <a:gd name="connsiteY2" fmla="*/ 1574800 h 1797050"/>
                  <a:gd name="connsiteX3" fmla="*/ 487363 w 2363788"/>
                  <a:gd name="connsiteY3" fmla="*/ 1584325 h 1797050"/>
                  <a:gd name="connsiteX4" fmla="*/ 465138 w 2363788"/>
                  <a:gd name="connsiteY4" fmla="*/ 1568450 h 1797050"/>
                  <a:gd name="connsiteX5" fmla="*/ 458788 w 2363788"/>
                  <a:gd name="connsiteY5" fmla="*/ 1558925 h 1797050"/>
                  <a:gd name="connsiteX6" fmla="*/ 439738 w 2363788"/>
                  <a:gd name="connsiteY6" fmla="*/ 1552575 h 1797050"/>
                  <a:gd name="connsiteX7" fmla="*/ 430213 w 2363788"/>
                  <a:gd name="connsiteY7" fmla="*/ 1549400 h 1797050"/>
                  <a:gd name="connsiteX8" fmla="*/ 420688 w 2363788"/>
                  <a:gd name="connsiteY8" fmla="*/ 1539875 h 1797050"/>
                  <a:gd name="connsiteX9" fmla="*/ 407988 w 2363788"/>
                  <a:gd name="connsiteY9" fmla="*/ 1530350 h 1797050"/>
                  <a:gd name="connsiteX10" fmla="*/ 363538 w 2363788"/>
                  <a:gd name="connsiteY10" fmla="*/ 1498600 h 1797050"/>
                  <a:gd name="connsiteX11" fmla="*/ 338138 w 2363788"/>
                  <a:gd name="connsiteY11" fmla="*/ 1492250 h 1797050"/>
                  <a:gd name="connsiteX12" fmla="*/ 300038 w 2363788"/>
                  <a:gd name="connsiteY12" fmla="*/ 1444625 h 1797050"/>
                  <a:gd name="connsiteX13" fmla="*/ 271463 w 2363788"/>
                  <a:gd name="connsiteY13" fmla="*/ 1444625 h 1797050"/>
                  <a:gd name="connsiteX14" fmla="*/ 271463 w 2363788"/>
                  <a:gd name="connsiteY14" fmla="*/ 1406525 h 1797050"/>
                  <a:gd name="connsiteX15" fmla="*/ 258763 w 2363788"/>
                  <a:gd name="connsiteY15" fmla="*/ 1387475 h 1797050"/>
                  <a:gd name="connsiteX16" fmla="*/ 258763 w 2363788"/>
                  <a:gd name="connsiteY16" fmla="*/ 1327150 h 1797050"/>
                  <a:gd name="connsiteX17" fmla="*/ 277813 w 2363788"/>
                  <a:gd name="connsiteY17" fmla="*/ 1209675 h 1797050"/>
                  <a:gd name="connsiteX18" fmla="*/ 258763 w 2363788"/>
                  <a:gd name="connsiteY18" fmla="*/ 1162050 h 1797050"/>
                  <a:gd name="connsiteX19" fmla="*/ 274638 w 2363788"/>
                  <a:gd name="connsiteY19" fmla="*/ 1120775 h 1797050"/>
                  <a:gd name="connsiteX20" fmla="*/ 258763 w 2363788"/>
                  <a:gd name="connsiteY20" fmla="*/ 1066800 h 1797050"/>
                  <a:gd name="connsiteX21" fmla="*/ 258763 w 2363788"/>
                  <a:gd name="connsiteY21" fmla="*/ 1025525 h 1797050"/>
                  <a:gd name="connsiteX22" fmla="*/ 227013 w 2363788"/>
                  <a:gd name="connsiteY22" fmla="*/ 984250 h 1797050"/>
                  <a:gd name="connsiteX23" fmla="*/ 246063 w 2363788"/>
                  <a:gd name="connsiteY23" fmla="*/ 949325 h 1797050"/>
                  <a:gd name="connsiteX24" fmla="*/ 246063 w 2363788"/>
                  <a:gd name="connsiteY24" fmla="*/ 911225 h 1797050"/>
                  <a:gd name="connsiteX25" fmla="*/ 284163 w 2363788"/>
                  <a:gd name="connsiteY25" fmla="*/ 897731 h 1797050"/>
                  <a:gd name="connsiteX26" fmla="*/ 328613 w 2363788"/>
                  <a:gd name="connsiteY26" fmla="*/ 904081 h 1797050"/>
                  <a:gd name="connsiteX27" fmla="*/ 334963 w 2363788"/>
                  <a:gd name="connsiteY27" fmla="*/ 849313 h 1797050"/>
                  <a:gd name="connsiteX28" fmla="*/ 354013 w 2363788"/>
                  <a:gd name="connsiteY28" fmla="*/ 812800 h 1797050"/>
                  <a:gd name="connsiteX29" fmla="*/ 404812 w 2363788"/>
                  <a:gd name="connsiteY29" fmla="*/ 819150 h 1797050"/>
                  <a:gd name="connsiteX30" fmla="*/ 442913 w 2363788"/>
                  <a:gd name="connsiteY30" fmla="*/ 784225 h 1797050"/>
                  <a:gd name="connsiteX31" fmla="*/ 442913 w 2363788"/>
                  <a:gd name="connsiteY31" fmla="*/ 733425 h 1797050"/>
                  <a:gd name="connsiteX32" fmla="*/ 472282 w 2363788"/>
                  <a:gd name="connsiteY32" fmla="*/ 700881 h 1797050"/>
                  <a:gd name="connsiteX33" fmla="*/ 420688 w 2363788"/>
                  <a:gd name="connsiteY33" fmla="*/ 682625 h 1797050"/>
                  <a:gd name="connsiteX34" fmla="*/ 391319 w 2363788"/>
                  <a:gd name="connsiteY34" fmla="*/ 654844 h 1797050"/>
                  <a:gd name="connsiteX35" fmla="*/ 374650 w 2363788"/>
                  <a:gd name="connsiteY35" fmla="*/ 668337 h 1797050"/>
                  <a:gd name="connsiteX36" fmla="*/ 342901 w 2363788"/>
                  <a:gd name="connsiteY36" fmla="*/ 663575 h 1797050"/>
                  <a:gd name="connsiteX37" fmla="*/ 354013 w 2363788"/>
                  <a:gd name="connsiteY37" fmla="*/ 628650 h 1797050"/>
                  <a:gd name="connsiteX38" fmla="*/ 341313 w 2363788"/>
                  <a:gd name="connsiteY38" fmla="*/ 600075 h 1797050"/>
                  <a:gd name="connsiteX39" fmla="*/ 367507 w 2363788"/>
                  <a:gd name="connsiteY39" fmla="*/ 585788 h 1797050"/>
                  <a:gd name="connsiteX40" fmla="*/ 373063 w 2363788"/>
                  <a:gd name="connsiteY40" fmla="*/ 561975 h 1797050"/>
                  <a:gd name="connsiteX41" fmla="*/ 334420 w 2363788"/>
                  <a:gd name="connsiteY41" fmla="*/ 548699 h 1797050"/>
                  <a:gd name="connsiteX42" fmla="*/ 265113 w 2363788"/>
                  <a:gd name="connsiteY42" fmla="*/ 535781 h 1797050"/>
                  <a:gd name="connsiteX43" fmla="*/ 223838 w 2363788"/>
                  <a:gd name="connsiteY43" fmla="*/ 511969 h 1797050"/>
                  <a:gd name="connsiteX44" fmla="*/ 182563 w 2363788"/>
                  <a:gd name="connsiteY44" fmla="*/ 473869 h 1797050"/>
                  <a:gd name="connsiteX45" fmla="*/ 177800 w 2363788"/>
                  <a:gd name="connsiteY45" fmla="*/ 415131 h 1797050"/>
                  <a:gd name="connsiteX46" fmla="*/ 128588 w 2363788"/>
                  <a:gd name="connsiteY46" fmla="*/ 415925 h 1797050"/>
                  <a:gd name="connsiteX47" fmla="*/ 92869 w 2363788"/>
                  <a:gd name="connsiteY47" fmla="*/ 403225 h 1797050"/>
                  <a:gd name="connsiteX48" fmla="*/ 77788 w 2363788"/>
                  <a:gd name="connsiteY48" fmla="*/ 422275 h 1797050"/>
                  <a:gd name="connsiteX49" fmla="*/ 39688 w 2363788"/>
                  <a:gd name="connsiteY49" fmla="*/ 420688 h 1797050"/>
                  <a:gd name="connsiteX50" fmla="*/ 0 w 2363788"/>
                  <a:gd name="connsiteY50" fmla="*/ 381794 h 1797050"/>
                  <a:gd name="connsiteX51" fmla="*/ 33338 w 2363788"/>
                  <a:gd name="connsiteY51" fmla="*/ 350838 h 1797050"/>
                  <a:gd name="connsiteX52" fmla="*/ 14288 w 2363788"/>
                  <a:gd name="connsiteY52" fmla="*/ 339725 h 1797050"/>
                  <a:gd name="connsiteX53" fmla="*/ 14288 w 2363788"/>
                  <a:gd name="connsiteY53" fmla="*/ 304800 h 1797050"/>
                  <a:gd name="connsiteX54" fmla="*/ 39688 w 2363788"/>
                  <a:gd name="connsiteY54" fmla="*/ 294481 h 1797050"/>
                  <a:gd name="connsiteX55" fmla="*/ 25400 w 2363788"/>
                  <a:gd name="connsiteY55" fmla="*/ 259556 h 1797050"/>
                  <a:gd name="connsiteX56" fmla="*/ 65883 w 2363788"/>
                  <a:gd name="connsiteY56" fmla="*/ 256381 h 1797050"/>
                  <a:gd name="connsiteX57" fmla="*/ 111126 w 2363788"/>
                  <a:gd name="connsiteY57" fmla="*/ 238125 h 1797050"/>
                  <a:gd name="connsiteX58" fmla="*/ 127794 w 2363788"/>
                  <a:gd name="connsiteY58" fmla="*/ 222250 h 1797050"/>
                  <a:gd name="connsiteX59" fmla="*/ 130969 w 2363788"/>
                  <a:gd name="connsiteY59" fmla="*/ 196057 h 1797050"/>
                  <a:gd name="connsiteX60" fmla="*/ 163513 w 2363788"/>
                  <a:gd name="connsiteY60" fmla="*/ 196850 h 1797050"/>
                  <a:gd name="connsiteX61" fmla="*/ 169863 w 2363788"/>
                  <a:gd name="connsiteY61" fmla="*/ 164306 h 1797050"/>
                  <a:gd name="connsiteX62" fmla="*/ 188913 w 2363788"/>
                  <a:gd name="connsiteY62" fmla="*/ 163513 h 1797050"/>
                  <a:gd name="connsiteX63" fmla="*/ 196057 w 2363788"/>
                  <a:gd name="connsiteY63" fmla="*/ 100806 h 1797050"/>
                  <a:gd name="connsiteX64" fmla="*/ 251619 w 2363788"/>
                  <a:gd name="connsiteY64" fmla="*/ 107950 h 1797050"/>
                  <a:gd name="connsiteX65" fmla="*/ 296863 w 2363788"/>
                  <a:gd name="connsiteY65" fmla="*/ 104775 h 1797050"/>
                  <a:gd name="connsiteX66" fmla="*/ 335757 w 2363788"/>
                  <a:gd name="connsiteY66" fmla="*/ 100807 h 1797050"/>
                  <a:gd name="connsiteX67" fmla="*/ 349251 w 2363788"/>
                  <a:gd name="connsiteY67" fmla="*/ 113507 h 1797050"/>
                  <a:gd name="connsiteX68" fmla="*/ 379412 w 2363788"/>
                  <a:gd name="connsiteY68" fmla="*/ 125413 h 1797050"/>
                  <a:gd name="connsiteX69" fmla="*/ 401638 w 2363788"/>
                  <a:gd name="connsiteY69" fmla="*/ 107950 h 1797050"/>
                  <a:gd name="connsiteX70" fmla="*/ 404813 w 2363788"/>
                  <a:gd name="connsiteY70" fmla="*/ 107950 h 1797050"/>
                  <a:gd name="connsiteX71" fmla="*/ 411163 w 2363788"/>
                  <a:gd name="connsiteY71" fmla="*/ 120650 h 1797050"/>
                  <a:gd name="connsiteX72" fmla="*/ 430213 w 2363788"/>
                  <a:gd name="connsiteY72" fmla="*/ 120650 h 1797050"/>
                  <a:gd name="connsiteX73" fmla="*/ 438151 w 2363788"/>
                  <a:gd name="connsiteY73" fmla="*/ 102394 h 1797050"/>
                  <a:gd name="connsiteX74" fmla="*/ 366713 w 2363788"/>
                  <a:gd name="connsiteY74" fmla="*/ 55563 h 1797050"/>
                  <a:gd name="connsiteX75" fmla="*/ 385763 w 2363788"/>
                  <a:gd name="connsiteY75" fmla="*/ 43656 h 1797050"/>
                  <a:gd name="connsiteX76" fmla="*/ 434976 w 2363788"/>
                  <a:gd name="connsiteY76" fmla="*/ 42862 h 1797050"/>
                  <a:gd name="connsiteX77" fmla="*/ 455613 w 2363788"/>
                  <a:gd name="connsiteY77" fmla="*/ 63500 h 1797050"/>
                  <a:gd name="connsiteX78" fmla="*/ 513557 w 2363788"/>
                  <a:gd name="connsiteY78" fmla="*/ 75406 h 1797050"/>
                  <a:gd name="connsiteX79" fmla="*/ 608013 w 2363788"/>
                  <a:gd name="connsiteY79" fmla="*/ 22225 h 1797050"/>
                  <a:gd name="connsiteX80" fmla="*/ 640557 w 2363788"/>
                  <a:gd name="connsiteY80" fmla="*/ 31750 h 1797050"/>
                  <a:gd name="connsiteX81" fmla="*/ 646113 w 2363788"/>
                  <a:gd name="connsiteY81" fmla="*/ 0 h 1797050"/>
                  <a:gd name="connsiteX82" fmla="*/ 716757 w 2363788"/>
                  <a:gd name="connsiteY82" fmla="*/ 5556 h 1797050"/>
                  <a:gd name="connsiteX83" fmla="*/ 725488 w 2363788"/>
                  <a:gd name="connsiteY83" fmla="*/ 31750 h 1797050"/>
                  <a:gd name="connsiteX84" fmla="*/ 752476 w 2363788"/>
                  <a:gd name="connsiteY84" fmla="*/ 63500 h 1797050"/>
                  <a:gd name="connsiteX85" fmla="*/ 767556 w 2363788"/>
                  <a:gd name="connsiteY85" fmla="*/ 44450 h 1797050"/>
                  <a:gd name="connsiteX86" fmla="*/ 808038 w 2363788"/>
                  <a:gd name="connsiteY86" fmla="*/ 41275 h 1797050"/>
                  <a:gd name="connsiteX87" fmla="*/ 827088 w 2363788"/>
                  <a:gd name="connsiteY87" fmla="*/ 34925 h 1797050"/>
                  <a:gd name="connsiteX88" fmla="*/ 846138 w 2363788"/>
                  <a:gd name="connsiteY88" fmla="*/ 6350 h 1797050"/>
                  <a:gd name="connsiteX89" fmla="*/ 889794 w 2363788"/>
                  <a:gd name="connsiteY89" fmla="*/ 12700 h 1797050"/>
                  <a:gd name="connsiteX90" fmla="*/ 902494 w 2363788"/>
                  <a:gd name="connsiteY90" fmla="*/ 83344 h 1797050"/>
                  <a:gd name="connsiteX91" fmla="*/ 954088 w 2363788"/>
                  <a:gd name="connsiteY91" fmla="*/ 123825 h 1797050"/>
                  <a:gd name="connsiteX92" fmla="*/ 998538 w 2363788"/>
                  <a:gd name="connsiteY92" fmla="*/ 203200 h 1797050"/>
                  <a:gd name="connsiteX93" fmla="*/ 1039020 w 2363788"/>
                  <a:gd name="connsiteY93" fmla="*/ 228600 h 1797050"/>
                  <a:gd name="connsiteX94" fmla="*/ 1075532 w 2363788"/>
                  <a:gd name="connsiteY94" fmla="*/ 230981 h 1797050"/>
                  <a:gd name="connsiteX95" fmla="*/ 1130830 w 2363788"/>
                  <a:gd name="connsiteY95" fmla="*/ 283633 h 1797050"/>
                  <a:gd name="connsiteX96" fmla="*/ 1171046 w 2363788"/>
                  <a:gd name="connsiteY96" fmla="*/ 281517 h 1797050"/>
                  <a:gd name="connsiteX97" fmla="*/ 1208088 w 2363788"/>
                  <a:gd name="connsiteY97" fmla="*/ 317500 h 1797050"/>
                  <a:gd name="connsiteX98" fmla="*/ 1208088 w 2363788"/>
                  <a:gd name="connsiteY98" fmla="*/ 346075 h 1797050"/>
                  <a:gd name="connsiteX99" fmla="*/ 1281113 w 2363788"/>
                  <a:gd name="connsiteY99" fmla="*/ 384175 h 1797050"/>
                  <a:gd name="connsiteX100" fmla="*/ 1303338 w 2363788"/>
                  <a:gd name="connsiteY100" fmla="*/ 416983 h 1797050"/>
                  <a:gd name="connsiteX101" fmla="*/ 1284288 w 2363788"/>
                  <a:gd name="connsiteY101" fmla="*/ 460375 h 1797050"/>
                  <a:gd name="connsiteX102" fmla="*/ 1338263 w 2363788"/>
                  <a:gd name="connsiteY102" fmla="*/ 504825 h 1797050"/>
                  <a:gd name="connsiteX103" fmla="*/ 1380332 w 2363788"/>
                  <a:gd name="connsiteY103" fmla="*/ 503238 h 1797050"/>
                  <a:gd name="connsiteX104" fmla="*/ 1404938 w 2363788"/>
                  <a:gd name="connsiteY104" fmla="*/ 530225 h 1797050"/>
                  <a:gd name="connsiteX105" fmla="*/ 1435895 w 2363788"/>
                  <a:gd name="connsiteY105" fmla="*/ 526475 h 1797050"/>
                  <a:gd name="connsiteX106" fmla="*/ 1470026 w 2363788"/>
                  <a:gd name="connsiteY106" fmla="*/ 548578 h 1797050"/>
                  <a:gd name="connsiteX107" fmla="*/ 1493838 w 2363788"/>
                  <a:gd name="connsiteY107" fmla="*/ 590550 h 1797050"/>
                  <a:gd name="connsiteX108" fmla="*/ 1481932 w 2363788"/>
                  <a:gd name="connsiteY108" fmla="*/ 612775 h 1797050"/>
                  <a:gd name="connsiteX109" fmla="*/ 1452563 w 2363788"/>
                  <a:gd name="connsiteY109" fmla="*/ 622300 h 1797050"/>
                  <a:gd name="connsiteX110" fmla="*/ 1512888 w 2363788"/>
                  <a:gd name="connsiteY110" fmla="*/ 638175 h 1797050"/>
                  <a:gd name="connsiteX111" fmla="*/ 1583532 w 2363788"/>
                  <a:gd name="connsiteY111" fmla="*/ 619919 h 1797050"/>
                  <a:gd name="connsiteX112" fmla="*/ 1624013 w 2363788"/>
                  <a:gd name="connsiteY112" fmla="*/ 613569 h 1797050"/>
                  <a:gd name="connsiteX113" fmla="*/ 1624807 w 2363788"/>
                  <a:gd name="connsiteY113" fmla="*/ 587375 h 1797050"/>
                  <a:gd name="connsiteX114" fmla="*/ 1643063 w 2363788"/>
                  <a:gd name="connsiteY114" fmla="*/ 593725 h 1797050"/>
                  <a:gd name="connsiteX115" fmla="*/ 1700213 w 2363788"/>
                  <a:gd name="connsiteY115" fmla="*/ 611981 h 1797050"/>
                  <a:gd name="connsiteX116" fmla="*/ 1705769 w 2363788"/>
                  <a:gd name="connsiteY116" fmla="*/ 575469 h 1797050"/>
                  <a:gd name="connsiteX117" fmla="*/ 1725613 w 2363788"/>
                  <a:gd name="connsiteY117" fmla="*/ 565150 h 1797050"/>
                  <a:gd name="connsiteX118" fmla="*/ 1804988 w 2363788"/>
                  <a:gd name="connsiteY118" fmla="*/ 508000 h 1797050"/>
                  <a:gd name="connsiteX119" fmla="*/ 1887538 w 2363788"/>
                  <a:gd name="connsiteY119" fmla="*/ 485775 h 1797050"/>
                  <a:gd name="connsiteX120" fmla="*/ 1954213 w 2363788"/>
                  <a:gd name="connsiteY120" fmla="*/ 415925 h 1797050"/>
                  <a:gd name="connsiteX121" fmla="*/ 1978819 w 2363788"/>
                  <a:gd name="connsiteY121" fmla="*/ 409575 h 1797050"/>
                  <a:gd name="connsiteX122" fmla="*/ 2008188 w 2363788"/>
                  <a:gd name="connsiteY122" fmla="*/ 396875 h 1797050"/>
                  <a:gd name="connsiteX123" fmla="*/ 2058194 w 2363788"/>
                  <a:gd name="connsiteY123" fmla="*/ 411956 h 1797050"/>
                  <a:gd name="connsiteX124" fmla="*/ 2079626 w 2363788"/>
                  <a:gd name="connsiteY124" fmla="*/ 452437 h 1797050"/>
                  <a:gd name="connsiteX125" fmla="*/ 2135188 w 2363788"/>
                  <a:gd name="connsiteY125" fmla="*/ 504825 h 1797050"/>
                  <a:gd name="connsiteX126" fmla="*/ 2196307 w 2363788"/>
                  <a:gd name="connsiteY126" fmla="*/ 536575 h 1797050"/>
                  <a:gd name="connsiteX127" fmla="*/ 2250282 w 2363788"/>
                  <a:gd name="connsiteY127" fmla="*/ 523081 h 1797050"/>
                  <a:gd name="connsiteX128" fmla="*/ 2267744 w 2363788"/>
                  <a:gd name="connsiteY128" fmla="*/ 531019 h 1797050"/>
                  <a:gd name="connsiteX129" fmla="*/ 2276475 w 2363788"/>
                  <a:gd name="connsiteY129" fmla="*/ 573881 h 1797050"/>
                  <a:gd name="connsiteX130" fmla="*/ 2325688 w 2363788"/>
                  <a:gd name="connsiteY130" fmla="*/ 606425 h 1797050"/>
                  <a:gd name="connsiteX131" fmla="*/ 2363788 w 2363788"/>
                  <a:gd name="connsiteY131" fmla="*/ 644525 h 1797050"/>
                  <a:gd name="connsiteX132" fmla="*/ 2312445 w 2363788"/>
                  <a:gd name="connsiteY132" fmla="*/ 772537 h 1797050"/>
                  <a:gd name="connsiteX133" fmla="*/ 2274888 w 2363788"/>
                  <a:gd name="connsiteY133" fmla="*/ 895350 h 1797050"/>
                  <a:gd name="connsiteX134" fmla="*/ 2249488 w 2363788"/>
                  <a:gd name="connsiteY134" fmla="*/ 949325 h 1797050"/>
                  <a:gd name="connsiteX135" fmla="*/ 2198688 w 2363788"/>
                  <a:gd name="connsiteY135" fmla="*/ 949325 h 1797050"/>
                  <a:gd name="connsiteX136" fmla="*/ 2176463 w 2363788"/>
                  <a:gd name="connsiteY136" fmla="*/ 993775 h 1797050"/>
                  <a:gd name="connsiteX137" fmla="*/ 2176463 w 2363788"/>
                  <a:gd name="connsiteY137" fmla="*/ 993775 h 1797050"/>
                  <a:gd name="connsiteX138" fmla="*/ 2182813 w 2363788"/>
                  <a:gd name="connsiteY138" fmla="*/ 1022350 h 1797050"/>
                  <a:gd name="connsiteX139" fmla="*/ 2147888 w 2363788"/>
                  <a:gd name="connsiteY139" fmla="*/ 1031875 h 1797050"/>
                  <a:gd name="connsiteX140" fmla="*/ 2097088 w 2363788"/>
                  <a:gd name="connsiteY140" fmla="*/ 1019175 h 1797050"/>
                  <a:gd name="connsiteX141" fmla="*/ 2103438 w 2363788"/>
                  <a:gd name="connsiteY141" fmla="*/ 1073150 h 1797050"/>
                  <a:gd name="connsiteX142" fmla="*/ 2116138 w 2363788"/>
                  <a:gd name="connsiteY142" fmla="*/ 1117600 h 1797050"/>
                  <a:gd name="connsiteX143" fmla="*/ 2052638 w 2363788"/>
                  <a:gd name="connsiteY143" fmla="*/ 1152525 h 1797050"/>
                  <a:gd name="connsiteX144" fmla="*/ 2068513 w 2363788"/>
                  <a:gd name="connsiteY144" fmla="*/ 1174750 h 1797050"/>
                  <a:gd name="connsiteX145" fmla="*/ 2049463 w 2363788"/>
                  <a:gd name="connsiteY145" fmla="*/ 1196975 h 1797050"/>
                  <a:gd name="connsiteX146" fmla="*/ 1970088 w 2363788"/>
                  <a:gd name="connsiteY146" fmla="*/ 1171575 h 1797050"/>
                  <a:gd name="connsiteX147" fmla="*/ 1944688 w 2363788"/>
                  <a:gd name="connsiteY147" fmla="*/ 1187450 h 1797050"/>
                  <a:gd name="connsiteX148" fmla="*/ 1909763 w 2363788"/>
                  <a:gd name="connsiteY148" fmla="*/ 1187450 h 1797050"/>
                  <a:gd name="connsiteX149" fmla="*/ 1909763 w 2363788"/>
                  <a:gd name="connsiteY149" fmla="*/ 1247775 h 1797050"/>
                  <a:gd name="connsiteX150" fmla="*/ 1925638 w 2363788"/>
                  <a:gd name="connsiteY150" fmla="*/ 1263650 h 1797050"/>
                  <a:gd name="connsiteX151" fmla="*/ 1935163 w 2363788"/>
                  <a:gd name="connsiteY151" fmla="*/ 1279525 h 1797050"/>
                  <a:gd name="connsiteX152" fmla="*/ 1944688 w 2363788"/>
                  <a:gd name="connsiteY152" fmla="*/ 1279525 h 1797050"/>
                  <a:gd name="connsiteX153" fmla="*/ 1935163 w 2363788"/>
                  <a:gd name="connsiteY153" fmla="*/ 1304925 h 1797050"/>
                  <a:gd name="connsiteX154" fmla="*/ 1954213 w 2363788"/>
                  <a:gd name="connsiteY154" fmla="*/ 1320800 h 1797050"/>
                  <a:gd name="connsiteX155" fmla="*/ 1951038 w 2363788"/>
                  <a:gd name="connsiteY155" fmla="*/ 1336675 h 1797050"/>
                  <a:gd name="connsiteX156" fmla="*/ 1906588 w 2363788"/>
                  <a:gd name="connsiteY156" fmla="*/ 1336675 h 1797050"/>
                  <a:gd name="connsiteX157" fmla="*/ 1903413 w 2363788"/>
                  <a:gd name="connsiteY157" fmla="*/ 1387475 h 1797050"/>
                  <a:gd name="connsiteX158" fmla="*/ 1903413 w 2363788"/>
                  <a:gd name="connsiteY158" fmla="*/ 1387475 h 1797050"/>
                  <a:gd name="connsiteX159" fmla="*/ 1903413 w 2363788"/>
                  <a:gd name="connsiteY159" fmla="*/ 1406525 h 1797050"/>
                  <a:gd name="connsiteX160" fmla="*/ 1938338 w 2363788"/>
                  <a:gd name="connsiteY160" fmla="*/ 1447800 h 1797050"/>
                  <a:gd name="connsiteX161" fmla="*/ 1992313 w 2363788"/>
                  <a:gd name="connsiteY161" fmla="*/ 1447800 h 1797050"/>
                  <a:gd name="connsiteX162" fmla="*/ 2062163 w 2363788"/>
                  <a:gd name="connsiteY162" fmla="*/ 1476375 h 1797050"/>
                  <a:gd name="connsiteX163" fmla="*/ 2062163 w 2363788"/>
                  <a:gd name="connsiteY163" fmla="*/ 1504950 h 1797050"/>
                  <a:gd name="connsiteX164" fmla="*/ 2036763 w 2363788"/>
                  <a:gd name="connsiteY164" fmla="*/ 1571625 h 1797050"/>
                  <a:gd name="connsiteX165" fmla="*/ 2065338 w 2363788"/>
                  <a:gd name="connsiteY165" fmla="*/ 1587500 h 1797050"/>
                  <a:gd name="connsiteX166" fmla="*/ 2106613 w 2363788"/>
                  <a:gd name="connsiteY166" fmla="*/ 1660525 h 1797050"/>
                  <a:gd name="connsiteX167" fmla="*/ 2055813 w 2363788"/>
                  <a:gd name="connsiteY167" fmla="*/ 1736725 h 1797050"/>
                  <a:gd name="connsiteX168" fmla="*/ 2030413 w 2363788"/>
                  <a:gd name="connsiteY168" fmla="*/ 1730375 h 1797050"/>
                  <a:gd name="connsiteX169" fmla="*/ 2008188 w 2363788"/>
                  <a:gd name="connsiteY169" fmla="*/ 1717675 h 1797050"/>
                  <a:gd name="connsiteX170" fmla="*/ 2001838 w 2363788"/>
                  <a:gd name="connsiteY170" fmla="*/ 1736725 h 1797050"/>
                  <a:gd name="connsiteX171" fmla="*/ 1960563 w 2363788"/>
                  <a:gd name="connsiteY171" fmla="*/ 1746250 h 1797050"/>
                  <a:gd name="connsiteX172" fmla="*/ 1954213 w 2363788"/>
                  <a:gd name="connsiteY172" fmla="*/ 1778000 h 1797050"/>
                  <a:gd name="connsiteX173" fmla="*/ 1903413 w 2363788"/>
                  <a:gd name="connsiteY173" fmla="*/ 1797050 h 1797050"/>
                  <a:gd name="connsiteX174" fmla="*/ 1881188 w 2363788"/>
                  <a:gd name="connsiteY174" fmla="*/ 1758950 h 1797050"/>
                  <a:gd name="connsiteX175" fmla="*/ 1843088 w 2363788"/>
                  <a:gd name="connsiteY175" fmla="*/ 1768475 h 1797050"/>
                  <a:gd name="connsiteX176" fmla="*/ 1846263 w 2363788"/>
                  <a:gd name="connsiteY176" fmla="*/ 1730375 h 1797050"/>
                  <a:gd name="connsiteX177" fmla="*/ 1827213 w 2363788"/>
                  <a:gd name="connsiteY177" fmla="*/ 1704975 h 1797050"/>
                  <a:gd name="connsiteX178" fmla="*/ 1862138 w 2363788"/>
                  <a:gd name="connsiteY178" fmla="*/ 1685925 h 1797050"/>
                  <a:gd name="connsiteX179" fmla="*/ 1804988 w 2363788"/>
                  <a:gd name="connsiteY179" fmla="*/ 1666875 h 1797050"/>
                  <a:gd name="connsiteX180" fmla="*/ 1792288 w 2363788"/>
                  <a:gd name="connsiteY180" fmla="*/ 1692275 h 1797050"/>
                  <a:gd name="connsiteX181" fmla="*/ 1747838 w 2363788"/>
                  <a:gd name="connsiteY181" fmla="*/ 1711325 h 1797050"/>
                  <a:gd name="connsiteX182" fmla="*/ 1741488 w 2363788"/>
                  <a:gd name="connsiteY182" fmla="*/ 1733550 h 1797050"/>
                  <a:gd name="connsiteX183" fmla="*/ 1725613 w 2363788"/>
                  <a:gd name="connsiteY183" fmla="*/ 1739900 h 1797050"/>
                  <a:gd name="connsiteX184" fmla="*/ 1703388 w 2363788"/>
                  <a:gd name="connsiteY184" fmla="*/ 1739900 h 1797050"/>
                  <a:gd name="connsiteX185" fmla="*/ 1716088 w 2363788"/>
                  <a:gd name="connsiteY185" fmla="*/ 1704975 h 1797050"/>
                  <a:gd name="connsiteX186" fmla="*/ 1741488 w 2363788"/>
                  <a:gd name="connsiteY186" fmla="*/ 1679575 h 1797050"/>
                  <a:gd name="connsiteX187" fmla="*/ 1731963 w 2363788"/>
                  <a:gd name="connsiteY187" fmla="*/ 1654175 h 1797050"/>
                  <a:gd name="connsiteX188" fmla="*/ 1709738 w 2363788"/>
                  <a:gd name="connsiteY188" fmla="*/ 1654175 h 1797050"/>
                  <a:gd name="connsiteX189" fmla="*/ 1697038 w 2363788"/>
                  <a:gd name="connsiteY189" fmla="*/ 1679575 h 1797050"/>
                  <a:gd name="connsiteX190" fmla="*/ 1665288 w 2363788"/>
                  <a:gd name="connsiteY190" fmla="*/ 1685925 h 1797050"/>
                  <a:gd name="connsiteX191" fmla="*/ 1630363 w 2363788"/>
                  <a:gd name="connsiteY191" fmla="*/ 1698625 h 1797050"/>
                  <a:gd name="connsiteX192" fmla="*/ 1601788 w 2363788"/>
                  <a:gd name="connsiteY192" fmla="*/ 1670050 h 1797050"/>
                  <a:gd name="connsiteX193" fmla="*/ 1598613 w 2363788"/>
                  <a:gd name="connsiteY193" fmla="*/ 1635125 h 1797050"/>
                  <a:gd name="connsiteX194" fmla="*/ 1570038 w 2363788"/>
                  <a:gd name="connsiteY194" fmla="*/ 1619250 h 1797050"/>
                  <a:gd name="connsiteX195" fmla="*/ 1560513 w 2363788"/>
                  <a:gd name="connsiteY195" fmla="*/ 1584325 h 1797050"/>
                  <a:gd name="connsiteX196" fmla="*/ 1519238 w 2363788"/>
                  <a:gd name="connsiteY196" fmla="*/ 1555750 h 1797050"/>
                  <a:gd name="connsiteX197" fmla="*/ 1500188 w 2363788"/>
                  <a:gd name="connsiteY197" fmla="*/ 1558925 h 1797050"/>
                  <a:gd name="connsiteX198" fmla="*/ 1468438 w 2363788"/>
                  <a:gd name="connsiteY198" fmla="*/ 1603375 h 1797050"/>
                  <a:gd name="connsiteX199" fmla="*/ 1420813 w 2363788"/>
                  <a:gd name="connsiteY199" fmla="*/ 1622425 h 1797050"/>
                  <a:gd name="connsiteX200" fmla="*/ 1395413 w 2363788"/>
                  <a:gd name="connsiteY200" fmla="*/ 1587500 h 1797050"/>
                  <a:gd name="connsiteX201" fmla="*/ 1370013 w 2363788"/>
                  <a:gd name="connsiteY201" fmla="*/ 1587500 h 1797050"/>
                  <a:gd name="connsiteX202" fmla="*/ 1271588 w 2363788"/>
                  <a:gd name="connsiteY202" fmla="*/ 1511300 h 1797050"/>
                  <a:gd name="connsiteX203" fmla="*/ 1277938 w 2363788"/>
                  <a:gd name="connsiteY203" fmla="*/ 1463675 h 1797050"/>
                  <a:gd name="connsiteX204" fmla="*/ 1239838 w 2363788"/>
                  <a:gd name="connsiteY204" fmla="*/ 1457325 h 1797050"/>
                  <a:gd name="connsiteX205" fmla="*/ 1223963 w 2363788"/>
                  <a:gd name="connsiteY205" fmla="*/ 1482725 h 1797050"/>
                  <a:gd name="connsiteX206" fmla="*/ 1189038 w 2363788"/>
                  <a:gd name="connsiteY206" fmla="*/ 1482725 h 1797050"/>
                  <a:gd name="connsiteX207" fmla="*/ 1141413 w 2363788"/>
                  <a:gd name="connsiteY207" fmla="*/ 1460500 h 1797050"/>
                  <a:gd name="connsiteX208" fmla="*/ 1093788 w 2363788"/>
                  <a:gd name="connsiteY208" fmla="*/ 1495425 h 1797050"/>
                  <a:gd name="connsiteX209" fmla="*/ 1100138 w 2363788"/>
                  <a:gd name="connsiteY209" fmla="*/ 1511300 h 1797050"/>
                  <a:gd name="connsiteX210" fmla="*/ 1081088 w 2363788"/>
                  <a:gd name="connsiteY210" fmla="*/ 1530350 h 1797050"/>
                  <a:gd name="connsiteX211" fmla="*/ 1036638 w 2363788"/>
                  <a:gd name="connsiteY211" fmla="*/ 1530350 h 1797050"/>
                  <a:gd name="connsiteX212" fmla="*/ 1008063 w 2363788"/>
                  <a:gd name="connsiteY212" fmla="*/ 1574800 h 1797050"/>
                  <a:gd name="connsiteX213" fmla="*/ 960438 w 2363788"/>
                  <a:gd name="connsiteY213" fmla="*/ 1571625 h 1797050"/>
                  <a:gd name="connsiteX214" fmla="*/ 954088 w 2363788"/>
                  <a:gd name="connsiteY214" fmla="*/ 1587500 h 1797050"/>
                  <a:gd name="connsiteX215" fmla="*/ 966788 w 2363788"/>
                  <a:gd name="connsiteY215" fmla="*/ 1670050 h 1797050"/>
                  <a:gd name="connsiteX216" fmla="*/ 941388 w 2363788"/>
                  <a:gd name="connsiteY216" fmla="*/ 1714500 h 1797050"/>
                  <a:gd name="connsiteX217" fmla="*/ 903288 w 2363788"/>
                  <a:gd name="connsiteY217" fmla="*/ 1720850 h 1797050"/>
                  <a:gd name="connsiteX218" fmla="*/ 900113 w 2363788"/>
                  <a:gd name="connsiteY218" fmla="*/ 1746250 h 1797050"/>
                  <a:gd name="connsiteX219" fmla="*/ 871538 w 2363788"/>
                  <a:gd name="connsiteY219" fmla="*/ 1746250 h 1797050"/>
                  <a:gd name="connsiteX220" fmla="*/ 855663 w 2363788"/>
                  <a:gd name="connsiteY220" fmla="*/ 1758950 h 1797050"/>
                  <a:gd name="connsiteX221" fmla="*/ 849313 w 2363788"/>
                  <a:gd name="connsiteY221" fmla="*/ 1771650 h 1797050"/>
                  <a:gd name="connsiteX222" fmla="*/ 830263 w 2363788"/>
                  <a:gd name="connsiteY222" fmla="*/ 1765300 h 1797050"/>
                  <a:gd name="connsiteX223" fmla="*/ 820738 w 2363788"/>
                  <a:gd name="connsiteY223" fmla="*/ 1752600 h 1797050"/>
                  <a:gd name="connsiteX224" fmla="*/ 792163 w 2363788"/>
                  <a:gd name="connsiteY224" fmla="*/ 1771650 h 1797050"/>
                  <a:gd name="connsiteX225" fmla="*/ 693738 w 2363788"/>
                  <a:gd name="connsiteY225" fmla="*/ 1701800 h 1797050"/>
                  <a:gd name="connsiteX226" fmla="*/ 652463 w 2363788"/>
                  <a:gd name="connsiteY226" fmla="*/ 1720850 h 1797050"/>
                  <a:gd name="connsiteX227" fmla="*/ 617538 w 2363788"/>
                  <a:gd name="connsiteY227" fmla="*/ 1685925 h 1797050"/>
                  <a:gd name="connsiteX228" fmla="*/ 582613 w 2363788"/>
                  <a:gd name="connsiteY228" fmla="*/ 1689100 h 1797050"/>
                  <a:gd name="connsiteX229" fmla="*/ 573088 w 2363788"/>
                  <a:gd name="connsiteY229" fmla="*/ 1609725 h 1797050"/>
                  <a:gd name="connsiteX230" fmla="*/ 525463 w 2363788"/>
                  <a:gd name="connsiteY230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96888 w 2363788"/>
                  <a:gd name="connsiteY2" fmla="*/ 1574800 h 1797050"/>
                  <a:gd name="connsiteX3" fmla="*/ 487363 w 2363788"/>
                  <a:gd name="connsiteY3" fmla="*/ 1584325 h 1797050"/>
                  <a:gd name="connsiteX4" fmla="*/ 465138 w 2363788"/>
                  <a:gd name="connsiteY4" fmla="*/ 1568450 h 1797050"/>
                  <a:gd name="connsiteX5" fmla="*/ 458788 w 2363788"/>
                  <a:gd name="connsiteY5" fmla="*/ 1558925 h 1797050"/>
                  <a:gd name="connsiteX6" fmla="*/ 439738 w 2363788"/>
                  <a:gd name="connsiteY6" fmla="*/ 1552575 h 1797050"/>
                  <a:gd name="connsiteX7" fmla="*/ 430213 w 2363788"/>
                  <a:gd name="connsiteY7" fmla="*/ 1549400 h 1797050"/>
                  <a:gd name="connsiteX8" fmla="*/ 420688 w 2363788"/>
                  <a:gd name="connsiteY8" fmla="*/ 1539875 h 1797050"/>
                  <a:gd name="connsiteX9" fmla="*/ 407988 w 2363788"/>
                  <a:gd name="connsiteY9" fmla="*/ 1530350 h 1797050"/>
                  <a:gd name="connsiteX10" fmla="*/ 363538 w 2363788"/>
                  <a:gd name="connsiteY10" fmla="*/ 1498600 h 1797050"/>
                  <a:gd name="connsiteX11" fmla="*/ 338138 w 2363788"/>
                  <a:gd name="connsiteY11" fmla="*/ 1492250 h 1797050"/>
                  <a:gd name="connsiteX12" fmla="*/ 300038 w 2363788"/>
                  <a:gd name="connsiteY12" fmla="*/ 1444625 h 1797050"/>
                  <a:gd name="connsiteX13" fmla="*/ 271463 w 2363788"/>
                  <a:gd name="connsiteY13" fmla="*/ 1444625 h 1797050"/>
                  <a:gd name="connsiteX14" fmla="*/ 271463 w 2363788"/>
                  <a:gd name="connsiteY14" fmla="*/ 1406525 h 1797050"/>
                  <a:gd name="connsiteX15" fmla="*/ 258763 w 2363788"/>
                  <a:gd name="connsiteY15" fmla="*/ 1387475 h 1797050"/>
                  <a:gd name="connsiteX16" fmla="*/ 258763 w 2363788"/>
                  <a:gd name="connsiteY16" fmla="*/ 1327150 h 1797050"/>
                  <a:gd name="connsiteX17" fmla="*/ 277813 w 2363788"/>
                  <a:gd name="connsiteY17" fmla="*/ 1209675 h 1797050"/>
                  <a:gd name="connsiteX18" fmla="*/ 258763 w 2363788"/>
                  <a:gd name="connsiteY18" fmla="*/ 1162050 h 1797050"/>
                  <a:gd name="connsiteX19" fmla="*/ 278607 w 2363788"/>
                  <a:gd name="connsiteY19" fmla="*/ 1121569 h 1797050"/>
                  <a:gd name="connsiteX20" fmla="*/ 258763 w 2363788"/>
                  <a:gd name="connsiteY20" fmla="*/ 1066800 h 1797050"/>
                  <a:gd name="connsiteX21" fmla="*/ 258763 w 2363788"/>
                  <a:gd name="connsiteY21" fmla="*/ 1025525 h 1797050"/>
                  <a:gd name="connsiteX22" fmla="*/ 227013 w 2363788"/>
                  <a:gd name="connsiteY22" fmla="*/ 984250 h 1797050"/>
                  <a:gd name="connsiteX23" fmla="*/ 246063 w 2363788"/>
                  <a:gd name="connsiteY23" fmla="*/ 949325 h 1797050"/>
                  <a:gd name="connsiteX24" fmla="*/ 246063 w 2363788"/>
                  <a:gd name="connsiteY24" fmla="*/ 911225 h 1797050"/>
                  <a:gd name="connsiteX25" fmla="*/ 284163 w 2363788"/>
                  <a:gd name="connsiteY25" fmla="*/ 897731 h 1797050"/>
                  <a:gd name="connsiteX26" fmla="*/ 328613 w 2363788"/>
                  <a:gd name="connsiteY26" fmla="*/ 904081 h 1797050"/>
                  <a:gd name="connsiteX27" fmla="*/ 334963 w 2363788"/>
                  <a:gd name="connsiteY27" fmla="*/ 849313 h 1797050"/>
                  <a:gd name="connsiteX28" fmla="*/ 354013 w 2363788"/>
                  <a:gd name="connsiteY28" fmla="*/ 812800 h 1797050"/>
                  <a:gd name="connsiteX29" fmla="*/ 404812 w 2363788"/>
                  <a:gd name="connsiteY29" fmla="*/ 819150 h 1797050"/>
                  <a:gd name="connsiteX30" fmla="*/ 442913 w 2363788"/>
                  <a:gd name="connsiteY30" fmla="*/ 784225 h 1797050"/>
                  <a:gd name="connsiteX31" fmla="*/ 442913 w 2363788"/>
                  <a:gd name="connsiteY31" fmla="*/ 733425 h 1797050"/>
                  <a:gd name="connsiteX32" fmla="*/ 472282 w 2363788"/>
                  <a:gd name="connsiteY32" fmla="*/ 700881 h 1797050"/>
                  <a:gd name="connsiteX33" fmla="*/ 420688 w 2363788"/>
                  <a:gd name="connsiteY33" fmla="*/ 682625 h 1797050"/>
                  <a:gd name="connsiteX34" fmla="*/ 391319 w 2363788"/>
                  <a:gd name="connsiteY34" fmla="*/ 654844 h 1797050"/>
                  <a:gd name="connsiteX35" fmla="*/ 374650 w 2363788"/>
                  <a:gd name="connsiteY35" fmla="*/ 668337 h 1797050"/>
                  <a:gd name="connsiteX36" fmla="*/ 342901 w 2363788"/>
                  <a:gd name="connsiteY36" fmla="*/ 663575 h 1797050"/>
                  <a:gd name="connsiteX37" fmla="*/ 354013 w 2363788"/>
                  <a:gd name="connsiteY37" fmla="*/ 628650 h 1797050"/>
                  <a:gd name="connsiteX38" fmla="*/ 341313 w 2363788"/>
                  <a:gd name="connsiteY38" fmla="*/ 600075 h 1797050"/>
                  <a:gd name="connsiteX39" fmla="*/ 367507 w 2363788"/>
                  <a:gd name="connsiteY39" fmla="*/ 585788 h 1797050"/>
                  <a:gd name="connsiteX40" fmla="*/ 373063 w 2363788"/>
                  <a:gd name="connsiteY40" fmla="*/ 561975 h 1797050"/>
                  <a:gd name="connsiteX41" fmla="*/ 334420 w 2363788"/>
                  <a:gd name="connsiteY41" fmla="*/ 548699 h 1797050"/>
                  <a:gd name="connsiteX42" fmla="*/ 265113 w 2363788"/>
                  <a:gd name="connsiteY42" fmla="*/ 535781 h 1797050"/>
                  <a:gd name="connsiteX43" fmla="*/ 223838 w 2363788"/>
                  <a:gd name="connsiteY43" fmla="*/ 511969 h 1797050"/>
                  <a:gd name="connsiteX44" fmla="*/ 182563 w 2363788"/>
                  <a:gd name="connsiteY44" fmla="*/ 473869 h 1797050"/>
                  <a:gd name="connsiteX45" fmla="*/ 177800 w 2363788"/>
                  <a:gd name="connsiteY45" fmla="*/ 415131 h 1797050"/>
                  <a:gd name="connsiteX46" fmla="*/ 128588 w 2363788"/>
                  <a:gd name="connsiteY46" fmla="*/ 415925 h 1797050"/>
                  <a:gd name="connsiteX47" fmla="*/ 92869 w 2363788"/>
                  <a:gd name="connsiteY47" fmla="*/ 403225 h 1797050"/>
                  <a:gd name="connsiteX48" fmla="*/ 77788 w 2363788"/>
                  <a:gd name="connsiteY48" fmla="*/ 422275 h 1797050"/>
                  <a:gd name="connsiteX49" fmla="*/ 39688 w 2363788"/>
                  <a:gd name="connsiteY49" fmla="*/ 420688 h 1797050"/>
                  <a:gd name="connsiteX50" fmla="*/ 0 w 2363788"/>
                  <a:gd name="connsiteY50" fmla="*/ 381794 h 1797050"/>
                  <a:gd name="connsiteX51" fmla="*/ 33338 w 2363788"/>
                  <a:gd name="connsiteY51" fmla="*/ 350838 h 1797050"/>
                  <a:gd name="connsiteX52" fmla="*/ 14288 w 2363788"/>
                  <a:gd name="connsiteY52" fmla="*/ 339725 h 1797050"/>
                  <a:gd name="connsiteX53" fmla="*/ 14288 w 2363788"/>
                  <a:gd name="connsiteY53" fmla="*/ 304800 h 1797050"/>
                  <a:gd name="connsiteX54" fmla="*/ 39688 w 2363788"/>
                  <a:gd name="connsiteY54" fmla="*/ 294481 h 1797050"/>
                  <a:gd name="connsiteX55" fmla="*/ 25400 w 2363788"/>
                  <a:gd name="connsiteY55" fmla="*/ 259556 h 1797050"/>
                  <a:gd name="connsiteX56" fmla="*/ 65883 w 2363788"/>
                  <a:gd name="connsiteY56" fmla="*/ 256381 h 1797050"/>
                  <a:gd name="connsiteX57" fmla="*/ 111126 w 2363788"/>
                  <a:gd name="connsiteY57" fmla="*/ 238125 h 1797050"/>
                  <a:gd name="connsiteX58" fmla="*/ 127794 w 2363788"/>
                  <a:gd name="connsiteY58" fmla="*/ 222250 h 1797050"/>
                  <a:gd name="connsiteX59" fmla="*/ 130969 w 2363788"/>
                  <a:gd name="connsiteY59" fmla="*/ 196057 h 1797050"/>
                  <a:gd name="connsiteX60" fmla="*/ 163513 w 2363788"/>
                  <a:gd name="connsiteY60" fmla="*/ 196850 h 1797050"/>
                  <a:gd name="connsiteX61" fmla="*/ 169863 w 2363788"/>
                  <a:gd name="connsiteY61" fmla="*/ 164306 h 1797050"/>
                  <a:gd name="connsiteX62" fmla="*/ 188913 w 2363788"/>
                  <a:gd name="connsiteY62" fmla="*/ 163513 h 1797050"/>
                  <a:gd name="connsiteX63" fmla="*/ 196057 w 2363788"/>
                  <a:gd name="connsiteY63" fmla="*/ 100806 h 1797050"/>
                  <a:gd name="connsiteX64" fmla="*/ 251619 w 2363788"/>
                  <a:gd name="connsiteY64" fmla="*/ 107950 h 1797050"/>
                  <a:gd name="connsiteX65" fmla="*/ 296863 w 2363788"/>
                  <a:gd name="connsiteY65" fmla="*/ 104775 h 1797050"/>
                  <a:gd name="connsiteX66" fmla="*/ 335757 w 2363788"/>
                  <a:gd name="connsiteY66" fmla="*/ 100807 h 1797050"/>
                  <a:gd name="connsiteX67" fmla="*/ 349251 w 2363788"/>
                  <a:gd name="connsiteY67" fmla="*/ 113507 h 1797050"/>
                  <a:gd name="connsiteX68" fmla="*/ 379412 w 2363788"/>
                  <a:gd name="connsiteY68" fmla="*/ 125413 h 1797050"/>
                  <a:gd name="connsiteX69" fmla="*/ 401638 w 2363788"/>
                  <a:gd name="connsiteY69" fmla="*/ 107950 h 1797050"/>
                  <a:gd name="connsiteX70" fmla="*/ 404813 w 2363788"/>
                  <a:gd name="connsiteY70" fmla="*/ 107950 h 1797050"/>
                  <a:gd name="connsiteX71" fmla="*/ 411163 w 2363788"/>
                  <a:gd name="connsiteY71" fmla="*/ 120650 h 1797050"/>
                  <a:gd name="connsiteX72" fmla="*/ 430213 w 2363788"/>
                  <a:gd name="connsiteY72" fmla="*/ 120650 h 1797050"/>
                  <a:gd name="connsiteX73" fmla="*/ 438151 w 2363788"/>
                  <a:gd name="connsiteY73" fmla="*/ 102394 h 1797050"/>
                  <a:gd name="connsiteX74" fmla="*/ 366713 w 2363788"/>
                  <a:gd name="connsiteY74" fmla="*/ 55563 h 1797050"/>
                  <a:gd name="connsiteX75" fmla="*/ 385763 w 2363788"/>
                  <a:gd name="connsiteY75" fmla="*/ 43656 h 1797050"/>
                  <a:gd name="connsiteX76" fmla="*/ 434976 w 2363788"/>
                  <a:gd name="connsiteY76" fmla="*/ 42862 h 1797050"/>
                  <a:gd name="connsiteX77" fmla="*/ 455613 w 2363788"/>
                  <a:gd name="connsiteY77" fmla="*/ 63500 h 1797050"/>
                  <a:gd name="connsiteX78" fmla="*/ 513557 w 2363788"/>
                  <a:gd name="connsiteY78" fmla="*/ 75406 h 1797050"/>
                  <a:gd name="connsiteX79" fmla="*/ 608013 w 2363788"/>
                  <a:gd name="connsiteY79" fmla="*/ 22225 h 1797050"/>
                  <a:gd name="connsiteX80" fmla="*/ 640557 w 2363788"/>
                  <a:gd name="connsiteY80" fmla="*/ 31750 h 1797050"/>
                  <a:gd name="connsiteX81" fmla="*/ 646113 w 2363788"/>
                  <a:gd name="connsiteY81" fmla="*/ 0 h 1797050"/>
                  <a:gd name="connsiteX82" fmla="*/ 716757 w 2363788"/>
                  <a:gd name="connsiteY82" fmla="*/ 5556 h 1797050"/>
                  <a:gd name="connsiteX83" fmla="*/ 725488 w 2363788"/>
                  <a:gd name="connsiteY83" fmla="*/ 31750 h 1797050"/>
                  <a:gd name="connsiteX84" fmla="*/ 752476 w 2363788"/>
                  <a:gd name="connsiteY84" fmla="*/ 63500 h 1797050"/>
                  <a:gd name="connsiteX85" fmla="*/ 767556 w 2363788"/>
                  <a:gd name="connsiteY85" fmla="*/ 44450 h 1797050"/>
                  <a:gd name="connsiteX86" fmla="*/ 808038 w 2363788"/>
                  <a:gd name="connsiteY86" fmla="*/ 41275 h 1797050"/>
                  <a:gd name="connsiteX87" fmla="*/ 827088 w 2363788"/>
                  <a:gd name="connsiteY87" fmla="*/ 34925 h 1797050"/>
                  <a:gd name="connsiteX88" fmla="*/ 846138 w 2363788"/>
                  <a:gd name="connsiteY88" fmla="*/ 6350 h 1797050"/>
                  <a:gd name="connsiteX89" fmla="*/ 889794 w 2363788"/>
                  <a:gd name="connsiteY89" fmla="*/ 12700 h 1797050"/>
                  <a:gd name="connsiteX90" fmla="*/ 902494 w 2363788"/>
                  <a:gd name="connsiteY90" fmla="*/ 83344 h 1797050"/>
                  <a:gd name="connsiteX91" fmla="*/ 954088 w 2363788"/>
                  <a:gd name="connsiteY91" fmla="*/ 123825 h 1797050"/>
                  <a:gd name="connsiteX92" fmla="*/ 998538 w 2363788"/>
                  <a:gd name="connsiteY92" fmla="*/ 203200 h 1797050"/>
                  <a:gd name="connsiteX93" fmla="*/ 1039020 w 2363788"/>
                  <a:gd name="connsiteY93" fmla="*/ 228600 h 1797050"/>
                  <a:gd name="connsiteX94" fmla="*/ 1075532 w 2363788"/>
                  <a:gd name="connsiteY94" fmla="*/ 230981 h 1797050"/>
                  <a:gd name="connsiteX95" fmla="*/ 1130830 w 2363788"/>
                  <a:gd name="connsiteY95" fmla="*/ 283633 h 1797050"/>
                  <a:gd name="connsiteX96" fmla="*/ 1171046 w 2363788"/>
                  <a:gd name="connsiteY96" fmla="*/ 281517 h 1797050"/>
                  <a:gd name="connsiteX97" fmla="*/ 1208088 w 2363788"/>
                  <a:gd name="connsiteY97" fmla="*/ 317500 h 1797050"/>
                  <a:gd name="connsiteX98" fmla="*/ 1208088 w 2363788"/>
                  <a:gd name="connsiteY98" fmla="*/ 346075 h 1797050"/>
                  <a:gd name="connsiteX99" fmla="*/ 1281113 w 2363788"/>
                  <a:gd name="connsiteY99" fmla="*/ 384175 h 1797050"/>
                  <a:gd name="connsiteX100" fmla="*/ 1303338 w 2363788"/>
                  <a:gd name="connsiteY100" fmla="*/ 416983 h 1797050"/>
                  <a:gd name="connsiteX101" fmla="*/ 1284288 w 2363788"/>
                  <a:gd name="connsiteY101" fmla="*/ 460375 h 1797050"/>
                  <a:gd name="connsiteX102" fmla="*/ 1338263 w 2363788"/>
                  <a:gd name="connsiteY102" fmla="*/ 504825 h 1797050"/>
                  <a:gd name="connsiteX103" fmla="*/ 1380332 w 2363788"/>
                  <a:gd name="connsiteY103" fmla="*/ 503238 h 1797050"/>
                  <a:gd name="connsiteX104" fmla="*/ 1404938 w 2363788"/>
                  <a:gd name="connsiteY104" fmla="*/ 530225 h 1797050"/>
                  <a:gd name="connsiteX105" fmla="*/ 1435895 w 2363788"/>
                  <a:gd name="connsiteY105" fmla="*/ 526475 h 1797050"/>
                  <a:gd name="connsiteX106" fmla="*/ 1470026 w 2363788"/>
                  <a:gd name="connsiteY106" fmla="*/ 548578 h 1797050"/>
                  <a:gd name="connsiteX107" fmla="*/ 1493838 w 2363788"/>
                  <a:gd name="connsiteY107" fmla="*/ 590550 h 1797050"/>
                  <a:gd name="connsiteX108" fmla="*/ 1481932 w 2363788"/>
                  <a:gd name="connsiteY108" fmla="*/ 612775 h 1797050"/>
                  <a:gd name="connsiteX109" fmla="*/ 1452563 w 2363788"/>
                  <a:gd name="connsiteY109" fmla="*/ 622300 h 1797050"/>
                  <a:gd name="connsiteX110" fmla="*/ 1512888 w 2363788"/>
                  <a:gd name="connsiteY110" fmla="*/ 638175 h 1797050"/>
                  <a:gd name="connsiteX111" fmla="*/ 1583532 w 2363788"/>
                  <a:gd name="connsiteY111" fmla="*/ 619919 h 1797050"/>
                  <a:gd name="connsiteX112" fmla="*/ 1624013 w 2363788"/>
                  <a:gd name="connsiteY112" fmla="*/ 613569 h 1797050"/>
                  <a:gd name="connsiteX113" fmla="*/ 1624807 w 2363788"/>
                  <a:gd name="connsiteY113" fmla="*/ 587375 h 1797050"/>
                  <a:gd name="connsiteX114" fmla="*/ 1643063 w 2363788"/>
                  <a:gd name="connsiteY114" fmla="*/ 593725 h 1797050"/>
                  <a:gd name="connsiteX115" fmla="*/ 1700213 w 2363788"/>
                  <a:gd name="connsiteY115" fmla="*/ 611981 h 1797050"/>
                  <a:gd name="connsiteX116" fmla="*/ 1705769 w 2363788"/>
                  <a:gd name="connsiteY116" fmla="*/ 575469 h 1797050"/>
                  <a:gd name="connsiteX117" fmla="*/ 1725613 w 2363788"/>
                  <a:gd name="connsiteY117" fmla="*/ 565150 h 1797050"/>
                  <a:gd name="connsiteX118" fmla="*/ 1804988 w 2363788"/>
                  <a:gd name="connsiteY118" fmla="*/ 508000 h 1797050"/>
                  <a:gd name="connsiteX119" fmla="*/ 1887538 w 2363788"/>
                  <a:gd name="connsiteY119" fmla="*/ 485775 h 1797050"/>
                  <a:gd name="connsiteX120" fmla="*/ 1954213 w 2363788"/>
                  <a:gd name="connsiteY120" fmla="*/ 415925 h 1797050"/>
                  <a:gd name="connsiteX121" fmla="*/ 1978819 w 2363788"/>
                  <a:gd name="connsiteY121" fmla="*/ 409575 h 1797050"/>
                  <a:gd name="connsiteX122" fmla="*/ 2008188 w 2363788"/>
                  <a:gd name="connsiteY122" fmla="*/ 396875 h 1797050"/>
                  <a:gd name="connsiteX123" fmla="*/ 2058194 w 2363788"/>
                  <a:gd name="connsiteY123" fmla="*/ 411956 h 1797050"/>
                  <a:gd name="connsiteX124" fmla="*/ 2079626 w 2363788"/>
                  <a:gd name="connsiteY124" fmla="*/ 452437 h 1797050"/>
                  <a:gd name="connsiteX125" fmla="*/ 2135188 w 2363788"/>
                  <a:gd name="connsiteY125" fmla="*/ 504825 h 1797050"/>
                  <a:gd name="connsiteX126" fmla="*/ 2196307 w 2363788"/>
                  <a:gd name="connsiteY126" fmla="*/ 536575 h 1797050"/>
                  <a:gd name="connsiteX127" fmla="*/ 2250282 w 2363788"/>
                  <a:gd name="connsiteY127" fmla="*/ 523081 h 1797050"/>
                  <a:gd name="connsiteX128" fmla="*/ 2267744 w 2363788"/>
                  <a:gd name="connsiteY128" fmla="*/ 531019 h 1797050"/>
                  <a:gd name="connsiteX129" fmla="*/ 2276475 w 2363788"/>
                  <a:gd name="connsiteY129" fmla="*/ 573881 h 1797050"/>
                  <a:gd name="connsiteX130" fmla="*/ 2325688 w 2363788"/>
                  <a:gd name="connsiteY130" fmla="*/ 606425 h 1797050"/>
                  <a:gd name="connsiteX131" fmla="*/ 2363788 w 2363788"/>
                  <a:gd name="connsiteY131" fmla="*/ 644525 h 1797050"/>
                  <a:gd name="connsiteX132" fmla="*/ 2312445 w 2363788"/>
                  <a:gd name="connsiteY132" fmla="*/ 772537 h 1797050"/>
                  <a:gd name="connsiteX133" fmla="*/ 2274888 w 2363788"/>
                  <a:gd name="connsiteY133" fmla="*/ 895350 h 1797050"/>
                  <a:gd name="connsiteX134" fmla="*/ 2249488 w 2363788"/>
                  <a:gd name="connsiteY134" fmla="*/ 949325 h 1797050"/>
                  <a:gd name="connsiteX135" fmla="*/ 2198688 w 2363788"/>
                  <a:gd name="connsiteY135" fmla="*/ 949325 h 1797050"/>
                  <a:gd name="connsiteX136" fmla="*/ 2176463 w 2363788"/>
                  <a:gd name="connsiteY136" fmla="*/ 993775 h 1797050"/>
                  <a:gd name="connsiteX137" fmla="*/ 2176463 w 2363788"/>
                  <a:gd name="connsiteY137" fmla="*/ 993775 h 1797050"/>
                  <a:gd name="connsiteX138" fmla="*/ 2182813 w 2363788"/>
                  <a:gd name="connsiteY138" fmla="*/ 1022350 h 1797050"/>
                  <a:gd name="connsiteX139" fmla="*/ 2147888 w 2363788"/>
                  <a:gd name="connsiteY139" fmla="*/ 1031875 h 1797050"/>
                  <a:gd name="connsiteX140" fmla="*/ 2097088 w 2363788"/>
                  <a:gd name="connsiteY140" fmla="*/ 1019175 h 1797050"/>
                  <a:gd name="connsiteX141" fmla="*/ 2103438 w 2363788"/>
                  <a:gd name="connsiteY141" fmla="*/ 1073150 h 1797050"/>
                  <a:gd name="connsiteX142" fmla="*/ 2116138 w 2363788"/>
                  <a:gd name="connsiteY142" fmla="*/ 1117600 h 1797050"/>
                  <a:gd name="connsiteX143" fmla="*/ 2052638 w 2363788"/>
                  <a:gd name="connsiteY143" fmla="*/ 1152525 h 1797050"/>
                  <a:gd name="connsiteX144" fmla="*/ 2068513 w 2363788"/>
                  <a:gd name="connsiteY144" fmla="*/ 1174750 h 1797050"/>
                  <a:gd name="connsiteX145" fmla="*/ 2049463 w 2363788"/>
                  <a:gd name="connsiteY145" fmla="*/ 1196975 h 1797050"/>
                  <a:gd name="connsiteX146" fmla="*/ 1970088 w 2363788"/>
                  <a:gd name="connsiteY146" fmla="*/ 1171575 h 1797050"/>
                  <a:gd name="connsiteX147" fmla="*/ 1944688 w 2363788"/>
                  <a:gd name="connsiteY147" fmla="*/ 1187450 h 1797050"/>
                  <a:gd name="connsiteX148" fmla="*/ 1909763 w 2363788"/>
                  <a:gd name="connsiteY148" fmla="*/ 1187450 h 1797050"/>
                  <a:gd name="connsiteX149" fmla="*/ 1909763 w 2363788"/>
                  <a:gd name="connsiteY149" fmla="*/ 1247775 h 1797050"/>
                  <a:gd name="connsiteX150" fmla="*/ 1925638 w 2363788"/>
                  <a:gd name="connsiteY150" fmla="*/ 1263650 h 1797050"/>
                  <a:gd name="connsiteX151" fmla="*/ 1935163 w 2363788"/>
                  <a:gd name="connsiteY151" fmla="*/ 1279525 h 1797050"/>
                  <a:gd name="connsiteX152" fmla="*/ 1944688 w 2363788"/>
                  <a:gd name="connsiteY152" fmla="*/ 1279525 h 1797050"/>
                  <a:gd name="connsiteX153" fmla="*/ 1935163 w 2363788"/>
                  <a:gd name="connsiteY153" fmla="*/ 1304925 h 1797050"/>
                  <a:gd name="connsiteX154" fmla="*/ 1954213 w 2363788"/>
                  <a:gd name="connsiteY154" fmla="*/ 1320800 h 1797050"/>
                  <a:gd name="connsiteX155" fmla="*/ 1951038 w 2363788"/>
                  <a:gd name="connsiteY155" fmla="*/ 1336675 h 1797050"/>
                  <a:gd name="connsiteX156" fmla="*/ 1906588 w 2363788"/>
                  <a:gd name="connsiteY156" fmla="*/ 1336675 h 1797050"/>
                  <a:gd name="connsiteX157" fmla="*/ 1903413 w 2363788"/>
                  <a:gd name="connsiteY157" fmla="*/ 1387475 h 1797050"/>
                  <a:gd name="connsiteX158" fmla="*/ 1903413 w 2363788"/>
                  <a:gd name="connsiteY158" fmla="*/ 1387475 h 1797050"/>
                  <a:gd name="connsiteX159" fmla="*/ 1903413 w 2363788"/>
                  <a:gd name="connsiteY159" fmla="*/ 1406525 h 1797050"/>
                  <a:gd name="connsiteX160" fmla="*/ 1938338 w 2363788"/>
                  <a:gd name="connsiteY160" fmla="*/ 1447800 h 1797050"/>
                  <a:gd name="connsiteX161" fmla="*/ 1992313 w 2363788"/>
                  <a:gd name="connsiteY161" fmla="*/ 1447800 h 1797050"/>
                  <a:gd name="connsiteX162" fmla="*/ 2062163 w 2363788"/>
                  <a:gd name="connsiteY162" fmla="*/ 1476375 h 1797050"/>
                  <a:gd name="connsiteX163" fmla="*/ 2062163 w 2363788"/>
                  <a:gd name="connsiteY163" fmla="*/ 1504950 h 1797050"/>
                  <a:gd name="connsiteX164" fmla="*/ 2036763 w 2363788"/>
                  <a:gd name="connsiteY164" fmla="*/ 1571625 h 1797050"/>
                  <a:gd name="connsiteX165" fmla="*/ 2065338 w 2363788"/>
                  <a:gd name="connsiteY165" fmla="*/ 1587500 h 1797050"/>
                  <a:gd name="connsiteX166" fmla="*/ 2106613 w 2363788"/>
                  <a:gd name="connsiteY166" fmla="*/ 1660525 h 1797050"/>
                  <a:gd name="connsiteX167" fmla="*/ 2055813 w 2363788"/>
                  <a:gd name="connsiteY167" fmla="*/ 1736725 h 1797050"/>
                  <a:gd name="connsiteX168" fmla="*/ 2030413 w 2363788"/>
                  <a:gd name="connsiteY168" fmla="*/ 1730375 h 1797050"/>
                  <a:gd name="connsiteX169" fmla="*/ 2008188 w 2363788"/>
                  <a:gd name="connsiteY169" fmla="*/ 1717675 h 1797050"/>
                  <a:gd name="connsiteX170" fmla="*/ 2001838 w 2363788"/>
                  <a:gd name="connsiteY170" fmla="*/ 1736725 h 1797050"/>
                  <a:gd name="connsiteX171" fmla="*/ 1960563 w 2363788"/>
                  <a:gd name="connsiteY171" fmla="*/ 1746250 h 1797050"/>
                  <a:gd name="connsiteX172" fmla="*/ 1954213 w 2363788"/>
                  <a:gd name="connsiteY172" fmla="*/ 1778000 h 1797050"/>
                  <a:gd name="connsiteX173" fmla="*/ 1903413 w 2363788"/>
                  <a:gd name="connsiteY173" fmla="*/ 1797050 h 1797050"/>
                  <a:gd name="connsiteX174" fmla="*/ 1881188 w 2363788"/>
                  <a:gd name="connsiteY174" fmla="*/ 1758950 h 1797050"/>
                  <a:gd name="connsiteX175" fmla="*/ 1843088 w 2363788"/>
                  <a:gd name="connsiteY175" fmla="*/ 1768475 h 1797050"/>
                  <a:gd name="connsiteX176" fmla="*/ 1846263 w 2363788"/>
                  <a:gd name="connsiteY176" fmla="*/ 1730375 h 1797050"/>
                  <a:gd name="connsiteX177" fmla="*/ 1827213 w 2363788"/>
                  <a:gd name="connsiteY177" fmla="*/ 1704975 h 1797050"/>
                  <a:gd name="connsiteX178" fmla="*/ 1862138 w 2363788"/>
                  <a:gd name="connsiteY178" fmla="*/ 1685925 h 1797050"/>
                  <a:gd name="connsiteX179" fmla="*/ 1804988 w 2363788"/>
                  <a:gd name="connsiteY179" fmla="*/ 1666875 h 1797050"/>
                  <a:gd name="connsiteX180" fmla="*/ 1792288 w 2363788"/>
                  <a:gd name="connsiteY180" fmla="*/ 1692275 h 1797050"/>
                  <a:gd name="connsiteX181" fmla="*/ 1747838 w 2363788"/>
                  <a:gd name="connsiteY181" fmla="*/ 1711325 h 1797050"/>
                  <a:gd name="connsiteX182" fmla="*/ 1741488 w 2363788"/>
                  <a:gd name="connsiteY182" fmla="*/ 1733550 h 1797050"/>
                  <a:gd name="connsiteX183" fmla="*/ 1725613 w 2363788"/>
                  <a:gd name="connsiteY183" fmla="*/ 1739900 h 1797050"/>
                  <a:gd name="connsiteX184" fmla="*/ 1703388 w 2363788"/>
                  <a:gd name="connsiteY184" fmla="*/ 1739900 h 1797050"/>
                  <a:gd name="connsiteX185" fmla="*/ 1716088 w 2363788"/>
                  <a:gd name="connsiteY185" fmla="*/ 1704975 h 1797050"/>
                  <a:gd name="connsiteX186" fmla="*/ 1741488 w 2363788"/>
                  <a:gd name="connsiteY186" fmla="*/ 1679575 h 1797050"/>
                  <a:gd name="connsiteX187" fmla="*/ 1731963 w 2363788"/>
                  <a:gd name="connsiteY187" fmla="*/ 1654175 h 1797050"/>
                  <a:gd name="connsiteX188" fmla="*/ 1709738 w 2363788"/>
                  <a:gd name="connsiteY188" fmla="*/ 1654175 h 1797050"/>
                  <a:gd name="connsiteX189" fmla="*/ 1697038 w 2363788"/>
                  <a:gd name="connsiteY189" fmla="*/ 1679575 h 1797050"/>
                  <a:gd name="connsiteX190" fmla="*/ 1665288 w 2363788"/>
                  <a:gd name="connsiteY190" fmla="*/ 1685925 h 1797050"/>
                  <a:gd name="connsiteX191" fmla="*/ 1630363 w 2363788"/>
                  <a:gd name="connsiteY191" fmla="*/ 1698625 h 1797050"/>
                  <a:gd name="connsiteX192" fmla="*/ 1601788 w 2363788"/>
                  <a:gd name="connsiteY192" fmla="*/ 1670050 h 1797050"/>
                  <a:gd name="connsiteX193" fmla="*/ 1598613 w 2363788"/>
                  <a:gd name="connsiteY193" fmla="*/ 1635125 h 1797050"/>
                  <a:gd name="connsiteX194" fmla="*/ 1570038 w 2363788"/>
                  <a:gd name="connsiteY194" fmla="*/ 1619250 h 1797050"/>
                  <a:gd name="connsiteX195" fmla="*/ 1560513 w 2363788"/>
                  <a:gd name="connsiteY195" fmla="*/ 1584325 h 1797050"/>
                  <a:gd name="connsiteX196" fmla="*/ 1519238 w 2363788"/>
                  <a:gd name="connsiteY196" fmla="*/ 1555750 h 1797050"/>
                  <a:gd name="connsiteX197" fmla="*/ 1500188 w 2363788"/>
                  <a:gd name="connsiteY197" fmla="*/ 1558925 h 1797050"/>
                  <a:gd name="connsiteX198" fmla="*/ 1468438 w 2363788"/>
                  <a:gd name="connsiteY198" fmla="*/ 1603375 h 1797050"/>
                  <a:gd name="connsiteX199" fmla="*/ 1420813 w 2363788"/>
                  <a:gd name="connsiteY199" fmla="*/ 1622425 h 1797050"/>
                  <a:gd name="connsiteX200" fmla="*/ 1395413 w 2363788"/>
                  <a:gd name="connsiteY200" fmla="*/ 1587500 h 1797050"/>
                  <a:gd name="connsiteX201" fmla="*/ 1370013 w 2363788"/>
                  <a:gd name="connsiteY201" fmla="*/ 1587500 h 1797050"/>
                  <a:gd name="connsiteX202" fmla="*/ 1271588 w 2363788"/>
                  <a:gd name="connsiteY202" fmla="*/ 1511300 h 1797050"/>
                  <a:gd name="connsiteX203" fmla="*/ 1277938 w 2363788"/>
                  <a:gd name="connsiteY203" fmla="*/ 1463675 h 1797050"/>
                  <a:gd name="connsiteX204" fmla="*/ 1239838 w 2363788"/>
                  <a:gd name="connsiteY204" fmla="*/ 1457325 h 1797050"/>
                  <a:gd name="connsiteX205" fmla="*/ 1223963 w 2363788"/>
                  <a:gd name="connsiteY205" fmla="*/ 1482725 h 1797050"/>
                  <a:gd name="connsiteX206" fmla="*/ 1189038 w 2363788"/>
                  <a:gd name="connsiteY206" fmla="*/ 1482725 h 1797050"/>
                  <a:gd name="connsiteX207" fmla="*/ 1141413 w 2363788"/>
                  <a:gd name="connsiteY207" fmla="*/ 1460500 h 1797050"/>
                  <a:gd name="connsiteX208" fmla="*/ 1093788 w 2363788"/>
                  <a:gd name="connsiteY208" fmla="*/ 1495425 h 1797050"/>
                  <a:gd name="connsiteX209" fmla="*/ 1100138 w 2363788"/>
                  <a:gd name="connsiteY209" fmla="*/ 1511300 h 1797050"/>
                  <a:gd name="connsiteX210" fmla="*/ 1081088 w 2363788"/>
                  <a:gd name="connsiteY210" fmla="*/ 1530350 h 1797050"/>
                  <a:gd name="connsiteX211" fmla="*/ 1036638 w 2363788"/>
                  <a:gd name="connsiteY211" fmla="*/ 1530350 h 1797050"/>
                  <a:gd name="connsiteX212" fmla="*/ 1008063 w 2363788"/>
                  <a:gd name="connsiteY212" fmla="*/ 1574800 h 1797050"/>
                  <a:gd name="connsiteX213" fmla="*/ 960438 w 2363788"/>
                  <a:gd name="connsiteY213" fmla="*/ 1571625 h 1797050"/>
                  <a:gd name="connsiteX214" fmla="*/ 954088 w 2363788"/>
                  <a:gd name="connsiteY214" fmla="*/ 1587500 h 1797050"/>
                  <a:gd name="connsiteX215" fmla="*/ 966788 w 2363788"/>
                  <a:gd name="connsiteY215" fmla="*/ 1670050 h 1797050"/>
                  <a:gd name="connsiteX216" fmla="*/ 941388 w 2363788"/>
                  <a:gd name="connsiteY216" fmla="*/ 1714500 h 1797050"/>
                  <a:gd name="connsiteX217" fmla="*/ 903288 w 2363788"/>
                  <a:gd name="connsiteY217" fmla="*/ 1720850 h 1797050"/>
                  <a:gd name="connsiteX218" fmla="*/ 900113 w 2363788"/>
                  <a:gd name="connsiteY218" fmla="*/ 1746250 h 1797050"/>
                  <a:gd name="connsiteX219" fmla="*/ 871538 w 2363788"/>
                  <a:gd name="connsiteY219" fmla="*/ 1746250 h 1797050"/>
                  <a:gd name="connsiteX220" fmla="*/ 855663 w 2363788"/>
                  <a:gd name="connsiteY220" fmla="*/ 1758950 h 1797050"/>
                  <a:gd name="connsiteX221" fmla="*/ 849313 w 2363788"/>
                  <a:gd name="connsiteY221" fmla="*/ 1771650 h 1797050"/>
                  <a:gd name="connsiteX222" fmla="*/ 830263 w 2363788"/>
                  <a:gd name="connsiteY222" fmla="*/ 1765300 h 1797050"/>
                  <a:gd name="connsiteX223" fmla="*/ 820738 w 2363788"/>
                  <a:gd name="connsiteY223" fmla="*/ 1752600 h 1797050"/>
                  <a:gd name="connsiteX224" fmla="*/ 792163 w 2363788"/>
                  <a:gd name="connsiteY224" fmla="*/ 1771650 h 1797050"/>
                  <a:gd name="connsiteX225" fmla="*/ 693738 w 2363788"/>
                  <a:gd name="connsiteY225" fmla="*/ 1701800 h 1797050"/>
                  <a:gd name="connsiteX226" fmla="*/ 652463 w 2363788"/>
                  <a:gd name="connsiteY226" fmla="*/ 1720850 h 1797050"/>
                  <a:gd name="connsiteX227" fmla="*/ 617538 w 2363788"/>
                  <a:gd name="connsiteY227" fmla="*/ 1685925 h 1797050"/>
                  <a:gd name="connsiteX228" fmla="*/ 582613 w 2363788"/>
                  <a:gd name="connsiteY228" fmla="*/ 1689100 h 1797050"/>
                  <a:gd name="connsiteX229" fmla="*/ 573088 w 2363788"/>
                  <a:gd name="connsiteY229" fmla="*/ 1609725 h 1797050"/>
                  <a:gd name="connsiteX230" fmla="*/ 525463 w 2363788"/>
                  <a:gd name="connsiteY230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96888 w 2363788"/>
                  <a:gd name="connsiteY2" fmla="*/ 1574800 h 1797050"/>
                  <a:gd name="connsiteX3" fmla="*/ 487363 w 2363788"/>
                  <a:gd name="connsiteY3" fmla="*/ 1584325 h 1797050"/>
                  <a:gd name="connsiteX4" fmla="*/ 465138 w 2363788"/>
                  <a:gd name="connsiteY4" fmla="*/ 1568450 h 1797050"/>
                  <a:gd name="connsiteX5" fmla="*/ 458788 w 2363788"/>
                  <a:gd name="connsiteY5" fmla="*/ 1558925 h 1797050"/>
                  <a:gd name="connsiteX6" fmla="*/ 439738 w 2363788"/>
                  <a:gd name="connsiteY6" fmla="*/ 1552575 h 1797050"/>
                  <a:gd name="connsiteX7" fmla="*/ 430213 w 2363788"/>
                  <a:gd name="connsiteY7" fmla="*/ 1549400 h 1797050"/>
                  <a:gd name="connsiteX8" fmla="*/ 420688 w 2363788"/>
                  <a:gd name="connsiteY8" fmla="*/ 1539875 h 1797050"/>
                  <a:gd name="connsiteX9" fmla="*/ 407988 w 2363788"/>
                  <a:gd name="connsiteY9" fmla="*/ 1530350 h 1797050"/>
                  <a:gd name="connsiteX10" fmla="*/ 363538 w 2363788"/>
                  <a:gd name="connsiteY10" fmla="*/ 1498600 h 1797050"/>
                  <a:gd name="connsiteX11" fmla="*/ 338138 w 2363788"/>
                  <a:gd name="connsiteY11" fmla="*/ 1492250 h 1797050"/>
                  <a:gd name="connsiteX12" fmla="*/ 300038 w 2363788"/>
                  <a:gd name="connsiteY12" fmla="*/ 1444625 h 1797050"/>
                  <a:gd name="connsiteX13" fmla="*/ 271463 w 2363788"/>
                  <a:gd name="connsiteY13" fmla="*/ 1444625 h 1797050"/>
                  <a:gd name="connsiteX14" fmla="*/ 271463 w 2363788"/>
                  <a:gd name="connsiteY14" fmla="*/ 1411287 h 1797050"/>
                  <a:gd name="connsiteX15" fmla="*/ 258763 w 2363788"/>
                  <a:gd name="connsiteY15" fmla="*/ 1387475 h 1797050"/>
                  <a:gd name="connsiteX16" fmla="*/ 258763 w 2363788"/>
                  <a:gd name="connsiteY16" fmla="*/ 1327150 h 1797050"/>
                  <a:gd name="connsiteX17" fmla="*/ 277813 w 2363788"/>
                  <a:gd name="connsiteY17" fmla="*/ 1209675 h 1797050"/>
                  <a:gd name="connsiteX18" fmla="*/ 258763 w 2363788"/>
                  <a:gd name="connsiteY18" fmla="*/ 1162050 h 1797050"/>
                  <a:gd name="connsiteX19" fmla="*/ 278607 w 2363788"/>
                  <a:gd name="connsiteY19" fmla="*/ 1121569 h 1797050"/>
                  <a:gd name="connsiteX20" fmla="*/ 258763 w 2363788"/>
                  <a:gd name="connsiteY20" fmla="*/ 1066800 h 1797050"/>
                  <a:gd name="connsiteX21" fmla="*/ 258763 w 2363788"/>
                  <a:gd name="connsiteY21" fmla="*/ 1025525 h 1797050"/>
                  <a:gd name="connsiteX22" fmla="*/ 227013 w 2363788"/>
                  <a:gd name="connsiteY22" fmla="*/ 984250 h 1797050"/>
                  <a:gd name="connsiteX23" fmla="*/ 246063 w 2363788"/>
                  <a:gd name="connsiteY23" fmla="*/ 949325 h 1797050"/>
                  <a:gd name="connsiteX24" fmla="*/ 246063 w 2363788"/>
                  <a:gd name="connsiteY24" fmla="*/ 911225 h 1797050"/>
                  <a:gd name="connsiteX25" fmla="*/ 284163 w 2363788"/>
                  <a:gd name="connsiteY25" fmla="*/ 897731 h 1797050"/>
                  <a:gd name="connsiteX26" fmla="*/ 328613 w 2363788"/>
                  <a:gd name="connsiteY26" fmla="*/ 904081 h 1797050"/>
                  <a:gd name="connsiteX27" fmla="*/ 334963 w 2363788"/>
                  <a:gd name="connsiteY27" fmla="*/ 849313 h 1797050"/>
                  <a:gd name="connsiteX28" fmla="*/ 354013 w 2363788"/>
                  <a:gd name="connsiteY28" fmla="*/ 812800 h 1797050"/>
                  <a:gd name="connsiteX29" fmla="*/ 404812 w 2363788"/>
                  <a:gd name="connsiteY29" fmla="*/ 819150 h 1797050"/>
                  <a:gd name="connsiteX30" fmla="*/ 442913 w 2363788"/>
                  <a:gd name="connsiteY30" fmla="*/ 784225 h 1797050"/>
                  <a:gd name="connsiteX31" fmla="*/ 442913 w 2363788"/>
                  <a:gd name="connsiteY31" fmla="*/ 733425 h 1797050"/>
                  <a:gd name="connsiteX32" fmla="*/ 472282 w 2363788"/>
                  <a:gd name="connsiteY32" fmla="*/ 700881 h 1797050"/>
                  <a:gd name="connsiteX33" fmla="*/ 420688 w 2363788"/>
                  <a:gd name="connsiteY33" fmla="*/ 682625 h 1797050"/>
                  <a:gd name="connsiteX34" fmla="*/ 391319 w 2363788"/>
                  <a:gd name="connsiteY34" fmla="*/ 654844 h 1797050"/>
                  <a:gd name="connsiteX35" fmla="*/ 374650 w 2363788"/>
                  <a:gd name="connsiteY35" fmla="*/ 668337 h 1797050"/>
                  <a:gd name="connsiteX36" fmla="*/ 342901 w 2363788"/>
                  <a:gd name="connsiteY36" fmla="*/ 663575 h 1797050"/>
                  <a:gd name="connsiteX37" fmla="*/ 354013 w 2363788"/>
                  <a:gd name="connsiteY37" fmla="*/ 628650 h 1797050"/>
                  <a:gd name="connsiteX38" fmla="*/ 341313 w 2363788"/>
                  <a:gd name="connsiteY38" fmla="*/ 600075 h 1797050"/>
                  <a:gd name="connsiteX39" fmla="*/ 367507 w 2363788"/>
                  <a:gd name="connsiteY39" fmla="*/ 585788 h 1797050"/>
                  <a:gd name="connsiteX40" fmla="*/ 373063 w 2363788"/>
                  <a:gd name="connsiteY40" fmla="*/ 561975 h 1797050"/>
                  <a:gd name="connsiteX41" fmla="*/ 334420 w 2363788"/>
                  <a:gd name="connsiteY41" fmla="*/ 548699 h 1797050"/>
                  <a:gd name="connsiteX42" fmla="*/ 265113 w 2363788"/>
                  <a:gd name="connsiteY42" fmla="*/ 535781 h 1797050"/>
                  <a:gd name="connsiteX43" fmla="*/ 223838 w 2363788"/>
                  <a:gd name="connsiteY43" fmla="*/ 511969 h 1797050"/>
                  <a:gd name="connsiteX44" fmla="*/ 182563 w 2363788"/>
                  <a:gd name="connsiteY44" fmla="*/ 473869 h 1797050"/>
                  <a:gd name="connsiteX45" fmla="*/ 177800 w 2363788"/>
                  <a:gd name="connsiteY45" fmla="*/ 415131 h 1797050"/>
                  <a:gd name="connsiteX46" fmla="*/ 128588 w 2363788"/>
                  <a:gd name="connsiteY46" fmla="*/ 415925 h 1797050"/>
                  <a:gd name="connsiteX47" fmla="*/ 92869 w 2363788"/>
                  <a:gd name="connsiteY47" fmla="*/ 403225 h 1797050"/>
                  <a:gd name="connsiteX48" fmla="*/ 77788 w 2363788"/>
                  <a:gd name="connsiteY48" fmla="*/ 422275 h 1797050"/>
                  <a:gd name="connsiteX49" fmla="*/ 39688 w 2363788"/>
                  <a:gd name="connsiteY49" fmla="*/ 420688 h 1797050"/>
                  <a:gd name="connsiteX50" fmla="*/ 0 w 2363788"/>
                  <a:gd name="connsiteY50" fmla="*/ 381794 h 1797050"/>
                  <a:gd name="connsiteX51" fmla="*/ 33338 w 2363788"/>
                  <a:gd name="connsiteY51" fmla="*/ 350838 h 1797050"/>
                  <a:gd name="connsiteX52" fmla="*/ 14288 w 2363788"/>
                  <a:gd name="connsiteY52" fmla="*/ 339725 h 1797050"/>
                  <a:gd name="connsiteX53" fmla="*/ 14288 w 2363788"/>
                  <a:gd name="connsiteY53" fmla="*/ 304800 h 1797050"/>
                  <a:gd name="connsiteX54" fmla="*/ 39688 w 2363788"/>
                  <a:gd name="connsiteY54" fmla="*/ 294481 h 1797050"/>
                  <a:gd name="connsiteX55" fmla="*/ 25400 w 2363788"/>
                  <a:gd name="connsiteY55" fmla="*/ 259556 h 1797050"/>
                  <a:gd name="connsiteX56" fmla="*/ 65883 w 2363788"/>
                  <a:gd name="connsiteY56" fmla="*/ 256381 h 1797050"/>
                  <a:gd name="connsiteX57" fmla="*/ 111126 w 2363788"/>
                  <a:gd name="connsiteY57" fmla="*/ 238125 h 1797050"/>
                  <a:gd name="connsiteX58" fmla="*/ 127794 w 2363788"/>
                  <a:gd name="connsiteY58" fmla="*/ 222250 h 1797050"/>
                  <a:gd name="connsiteX59" fmla="*/ 130969 w 2363788"/>
                  <a:gd name="connsiteY59" fmla="*/ 196057 h 1797050"/>
                  <a:gd name="connsiteX60" fmla="*/ 163513 w 2363788"/>
                  <a:gd name="connsiteY60" fmla="*/ 196850 h 1797050"/>
                  <a:gd name="connsiteX61" fmla="*/ 169863 w 2363788"/>
                  <a:gd name="connsiteY61" fmla="*/ 164306 h 1797050"/>
                  <a:gd name="connsiteX62" fmla="*/ 188913 w 2363788"/>
                  <a:gd name="connsiteY62" fmla="*/ 163513 h 1797050"/>
                  <a:gd name="connsiteX63" fmla="*/ 196057 w 2363788"/>
                  <a:gd name="connsiteY63" fmla="*/ 100806 h 1797050"/>
                  <a:gd name="connsiteX64" fmla="*/ 251619 w 2363788"/>
                  <a:gd name="connsiteY64" fmla="*/ 107950 h 1797050"/>
                  <a:gd name="connsiteX65" fmla="*/ 296863 w 2363788"/>
                  <a:gd name="connsiteY65" fmla="*/ 104775 h 1797050"/>
                  <a:gd name="connsiteX66" fmla="*/ 335757 w 2363788"/>
                  <a:gd name="connsiteY66" fmla="*/ 100807 h 1797050"/>
                  <a:gd name="connsiteX67" fmla="*/ 349251 w 2363788"/>
                  <a:gd name="connsiteY67" fmla="*/ 113507 h 1797050"/>
                  <a:gd name="connsiteX68" fmla="*/ 379412 w 2363788"/>
                  <a:gd name="connsiteY68" fmla="*/ 125413 h 1797050"/>
                  <a:gd name="connsiteX69" fmla="*/ 401638 w 2363788"/>
                  <a:gd name="connsiteY69" fmla="*/ 107950 h 1797050"/>
                  <a:gd name="connsiteX70" fmla="*/ 404813 w 2363788"/>
                  <a:gd name="connsiteY70" fmla="*/ 107950 h 1797050"/>
                  <a:gd name="connsiteX71" fmla="*/ 411163 w 2363788"/>
                  <a:gd name="connsiteY71" fmla="*/ 120650 h 1797050"/>
                  <a:gd name="connsiteX72" fmla="*/ 430213 w 2363788"/>
                  <a:gd name="connsiteY72" fmla="*/ 120650 h 1797050"/>
                  <a:gd name="connsiteX73" fmla="*/ 438151 w 2363788"/>
                  <a:gd name="connsiteY73" fmla="*/ 102394 h 1797050"/>
                  <a:gd name="connsiteX74" fmla="*/ 366713 w 2363788"/>
                  <a:gd name="connsiteY74" fmla="*/ 55563 h 1797050"/>
                  <a:gd name="connsiteX75" fmla="*/ 385763 w 2363788"/>
                  <a:gd name="connsiteY75" fmla="*/ 43656 h 1797050"/>
                  <a:gd name="connsiteX76" fmla="*/ 434976 w 2363788"/>
                  <a:gd name="connsiteY76" fmla="*/ 42862 h 1797050"/>
                  <a:gd name="connsiteX77" fmla="*/ 455613 w 2363788"/>
                  <a:gd name="connsiteY77" fmla="*/ 63500 h 1797050"/>
                  <a:gd name="connsiteX78" fmla="*/ 513557 w 2363788"/>
                  <a:gd name="connsiteY78" fmla="*/ 75406 h 1797050"/>
                  <a:gd name="connsiteX79" fmla="*/ 608013 w 2363788"/>
                  <a:gd name="connsiteY79" fmla="*/ 22225 h 1797050"/>
                  <a:gd name="connsiteX80" fmla="*/ 640557 w 2363788"/>
                  <a:gd name="connsiteY80" fmla="*/ 31750 h 1797050"/>
                  <a:gd name="connsiteX81" fmla="*/ 646113 w 2363788"/>
                  <a:gd name="connsiteY81" fmla="*/ 0 h 1797050"/>
                  <a:gd name="connsiteX82" fmla="*/ 716757 w 2363788"/>
                  <a:gd name="connsiteY82" fmla="*/ 5556 h 1797050"/>
                  <a:gd name="connsiteX83" fmla="*/ 725488 w 2363788"/>
                  <a:gd name="connsiteY83" fmla="*/ 31750 h 1797050"/>
                  <a:gd name="connsiteX84" fmla="*/ 752476 w 2363788"/>
                  <a:gd name="connsiteY84" fmla="*/ 63500 h 1797050"/>
                  <a:gd name="connsiteX85" fmla="*/ 767556 w 2363788"/>
                  <a:gd name="connsiteY85" fmla="*/ 44450 h 1797050"/>
                  <a:gd name="connsiteX86" fmla="*/ 808038 w 2363788"/>
                  <a:gd name="connsiteY86" fmla="*/ 41275 h 1797050"/>
                  <a:gd name="connsiteX87" fmla="*/ 827088 w 2363788"/>
                  <a:gd name="connsiteY87" fmla="*/ 34925 h 1797050"/>
                  <a:gd name="connsiteX88" fmla="*/ 846138 w 2363788"/>
                  <a:gd name="connsiteY88" fmla="*/ 6350 h 1797050"/>
                  <a:gd name="connsiteX89" fmla="*/ 889794 w 2363788"/>
                  <a:gd name="connsiteY89" fmla="*/ 12700 h 1797050"/>
                  <a:gd name="connsiteX90" fmla="*/ 902494 w 2363788"/>
                  <a:gd name="connsiteY90" fmla="*/ 83344 h 1797050"/>
                  <a:gd name="connsiteX91" fmla="*/ 954088 w 2363788"/>
                  <a:gd name="connsiteY91" fmla="*/ 123825 h 1797050"/>
                  <a:gd name="connsiteX92" fmla="*/ 998538 w 2363788"/>
                  <a:gd name="connsiteY92" fmla="*/ 203200 h 1797050"/>
                  <a:gd name="connsiteX93" fmla="*/ 1039020 w 2363788"/>
                  <a:gd name="connsiteY93" fmla="*/ 228600 h 1797050"/>
                  <a:gd name="connsiteX94" fmla="*/ 1075532 w 2363788"/>
                  <a:gd name="connsiteY94" fmla="*/ 230981 h 1797050"/>
                  <a:gd name="connsiteX95" fmla="*/ 1130830 w 2363788"/>
                  <a:gd name="connsiteY95" fmla="*/ 283633 h 1797050"/>
                  <a:gd name="connsiteX96" fmla="*/ 1171046 w 2363788"/>
                  <a:gd name="connsiteY96" fmla="*/ 281517 h 1797050"/>
                  <a:gd name="connsiteX97" fmla="*/ 1208088 w 2363788"/>
                  <a:gd name="connsiteY97" fmla="*/ 317500 h 1797050"/>
                  <a:gd name="connsiteX98" fmla="*/ 1208088 w 2363788"/>
                  <a:gd name="connsiteY98" fmla="*/ 346075 h 1797050"/>
                  <a:gd name="connsiteX99" fmla="*/ 1281113 w 2363788"/>
                  <a:gd name="connsiteY99" fmla="*/ 384175 h 1797050"/>
                  <a:gd name="connsiteX100" fmla="*/ 1303338 w 2363788"/>
                  <a:gd name="connsiteY100" fmla="*/ 416983 h 1797050"/>
                  <a:gd name="connsiteX101" fmla="*/ 1284288 w 2363788"/>
                  <a:gd name="connsiteY101" fmla="*/ 460375 h 1797050"/>
                  <a:gd name="connsiteX102" fmla="*/ 1338263 w 2363788"/>
                  <a:gd name="connsiteY102" fmla="*/ 504825 h 1797050"/>
                  <a:gd name="connsiteX103" fmla="*/ 1380332 w 2363788"/>
                  <a:gd name="connsiteY103" fmla="*/ 503238 h 1797050"/>
                  <a:gd name="connsiteX104" fmla="*/ 1404938 w 2363788"/>
                  <a:gd name="connsiteY104" fmla="*/ 530225 h 1797050"/>
                  <a:gd name="connsiteX105" fmla="*/ 1435895 w 2363788"/>
                  <a:gd name="connsiteY105" fmla="*/ 526475 h 1797050"/>
                  <a:gd name="connsiteX106" fmla="*/ 1470026 w 2363788"/>
                  <a:gd name="connsiteY106" fmla="*/ 548578 h 1797050"/>
                  <a:gd name="connsiteX107" fmla="*/ 1493838 w 2363788"/>
                  <a:gd name="connsiteY107" fmla="*/ 590550 h 1797050"/>
                  <a:gd name="connsiteX108" fmla="*/ 1481932 w 2363788"/>
                  <a:gd name="connsiteY108" fmla="*/ 612775 h 1797050"/>
                  <a:gd name="connsiteX109" fmla="*/ 1452563 w 2363788"/>
                  <a:gd name="connsiteY109" fmla="*/ 622300 h 1797050"/>
                  <a:gd name="connsiteX110" fmla="*/ 1512888 w 2363788"/>
                  <a:gd name="connsiteY110" fmla="*/ 638175 h 1797050"/>
                  <a:gd name="connsiteX111" fmla="*/ 1583532 w 2363788"/>
                  <a:gd name="connsiteY111" fmla="*/ 619919 h 1797050"/>
                  <a:gd name="connsiteX112" fmla="*/ 1624013 w 2363788"/>
                  <a:gd name="connsiteY112" fmla="*/ 613569 h 1797050"/>
                  <a:gd name="connsiteX113" fmla="*/ 1624807 w 2363788"/>
                  <a:gd name="connsiteY113" fmla="*/ 587375 h 1797050"/>
                  <a:gd name="connsiteX114" fmla="*/ 1643063 w 2363788"/>
                  <a:gd name="connsiteY114" fmla="*/ 593725 h 1797050"/>
                  <a:gd name="connsiteX115" fmla="*/ 1700213 w 2363788"/>
                  <a:gd name="connsiteY115" fmla="*/ 611981 h 1797050"/>
                  <a:gd name="connsiteX116" fmla="*/ 1705769 w 2363788"/>
                  <a:gd name="connsiteY116" fmla="*/ 575469 h 1797050"/>
                  <a:gd name="connsiteX117" fmla="*/ 1725613 w 2363788"/>
                  <a:gd name="connsiteY117" fmla="*/ 565150 h 1797050"/>
                  <a:gd name="connsiteX118" fmla="*/ 1804988 w 2363788"/>
                  <a:gd name="connsiteY118" fmla="*/ 508000 h 1797050"/>
                  <a:gd name="connsiteX119" fmla="*/ 1887538 w 2363788"/>
                  <a:gd name="connsiteY119" fmla="*/ 485775 h 1797050"/>
                  <a:gd name="connsiteX120" fmla="*/ 1954213 w 2363788"/>
                  <a:gd name="connsiteY120" fmla="*/ 415925 h 1797050"/>
                  <a:gd name="connsiteX121" fmla="*/ 1978819 w 2363788"/>
                  <a:gd name="connsiteY121" fmla="*/ 409575 h 1797050"/>
                  <a:gd name="connsiteX122" fmla="*/ 2008188 w 2363788"/>
                  <a:gd name="connsiteY122" fmla="*/ 396875 h 1797050"/>
                  <a:gd name="connsiteX123" fmla="*/ 2058194 w 2363788"/>
                  <a:gd name="connsiteY123" fmla="*/ 411956 h 1797050"/>
                  <a:gd name="connsiteX124" fmla="*/ 2079626 w 2363788"/>
                  <a:gd name="connsiteY124" fmla="*/ 452437 h 1797050"/>
                  <a:gd name="connsiteX125" fmla="*/ 2135188 w 2363788"/>
                  <a:gd name="connsiteY125" fmla="*/ 504825 h 1797050"/>
                  <a:gd name="connsiteX126" fmla="*/ 2196307 w 2363788"/>
                  <a:gd name="connsiteY126" fmla="*/ 536575 h 1797050"/>
                  <a:gd name="connsiteX127" fmla="*/ 2250282 w 2363788"/>
                  <a:gd name="connsiteY127" fmla="*/ 523081 h 1797050"/>
                  <a:gd name="connsiteX128" fmla="*/ 2267744 w 2363788"/>
                  <a:gd name="connsiteY128" fmla="*/ 531019 h 1797050"/>
                  <a:gd name="connsiteX129" fmla="*/ 2276475 w 2363788"/>
                  <a:gd name="connsiteY129" fmla="*/ 573881 h 1797050"/>
                  <a:gd name="connsiteX130" fmla="*/ 2325688 w 2363788"/>
                  <a:gd name="connsiteY130" fmla="*/ 606425 h 1797050"/>
                  <a:gd name="connsiteX131" fmla="*/ 2363788 w 2363788"/>
                  <a:gd name="connsiteY131" fmla="*/ 644525 h 1797050"/>
                  <a:gd name="connsiteX132" fmla="*/ 2312445 w 2363788"/>
                  <a:gd name="connsiteY132" fmla="*/ 772537 h 1797050"/>
                  <a:gd name="connsiteX133" fmla="*/ 2274888 w 2363788"/>
                  <a:gd name="connsiteY133" fmla="*/ 895350 h 1797050"/>
                  <a:gd name="connsiteX134" fmla="*/ 2249488 w 2363788"/>
                  <a:gd name="connsiteY134" fmla="*/ 949325 h 1797050"/>
                  <a:gd name="connsiteX135" fmla="*/ 2198688 w 2363788"/>
                  <a:gd name="connsiteY135" fmla="*/ 949325 h 1797050"/>
                  <a:gd name="connsiteX136" fmla="*/ 2176463 w 2363788"/>
                  <a:gd name="connsiteY136" fmla="*/ 993775 h 1797050"/>
                  <a:gd name="connsiteX137" fmla="*/ 2176463 w 2363788"/>
                  <a:gd name="connsiteY137" fmla="*/ 993775 h 1797050"/>
                  <a:gd name="connsiteX138" fmla="*/ 2182813 w 2363788"/>
                  <a:gd name="connsiteY138" fmla="*/ 1022350 h 1797050"/>
                  <a:gd name="connsiteX139" fmla="*/ 2147888 w 2363788"/>
                  <a:gd name="connsiteY139" fmla="*/ 1031875 h 1797050"/>
                  <a:gd name="connsiteX140" fmla="*/ 2097088 w 2363788"/>
                  <a:gd name="connsiteY140" fmla="*/ 1019175 h 1797050"/>
                  <a:gd name="connsiteX141" fmla="*/ 2103438 w 2363788"/>
                  <a:gd name="connsiteY141" fmla="*/ 1073150 h 1797050"/>
                  <a:gd name="connsiteX142" fmla="*/ 2116138 w 2363788"/>
                  <a:gd name="connsiteY142" fmla="*/ 1117600 h 1797050"/>
                  <a:gd name="connsiteX143" fmla="*/ 2052638 w 2363788"/>
                  <a:gd name="connsiteY143" fmla="*/ 1152525 h 1797050"/>
                  <a:gd name="connsiteX144" fmla="*/ 2068513 w 2363788"/>
                  <a:gd name="connsiteY144" fmla="*/ 1174750 h 1797050"/>
                  <a:gd name="connsiteX145" fmla="*/ 2049463 w 2363788"/>
                  <a:gd name="connsiteY145" fmla="*/ 1196975 h 1797050"/>
                  <a:gd name="connsiteX146" fmla="*/ 1970088 w 2363788"/>
                  <a:gd name="connsiteY146" fmla="*/ 1171575 h 1797050"/>
                  <a:gd name="connsiteX147" fmla="*/ 1944688 w 2363788"/>
                  <a:gd name="connsiteY147" fmla="*/ 1187450 h 1797050"/>
                  <a:gd name="connsiteX148" fmla="*/ 1909763 w 2363788"/>
                  <a:gd name="connsiteY148" fmla="*/ 1187450 h 1797050"/>
                  <a:gd name="connsiteX149" fmla="*/ 1909763 w 2363788"/>
                  <a:gd name="connsiteY149" fmla="*/ 1247775 h 1797050"/>
                  <a:gd name="connsiteX150" fmla="*/ 1925638 w 2363788"/>
                  <a:gd name="connsiteY150" fmla="*/ 1263650 h 1797050"/>
                  <a:gd name="connsiteX151" fmla="*/ 1935163 w 2363788"/>
                  <a:gd name="connsiteY151" fmla="*/ 1279525 h 1797050"/>
                  <a:gd name="connsiteX152" fmla="*/ 1944688 w 2363788"/>
                  <a:gd name="connsiteY152" fmla="*/ 1279525 h 1797050"/>
                  <a:gd name="connsiteX153" fmla="*/ 1935163 w 2363788"/>
                  <a:gd name="connsiteY153" fmla="*/ 1304925 h 1797050"/>
                  <a:gd name="connsiteX154" fmla="*/ 1954213 w 2363788"/>
                  <a:gd name="connsiteY154" fmla="*/ 1320800 h 1797050"/>
                  <a:gd name="connsiteX155" fmla="*/ 1951038 w 2363788"/>
                  <a:gd name="connsiteY155" fmla="*/ 1336675 h 1797050"/>
                  <a:gd name="connsiteX156" fmla="*/ 1906588 w 2363788"/>
                  <a:gd name="connsiteY156" fmla="*/ 1336675 h 1797050"/>
                  <a:gd name="connsiteX157" fmla="*/ 1903413 w 2363788"/>
                  <a:gd name="connsiteY157" fmla="*/ 1387475 h 1797050"/>
                  <a:gd name="connsiteX158" fmla="*/ 1903413 w 2363788"/>
                  <a:gd name="connsiteY158" fmla="*/ 1387475 h 1797050"/>
                  <a:gd name="connsiteX159" fmla="*/ 1903413 w 2363788"/>
                  <a:gd name="connsiteY159" fmla="*/ 1406525 h 1797050"/>
                  <a:gd name="connsiteX160" fmla="*/ 1938338 w 2363788"/>
                  <a:gd name="connsiteY160" fmla="*/ 1447800 h 1797050"/>
                  <a:gd name="connsiteX161" fmla="*/ 1992313 w 2363788"/>
                  <a:gd name="connsiteY161" fmla="*/ 1447800 h 1797050"/>
                  <a:gd name="connsiteX162" fmla="*/ 2062163 w 2363788"/>
                  <a:gd name="connsiteY162" fmla="*/ 1476375 h 1797050"/>
                  <a:gd name="connsiteX163" fmla="*/ 2062163 w 2363788"/>
                  <a:gd name="connsiteY163" fmla="*/ 1504950 h 1797050"/>
                  <a:gd name="connsiteX164" fmla="*/ 2036763 w 2363788"/>
                  <a:gd name="connsiteY164" fmla="*/ 1571625 h 1797050"/>
                  <a:gd name="connsiteX165" fmla="*/ 2065338 w 2363788"/>
                  <a:gd name="connsiteY165" fmla="*/ 1587500 h 1797050"/>
                  <a:gd name="connsiteX166" fmla="*/ 2106613 w 2363788"/>
                  <a:gd name="connsiteY166" fmla="*/ 1660525 h 1797050"/>
                  <a:gd name="connsiteX167" fmla="*/ 2055813 w 2363788"/>
                  <a:gd name="connsiteY167" fmla="*/ 1736725 h 1797050"/>
                  <a:gd name="connsiteX168" fmla="*/ 2030413 w 2363788"/>
                  <a:gd name="connsiteY168" fmla="*/ 1730375 h 1797050"/>
                  <a:gd name="connsiteX169" fmla="*/ 2008188 w 2363788"/>
                  <a:gd name="connsiteY169" fmla="*/ 1717675 h 1797050"/>
                  <a:gd name="connsiteX170" fmla="*/ 2001838 w 2363788"/>
                  <a:gd name="connsiteY170" fmla="*/ 1736725 h 1797050"/>
                  <a:gd name="connsiteX171" fmla="*/ 1960563 w 2363788"/>
                  <a:gd name="connsiteY171" fmla="*/ 1746250 h 1797050"/>
                  <a:gd name="connsiteX172" fmla="*/ 1954213 w 2363788"/>
                  <a:gd name="connsiteY172" fmla="*/ 1778000 h 1797050"/>
                  <a:gd name="connsiteX173" fmla="*/ 1903413 w 2363788"/>
                  <a:gd name="connsiteY173" fmla="*/ 1797050 h 1797050"/>
                  <a:gd name="connsiteX174" fmla="*/ 1881188 w 2363788"/>
                  <a:gd name="connsiteY174" fmla="*/ 1758950 h 1797050"/>
                  <a:gd name="connsiteX175" fmla="*/ 1843088 w 2363788"/>
                  <a:gd name="connsiteY175" fmla="*/ 1768475 h 1797050"/>
                  <a:gd name="connsiteX176" fmla="*/ 1846263 w 2363788"/>
                  <a:gd name="connsiteY176" fmla="*/ 1730375 h 1797050"/>
                  <a:gd name="connsiteX177" fmla="*/ 1827213 w 2363788"/>
                  <a:gd name="connsiteY177" fmla="*/ 1704975 h 1797050"/>
                  <a:gd name="connsiteX178" fmla="*/ 1862138 w 2363788"/>
                  <a:gd name="connsiteY178" fmla="*/ 1685925 h 1797050"/>
                  <a:gd name="connsiteX179" fmla="*/ 1804988 w 2363788"/>
                  <a:gd name="connsiteY179" fmla="*/ 1666875 h 1797050"/>
                  <a:gd name="connsiteX180" fmla="*/ 1792288 w 2363788"/>
                  <a:gd name="connsiteY180" fmla="*/ 1692275 h 1797050"/>
                  <a:gd name="connsiteX181" fmla="*/ 1747838 w 2363788"/>
                  <a:gd name="connsiteY181" fmla="*/ 1711325 h 1797050"/>
                  <a:gd name="connsiteX182" fmla="*/ 1741488 w 2363788"/>
                  <a:gd name="connsiteY182" fmla="*/ 1733550 h 1797050"/>
                  <a:gd name="connsiteX183" fmla="*/ 1725613 w 2363788"/>
                  <a:gd name="connsiteY183" fmla="*/ 1739900 h 1797050"/>
                  <a:gd name="connsiteX184" fmla="*/ 1703388 w 2363788"/>
                  <a:gd name="connsiteY184" fmla="*/ 1739900 h 1797050"/>
                  <a:gd name="connsiteX185" fmla="*/ 1716088 w 2363788"/>
                  <a:gd name="connsiteY185" fmla="*/ 1704975 h 1797050"/>
                  <a:gd name="connsiteX186" fmla="*/ 1741488 w 2363788"/>
                  <a:gd name="connsiteY186" fmla="*/ 1679575 h 1797050"/>
                  <a:gd name="connsiteX187" fmla="*/ 1731963 w 2363788"/>
                  <a:gd name="connsiteY187" fmla="*/ 1654175 h 1797050"/>
                  <a:gd name="connsiteX188" fmla="*/ 1709738 w 2363788"/>
                  <a:gd name="connsiteY188" fmla="*/ 1654175 h 1797050"/>
                  <a:gd name="connsiteX189" fmla="*/ 1697038 w 2363788"/>
                  <a:gd name="connsiteY189" fmla="*/ 1679575 h 1797050"/>
                  <a:gd name="connsiteX190" fmla="*/ 1665288 w 2363788"/>
                  <a:gd name="connsiteY190" fmla="*/ 1685925 h 1797050"/>
                  <a:gd name="connsiteX191" fmla="*/ 1630363 w 2363788"/>
                  <a:gd name="connsiteY191" fmla="*/ 1698625 h 1797050"/>
                  <a:gd name="connsiteX192" fmla="*/ 1601788 w 2363788"/>
                  <a:gd name="connsiteY192" fmla="*/ 1670050 h 1797050"/>
                  <a:gd name="connsiteX193" fmla="*/ 1598613 w 2363788"/>
                  <a:gd name="connsiteY193" fmla="*/ 1635125 h 1797050"/>
                  <a:gd name="connsiteX194" fmla="*/ 1570038 w 2363788"/>
                  <a:gd name="connsiteY194" fmla="*/ 1619250 h 1797050"/>
                  <a:gd name="connsiteX195" fmla="*/ 1560513 w 2363788"/>
                  <a:gd name="connsiteY195" fmla="*/ 1584325 h 1797050"/>
                  <a:gd name="connsiteX196" fmla="*/ 1519238 w 2363788"/>
                  <a:gd name="connsiteY196" fmla="*/ 1555750 h 1797050"/>
                  <a:gd name="connsiteX197" fmla="*/ 1500188 w 2363788"/>
                  <a:gd name="connsiteY197" fmla="*/ 1558925 h 1797050"/>
                  <a:gd name="connsiteX198" fmla="*/ 1468438 w 2363788"/>
                  <a:gd name="connsiteY198" fmla="*/ 1603375 h 1797050"/>
                  <a:gd name="connsiteX199" fmla="*/ 1420813 w 2363788"/>
                  <a:gd name="connsiteY199" fmla="*/ 1622425 h 1797050"/>
                  <a:gd name="connsiteX200" fmla="*/ 1395413 w 2363788"/>
                  <a:gd name="connsiteY200" fmla="*/ 1587500 h 1797050"/>
                  <a:gd name="connsiteX201" fmla="*/ 1370013 w 2363788"/>
                  <a:gd name="connsiteY201" fmla="*/ 1587500 h 1797050"/>
                  <a:gd name="connsiteX202" fmla="*/ 1271588 w 2363788"/>
                  <a:gd name="connsiteY202" fmla="*/ 1511300 h 1797050"/>
                  <a:gd name="connsiteX203" fmla="*/ 1277938 w 2363788"/>
                  <a:gd name="connsiteY203" fmla="*/ 1463675 h 1797050"/>
                  <a:gd name="connsiteX204" fmla="*/ 1239838 w 2363788"/>
                  <a:gd name="connsiteY204" fmla="*/ 1457325 h 1797050"/>
                  <a:gd name="connsiteX205" fmla="*/ 1223963 w 2363788"/>
                  <a:gd name="connsiteY205" fmla="*/ 1482725 h 1797050"/>
                  <a:gd name="connsiteX206" fmla="*/ 1189038 w 2363788"/>
                  <a:gd name="connsiteY206" fmla="*/ 1482725 h 1797050"/>
                  <a:gd name="connsiteX207" fmla="*/ 1141413 w 2363788"/>
                  <a:gd name="connsiteY207" fmla="*/ 1460500 h 1797050"/>
                  <a:gd name="connsiteX208" fmla="*/ 1093788 w 2363788"/>
                  <a:gd name="connsiteY208" fmla="*/ 1495425 h 1797050"/>
                  <a:gd name="connsiteX209" fmla="*/ 1100138 w 2363788"/>
                  <a:gd name="connsiteY209" fmla="*/ 1511300 h 1797050"/>
                  <a:gd name="connsiteX210" fmla="*/ 1081088 w 2363788"/>
                  <a:gd name="connsiteY210" fmla="*/ 1530350 h 1797050"/>
                  <a:gd name="connsiteX211" fmla="*/ 1036638 w 2363788"/>
                  <a:gd name="connsiteY211" fmla="*/ 1530350 h 1797050"/>
                  <a:gd name="connsiteX212" fmla="*/ 1008063 w 2363788"/>
                  <a:gd name="connsiteY212" fmla="*/ 1574800 h 1797050"/>
                  <a:gd name="connsiteX213" fmla="*/ 960438 w 2363788"/>
                  <a:gd name="connsiteY213" fmla="*/ 1571625 h 1797050"/>
                  <a:gd name="connsiteX214" fmla="*/ 954088 w 2363788"/>
                  <a:gd name="connsiteY214" fmla="*/ 1587500 h 1797050"/>
                  <a:gd name="connsiteX215" fmla="*/ 966788 w 2363788"/>
                  <a:gd name="connsiteY215" fmla="*/ 1670050 h 1797050"/>
                  <a:gd name="connsiteX216" fmla="*/ 941388 w 2363788"/>
                  <a:gd name="connsiteY216" fmla="*/ 1714500 h 1797050"/>
                  <a:gd name="connsiteX217" fmla="*/ 903288 w 2363788"/>
                  <a:gd name="connsiteY217" fmla="*/ 1720850 h 1797050"/>
                  <a:gd name="connsiteX218" fmla="*/ 900113 w 2363788"/>
                  <a:gd name="connsiteY218" fmla="*/ 1746250 h 1797050"/>
                  <a:gd name="connsiteX219" fmla="*/ 871538 w 2363788"/>
                  <a:gd name="connsiteY219" fmla="*/ 1746250 h 1797050"/>
                  <a:gd name="connsiteX220" fmla="*/ 855663 w 2363788"/>
                  <a:gd name="connsiteY220" fmla="*/ 1758950 h 1797050"/>
                  <a:gd name="connsiteX221" fmla="*/ 849313 w 2363788"/>
                  <a:gd name="connsiteY221" fmla="*/ 1771650 h 1797050"/>
                  <a:gd name="connsiteX222" fmla="*/ 830263 w 2363788"/>
                  <a:gd name="connsiteY222" fmla="*/ 1765300 h 1797050"/>
                  <a:gd name="connsiteX223" fmla="*/ 820738 w 2363788"/>
                  <a:gd name="connsiteY223" fmla="*/ 1752600 h 1797050"/>
                  <a:gd name="connsiteX224" fmla="*/ 792163 w 2363788"/>
                  <a:gd name="connsiteY224" fmla="*/ 1771650 h 1797050"/>
                  <a:gd name="connsiteX225" fmla="*/ 693738 w 2363788"/>
                  <a:gd name="connsiteY225" fmla="*/ 1701800 h 1797050"/>
                  <a:gd name="connsiteX226" fmla="*/ 652463 w 2363788"/>
                  <a:gd name="connsiteY226" fmla="*/ 1720850 h 1797050"/>
                  <a:gd name="connsiteX227" fmla="*/ 617538 w 2363788"/>
                  <a:gd name="connsiteY227" fmla="*/ 1685925 h 1797050"/>
                  <a:gd name="connsiteX228" fmla="*/ 582613 w 2363788"/>
                  <a:gd name="connsiteY228" fmla="*/ 1689100 h 1797050"/>
                  <a:gd name="connsiteX229" fmla="*/ 573088 w 2363788"/>
                  <a:gd name="connsiteY229" fmla="*/ 1609725 h 1797050"/>
                  <a:gd name="connsiteX230" fmla="*/ 525463 w 2363788"/>
                  <a:gd name="connsiteY230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96888 w 2363788"/>
                  <a:gd name="connsiteY2" fmla="*/ 1574800 h 1797050"/>
                  <a:gd name="connsiteX3" fmla="*/ 487363 w 2363788"/>
                  <a:gd name="connsiteY3" fmla="*/ 1584325 h 1797050"/>
                  <a:gd name="connsiteX4" fmla="*/ 465138 w 2363788"/>
                  <a:gd name="connsiteY4" fmla="*/ 1568450 h 1797050"/>
                  <a:gd name="connsiteX5" fmla="*/ 458788 w 2363788"/>
                  <a:gd name="connsiteY5" fmla="*/ 1558925 h 1797050"/>
                  <a:gd name="connsiteX6" fmla="*/ 439738 w 2363788"/>
                  <a:gd name="connsiteY6" fmla="*/ 1552575 h 1797050"/>
                  <a:gd name="connsiteX7" fmla="*/ 430213 w 2363788"/>
                  <a:gd name="connsiteY7" fmla="*/ 1549400 h 1797050"/>
                  <a:gd name="connsiteX8" fmla="*/ 420688 w 2363788"/>
                  <a:gd name="connsiteY8" fmla="*/ 1539875 h 1797050"/>
                  <a:gd name="connsiteX9" fmla="*/ 407988 w 2363788"/>
                  <a:gd name="connsiteY9" fmla="*/ 1530350 h 1797050"/>
                  <a:gd name="connsiteX10" fmla="*/ 363538 w 2363788"/>
                  <a:gd name="connsiteY10" fmla="*/ 1498600 h 1797050"/>
                  <a:gd name="connsiteX11" fmla="*/ 338138 w 2363788"/>
                  <a:gd name="connsiteY11" fmla="*/ 1490663 h 1797050"/>
                  <a:gd name="connsiteX12" fmla="*/ 300038 w 2363788"/>
                  <a:gd name="connsiteY12" fmla="*/ 1444625 h 1797050"/>
                  <a:gd name="connsiteX13" fmla="*/ 271463 w 2363788"/>
                  <a:gd name="connsiteY13" fmla="*/ 1444625 h 1797050"/>
                  <a:gd name="connsiteX14" fmla="*/ 271463 w 2363788"/>
                  <a:gd name="connsiteY14" fmla="*/ 1411287 h 1797050"/>
                  <a:gd name="connsiteX15" fmla="*/ 258763 w 2363788"/>
                  <a:gd name="connsiteY15" fmla="*/ 1387475 h 1797050"/>
                  <a:gd name="connsiteX16" fmla="*/ 258763 w 2363788"/>
                  <a:gd name="connsiteY16" fmla="*/ 1327150 h 1797050"/>
                  <a:gd name="connsiteX17" fmla="*/ 277813 w 2363788"/>
                  <a:gd name="connsiteY17" fmla="*/ 1209675 h 1797050"/>
                  <a:gd name="connsiteX18" fmla="*/ 258763 w 2363788"/>
                  <a:gd name="connsiteY18" fmla="*/ 1162050 h 1797050"/>
                  <a:gd name="connsiteX19" fmla="*/ 278607 w 2363788"/>
                  <a:gd name="connsiteY19" fmla="*/ 1121569 h 1797050"/>
                  <a:gd name="connsiteX20" fmla="*/ 258763 w 2363788"/>
                  <a:gd name="connsiteY20" fmla="*/ 1066800 h 1797050"/>
                  <a:gd name="connsiteX21" fmla="*/ 258763 w 2363788"/>
                  <a:gd name="connsiteY21" fmla="*/ 1025525 h 1797050"/>
                  <a:gd name="connsiteX22" fmla="*/ 227013 w 2363788"/>
                  <a:gd name="connsiteY22" fmla="*/ 984250 h 1797050"/>
                  <a:gd name="connsiteX23" fmla="*/ 246063 w 2363788"/>
                  <a:gd name="connsiteY23" fmla="*/ 949325 h 1797050"/>
                  <a:gd name="connsiteX24" fmla="*/ 246063 w 2363788"/>
                  <a:gd name="connsiteY24" fmla="*/ 911225 h 1797050"/>
                  <a:gd name="connsiteX25" fmla="*/ 284163 w 2363788"/>
                  <a:gd name="connsiteY25" fmla="*/ 897731 h 1797050"/>
                  <a:gd name="connsiteX26" fmla="*/ 328613 w 2363788"/>
                  <a:gd name="connsiteY26" fmla="*/ 904081 h 1797050"/>
                  <a:gd name="connsiteX27" fmla="*/ 334963 w 2363788"/>
                  <a:gd name="connsiteY27" fmla="*/ 849313 h 1797050"/>
                  <a:gd name="connsiteX28" fmla="*/ 354013 w 2363788"/>
                  <a:gd name="connsiteY28" fmla="*/ 812800 h 1797050"/>
                  <a:gd name="connsiteX29" fmla="*/ 404812 w 2363788"/>
                  <a:gd name="connsiteY29" fmla="*/ 819150 h 1797050"/>
                  <a:gd name="connsiteX30" fmla="*/ 442913 w 2363788"/>
                  <a:gd name="connsiteY30" fmla="*/ 784225 h 1797050"/>
                  <a:gd name="connsiteX31" fmla="*/ 442913 w 2363788"/>
                  <a:gd name="connsiteY31" fmla="*/ 733425 h 1797050"/>
                  <a:gd name="connsiteX32" fmla="*/ 472282 w 2363788"/>
                  <a:gd name="connsiteY32" fmla="*/ 700881 h 1797050"/>
                  <a:gd name="connsiteX33" fmla="*/ 420688 w 2363788"/>
                  <a:gd name="connsiteY33" fmla="*/ 682625 h 1797050"/>
                  <a:gd name="connsiteX34" fmla="*/ 391319 w 2363788"/>
                  <a:gd name="connsiteY34" fmla="*/ 654844 h 1797050"/>
                  <a:gd name="connsiteX35" fmla="*/ 374650 w 2363788"/>
                  <a:gd name="connsiteY35" fmla="*/ 668337 h 1797050"/>
                  <a:gd name="connsiteX36" fmla="*/ 342901 w 2363788"/>
                  <a:gd name="connsiteY36" fmla="*/ 663575 h 1797050"/>
                  <a:gd name="connsiteX37" fmla="*/ 354013 w 2363788"/>
                  <a:gd name="connsiteY37" fmla="*/ 628650 h 1797050"/>
                  <a:gd name="connsiteX38" fmla="*/ 341313 w 2363788"/>
                  <a:gd name="connsiteY38" fmla="*/ 600075 h 1797050"/>
                  <a:gd name="connsiteX39" fmla="*/ 367507 w 2363788"/>
                  <a:gd name="connsiteY39" fmla="*/ 585788 h 1797050"/>
                  <a:gd name="connsiteX40" fmla="*/ 373063 w 2363788"/>
                  <a:gd name="connsiteY40" fmla="*/ 561975 h 1797050"/>
                  <a:gd name="connsiteX41" fmla="*/ 334420 w 2363788"/>
                  <a:gd name="connsiteY41" fmla="*/ 548699 h 1797050"/>
                  <a:gd name="connsiteX42" fmla="*/ 265113 w 2363788"/>
                  <a:gd name="connsiteY42" fmla="*/ 535781 h 1797050"/>
                  <a:gd name="connsiteX43" fmla="*/ 223838 w 2363788"/>
                  <a:gd name="connsiteY43" fmla="*/ 511969 h 1797050"/>
                  <a:gd name="connsiteX44" fmla="*/ 182563 w 2363788"/>
                  <a:gd name="connsiteY44" fmla="*/ 473869 h 1797050"/>
                  <a:gd name="connsiteX45" fmla="*/ 177800 w 2363788"/>
                  <a:gd name="connsiteY45" fmla="*/ 415131 h 1797050"/>
                  <a:gd name="connsiteX46" fmla="*/ 128588 w 2363788"/>
                  <a:gd name="connsiteY46" fmla="*/ 415925 h 1797050"/>
                  <a:gd name="connsiteX47" fmla="*/ 92869 w 2363788"/>
                  <a:gd name="connsiteY47" fmla="*/ 403225 h 1797050"/>
                  <a:gd name="connsiteX48" fmla="*/ 77788 w 2363788"/>
                  <a:gd name="connsiteY48" fmla="*/ 422275 h 1797050"/>
                  <a:gd name="connsiteX49" fmla="*/ 39688 w 2363788"/>
                  <a:gd name="connsiteY49" fmla="*/ 420688 h 1797050"/>
                  <a:gd name="connsiteX50" fmla="*/ 0 w 2363788"/>
                  <a:gd name="connsiteY50" fmla="*/ 381794 h 1797050"/>
                  <a:gd name="connsiteX51" fmla="*/ 33338 w 2363788"/>
                  <a:gd name="connsiteY51" fmla="*/ 350838 h 1797050"/>
                  <a:gd name="connsiteX52" fmla="*/ 14288 w 2363788"/>
                  <a:gd name="connsiteY52" fmla="*/ 339725 h 1797050"/>
                  <a:gd name="connsiteX53" fmla="*/ 14288 w 2363788"/>
                  <a:gd name="connsiteY53" fmla="*/ 304800 h 1797050"/>
                  <a:gd name="connsiteX54" fmla="*/ 39688 w 2363788"/>
                  <a:gd name="connsiteY54" fmla="*/ 294481 h 1797050"/>
                  <a:gd name="connsiteX55" fmla="*/ 25400 w 2363788"/>
                  <a:gd name="connsiteY55" fmla="*/ 259556 h 1797050"/>
                  <a:gd name="connsiteX56" fmla="*/ 65883 w 2363788"/>
                  <a:gd name="connsiteY56" fmla="*/ 256381 h 1797050"/>
                  <a:gd name="connsiteX57" fmla="*/ 111126 w 2363788"/>
                  <a:gd name="connsiteY57" fmla="*/ 238125 h 1797050"/>
                  <a:gd name="connsiteX58" fmla="*/ 127794 w 2363788"/>
                  <a:gd name="connsiteY58" fmla="*/ 222250 h 1797050"/>
                  <a:gd name="connsiteX59" fmla="*/ 130969 w 2363788"/>
                  <a:gd name="connsiteY59" fmla="*/ 196057 h 1797050"/>
                  <a:gd name="connsiteX60" fmla="*/ 163513 w 2363788"/>
                  <a:gd name="connsiteY60" fmla="*/ 196850 h 1797050"/>
                  <a:gd name="connsiteX61" fmla="*/ 169863 w 2363788"/>
                  <a:gd name="connsiteY61" fmla="*/ 164306 h 1797050"/>
                  <a:gd name="connsiteX62" fmla="*/ 188913 w 2363788"/>
                  <a:gd name="connsiteY62" fmla="*/ 163513 h 1797050"/>
                  <a:gd name="connsiteX63" fmla="*/ 196057 w 2363788"/>
                  <a:gd name="connsiteY63" fmla="*/ 100806 h 1797050"/>
                  <a:gd name="connsiteX64" fmla="*/ 251619 w 2363788"/>
                  <a:gd name="connsiteY64" fmla="*/ 107950 h 1797050"/>
                  <a:gd name="connsiteX65" fmla="*/ 296863 w 2363788"/>
                  <a:gd name="connsiteY65" fmla="*/ 104775 h 1797050"/>
                  <a:gd name="connsiteX66" fmla="*/ 335757 w 2363788"/>
                  <a:gd name="connsiteY66" fmla="*/ 100807 h 1797050"/>
                  <a:gd name="connsiteX67" fmla="*/ 349251 w 2363788"/>
                  <a:gd name="connsiteY67" fmla="*/ 113507 h 1797050"/>
                  <a:gd name="connsiteX68" fmla="*/ 379412 w 2363788"/>
                  <a:gd name="connsiteY68" fmla="*/ 125413 h 1797050"/>
                  <a:gd name="connsiteX69" fmla="*/ 401638 w 2363788"/>
                  <a:gd name="connsiteY69" fmla="*/ 107950 h 1797050"/>
                  <a:gd name="connsiteX70" fmla="*/ 404813 w 2363788"/>
                  <a:gd name="connsiteY70" fmla="*/ 107950 h 1797050"/>
                  <a:gd name="connsiteX71" fmla="*/ 411163 w 2363788"/>
                  <a:gd name="connsiteY71" fmla="*/ 120650 h 1797050"/>
                  <a:gd name="connsiteX72" fmla="*/ 430213 w 2363788"/>
                  <a:gd name="connsiteY72" fmla="*/ 120650 h 1797050"/>
                  <a:gd name="connsiteX73" fmla="*/ 438151 w 2363788"/>
                  <a:gd name="connsiteY73" fmla="*/ 102394 h 1797050"/>
                  <a:gd name="connsiteX74" fmla="*/ 366713 w 2363788"/>
                  <a:gd name="connsiteY74" fmla="*/ 55563 h 1797050"/>
                  <a:gd name="connsiteX75" fmla="*/ 385763 w 2363788"/>
                  <a:gd name="connsiteY75" fmla="*/ 43656 h 1797050"/>
                  <a:gd name="connsiteX76" fmla="*/ 434976 w 2363788"/>
                  <a:gd name="connsiteY76" fmla="*/ 42862 h 1797050"/>
                  <a:gd name="connsiteX77" fmla="*/ 455613 w 2363788"/>
                  <a:gd name="connsiteY77" fmla="*/ 63500 h 1797050"/>
                  <a:gd name="connsiteX78" fmla="*/ 513557 w 2363788"/>
                  <a:gd name="connsiteY78" fmla="*/ 75406 h 1797050"/>
                  <a:gd name="connsiteX79" fmla="*/ 608013 w 2363788"/>
                  <a:gd name="connsiteY79" fmla="*/ 22225 h 1797050"/>
                  <a:gd name="connsiteX80" fmla="*/ 640557 w 2363788"/>
                  <a:gd name="connsiteY80" fmla="*/ 31750 h 1797050"/>
                  <a:gd name="connsiteX81" fmla="*/ 646113 w 2363788"/>
                  <a:gd name="connsiteY81" fmla="*/ 0 h 1797050"/>
                  <a:gd name="connsiteX82" fmla="*/ 716757 w 2363788"/>
                  <a:gd name="connsiteY82" fmla="*/ 5556 h 1797050"/>
                  <a:gd name="connsiteX83" fmla="*/ 725488 w 2363788"/>
                  <a:gd name="connsiteY83" fmla="*/ 31750 h 1797050"/>
                  <a:gd name="connsiteX84" fmla="*/ 752476 w 2363788"/>
                  <a:gd name="connsiteY84" fmla="*/ 63500 h 1797050"/>
                  <a:gd name="connsiteX85" fmla="*/ 767556 w 2363788"/>
                  <a:gd name="connsiteY85" fmla="*/ 44450 h 1797050"/>
                  <a:gd name="connsiteX86" fmla="*/ 808038 w 2363788"/>
                  <a:gd name="connsiteY86" fmla="*/ 41275 h 1797050"/>
                  <a:gd name="connsiteX87" fmla="*/ 827088 w 2363788"/>
                  <a:gd name="connsiteY87" fmla="*/ 34925 h 1797050"/>
                  <a:gd name="connsiteX88" fmla="*/ 846138 w 2363788"/>
                  <a:gd name="connsiteY88" fmla="*/ 6350 h 1797050"/>
                  <a:gd name="connsiteX89" fmla="*/ 889794 w 2363788"/>
                  <a:gd name="connsiteY89" fmla="*/ 12700 h 1797050"/>
                  <a:gd name="connsiteX90" fmla="*/ 902494 w 2363788"/>
                  <a:gd name="connsiteY90" fmla="*/ 83344 h 1797050"/>
                  <a:gd name="connsiteX91" fmla="*/ 954088 w 2363788"/>
                  <a:gd name="connsiteY91" fmla="*/ 123825 h 1797050"/>
                  <a:gd name="connsiteX92" fmla="*/ 998538 w 2363788"/>
                  <a:gd name="connsiteY92" fmla="*/ 203200 h 1797050"/>
                  <a:gd name="connsiteX93" fmla="*/ 1039020 w 2363788"/>
                  <a:gd name="connsiteY93" fmla="*/ 228600 h 1797050"/>
                  <a:gd name="connsiteX94" fmla="*/ 1075532 w 2363788"/>
                  <a:gd name="connsiteY94" fmla="*/ 230981 h 1797050"/>
                  <a:gd name="connsiteX95" fmla="*/ 1130830 w 2363788"/>
                  <a:gd name="connsiteY95" fmla="*/ 283633 h 1797050"/>
                  <a:gd name="connsiteX96" fmla="*/ 1171046 w 2363788"/>
                  <a:gd name="connsiteY96" fmla="*/ 281517 h 1797050"/>
                  <a:gd name="connsiteX97" fmla="*/ 1208088 w 2363788"/>
                  <a:gd name="connsiteY97" fmla="*/ 317500 h 1797050"/>
                  <a:gd name="connsiteX98" fmla="*/ 1208088 w 2363788"/>
                  <a:gd name="connsiteY98" fmla="*/ 346075 h 1797050"/>
                  <a:gd name="connsiteX99" fmla="*/ 1281113 w 2363788"/>
                  <a:gd name="connsiteY99" fmla="*/ 384175 h 1797050"/>
                  <a:gd name="connsiteX100" fmla="*/ 1303338 w 2363788"/>
                  <a:gd name="connsiteY100" fmla="*/ 416983 h 1797050"/>
                  <a:gd name="connsiteX101" fmla="*/ 1284288 w 2363788"/>
                  <a:gd name="connsiteY101" fmla="*/ 460375 h 1797050"/>
                  <a:gd name="connsiteX102" fmla="*/ 1338263 w 2363788"/>
                  <a:gd name="connsiteY102" fmla="*/ 504825 h 1797050"/>
                  <a:gd name="connsiteX103" fmla="*/ 1380332 w 2363788"/>
                  <a:gd name="connsiteY103" fmla="*/ 503238 h 1797050"/>
                  <a:gd name="connsiteX104" fmla="*/ 1404938 w 2363788"/>
                  <a:gd name="connsiteY104" fmla="*/ 530225 h 1797050"/>
                  <a:gd name="connsiteX105" fmla="*/ 1435895 w 2363788"/>
                  <a:gd name="connsiteY105" fmla="*/ 526475 h 1797050"/>
                  <a:gd name="connsiteX106" fmla="*/ 1470026 w 2363788"/>
                  <a:gd name="connsiteY106" fmla="*/ 548578 h 1797050"/>
                  <a:gd name="connsiteX107" fmla="*/ 1493838 w 2363788"/>
                  <a:gd name="connsiteY107" fmla="*/ 590550 h 1797050"/>
                  <a:gd name="connsiteX108" fmla="*/ 1481932 w 2363788"/>
                  <a:gd name="connsiteY108" fmla="*/ 612775 h 1797050"/>
                  <a:gd name="connsiteX109" fmla="*/ 1452563 w 2363788"/>
                  <a:gd name="connsiteY109" fmla="*/ 622300 h 1797050"/>
                  <a:gd name="connsiteX110" fmla="*/ 1512888 w 2363788"/>
                  <a:gd name="connsiteY110" fmla="*/ 638175 h 1797050"/>
                  <a:gd name="connsiteX111" fmla="*/ 1583532 w 2363788"/>
                  <a:gd name="connsiteY111" fmla="*/ 619919 h 1797050"/>
                  <a:gd name="connsiteX112" fmla="*/ 1624013 w 2363788"/>
                  <a:gd name="connsiteY112" fmla="*/ 613569 h 1797050"/>
                  <a:gd name="connsiteX113" fmla="*/ 1624807 w 2363788"/>
                  <a:gd name="connsiteY113" fmla="*/ 587375 h 1797050"/>
                  <a:gd name="connsiteX114" fmla="*/ 1643063 w 2363788"/>
                  <a:gd name="connsiteY114" fmla="*/ 593725 h 1797050"/>
                  <a:gd name="connsiteX115" fmla="*/ 1700213 w 2363788"/>
                  <a:gd name="connsiteY115" fmla="*/ 611981 h 1797050"/>
                  <a:gd name="connsiteX116" fmla="*/ 1705769 w 2363788"/>
                  <a:gd name="connsiteY116" fmla="*/ 575469 h 1797050"/>
                  <a:gd name="connsiteX117" fmla="*/ 1725613 w 2363788"/>
                  <a:gd name="connsiteY117" fmla="*/ 565150 h 1797050"/>
                  <a:gd name="connsiteX118" fmla="*/ 1804988 w 2363788"/>
                  <a:gd name="connsiteY118" fmla="*/ 508000 h 1797050"/>
                  <a:gd name="connsiteX119" fmla="*/ 1887538 w 2363788"/>
                  <a:gd name="connsiteY119" fmla="*/ 485775 h 1797050"/>
                  <a:gd name="connsiteX120" fmla="*/ 1954213 w 2363788"/>
                  <a:gd name="connsiteY120" fmla="*/ 415925 h 1797050"/>
                  <a:gd name="connsiteX121" fmla="*/ 1978819 w 2363788"/>
                  <a:gd name="connsiteY121" fmla="*/ 409575 h 1797050"/>
                  <a:gd name="connsiteX122" fmla="*/ 2008188 w 2363788"/>
                  <a:gd name="connsiteY122" fmla="*/ 396875 h 1797050"/>
                  <a:gd name="connsiteX123" fmla="*/ 2058194 w 2363788"/>
                  <a:gd name="connsiteY123" fmla="*/ 411956 h 1797050"/>
                  <a:gd name="connsiteX124" fmla="*/ 2079626 w 2363788"/>
                  <a:gd name="connsiteY124" fmla="*/ 452437 h 1797050"/>
                  <a:gd name="connsiteX125" fmla="*/ 2135188 w 2363788"/>
                  <a:gd name="connsiteY125" fmla="*/ 504825 h 1797050"/>
                  <a:gd name="connsiteX126" fmla="*/ 2196307 w 2363788"/>
                  <a:gd name="connsiteY126" fmla="*/ 536575 h 1797050"/>
                  <a:gd name="connsiteX127" fmla="*/ 2250282 w 2363788"/>
                  <a:gd name="connsiteY127" fmla="*/ 523081 h 1797050"/>
                  <a:gd name="connsiteX128" fmla="*/ 2267744 w 2363788"/>
                  <a:gd name="connsiteY128" fmla="*/ 531019 h 1797050"/>
                  <a:gd name="connsiteX129" fmla="*/ 2276475 w 2363788"/>
                  <a:gd name="connsiteY129" fmla="*/ 573881 h 1797050"/>
                  <a:gd name="connsiteX130" fmla="*/ 2325688 w 2363788"/>
                  <a:gd name="connsiteY130" fmla="*/ 606425 h 1797050"/>
                  <a:gd name="connsiteX131" fmla="*/ 2363788 w 2363788"/>
                  <a:gd name="connsiteY131" fmla="*/ 644525 h 1797050"/>
                  <a:gd name="connsiteX132" fmla="*/ 2312445 w 2363788"/>
                  <a:gd name="connsiteY132" fmla="*/ 772537 h 1797050"/>
                  <a:gd name="connsiteX133" fmla="*/ 2274888 w 2363788"/>
                  <a:gd name="connsiteY133" fmla="*/ 895350 h 1797050"/>
                  <a:gd name="connsiteX134" fmla="*/ 2249488 w 2363788"/>
                  <a:gd name="connsiteY134" fmla="*/ 949325 h 1797050"/>
                  <a:gd name="connsiteX135" fmla="*/ 2198688 w 2363788"/>
                  <a:gd name="connsiteY135" fmla="*/ 949325 h 1797050"/>
                  <a:gd name="connsiteX136" fmla="*/ 2176463 w 2363788"/>
                  <a:gd name="connsiteY136" fmla="*/ 993775 h 1797050"/>
                  <a:gd name="connsiteX137" fmla="*/ 2176463 w 2363788"/>
                  <a:gd name="connsiteY137" fmla="*/ 993775 h 1797050"/>
                  <a:gd name="connsiteX138" fmla="*/ 2182813 w 2363788"/>
                  <a:gd name="connsiteY138" fmla="*/ 1022350 h 1797050"/>
                  <a:gd name="connsiteX139" fmla="*/ 2147888 w 2363788"/>
                  <a:gd name="connsiteY139" fmla="*/ 1031875 h 1797050"/>
                  <a:gd name="connsiteX140" fmla="*/ 2097088 w 2363788"/>
                  <a:gd name="connsiteY140" fmla="*/ 1019175 h 1797050"/>
                  <a:gd name="connsiteX141" fmla="*/ 2103438 w 2363788"/>
                  <a:gd name="connsiteY141" fmla="*/ 1073150 h 1797050"/>
                  <a:gd name="connsiteX142" fmla="*/ 2116138 w 2363788"/>
                  <a:gd name="connsiteY142" fmla="*/ 1117600 h 1797050"/>
                  <a:gd name="connsiteX143" fmla="*/ 2052638 w 2363788"/>
                  <a:gd name="connsiteY143" fmla="*/ 1152525 h 1797050"/>
                  <a:gd name="connsiteX144" fmla="*/ 2068513 w 2363788"/>
                  <a:gd name="connsiteY144" fmla="*/ 1174750 h 1797050"/>
                  <a:gd name="connsiteX145" fmla="*/ 2049463 w 2363788"/>
                  <a:gd name="connsiteY145" fmla="*/ 1196975 h 1797050"/>
                  <a:gd name="connsiteX146" fmla="*/ 1970088 w 2363788"/>
                  <a:gd name="connsiteY146" fmla="*/ 1171575 h 1797050"/>
                  <a:gd name="connsiteX147" fmla="*/ 1944688 w 2363788"/>
                  <a:gd name="connsiteY147" fmla="*/ 1187450 h 1797050"/>
                  <a:gd name="connsiteX148" fmla="*/ 1909763 w 2363788"/>
                  <a:gd name="connsiteY148" fmla="*/ 1187450 h 1797050"/>
                  <a:gd name="connsiteX149" fmla="*/ 1909763 w 2363788"/>
                  <a:gd name="connsiteY149" fmla="*/ 1247775 h 1797050"/>
                  <a:gd name="connsiteX150" fmla="*/ 1925638 w 2363788"/>
                  <a:gd name="connsiteY150" fmla="*/ 1263650 h 1797050"/>
                  <a:gd name="connsiteX151" fmla="*/ 1935163 w 2363788"/>
                  <a:gd name="connsiteY151" fmla="*/ 1279525 h 1797050"/>
                  <a:gd name="connsiteX152" fmla="*/ 1944688 w 2363788"/>
                  <a:gd name="connsiteY152" fmla="*/ 1279525 h 1797050"/>
                  <a:gd name="connsiteX153" fmla="*/ 1935163 w 2363788"/>
                  <a:gd name="connsiteY153" fmla="*/ 1304925 h 1797050"/>
                  <a:gd name="connsiteX154" fmla="*/ 1954213 w 2363788"/>
                  <a:gd name="connsiteY154" fmla="*/ 1320800 h 1797050"/>
                  <a:gd name="connsiteX155" fmla="*/ 1951038 w 2363788"/>
                  <a:gd name="connsiteY155" fmla="*/ 1336675 h 1797050"/>
                  <a:gd name="connsiteX156" fmla="*/ 1906588 w 2363788"/>
                  <a:gd name="connsiteY156" fmla="*/ 1336675 h 1797050"/>
                  <a:gd name="connsiteX157" fmla="*/ 1903413 w 2363788"/>
                  <a:gd name="connsiteY157" fmla="*/ 1387475 h 1797050"/>
                  <a:gd name="connsiteX158" fmla="*/ 1903413 w 2363788"/>
                  <a:gd name="connsiteY158" fmla="*/ 1387475 h 1797050"/>
                  <a:gd name="connsiteX159" fmla="*/ 1903413 w 2363788"/>
                  <a:gd name="connsiteY159" fmla="*/ 1406525 h 1797050"/>
                  <a:gd name="connsiteX160" fmla="*/ 1938338 w 2363788"/>
                  <a:gd name="connsiteY160" fmla="*/ 1447800 h 1797050"/>
                  <a:gd name="connsiteX161" fmla="*/ 1992313 w 2363788"/>
                  <a:gd name="connsiteY161" fmla="*/ 1447800 h 1797050"/>
                  <a:gd name="connsiteX162" fmla="*/ 2062163 w 2363788"/>
                  <a:gd name="connsiteY162" fmla="*/ 1476375 h 1797050"/>
                  <a:gd name="connsiteX163" fmla="*/ 2062163 w 2363788"/>
                  <a:gd name="connsiteY163" fmla="*/ 1504950 h 1797050"/>
                  <a:gd name="connsiteX164" fmla="*/ 2036763 w 2363788"/>
                  <a:gd name="connsiteY164" fmla="*/ 1571625 h 1797050"/>
                  <a:gd name="connsiteX165" fmla="*/ 2065338 w 2363788"/>
                  <a:gd name="connsiteY165" fmla="*/ 1587500 h 1797050"/>
                  <a:gd name="connsiteX166" fmla="*/ 2106613 w 2363788"/>
                  <a:gd name="connsiteY166" fmla="*/ 1660525 h 1797050"/>
                  <a:gd name="connsiteX167" fmla="*/ 2055813 w 2363788"/>
                  <a:gd name="connsiteY167" fmla="*/ 1736725 h 1797050"/>
                  <a:gd name="connsiteX168" fmla="*/ 2030413 w 2363788"/>
                  <a:gd name="connsiteY168" fmla="*/ 1730375 h 1797050"/>
                  <a:gd name="connsiteX169" fmla="*/ 2008188 w 2363788"/>
                  <a:gd name="connsiteY169" fmla="*/ 1717675 h 1797050"/>
                  <a:gd name="connsiteX170" fmla="*/ 2001838 w 2363788"/>
                  <a:gd name="connsiteY170" fmla="*/ 1736725 h 1797050"/>
                  <a:gd name="connsiteX171" fmla="*/ 1960563 w 2363788"/>
                  <a:gd name="connsiteY171" fmla="*/ 1746250 h 1797050"/>
                  <a:gd name="connsiteX172" fmla="*/ 1954213 w 2363788"/>
                  <a:gd name="connsiteY172" fmla="*/ 1778000 h 1797050"/>
                  <a:gd name="connsiteX173" fmla="*/ 1903413 w 2363788"/>
                  <a:gd name="connsiteY173" fmla="*/ 1797050 h 1797050"/>
                  <a:gd name="connsiteX174" fmla="*/ 1881188 w 2363788"/>
                  <a:gd name="connsiteY174" fmla="*/ 1758950 h 1797050"/>
                  <a:gd name="connsiteX175" fmla="*/ 1843088 w 2363788"/>
                  <a:gd name="connsiteY175" fmla="*/ 1768475 h 1797050"/>
                  <a:gd name="connsiteX176" fmla="*/ 1846263 w 2363788"/>
                  <a:gd name="connsiteY176" fmla="*/ 1730375 h 1797050"/>
                  <a:gd name="connsiteX177" fmla="*/ 1827213 w 2363788"/>
                  <a:gd name="connsiteY177" fmla="*/ 1704975 h 1797050"/>
                  <a:gd name="connsiteX178" fmla="*/ 1862138 w 2363788"/>
                  <a:gd name="connsiteY178" fmla="*/ 1685925 h 1797050"/>
                  <a:gd name="connsiteX179" fmla="*/ 1804988 w 2363788"/>
                  <a:gd name="connsiteY179" fmla="*/ 1666875 h 1797050"/>
                  <a:gd name="connsiteX180" fmla="*/ 1792288 w 2363788"/>
                  <a:gd name="connsiteY180" fmla="*/ 1692275 h 1797050"/>
                  <a:gd name="connsiteX181" fmla="*/ 1747838 w 2363788"/>
                  <a:gd name="connsiteY181" fmla="*/ 1711325 h 1797050"/>
                  <a:gd name="connsiteX182" fmla="*/ 1741488 w 2363788"/>
                  <a:gd name="connsiteY182" fmla="*/ 1733550 h 1797050"/>
                  <a:gd name="connsiteX183" fmla="*/ 1725613 w 2363788"/>
                  <a:gd name="connsiteY183" fmla="*/ 1739900 h 1797050"/>
                  <a:gd name="connsiteX184" fmla="*/ 1703388 w 2363788"/>
                  <a:gd name="connsiteY184" fmla="*/ 1739900 h 1797050"/>
                  <a:gd name="connsiteX185" fmla="*/ 1716088 w 2363788"/>
                  <a:gd name="connsiteY185" fmla="*/ 1704975 h 1797050"/>
                  <a:gd name="connsiteX186" fmla="*/ 1741488 w 2363788"/>
                  <a:gd name="connsiteY186" fmla="*/ 1679575 h 1797050"/>
                  <a:gd name="connsiteX187" fmla="*/ 1731963 w 2363788"/>
                  <a:gd name="connsiteY187" fmla="*/ 1654175 h 1797050"/>
                  <a:gd name="connsiteX188" fmla="*/ 1709738 w 2363788"/>
                  <a:gd name="connsiteY188" fmla="*/ 1654175 h 1797050"/>
                  <a:gd name="connsiteX189" fmla="*/ 1697038 w 2363788"/>
                  <a:gd name="connsiteY189" fmla="*/ 1679575 h 1797050"/>
                  <a:gd name="connsiteX190" fmla="*/ 1665288 w 2363788"/>
                  <a:gd name="connsiteY190" fmla="*/ 1685925 h 1797050"/>
                  <a:gd name="connsiteX191" fmla="*/ 1630363 w 2363788"/>
                  <a:gd name="connsiteY191" fmla="*/ 1698625 h 1797050"/>
                  <a:gd name="connsiteX192" fmla="*/ 1601788 w 2363788"/>
                  <a:gd name="connsiteY192" fmla="*/ 1670050 h 1797050"/>
                  <a:gd name="connsiteX193" fmla="*/ 1598613 w 2363788"/>
                  <a:gd name="connsiteY193" fmla="*/ 1635125 h 1797050"/>
                  <a:gd name="connsiteX194" fmla="*/ 1570038 w 2363788"/>
                  <a:gd name="connsiteY194" fmla="*/ 1619250 h 1797050"/>
                  <a:gd name="connsiteX195" fmla="*/ 1560513 w 2363788"/>
                  <a:gd name="connsiteY195" fmla="*/ 1584325 h 1797050"/>
                  <a:gd name="connsiteX196" fmla="*/ 1519238 w 2363788"/>
                  <a:gd name="connsiteY196" fmla="*/ 1555750 h 1797050"/>
                  <a:gd name="connsiteX197" fmla="*/ 1500188 w 2363788"/>
                  <a:gd name="connsiteY197" fmla="*/ 1558925 h 1797050"/>
                  <a:gd name="connsiteX198" fmla="*/ 1468438 w 2363788"/>
                  <a:gd name="connsiteY198" fmla="*/ 1603375 h 1797050"/>
                  <a:gd name="connsiteX199" fmla="*/ 1420813 w 2363788"/>
                  <a:gd name="connsiteY199" fmla="*/ 1622425 h 1797050"/>
                  <a:gd name="connsiteX200" fmla="*/ 1395413 w 2363788"/>
                  <a:gd name="connsiteY200" fmla="*/ 1587500 h 1797050"/>
                  <a:gd name="connsiteX201" fmla="*/ 1370013 w 2363788"/>
                  <a:gd name="connsiteY201" fmla="*/ 1587500 h 1797050"/>
                  <a:gd name="connsiteX202" fmla="*/ 1271588 w 2363788"/>
                  <a:gd name="connsiteY202" fmla="*/ 1511300 h 1797050"/>
                  <a:gd name="connsiteX203" fmla="*/ 1277938 w 2363788"/>
                  <a:gd name="connsiteY203" fmla="*/ 1463675 h 1797050"/>
                  <a:gd name="connsiteX204" fmla="*/ 1239838 w 2363788"/>
                  <a:gd name="connsiteY204" fmla="*/ 1457325 h 1797050"/>
                  <a:gd name="connsiteX205" fmla="*/ 1223963 w 2363788"/>
                  <a:gd name="connsiteY205" fmla="*/ 1482725 h 1797050"/>
                  <a:gd name="connsiteX206" fmla="*/ 1189038 w 2363788"/>
                  <a:gd name="connsiteY206" fmla="*/ 1482725 h 1797050"/>
                  <a:gd name="connsiteX207" fmla="*/ 1141413 w 2363788"/>
                  <a:gd name="connsiteY207" fmla="*/ 1460500 h 1797050"/>
                  <a:gd name="connsiteX208" fmla="*/ 1093788 w 2363788"/>
                  <a:gd name="connsiteY208" fmla="*/ 1495425 h 1797050"/>
                  <a:gd name="connsiteX209" fmla="*/ 1100138 w 2363788"/>
                  <a:gd name="connsiteY209" fmla="*/ 1511300 h 1797050"/>
                  <a:gd name="connsiteX210" fmla="*/ 1081088 w 2363788"/>
                  <a:gd name="connsiteY210" fmla="*/ 1530350 h 1797050"/>
                  <a:gd name="connsiteX211" fmla="*/ 1036638 w 2363788"/>
                  <a:gd name="connsiteY211" fmla="*/ 1530350 h 1797050"/>
                  <a:gd name="connsiteX212" fmla="*/ 1008063 w 2363788"/>
                  <a:gd name="connsiteY212" fmla="*/ 1574800 h 1797050"/>
                  <a:gd name="connsiteX213" fmla="*/ 960438 w 2363788"/>
                  <a:gd name="connsiteY213" fmla="*/ 1571625 h 1797050"/>
                  <a:gd name="connsiteX214" fmla="*/ 954088 w 2363788"/>
                  <a:gd name="connsiteY214" fmla="*/ 1587500 h 1797050"/>
                  <a:gd name="connsiteX215" fmla="*/ 966788 w 2363788"/>
                  <a:gd name="connsiteY215" fmla="*/ 1670050 h 1797050"/>
                  <a:gd name="connsiteX216" fmla="*/ 941388 w 2363788"/>
                  <a:gd name="connsiteY216" fmla="*/ 1714500 h 1797050"/>
                  <a:gd name="connsiteX217" fmla="*/ 903288 w 2363788"/>
                  <a:gd name="connsiteY217" fmla="*/ 1720850 h 1797050"/>
                  <a:gd name="connsiteX218" fmla="*/ 900113 w 2363788"/>
                  <a:gd name="connsiteY218" fmla="*/ 1746250 h 1797050"/>
                  <a:gd name="connsiteX219" fmla="*/ 871538 w 2363788"/>
                  <a:gd name="connsiteY219" fmla="*/ 1746250 h 1797050"/>
                  <a:gd name="connsiteX220" fmla="*/ 855663 w 2363788"/>
                  <a:gd name="connsiteY220" fmla="*/ 1758950 h 1797050"/>
                  <a:gd name="connsiteX221" fmla="*/ 849313 w 2363788"/>
                  <a:gd name="connsiteY221" fmla="*/ 1771650 h 1797050"/>
                  <a:gd name="connsiteX222" fmla="*/ 830263 w 2363788"/>
                  <a:gd name="connsiteY222" fmla="*/ 1765300 h 1797050"/>
                  <a:gd name="connsiteX223" fmla="*/ 820738 w 2363788"/>
                  <a:gd name="connsiteY223" fmla="*/ 1752600 h 1797050"/>
                  <a:gd name="connsiteX224" fmla="*/ 792163 w 2363788"/>
                  <a:gd name="connsiteY224" fmla="*/ 1771650 h 1797050"/>
                  <a:gd name="connsiteX225" fmla="*/ 693738 w 2363788"/>
                  <a:gd name="connsiteY225" fmla="*/ 1701800 h 1797050"/>
                  <a:gd name="connsiteX226" fmla="*/ 652463 w 2363788"/>
                  <a:gd name="connsiteY226" fmla="*/ 1720850 h 1797050"/>
                  <a:gd name="connsiteX227" fmla="*/ 617538 w 2363788"/>
                  <a:gd name="connsiteY227" fmla="*/ 1685925 h 1797050"/>
                  <a:gd name="connsiteX228" fmla="*/ 582613 w 2363788"/>
                  <a:gd name="connsiteY228" fmla="*/ 1689100 h 1797050"/>
                  <a:gd name="connsiteX229" fmla="*/ 573088 w 2363788"/>
                  <a:gd name="connsiteY229" fmla="*/ 1609725 h 1797050"/>
                  <a:gd name="connsiteX230" fmla="*/ 525463 w 2363788"/>
                  <a:gd name="connsiteY230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96888 w 2363788"/>
                  <a:gd name="connsiteY2" fmla="*/ 1574800 h 1797050"/>
                  <a:gd name="connsiteX3" fmla="*/ 487363 w 2363788"/>
                  <a:gd name="connsiteY3" fmla="*/ 1584325 h 1797050"/>
                  <a:gd name="connsiteX4" fmla="*/ 465138 w 2363788"/>
                  <a:gd name="connsiteY4" fmla="*/ 1568450 h 1797050"/>
                  <a:gd name="connsiteX5" fmla="*/ 458788 w 2363788"/>
                  <a:gd name="connsiteY5" fmla="*/ 1558925 h 1797050"/>
                  <a:gd name="connsiteX6" fmla="*/ 439738 w 2363788"/>
                  <a:gd name="connsiteY6" fmla="*/ 1552575 h 1797050"/>
                  <a:gd name="connsiteX7" fmla="*/ 430213 w 2363788"/>
                  <a:gd name="connsiteY7" fmla="*/ 1549400 h 1797050"/>
                  <a:gd name="connsiteX8" fmla="*/ 420688 w 2363788"/>
                  <a:gd name="connsiteY8" fmla="*/ 1539875 h 1797050"/>
                  <a:gd name="connsiteX9" fmla="*/ 400844 w 2363788"/>
                  <a:gd name="connsiteY9" fmla="*/ 1527969 h 1797050"/>
                  <a:gd name="connsiteX10" fmla="*/ 363538 w 2363788"/>
                  <a:gd name="connsiteY10" fmla="*/ 1498600 h 1797050"/>
                  <a:gd name="connsiteX11" fmla="*/ 338138 w 2363788"/>
                  <a:gd name="connsiteY11" fmla="*/ 1490663 h 1797050"/>
                  <a:gd name="connsiteX12" fmla="*/ 300038 w 2363788"/>
                  <a:gd name="connsiteY12" fmla="*/ 1444625 h 1797050"/>
                  <a:gd name="connsiteX13" fmla="*/ 271463 w 2363788"/>
                  <a:gd name="connsiteY13" fmla="*/ 1444625 h 1797050"/>
                  <a:gd name="connsiteX14" fmla="*/ 271463 w 2363788"/>
                  <a:gd name="connsiteY14" fmla="*/ 1411287 h 1797050"/>
                  <a:gd name="connsiteX15" fmla="*/ 258763 w 2363788"/>
                  <a:gd name="connsiteY15" fmla="*/ 1387475 h 1797050"/>
                  <a:gd name="connsiteX16" fmla="*/ 258763 w 2363788"/>
                  <a:gd name="connsiteY16" fmla="*/ 1327150 h 1797050"/>
                  <a:gd name="connsiteX17" fmla="*/ 277813 w 2363788"/>
                  <a:gd name="connsiteY17" fmla="*/ 1209675 h 1797050"/>
                  <a:gd name="connsiteX18" fmla="*/ 258763 w 2363788"/>
                  <a:gd name="connsiteY18" fmla="*/ 1162050 h 1797050"/>
                  <a:gd name="connsiteX19" fmla="*/ 278607 w 2363788"/>
                  <a:gd name="connsiteY19" fmla="*/ 1121569 h 1797050"/>
                  <a:gd name="connsiteX20" fmla="*/ 258763 w 2363788"/>
                  <a:gd name="connsiteY20" fmla="*/ 1066800 h 1797050"/>
                  <a:gd name="connsiteX21" fmla="*/ 258763 w 2363788"/>
                  <a:gd name="connsiteY21" fmla="*/ 1025525 h 1797050"/>
                  <a:gd name="connsiteX22" fmla="*/ 227013 w 2363788"/>
                  <a:gd name="connsiteY22" fmla="*/ 984250 h 1797050"/>
                  <a:gd name="connsiteX23" fmla="*/ 246063 w 2363788"/>
                  <a:gd name="connsiteY23" fmla="*/ 949325 h 1797050"/>
                  <a:gd name="connsiteX24" fmla="*/ 246063 w 2363788"/>
                  <a:gd name="connsiteY24" fmla="*/ 911225 h 1797050"/>
                  <a:gd name="connsiteX25" fmla="*/ 284163 w 2363788"/>
                  <a:gd name="connsiteY25" fmla="*/ 897731 h 1797050"/>
                  <a:gd name="connsiteX26" fmla="*/ 328613 w 2363788"/>
                  <a:gd name="connsiteY26" fmla="*/ 904081 h 1797050"/>
                  <a:gd name="connsiteX27" fmla="*/ 334963 w 2363788"/>
                  <a:gd name="connsiteY27" fmla="*/ 849313 h 1797050"/>
                  <a:gd name="connsiteX28" fmla="*/ 354013 w 2363788"/>
                  <a:gd name="connsiteY28" fmla="*/ 812800 h 1797050"/>
                  <a:gd name="connsiteX29" fmla="*/ 404812 w 2363788"/>
                  <a:gd name="connsiteY29" fmla="*/ 819150 h 1797050"/>
                  <a:gd name="connsiteX30" fmla="*/ 442913 w 2363788"/>
                  <a:gd name="connsiteY30" fmla="*/ 784225 h 1797050"/>
                  <a:gd name="connsiteX31" fmla="*/ 442913 w 2363788"/>
                  <a:gd name="connsiteY31" fmla="*/ 733425 h 1797050"/>
                  <a:gd name="connsiteX32" fmla="*/ 472282 w 2363788"/>
                  <a:gd name="connsiteY32" fmla="*/ 700881 h 1797050"/>
                  <a:gd name="connsiteX33" fmla="*/ 420688 w 2363788"/>
                  <a:gd name="connsiteY33" fmla="*/ 682625 h 1797050"/>
                  <a:gd name="connsiteX34" fmla="*/ 391319 w 2363788"/>
                  <a:gd name="connsiteY34" fmla="*/ 654844 h 1797050"/>
                  <a:gd name="connsiteX35" fmla="*/ 374650 w 2363788"/>
                  <a:gd name="connsiteY35" fmla="*/ 668337 h 1797050"/>
                  <a:gd name="connsiteX36" fmla="*/ 342901 w 2363788"/>
                  <a:gd name="connsiteY36" fmla="*/ 663575 h 1797050"/>
                  <a:gd name="connsiteX37" fmla="*/ 354013 w 2363788"/>
                  <a:gd name="connsiteY37" fmla="*/ 628650 h 1797050"/>
                  <a:gd name="connsiteX38" fmla="*/ 341313 w 2363788"/>
                  <a:gd name="connsiteY38" fmla="*/ 600075 h 1797050"/>
                  <a:gd name="connsiteX39" fmla="*/ 367507 w 2363788"/>
                  <a:gd name="connsiteY39" fmla="*/ 585788 h 1797050"/>
                  <a:gd name="connsiteX40" fmla="*/ 373063 w 2363788"/>
                  <a:gd name="connsiteY40" fmla="*/ 561975 h 1797050"/>
                  <a:gd name="connsiteX41" fmla="*/ 334420 w 2363788"/>
                  <a:gd name="connsiteY41" fmla="*/ 548699 h 1797050"/>
                  <a:gd name="connsiteX42" fmla="*/ 265113 w 2363788"/>
                  <a:gd name="connsiteY42" fmla="*/ 535781 h 1797050"/>
                  <a:gd name="connsiteX43" fmla="*/ 223838 w 2363788"/>
                  <a:gd name="connsiteY43" fmla="*/ 511969 h 1797050"/>
                  <a:gd name="connsiteX44" fmla="*/ 182563 w 2363788"/>
                  <a:gd name="connsiteY44" fmla="*/ 473869 h 1797050"/>
                  <a:gd name="connsiteX45" fmla="*/ 177800 w 2363788"/>
                  <a:gd name="connsiteY45" fmla="*/ 415131 h 1797050"/>
                  <a:gd name="connsiteX46" fmla="*/ 128588 w 2363788"/>
                  <a:gd name="connsiteY46" fmla="*/ 415925 h 1797050"/>
                  <a:gd name="connsiteX47" fmla="*/ 92869 w 2363788"/>
                  <a:gd name="connsiteY47" fmla="*/ 403225 h 1797050"/>
                  <a:gd name="connsiteX48" fmla="*/ 77788 w 2363788"/>
                  <a:gd name="connsiteY48" fmla="*/ 422275 h 1797050"/>
                  <a:gd name="connsiteX49" fmla="*/ 39688 w 2363788"/>
                  <a:gd name="connsiteY49" fmla="*/ 420688 h 1797050"/>
                  <a:gd name="connsiteX50" fmla="*/ 0 w 2363788"/>
                  <a:gd name="connsiteY50" fmla="*/ 381794 h 1797050"/>
                  <a:gd name="connsiteX51" fmla="*/ 33338 w 2363788"/>
                  <a:gd name="connsiteY51" fmla="*/ 350838 h 1797050"/>
                  <a:gd name="connsiteX52" fmla="*/ 14288 w 2363788"/>
                  <a:gd name="connsiteY52" fmla="*/ 339725 h 1797050"/>
                  <a:gd name="connsiteX53" fmla="*/ 14288 w 2363788"/>
                  <a:gd name="connsiteY53" fmla="*/ 304800 h 1797050"/>
                  <a:gd name="connsiteX54" fmla="*/ 39688 w 2363788"/>
                  <a:gd name="connsiteY54" fmla="*/ 294481 h 1797050"/>
                  <a:gd name="connsiteX55" fmla="*/ 25400 w 2363788"/>
                  <a:gd name="connsiteY55" fmla="*/ 259556 h 1797050"/>
                  <a:gd name="connsiteX56" fmla="*/ 65883 w 2363788"/>
                  <a:gd name="connsiteY56" fmla="*/ 256381 h 1797050"/>
                  <a:gd name="connsiteX57" fmla="*/ 111126 w 2363788"/>
                  <a:gd name="connsiteY57" fmla="*/ 238125 h 1797050"/>
                  <a:gd name="connsiteX58" fmla="*/ 127794 w 2363788"/>
                  <a:gd name="connsiteY58" fmla="*/ 222250 h 1797050"/>
                  <a:gd name="connsiteX59" fmla="*/ 130969 w 2363788"/>
                  <a:gd name="connsiteY59" fmla="*/ 196057 h 1797050"/>
                  <a:gd name="connsiteX60" fmla="*/ 163513 w 2363788"/>
                  <a:gd name="connsiteY60" fmla="*/ 196850 h 1797050"/>
                  <a:gd name="connsiteX61" fmla="*/ 169863 w 2363788"/>
                  <a:gd name="connsiteY61" fmla="*/ 164306 h 1797050"/>
                  <a:gd name="connsiteX62" fmla="*/ 188913 w 2363788"/>
                  <a:gd name="connsiteY62" fmla="*/ 163513 h 1797050"/>
                  <a:gd name="connsiteX63" fmla="*/ 196057 w 2363788"/>
                  <a:gd name="connsiteY63" fmla="*/ 100806 h 1797050"/>
                  <a:gd name="connsiteX64" fmla="*/ 251619 w 2363788"/>
                  <a:gd name="connsiteY64" fmla="*/ 107950 h 1797050"/>
                  <a:gd name="connsiteX65" fmla="*/ 296863 w 2363788"/>
                  <a:gd name="connsiteY65" fmla="*/ 104775 h 1797050"/>
                  <a:gd name="connsiteX66" fmla="*/ 335757 w 2363788"/>
                  <a:gd name="connsiteY66" fmla="*/ 100807 h 1797050"/>
                  <a:gd name="connsiteX67" fmla="*/ 349251 w 2363788"/>
                  <a:gd name="connsiteY67" fmla="*/ 113507 h 1797050"/>
                  <a:gd name="connsiteX68" fmla="*/ 379412 w 2363788"/>
                  <a:gd name="connsiteY68" fmla="*/ 125413 h 1797050"/>
                  <a:gd name="connsiteX69" fmla="*/ 401638 w 2363788"/>
                  <a:gd name="connsiteY69" fmla="*/ 107950 h 1797050"/>
                  <a:gd name="connsiteX70" fmla="*/ 404813 w 2363788"/>
                  <a:gd name="connsiteY70" fmla="*/ 107950 h 1797050"/>
                  <a:gd name="connsiteX71" fmla="*/ 411163 w 2363788"/>
                  <a:gd name="connsiteY71" fmla="*/ 120650 h 1797050"/>
                  <a:gd name="connsiteX72" fmla="*/ 430213 w 2363788"/>
                  <a:gd name="connsiteY72" fmla="*/ 120650 h 1797050"/>
                  <a:gd name="connsiteX73" fmla="*/ 438151 w 2363788"/>
                  <a:gd name="connsiteY73" fmla="*/ 102394 h 1797050"/>
                  <a:gd name="connsiteX74" fmla="*/ 366713 w 2363788"/>
                  <a:gd name="connsiteY74" fmla="*/ 55563 h 1797050"/>
                  <a:gd name="connsiteX75" fmla="*/ 385763 w 2363788"/>
                  <a:gd name="connsiteY75" fmla="*/ 43656 h 1797050"/>
                  <a:gd name="connsiteX76" fmla="*/ 434976 w 2363788"/>
                  <a:gd name="connsiteY76" fmla="*/ 42862 h 1797050"/>
                  <a:gd name="connsiteX77" fmla="*/ 455613 w 2363788"/>
                  <a:gd name="connsiteY77" fmla="*/ 63500 h 1797050"/>
                  <a:gd name="connsiteX78" fmla="*/ 513557 w 2363788"/>
                  <a:gd name="connsiteY78" fmla="*/ 75406 h 1797050"/>
                  <a:gd name="connsiteX79" fmla="*/ 608013 w 2363788"/>
                  <a:gd name="connsiteY79" fmla="*/ 22225 h 1797050"/>
                  <a:gd name="connsiteX80" fmla="*/ 640557 w 2363788"/>
                  <a:gd name="connsiteY80" fmla="*/ 31750 h 1797050"/>
                  <a:gd name="connsiteX81" fmla="*/ 646113 w 2363788"/>
                  <a:gd name="connsiteY81" fmla="*/ 0 h 1797050"/>
                  <a:gd name="connsiteX82" fmla="*/ 716757 w 2363788"/>
                  <a:gd name="connsiteY82" fmla="*/ 5556 h 1797050"/>
                  <a:gd name="connsiteX83" fmla="*/ 725488 w 2363788"/>
                  <a:gd name="connsiteY83" fmla="*/ 31750 h 1797050"/>
                  <a:gd name="connsiteX84" fmla="*/ 752476 w 2363788"/>
                  <a:gd name="connsiteY84" fmla="*/ 63500 h 1797050"/>
                  <a:gd name="connsiteX85" fmla="*/ 767556 w 2363788"/>
                  <a:gd name="connsiteY85" fmla="*/ 44450 h 1797050"/>
                  <a:gd name="connsiteX86" fmla="*/ 808038 w 2363788"/>
                  <a:gd name="connsiteY86" fmla="*/ 41275 h 1797050"/>
                  <a:gd name="connsiteX87" fmla="*/ 827088 w 2363788"/>
                  <a:gd name="connsiteY87" fmla="*/ 34925 h 1797050"/>
                  <a:gd name="connsiteX88" fmla="*/ 846138 w 2363788"/>
                  <a:gd name="connsiteY88" fmla="*/ 6350 h 1797050"/>
                  <a:gd name="connsiteX89" fmla="*/ 889794 w 2363788"/>
                  <a:gd name="connsiteY89" fmla="*/ 12700 h 1797050"/>
                  <a:gd name="connsiteX90" fmla="*/ 902494 w 2363788"/>
                  <a:gd name="connsiteY90" fmla="*/ 83344 h 1797050"/>
                  <a:gd name="connsiteX91" fmla="*/ 954088 w 2363788"/>
                  <a:gd name="connsiteY91" fmla="*/ 123825 h 1797050"/>
                  <a:gd name="connsiteX92" fmla="*/ 998538 w 2363788"/>
                  <a:gd name="connsiteY92" fmla="*/ 203200 h 1797050"/>
                  <a:gd name="connsiteX93" fmla="*/ 1039020 w 2363788"/>
                  <a:gd name="connsiteY93" fmla="*/ 228600 h 1797050"/>
                  <a:gd name="connsiteX94" fmla="*/ 1075532 w 2363788"/>
                  <a:gd name="connsiteY94" fmla="*/ 230981 h 1797050"/>
                  <a:gd name="connsiteX95" fmla="*/ 1130830 w 2363788"/>
                  <a:gd name="connsiteY95" fmla="*/ 283633 h 1797050"/>
                  <a:gd name="connsiteX96" fmla="*/ 1171046 w 2363788"/>
                  <a:gd name="connsiteY96" fmla="*/ 281517 h 1797050"/>
                  <a:gd name="connsiteX97" fmla="*/ 1208088 w 2363788"/>
                  <a:gd name="connsiteY97" fmla="*/ 317500 h 1797050"/>
                  <a:gd name="connsiteX98" fmla="*/ 1208088 w 2363788"/>
                  <a:gd name="connsiteY98" fmla="*/ 346075 h 1797050"/>
                  <a:gd name="connsiteX99" fmla="*/ 1281113 w 2363788"/>
                  <a:gd name="connsiteY99" fmla="*/ 384175 h 1797050"/>
                  <a:gd name="connsiteX100" fmla="*/ 1303338 w 2363788"/>
                  <a:gd name="connsiteY100" fmla="*/ 416983 h 1797050"/>
                  <a:gd name="connsiteX101" fmla="*/ 1284288 w 2363788"/>
                  <a:gd name="connsiteY101" fmla="*/ 460375 h 1797050"/>
                  <a:gd name="connsiteX102" fmla="*/ 1338263 w 2363788"/>
                  <a:gd name="connsiteY102" fmla="*/ 504825 h 1797050"/>
                  <a:gd name="connsiteX103" fmla="*/ 1380332 w 2363788"/>
                  <a:gd name="connsiteY103" fmla="*/ 503238 h 1797050"/>
                  <a:gd name="connsiteX104" fmla="*/ 1404938 w 2363788"/>
                  <a:gd name="connsiteY104" fmla="*/ 530225 h 1797050"/>
                  <a:gd name="connsiteX105" fmla="*/ 1435895 w 2363788"/>
                  <a:gd name="connsiteY105" fmla="*/ 526475 h 1797050"/>
                  <a:gd name="connsiteX106" fmla="*/ 1470026 w 2363788"/>
                  <a:gd name="connsiteY106" fmla="*/ 548578 h 1797050"/>
                  <a:gd name="connsiteX107" fmla="*/ 1493838 w 2363788"/>
                  <a:gd name="connsiteY107" fmla="*/ 590550 h 1797050"/>
                  <a:gd name="connsiteX108" fmla="*/ 1481932 w 2363788"/>
                  <a:gd name="connsiteY108" fmla="*/ 612775 h 1797050"/>
                  <a:gd name="connsiteX109" fmla="*/ 1452563 w 2363788"/>
                  <a:gd name="connsiteY109" fmla="*/ 622300 h 1797050"/>
                  <a:gd name="connsiteX110" fmla="*/ 1512888 w 2363788"/>
                  <a:gd name="connsiteY110" fmla="*/ 638175 h 1797050"/>
                  <a:gd name="connsiteX111" fmla="*/ 1583532 w 2363788"/>
                  <a:gd name="connsiteY111" fmla="*/ 619919 h 1797050"/>
                  <a:gd name="connsiteX112" fmla="*/ 1624013 w 2363788"/>
                  <a:gd name="connsiteY112" fmla="*/ 613569 h 1797050"/>
                  <a:gd name="connsiteX113" fmla="*/ 1624807 w 2363788"/>
                  <a:gd name="connsiteY113" fmla="*/ 587375 h 1797050"/>
                  <a:gd name="connsiteX114" fmla="*/ 1643063 w 2363788"/>
                  <a:gd name="connsiteY114" fmla="*/ 593725 h 1797050"/>
                  <a:gd name="connsiteX115" fmla="*/ 1700213 w 2363788"/>
                  <a:gd name="connsiteY115" fmla="*/ 611981 h 1797050"/>
                  <a:gd name="connsiteX116" fmla="*/ 1705769 w 2363788"/>
                  <a:gd name="connsiteY116" fmla="*/ 575469 h 1797050"/>
                  <a:gd name="connsiteX117" fmla="*/ 1725613 w 2363788"/>
                  <a:gd name="connsiteY117" fmla="*/ 565150 h 1797050"/>
                  <a:gd name="connsiteX118" fmla="*/ 1804988 w 2363788"/>
                  <a:gd name="connsiteY118" fmla="*/ 508000 h 1797050"/>
                  <a:gd name="connsiteX119" fmla="*/ 1887538 w 2363788"/>
                  <a:gd name="connsiteY119" fmla="*/ 485775 h 1797050"/>
                  <a:gd name="connsiteX120" fmla="*/ 1954213 w 2363788"/>
                  <a:gd name="connsiteY120" fmla="*/ 415925 h 1797050"/>
                  <a:gd name="connsiteX121" fmla="*/ 1978819 w 2363788"/>
                  <a:gd name="connsiteY121" fmla="*/ 409575 h 1797050"/>
                  <a:gd name="connsiteX122" fmla="*/ 2008188 w 2363788"/>
                  <a:gd name="connsiteY122" fmla="*/ 396875 h 1797050"/>
                  <a:gd name="connsiteX123" fmla="*/ 2058194 w 2363788"/>
                  <a:gd name="connsiteY123" fmla="*/ 411956 h 1797050"/>
                  <a:gd name="connsiteX124" fmla="*/ 2079626 w 2363788"/>
                  <a:gd name="connsiteY124" fmla="*/ 452437 h 1797050"/>
                  <a:gd name="connsiteX125" fmla="*/ 2135188 w 2363788"/>
                  <a:gd name="connsiteY125" fmla="*/ 504825 h 1797050"/>
                  <a:gd name="connsiteX126" fmla="*/ 2196307 w 2363788"/>
                  <a:gd name="connsiteY126" fmla="*/ 536575 h 1797050"/>
                  <a:gd name="connsiteX127" fmla="*/ 2250282 w 2363788"/>
                  <a:gd name="connsiteY127" fmla="*/ 523081 h 1797050"/>
                  <a:gd name="connsiteX128" fmla="*/ 2267744 w 2363788"/>
                  <a:gd name="connsiteY128" fmla="*/ 531019 h 1797050"/>
                  <a:gd name="connsiteX129" fmla="*/ 2276475 w 2363788"/>
                  <a:gd name="connsiteY129" fmla="*/ 573881 h 1797050"/>
                  <a:gd name="connsiteX130" fmla="*/ 2325688 w 2363788"/>
                  <a:gd name="connsiteY130" fmla="*/ 606425 h 1797050"/>
                  <a:gd name="connsiteX131" fmla="*/ 2363788 w 2363788"/>
                  <a:gd name="connsiteY131" fmla="*/ 644525 h 1797050"/>
                  <a:gd name="connsiteX132" fmla="*/ 2312445 w 2363788"/>
                  <a:gd name="connsiteY132" fmla="*/ 772537 h 1797050"/>
                  <a:gd name="connsiteX133" fmla="*/ 2274888 w 2363788"/>
                  <a:gd name="connsiteY133" fmla="*/ 895350 h 1797050"/>
                  <a:gd name="connsiteX134" fmla="*/ 2249488 w 2363788"/>
                  <a:gd name="connsiteY134" fmla="*/ 949325 h 1797050"/>
                  <a:gd name="connsiteX135" fmla="*/ 2198688 w 2363788"/>
                  <a:gd name="connsiteY135" fmla="*/ 949325 h 1797050"/>
                  <a:gd name="connsiteX136" fmla="*/ 2176463 w 2363788"/>
                  <a:gd name="connsiteY136" fmla="*/ 993775 h 1797050"/>
                  <a:gd name="connsiteX137" fmla="*/ 2176463 w 2363788"/>
                  <a:gd name="connsiteY137" fmla="*/ 993775 h 1797050"/>
                  <a:gd name="connsiteX138" fmla="*/ 2182813 w 2363788"/>
                  <a:gd name="connsiteY138" fmla="*/ 1022350 h 1797050"/>
                  <a:gd name="connsiteX139" fmla="*/ 2147888 w 2363788"/>
                  <a:gd name="connsiteY139" fmla="*/ 1031875 h 1797050"/>
                  <a:gd name="connsiteX140" fmla="*/ 2097088 w 2363788"/>
                  <a:gd name="connsiteY140" fmla="*/ 1019175 h 1797050"/>
                  <a:gd name="connsiteX141" fmla="*/ 2103438 w 2363788"/>
                  <a:gd name="connsiteY141" fmla="*/ 1073150 h 1797050"/>
                  <a:gd name="connsiteX142" fmla="*/ 2116138 w 2363788"/>
                  <a:gd name="connsiteY142" fmla="*/ 1117600 h 1797050"/>
                  <a:gd name="connsiteX143" fmla="*/ 2052638 w 2363788"/>
                  <a:gd name="connsiteY143" fmla="*/ 1152525 h 1797050"/>
                  <a:gd name="connsiteX144" fmla="*/ 2068513 w 2363788"/>
                  <a:gd name="connsiteY144" fmla="*/ 1174750 h 1797050"/>
                  <a:gd name="connsiteX145" fmla="*/ 2049463 w 2363788"/>
                  <a:gd name="connsiteY145" fmla="*/ 1196975 h 1797050"/>
                  <a:gd name="connsiteX146" fmla="*/ 1970088 w 2363788"/>
                  <a:gd name="connsiteY146" fmla="*/ 1171575 h 1797050"/>
                  <a:gd name="connsiteX147" fmla="*/ 1944688 w 2363788"/>
                  <a:gd name="connsiteY147" fmla="*/ 1187450 h 1797050"/>
                  <a:gd name="connsiteX148" fmla="*/ 1909763 w 2363788"/>
                  <a:gd name="connsiteY148" fmla="*/ 1187450 h 1797050"/>
                  <a:gd name="connsiteX149" fmla="*/ 1909763 w 2363788"/>
                  <a:gd name="connsiteY149" fmla="*/ 1247775 h 1797050"/>
                  <a:gd name="connsiteX150" fmla="*/ 1925638 w 2363788"/>
                  <a:gd name="connsiteY150" fmla="*/ 1263650 h 1797050"/>
                  <a:gd name="connsiteX151" fmla="*/ 1935163 w 2363788"/>
                  <a:gd name="connsiteY151" fmla="*/ 1279525 h 1797050"/>
                  <a:gd name="connsiteX152" fmla="*/ 1944688 w 2363788"/>
                  <a:gd name="connsiteY152" fmla="*/ 1279525 h 1797050"/>
                  <a:gd name="connsiteX153" fmla="*/ 1935163 w 2363788"/>
                  <a:gd name="connsiteY153" fmla="*/ 1304925 h 1797050"/>
                  <a:gd name="connsiteX154" fmla="*/ 1954213 w 2363788"/>
                  <a:gd name="connsiteY154" fmla="*/ 1320800 h 1797050"/>
                  <a:gd name="connsiteX155" fmla="*/ 1951038 w 2363788"/>
                  <a:gd name="connsiteY155" fmla="*/ 1336675 h 1797050"/>
                  <a:gd name="connsiteX156" fmla="*/ 1906588 w 2363788"/>
                  <a:gd name="connsiteY156" fmla="*/ 1336675 h 1797050"/>
                  <a:gd name="connsiteX157" fmla="*/ 1903413 w 2363788"/>
                  <a:gd name="connsiteY157" fmla="*/ 1387475 h 1797050"/>
                  <a:gd name="connsiteX158" fmla="*/ 1903413 w 2363788"/>
                  <a:gd name="connsiteY158" fmla="*/ 1387475 h 1797050"/>
                  <a:gd name="connsiteX159" fmla="*/ 1903413 w 2363788"/>
                  <a:gd name="connsiteY159" fmla="*/ 1406525 h 1797050"/>
                  <a:gd name="connsiteX160" fmla="*/ 1938338 w 2363788"/>
                  <a:gd name="connsiteY160" fmla="*/ 1447800 h 1797050"/>
                  <a:gd name="connsiteX161" fmla="*/ 1992313 w 2363788"/>
                  <a:gd name="connsiteY161" fmla="*/ 1447800 h 1797050"/>
                  <a:gd name="connsiteX162" fmla="*/ 2062163 w 2363788"/>
                  <a:gd name="connsiteY162" fmla="*/ 1476375 h 1797050"/>
                  <a:gd name="connsiteX163" fmla="*/ 2062163 w 2363788"/>
                  <a:gd name="connsiteY163" fmla="*/ 1504950 h 1797050"/>
                  <a:gd name="connsiteX164" fmla="*/ 2036763 w 2363788"/>
                  <a:gd name="connsiteY164" fmla="*/ 1571625 h 1797050"/>
                  <a:gd name="connsiteX165" fmla="*/ 2065338 w 2363788"/>
                  <a:gd name="connsiteY165" fmla="*/ 1587500 h 1797050"/>
                  <a:gd name="connsiteX166" fmla="*/ 2106613 w 2363788"/>
                  <a:gd name="connsiteY166" fmla="*/ 1660525 h 1797050"/>
                  <a:gd name="connsiteX167" fmla="*/ 2055813 w 2363788"/>
                  <a:gd name="connsiteY167" fmla="*/ 1736725 h 1797050"/>
                  <a:gd name="connsiteX168" fmla="*/ 2030413 w 2363788"/>
                  <a:gd name="connsiteY168" fmla="*/ 1730375 h 1797050"/>
                  <a:gd name="connsiteX169" fmla="*/ 2008188 w 2363788"/>
                  <a:gd name="connsiteY169" fmla="*/ 1717675 h 1797050"/>
                  <a:gd name="connsiteX170" fmla="*/ 2001838 w 2363788"/>
                  <a:gd name="connsiteY170" fmla="*/ 1736725 h 1797050"/>
                  <a:gd name="connsiteX171" fmla="*/ 1960563 w 2363788"/>
                  <a:gd name="connsiteY171" fmla="*/ 1746250 h 1797050"/>
                  <a:gd name="connsiteX172" fmla="*/ 1954213 w 2363788"/>
                  <a:gd name="connsiteY172" fmla="*/ 1778000 h 1797050"/>
                  <a:gd name="connsiteX173" fmla="*/ 1903413 w 2363788"/>
                  <a:gd name="connsiteY173" fmla="*/ 1797050 h 1797050"/>
                  <a:gd name="connsiteX174" fmla="*/ 1881188 w 2363788"/>
                  <a:gd name="connsiteY174" fmla="*/ 1758950 h 1797050"/>
                  <a:gd name="connsiteX175" fmla="*/ 1843088 w 2363788"/>
                  <a:gd name="connsiteY175" fmla="*/ 1768475 h 1797050"/>
                  <a:gd name="connsiteX176" fmla="*/ 1846263 w 2363788"/>
                  <a:gd name="connsiteY176" fmla="*/ 1730375 h 1797050"/>
                  <a:gd name="connsiteX177" fmla="*/ 1827213 w 2363788"/>
                  <a:gd name="connsiteY177" fmla="*/ 1704975 h 1797050"/>
                  <a:gd name="connsiteX178" fmla="*/ 1862138 w 2363788"/>
                  <a:gd name="connsiteY178" fmla="*/ 1685925 h 1797050"/>
                  <a:gd name="connsiteX179" fmla="*/ 1804988 w 2363788"/>
                  <a:gd name="connsiteY179" fmla="*/ 1666875 h 1797050"/>
                  <a:gd name="connsiteX180" fmla="*/ 1792288 w 2363788"/>
                  <a:gd name="connsiteY180" fmla="*/ 1692275 h 1797050"/>
                  <a:gd name="connsiteX181" fmla="*/ 1747838 w 2363788"/>
                  <a:gd name="connsiteY181" fmla="*/ 1711325 h 1797050"/>
                  <a:gd name="connsiteX182" fmla="*/ 1741488 w 2363788"/>
                  <a:gd name="connsiteY182" fmla="*/ 1733550 h 1797050"/>
                  <a:gd name="connsiteX183" fmla="*/ 1725613 w 2363788"/>
                  <a:gd name="connsiteY183" fmla="*/ 1739900 h 1797050"/>
                  <a:gd name="connsiteX184" fmla="*/ 1703388 w 2363788"/>
                  <a:gd name="connsiteY184" fmla="*/ 1739900 h 1797050"/>
                  <a:gd name="connsiteX185" fmla="*/ 1716088 w 2363788"/>
                  <a:gd name="connsiteY185" fmla="*/ 1704975 h 1797050"/>
                  <a:gd name="connsiteX186" fmla="*/ 1741488 w 2363788"/>
                  <a:gd name="connsiteY186" fmla="*/ 1679575 h 1797050"/>
                  <a:gd name="connsiteX187" fmla="*/ 1731963 w 2363788"/>
                  <a:gd name="connsiteY187" fmla="*/ 1654175 h 1797050"/>
                  <a:gd name="connsiteX188" fmla="*/ 1709738 w 2363788"/>
                  <a:gd name="connsiteY188" fmla="*/ 1654175 h 1797050"/>
                  <a:gd name="connsiteX189" fmla="*/ 1697038 w 2363788"/>
                  <a:gd name="connsiteY189" fmla="*/ 1679575 h 1797050"/>
                  <a:gd name="connsiteX190" fmla="*/ 1665288 w 2363788"/>
                  <a:gd name="connsiteY190" fmla="*/ 1685925 h 1797050"/>
                  <a:gd name="connsiteX191" fmla="*/ 1630363 w 2363788"/>
                  <a:gd name="connsiteY191" fmla="*/ 1698625 h 1797050"/>
                  <a:gd name="connsiteX192" fmla="*/ 1601788 w 2363788"/>
                  <a:gd name="connsiteY192" fmla="*/ 1670050 h 1797050"/>
                  <a:gd name="connsiteX193" fmla="*/ 1598613 w 2363788"/>
                  <a:gd name="connsiteY193" fmla="*/ 1635125 h 1797050"/>
                  <a:gd name="connsiteX194" fmla="*/ 1570038 w 2363788"/>
                  <a:gd name="connsiteY194" fmla="*/ 1619250 h 1797050"/>
                  <a:gd name="connsiteX195" fmla="*/ 1560513 w 2363788"/>
                  <a:gd name="connsiteY195" fmla="*/ 1584325 h 1797050"/>
                  <a:gd name="connsiteX196" fmla="*/ 1519238 w 2363788"/>
                  <a:gd name="connsiteY196" fmla="*/ 1555750 h 1797050"/>
                  <a:gd name="connsiteX197" fmla="*/ 1500188 w 2363788"/>
                  <a:gd name="connsiteY197" fmla="*/ 1558925 h 1797050"/>
                  <a:gd name="connsiteX198" fmla="*/ 1468438 w 2363788"/>
                  <a:gd name="connsiteY198" fmla="*/ 1603375 h 1797050"/>
                  <a:gd name="connsiteX199" fmla="*/ 1420813 w 2363788"/>
                  <a:gd name="connsiteY199" fmla="*/ 1622425 h 1797050"/>
                  <a:gd name="connsiteX200" fmla="*/ 1395413 w 2363788"/>
                  <a:gd name="connsiteY200" fmla="*/ 1587500 h 1797050"/>
                  <a:gd name="connsiteX201" fmla="*/ 1370013 w 2363788"/>
                  <a:gd name="connsiteY201" fmla="*/ 1587500 h 1797050"/>
                  <a:gd name="connsiteX202" fmla="*/ 1271588 w 2363788"/>
                  <a:gd name="connsiteY202" fmla="*/ 1511300 h 1797050"/>
                  <a:gd name="connsiteX203" fmla="*/ 1277938 w 2363788"/>
                  <a:gd name="connsiteY203" fmla="*/ 1463675 h 1797050"/>
                  <a:gd name="connsiteX204" fmla="*/ 1239838 w 2363788"/>
                  <a:gd name="connsiteY204" fmla="*/ 1457325 h 1797050"/>
                  <a:gd name="connsiteX205" fmla="*/ 1223963 w 2363788"/>
                  <a:gd name="connsiteY205" fmla="*/ 1482725 h 1797050"/>
                  <a:gd name="connsiteX206" fmla="*/ 1189038 w 2363788"/>
                  <a:gd name="connsiteY206" fmla="*/ 1482725 h 1797050"/>
                  <a:gd name="connsiteX207" fmla="*/ 1141413 w 2363788"/>
                  <a:gd name="connsiteY207" fmla="*/ 1460500 h 1797050"/>
                  <a:gd name="connsiteX208" fmla="*/ 1093788 w 2363788"/>
                  <a:gd name="connsiteY208" fmla="*/ 1495425 h 1797050"/>
                  <a:gd name="connsiteX209" fmla="*/ 1100138 w 2363788"/>
                  <a:gd name="connsiteY209" fmla="*/ 1511300 h 1797050"/>
                  <a:gd name="connsiteX210" fmla="*/ 1081088 w 2363788"/>
                  <a:gd name="connsiteY210" fmla="*/ 1530350 h 1797050"/>
                  <a:gd name="connsiteX211" fmla="*/ 1036638 w 2363788"/>
                  <a:gd name="connsiteY211" fmla="*/ 1530350 h 1797050"/>
                  <a:gd name="connsiteX212" fmla="*/ 1008063 w 2363788"/>
                  <a:gd name="connsiteY212" fmla="*/ 1574800 h 1797050"/>
                  <a:gd name="connsiteX213" fmla="*/ 960438 w 2363788"/>
                  <a:gd name="connsiteY213" fmla="*/ 1571625 h 1797050"/>
                  <a:gd name="connsiteX214" fmla="*/ 954088 w 2363788"/>
                  <a:gd name="connsiteY214" fmla="*/ 1587500 h 1797050"/>
                  <a:gd name="connsiteX215" fmla="*/ 966788 w 2363788"/>
                  <a:gd name="connsiteY215" fmla="*/ 1670050 h 1797050"/>
                  <a:gd name="connsiteX216" fmla="*/ 941388 w 2363788"/>
                  <a:gd name="connsiteY216" fmla="*/ 1714500 h 1797050"/>
                  <a:gd name="connsiteX217" fmla="*/ 903288 w 2363788"/>
                  <a:gd name="connsiteY217" fmla="*/ 1720850 h 1797050"/>
                  <a:gd name="connsiteX218" fmla="*/ 900113 w 2363788"/>
                  <a:gd name="connsiteY218" fmla="*/ 1746250 h 1797050"/>
                  <a:gd name="connsiteX219" fmla="*/ 871538 w 2363788"/>
                  <a:gd name="connsiteY219" fmla="*/ 1746250 h 1797050"/>
                  <a:gd name="connsiteX220" fmla="*/ 855663 w 2363788"/>
                  <a:gd name="connsiteY220" fmla="*/ 1758950 h 1797050"/>
                  <a:gd name="connsiteX221" fmla="*/ 849313 w 2363788"/>
                  <a:gd name="connsiteY221" fmla="*/ 1771650 h 1797050"/>
                  <a:gd name="connsiteX222" fmla="*/ 830263 w 2363788"/>
                  <a:gd name="connsiteY222" fmla="*/ 1765300 h 1797050"/>
                  <a:gd name="connsiteX223" fmla="*/ 820738 w 2363788"/>
                  <a:gd name="connsiteY223" fmla="*/ 1752600 h 1797050"/>
                  <a:gd name="connsiteX224" fmla="*/ 792163 w 2363788"/>
                  <a:gd name="connsiteY224" fmla="*/ 1771650 h 1797050"/>
                  <a:gd name="connsiteX225" fmla="*/ 693738 w 2363788"/>
                  <a:gd name="connsiteY225" fmla="*/ 1701800 h 1797050"/>
                  <a:gd name="connsiteX226" fmla="*/ 652463 w 2363788"/>
                  <a:gd name="connsiteY226" fmla="*/ 1720850 h 1797050"/>
                  <a:gd name="connsiteX227" fmla="*/ 617538 w 2363788"/>
                  <a:gd name="connsiteY227" fmla="*/ 1685925 h 1797050"/>
                  <a:gd name="connsiteX228" fmla="*/ 582613 w 2363788"/>
                  <a:gd name="connsiteY228" fmla="*/ 1689100 h 1797050"/>
                  <a:gd name="connsiteX229" fmla="*/ 573088 w 2363788"/>
                  <a:gd name="connsiteY229" fmla="*/ 1609725 h 1797050"/>
                  <a:gd name="connsiteX230" fmla="*/ 525463 w 2363788"/>
                  <a:gd name="connsiteY230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96888 w 2363788"/>
                  <a:gd name="connsiteY2" fmla="*/ 1574800 h 1797050"/>
                  <a:gd name="connsiteX3" fmla="*/ 487363 w 2363788"/>
                  <a:gd name="connsiteY3" fmla="*/ 1584325 h 1797050"/>
                  <a:gd name="connsiteX4" fmla="*/ 465138 w 2363788"/>
                  <a:gd name="connsiteY4" fmla="*/ 1568450 h 1797050"/>
                  <a:gd name="connsiteX5" fmla="*/ 458788 w 2363788"/>
                  <a:gd name="connsiteY5" fmla="*/ 1558925 h 1797050"/>
                  <a:gd name="connsiteX6" fmla="*/ 439738 w 2363788"/>
                  <a:gd name="connsiteY6" fmla="*/ 1552575 h 1797050"/>
                  <a:gd name="connsiteX7" fmla="*/ 430213 w 2363788"/>
                  <a:gd name="connsiteY7" fmla="*/ 1549400 h 1797050"/>
                  <a:gd name="connsiteX8" fmla="*/ 419100 w 2363788"/>
                  <a:gd name="connsiteY8" fmla="*/ 1532731 h 1797050"/>
                  <a:gd name="connsiteX9" fmla="*/ 400844 w 2363788"/>
                  <a:gd name="connsiteY9" fmla="*/ 1527969 h 1797050"/>
                  <a:gd name="connsiteX10" fmla="*/ 363538 w 2363788"/>
                  <a:gd name="connsiteY10" fmla="*/ 1498600 h 1797050"/>
                  <a:gd name="connsiteX11" fmla="*/ 338138 w 2363788"/>
                  <a:gd name="connsiteY11" fmla="*/ 1490663 h 1797050"/>
                  <a:gd name="connsiteX12" fmla="*/ 300038 w 2363788"/>
                  <a:gd name="connsiteY12" fmla="*/ 1444625 h 1797050"/>
                  <a:gd name="connsiteX13" fmla="*/ 271463 w 2363788"/>
                  <a:gd name="connsiteY13" fmla="*/ 1444625 h 1797050"/>
                  <a:gd name="connsiteX14" fmla="*/ 271463 w 2363788"/>
                  <a:gd name="connsiteY14" fmla="*/ 1411287 h 1797050"/>
                  <a:gd name="connsiteX15" fmla="*/ 258763 w 2363788"/>
                  <a:gd name="connsiteY15" fmla="*/ 1387475 h 1797050"/>
                  <a:gd name="connsiteX16" fmla="*/ 258763 w 2363788"/>
                  <a:gd name="connsiteY16" fmla="*/ 1327150 h 1797050"/>
                  <a:gd name="connsiteX17" fmla="*/ 277813 w 2363788"/>
                  <a:gd name="connsiteY17" fmla="*/ 1209675 h 1797050"/>
                  <a:gd name="connsiteX18" fmla="*/ 258763 w 2363788"/>
                  <a:gd name="connsiteY18" fmla="*/ 1162050 h 1797050"/>
                  <a:gd name="connsiteX19" fmla="*/ 278607 w 2363788"/>
                  <a:gd name="connsiteY19" fmla="*/ 1121569 h 1797050"/>
                  <a:gd name="connsiteX20" fmla="*/ 258763 w 2363788"/>
                  <a:gd name="connsiteY20" fmla="*/ 1066800 h 1797050"/>
                  <a:gd name="connsiteX21" fmla="*/ 258763 w 2363788"/>
                  <a:gd name="connsiteY21" fmla="*/ 1025525 h 1797050"/>
                  <a:gd name="connsiteX22" fmla="*/ 227013 w 2363788"/>
                  <a:gd name="connsiteY22" fmla="*/ 984250 h 1797050"/>
                  <a:gd name="connsiteX23" fmla="*/ 246063 w 2363788"/>
                  <a:gd name="connsiteY23" fmla="*/ 949325 h 1797050"/>
                  <a:gd name="connsiteX24" fmla="*/ 246063 w 2363788"/>
                  <a:gd name="connsiteY24" fmla="*/ 911225 h 1797050"/>
                  <a:gd name="connsiteX25" fmla="*/ 284163 w 2363788"/>
                  <a:gd name="connsiteY25" fmla="*/ 897731 h 1797050"/>
                  <a:gd name="connsiteX26" fmla="*/ 328613 w 2363788"/>
                  <a:gd name="connsiteY26" fmla="*/ 904081 h 1797050"/>
                  <a:gd name="connsiteX27" fmla="*/ 334963 w 2363788"/>
                  <a:gd name="connsiteY27" fmla="*/ 849313 h 1797050"/>
                  <a:gd name="connsiteX28" fmla="*/ 354013 w 2363788"/>
                  <a:gd name="connsiteY28" fmla="*/ 812800 h 1797050"/>
                  <a:gd name="connsiteX29" fmla="*/ 404812 w 2363788"/>
                  <a:gd name="connsiteY29" fmla="*/ 819150 h 1797050"/>
                  <a:gd name="connsiteX30" fmla="*/ 442913 w 2363788"/>
                  <a:gd name="connsiteY30" fmla="*/ 784225 h 1797050"/>
                  <a:gd name="connsiteX31" fmla="*/ 442913 w 2363788"/>
                  <a:gd name="connsiteY31" fmla="*/ 733425 h 1797050"/>
                  <a:gd name="connsiteX32" fmla="*/ 472282 w 2363788"/>
                  <a:gd name="connsiteY32" fmla="*/ 700881 h 1797050"/>
                  <a:gd name="connsiteX33" fmla="*/ 420688 w 2363788"/>
                  <a:gd name="connsiteY33" fmla="*/ 682625 h 1797050"/>
                  <a:gd name="connsiteX34" fmla="*/ 391319 w 2363788"/>
                  <a:gd name="connsiteY34" fmla="*/ 654844 h 1797050"/>
                  <a:gd name="connsiteX35" fmla="*/ 374650 w 2363788"/>
                  <a:gd name="connsiteY35" fmla="*/ 668337 h 1797050"/>
                  <a:gd name="connsiteX36" fmla="*/ 342901 w 2363788"/>
                  <a:gd name="connsiteY36" fmla="*/ 663575 h 1797050"/>
                  <a:gd name="connsiteX37" fmla="*/ 354013 w 2363788"/>
                  <a:gd name="connsiteY37" fmla="*/ 628650 h 1797050"/>
                  <a:gd name="connsiteX38" fmla="*/ 341313 w 2363788"/>
                  <a:gd name="connsiteY38" fmla="*/ 600075 h 1797050"/>
                  <a:gd name="connsiteX39" fmla="*/ 367507 w 2363788"/>
                  <a:gd name="connsiteY39" fmla="*/ 585788 h 1797050"/>
                  <a:gd name="connsiteX40" fmla="*/ 373063 w 2363788"/>
                  <a:gd name="connsiteY40" fmla="*/ 561975 h 1797050"/>
                  <a:gd name="connsiteX41" fmla="*/ 334420 w 2363788"/>
                  <a:gd name="connsiteY41" fmla="*/ 548699 h 1797050"/>
                  <a:gd name="connsiteX42" fmla="*/ 265113 w 2363788"/>
                  <a:gd name="connsiteY42" fmla="*/ 535781 h 1797050"/>
                  <a:gd name="connsiteX43" fmla="*/ 223838 w 2363788"/>
                  <a:gd name="connsiteY43" fmla="*/ 511969 h 1797050"/>
                  <a:gd name="connsiteX44" fmla="*/ 182563 w 2363788"/>
                  <a:gd name="connsiteY44" fmla="*/ 473869 h 1797050"/>
                  <a:gd name="connsiteX45" fmla="*/ 177800 w 2363788"/>
                  <a:gd name="connsiteY45" fmla="*/ 415131 h 1797050"/>
                  <a:gd name="connsiteX46" fmla="*/ 128588 w 2363788"/>
                  <a:gd name="connsiteY46" fmla="*/ 415925 h 1797050"/>
                  <a:gd name="connsiteX47" fmla="*/ 92869 w 2363788"/>
                  <a:gd name="connsiteY47" fmla="*/ 403225 h 1797050"/>
                  <a:gd name="connsiteX48" fmla="*/ 77788 w 2363788"/>
                  <a:gd name="connsiteY48" fmla="*/ 422275 h 1797050"/>
                  <a:gd name="connsiteX49" fmla="*/ 39688 w 2363788"/>
                  <a:gd name="connsiteY49" fmla="*/ 420688 h 1797050"/>
                  <a:gd name="connsiteX50" fmla="*/ 0 w 2363788"/>
                  <a:gd name="connsiteY50" fmla="*/ 381794 h 1797050"/>
                  <a:gd name="connsiteX51" fmla="*/ 33338 w 2363788"/>
                  <a:gd name="connsiteY51" fmla="*/ 350838 h 1797050"/>
                  <a:gd name="connsiteX52" fmla="*/ 14288 w 2363788"/>
                  <a:gd name="connsiteY52" fmla="*/ 339725 h 1797050"/>
                  <a:gd name="connsiteX53" fmla="*/ 14288 w 2363788"/>
                  <a:gd name="connsiteY53" fmla="*/ 304800 h 1797050"/>
                  <a:gd name="connsiteX54" fmla="*/ 39688 w 2363788"/>
                  <a:gd name="connsiteY54" fmla="*/ 294481 h 1797050"/>
                  <a:gd name="connsiteX55" fmla="*/ 25400 w 2363788"/>
                  <a:gd name="connsiteY55" fmla="*/ 259556 h 1797050"/>
                  <a:gd name="connsiteX56" fmla="*/ 65883 w 2363788"/>
                  <a:gd name="connsiteY56" fmla="*/ 256381 h 1797050"/>
                  <a:gd name="connsiteX57" fmla="*/ 111126 w 2363788"/>
                  <a:gd name="connsiteY57" fmla="*/ 238125 h 1797050"/>
                  <a:gd name="connsiteX58" fmla="*/ 127794 w 2363788"/>
                  <a:gd name="connsiteY58" fmla="*/ 222250 h 1797050"/>
                  <a:gd name="connsiteX59" fmla="*/ 130969 w 2363788"/>
                  <a:gd name="connsiteY59" fmla="*/ 196057 h 1797050"/>
                  <a:gd name="connsiteX60" fmla="*/ 163513 w 2363788"/>
                  <a:gd name="connsiteY60" fmla="*/ 196850 h 1797050"/>
                  <a:gd name="connsiteX61" fmla="*/ 169863 w 2363788"/>
                  <a:gd name="connsiteY61" fmla="*/ 164306 h 1797050"/>
                  <a:gd name="connsiteX62" fmla="*/ 188913 w 2363788"/>
                  <a:gd name="connsiteY62" fmla="*/ 163513 h 1797050"/>
                  <a:gd name="connsiteX63" fmla="*/ 196057 w 2363788"/>
                  <a:gd name="connsiteY63" fmla="*/ 100806 h 1797050"/>
                  <a:gd name="connsiteX64" fmla="*/ 251619 w 2363788"/>
                  <a:gd name="connsiteY64" fmla="*/ 107950 h 1797050"/>
                  <a:gd name="connsiteX65" fmla="*/ 296863 w 2363788"/>
                  <a:gd name="connsiteY65" fmla="*/ 104775 h 1797050"/>
                  <a:gd name="connsiteX66" fmla="*/ 335757 w 2363788"/>
                  <a:gd name="connsiteY66" fmla="*/ 100807 h 1797050"/>
                  <a:gd name="connsiteX67" fmla="*/ 349251 w 2363788"/>
                  <a:gd name="connsiteY67" fmla="*/ 113507 h 1797050"/>
                  <a:gd name="connsiteX68" fmla="*/ 379412 w 2363788"/>
                  <a:gd name="connsiteY68" fmla="*/ 125413 h 1797050"/>
                  <a:gd name="connsiteX69" fmla="*/ 401638 w 2363788"/>
                  <a:gd name="connsiteY69" fmla="*/ 107950 h 1797050"/>
                  <a:gd name="connsiteX70" fmla="*/ 404813 w 2363788"/>
                  <a:gd name="connsiteY70" fmla="*/ 107950 h 1797050"/>
                  <a:gd name="connsiteX71" fmla="*/ 411163 w 2363788"/>
                  <a:gd name="connsiteY71" fmla="*/ 120650 h 1797050"/>
                  <a:gd name="connsiteX72" fmla="*/ 430213 w 2363788"/>
                  <a:gd name="connsiteY72" fmla="*/ 120650 h 1797050"/>
                  <a:gd name="connsiteX73" fmla="*/ 438151 w 2363788"/>
                  <a:gd name="connsiteY73" fmla="*/ 102394 h 1797050"/>
                  <a:gd name="connsiteX74" fmla="*/ 366713 w 2363788"/>
                  <a:gd name="connsiteY74" fmla="*/ 55563 h 1797050"/>
                  <a:gd name="connsiteX75" fmla="*/ 385763 w 2363788"/>
                  <a:gd name="connsiteY75" fmla="*/ 43656 h 1797050"/>
                  <a:gd name="connsiteX76" fmla="*/ 434976 w 2363788"/>
                  <a:gd name="connsiteY76" fmla="*/ 42862 h 1797050"/>
                  <a:gd name="connsiteX77" fmla="*/ 455613 w 2363788"/>
                  <a:gd name="connsiteY77" fmla="*/ 63500 h 1797050"/>
                  <a:gd name="connsiteX78" fmla="*/ 513557 w 2363788"/>
                  <a:gd name="connsiteY78" fmla="*/ 75406 h 1797050"/>
                  <a:gd name="connsiteX79" fmla="*/ 608013 w 2363788"/>
                  <a:gd name="connsiteY79" fmla="*/ 22225 h 1797050"/>
                  <a:gd name="connsiteX80" fmla="*/ 640557 w 2363788"/>
                  <a:gd name="connsiteY80" fmla="*/ 31750 h 1797050"/>
                  <a:gd name="connsiteX81" fmla="*/ 646113 w 2363788"/>
                  <a:gd name="connsiteY81" fmla="*/ 0 h 1797050"/>
                  <a:gd name="connsiteX82" fmla="*/ 716757 w 2363788"/>
                  <a:gd name="connsiteY82" fmla="*/ 5556 h 1797050"/>
                  <a:gd name="connsiteX83" fmla="*/ 725488 w 2363788"/>
                  <a:gd name="connsiteY83" fmla="*/ 31750 h 1797050"/>
                  <a:gd name="connsiteX84" fmla="*/ 752476 w 2363788"/>
                  <a:gd name="connsiteY84" fmla="*/ 63500 h 1797050"/>
                  <a:gd name="connsiteX85" fmla="*/ 767556 w 2363788"/>
                  <a:gd name="connsiteY85" fmla="*/ 44450 h 1797050"/>
                  <a:gd name="connsiteX86" fmla="*/ 808038 w 2363788"/>
                  <a:gd name="connsiteY86" fmla="*/ 41275 h 1797050"/>
                  <a:gd name="connsiteX87" fmla="*/ 827088 w 2363788"/>
                  <a:gd name="connsiteY87" fmla="*/ 34925 h 1797050"/>
                  <a:gd name="connsiteX88" fmla="*/ 846138 w 2363788"/>
                  <a:gd name="connsiteY88" fmla="*/ 6350 h 1797050"/>
                  <a:gd name="connsiteX89" fmla="*/ 889794 w 2363788"/>
                  <a:gd name="connsiteY89" fmla="*/ 12700 h 1797050"/>
                  <a:gd name="connsiteX90" fmla="*/ 902494 w 2363788"/>
                  <a:gd name="connsiteY90" fmla="*/ 83344 h 1797050"/>
                  <a:gd name="connsiteX91" fmla="*/ 954088 w 2363788"/>
                  <a:gd name="connsiteY91" fmla="*/ 123825 h 1797050"/>
                  <a:gd name="connsiteX92" fmla="*/ 998538 w 2363788"/>
                  <a:gd name="connsiteY92" fmla="*/ 203200 h 1797050"/>
                  <a:gd name="connsiteX93" fmla="*/ 1039020 w 2363788"/>
                  <a:gd name="connsiteY93" fmla="*/ 228600 h 1797050"/>
                  <a:gd name="connsiteX94" fmla="*/ 1075532 w 2363788"/>
                  <a:gd name="connsiteY94" fmla="*/ 230981 h 1797050"/>
                  <a:gd name="connsiteX95" fmla="*/ 1130830 w 2363788"/>
                  <a:gd name="connsiteY95" fmla="*/ 283633 h 1797050"/>
                  <a:gd name="connsiteX96" fmla="*/ 1171046 w 2363788"/>
                  <a:gd name="connsiteY96" fmla="*/ 281517 h 1797050"/>
                  <a:gd name="connsiteX97" fmla="*/ 1208088 w 2363788"/>
                  <a:gd name="connsiteY97" fmla="*/ 317500 h 1797050"/>
                  <a:gd name="connsiteX98" fmla="*/ 1208088 w 2363788"/>
                  <a:gd name="connsiteY98" fmla="*/ 346075 h 1797050"/>
                  <a:gd name="connsiteX99" fmla="*/ 1281113 w 2363788"/>
                  <a:gd name="connsiteY99" fmla="*/ 384175 h 1797050"/>
                  <a:gd name="connsiteX100" fmla="*/ 1303338 w 2363788"/>
                  <a:gd name="connsiteY100" fmla="*/ 416983 h 1797050"/>
                  <a:gd name="connsiteX101" fmla="*/ 1284288 w 2363788"/>
                  <a:gd name="connsiteY101" fmla="*/ 460375 h 1797050"/>
                  <a:gd name="connsiteX102" fmla="*/ 1338263 w 2363788"/>
                  <a:gd name="connsiteY102" fmla="*/ 504825 h 1797050"/>
                  <a:gd name="connsiteX103" fmla="*/ 1380332 w 2363788"/>
                  <a:gd name="connsiteY103" fmla="*/ 503238 h 1797050"/>
                  <a:gd name="connsiteX104" fmla="*/ 1404938 w 2363788"/>
                  <a:gd name="connsiteY104" fmla="*/ 530225 h 1797050"/>
                  <a:gd name="connsiteX105" fmla="*/ 1435895 w 2363788"/>
                  <a:gd name="connsiteY105" fmla="*/ 526475 h 1797050"/>
                  <a:gd name="connsiteX106" fmla="*/ 1470026 w 2363788"/>
                  <a:gd name="connsiteY106" fmla="*/ 548578 h 1797050"/>
                  <a:gd name="connsiteX107" fmla="*/ 1493838 w 2363788"/>
                  <a:gd name="connsiteY107" fmla="*/ 590550 h 1797050"/>
                  <a:gd name="connsiteX108" fmla="*/ 1481932 w 2363788"/>
                  <a:gd name="connsiteY108" fmla="*/ 612775 h 1797050"/>
                  <a:gd name="connsiteX109" fmla="*/ 1452563 w 2363788"/>
                  <a:gd name="connsiteY109" fmla="*/ 622300 h 1797050"/>
                  <a:gd name="connsiteX110" fmla="*/ 1512888 w 2363788"/>
                  <a:gd name="connsiteY110" fmla="*/ 638175 h 1797050"/>
                  <a:gd name="connsiteX111" fmla="*/ 1583532 w 2363788"/>
                  <a:gd name="connsiteY111" fmla="*/ 619919 h 1797050"/>
                  <a:gd name="connsiteX112" fmla="*/ 1624013 w 2363788"/>
                  <a:gd name="connsiteY112" fmla="*/ 613569 h 1797050"/>
                  <a:gd name="connsiteX113" fmla="*/ 1624807 w 2363788"/>
                  <a:gd name="connsiteY113" fmla="*/ 587375 h 1797050"/>
                  <a:gd name="connsiteX114" fmla="*/ 1643063 w 2363788"/>
                  <a:gd name="connsiteY114" fmla="*/ 593725 h 1797050"/>
                  <a:gd name="connsiteX115" fmla="*/ 1700213 w 2363788"/>
                  <a:gd name="connsiteY115" fmla="*/ 611981 h 1797050"/>
                  <a:gd name="connsiteX116" fmla="*/ 1705769 w 2363788"/>
                  <a:gd name="connsiteY116" fmla="*/ 575469 h 1797050"/>
                  <a:gd name="connsiteX117" fmla="*/ 1725613 w 2363788"/>
                  <a:gd name="connsiteY117" fmla="*/ 565150 h 1797050"/>
                  <a:gd name="connsiteX118" fmla="*/ 1804988 w 2363788"/>
                  <a:gd name="connsiteY118" fmla="*/ 508000 h 1797050"/>
                  <a:gd name="connsiteX119" fmla="*/ 1887538 w 2363788"/>
                  <a:gd name="connsiteY119" fmla="*/ 485775 h 1797050"/>
                  <a:gd name="connsiteX120" fmla="*/ 1954213 w 2363788"/>
                  <a:gd name="connsiteY120" fmla="*/ 415925 h 1797050"/>
                  <a:gd name="connsiteX121" fmla="*/ 1978819 w 2363788"/>
                  <a:gd name="connsiteY121" fmla="*/ 409575 h 1797050"/>
                  <a:gd name="connsiteX122" fmla="*/ 2008188 w 2363788"/>
                  <a:gd name="connsiteY122" fmla="*/ 396875 h 1797050"/>
                  <a:gd name="connsiteX123" fmla="*/ 2058194 w 2363788"/>
                  <a:gd name="connsiteY123" fmla="*/ 411956 h 1797050"/>
                  <a:gd name="connsiteX124" fmla="*/ 2079626 w 2363788"/>
                  <a:gd name="connsiteY124" fmla="*/ 452437 h 1797050"/>
                  <a:gd name="connsiteX125" fmla="*/ 2135188 w 2363788"/>
                  <a:gd name="connsiteY125" fmla="*/ 504825 h 1797050"/>
                  <a:gd name="connsiteX126" fmla="*/ 2196307 w 2363788"/>
                  <a:gd name="connsiteY126" fmla="*/ 536575 h 1797050"/>
                  <a:gd name="connsiteX127" fmla="*/ 2250282 w 2363788"/>
                  <a:gd name="connsiteY127" fmla="*/ 523081 h 1797050"/>
                  <a:gd name="connsiteX128" fmla="*/ 2267744 w 2363788"/>
                  <a:gd name="connsiteY128" fmla="*/ 531019 h 1797050"/>
                  <a:gd name="connsiteX129" fmla="*/ 2276475 w 2363788"/>
                  <a:gd name="connsiteY129" fmla="*/ 573881 h 1797050"/>
                  <a:gd name="connsiteX130" fmla="*/ 2325688 w 2363788"/>
                  <a:gd name="connsiteY130" fmla="*/ 606425 h 1797050"/>
                  <a:gd name="connsiteX131" fmla="*/ 2363788 w 2363788"/>
                  <a:gd name="connsiteY131" fmla="*/ 644525 h 1797050"/>
                  <a:gd name="connsiteX132" fmla="*/ 2312445 w 2363788"/>
                  <a:gd name="connsiteY132" fmla="*/ 772537 h 1797050"/>
                  <a:gd name="connsiteX133" fmla="*/ 2274888 w 2363788"/>
                  <a:gd name="connsiteY133" fmla="*/ 895350 h 1797050"/>
                  <a:gd name="connsiteX134" fmla="*/ 2249488 w 2363788"/>
                  <a:gd name="connsiteY134" fmla="*/ 949325 h 1797050"/>
                  <a:gd name="connsiteX135" fmla="*/ 2198688 w 2363788"/>
                  <a:gd name="connsiteY135" fmla="*/ 949325 h 1797050"/>
                  <a:gd name="connsiteX136" fmla="*/ 2176463 w 2363788"/>
                  <a:gd name="connsiteY136" fmla="*/ 993775 h 1797050"/>
                  <a:gd name="connsiteX137" fmla="*/ 2176463 w 2363788"/>
                  <a:gd name="connsiteY137" fmla="*/ 993775 h 1797050"/>
                  <a:gd name="connsiteX138" fmla="*/ 2182813 w 2363788"/>
                  <a:gd name="connsiteY138" fmla="*/ 1022350 h 1797050"/>
                  <a:gd name="connsiteX139" fmla="*/ 2147888 w 2363788"/>
                  <a:gd name="connsiteY139" fmla="*/ 1031875 h 1797050"/>
                  <a:gd name="connsiteX140" fmla="*/ 2097088 w 2363788"/>
                  <a:gd name="connsiteY140" fmla="*/ 1019175 h 1797050"/>
                  <a:gd name="connsiteX141" fmla="*/ 2103438 w 2363788"/>
                  <a:gd name="connsiteY141" fmla="*/ 1073150 h 1797050"/>
                  <a:gd name="connsiteX142" fmla="*/ 2116138 w 2363788"/>
                  <a:gd name="connsiteY142" fmla="*/ 1117600 h 1797050"/>
                  <a:gd name="connsiteX143" fmla="*/ 2052638 w 2363788"/>
                  <a:gd name="connsiteY143" fmla="*/ 1152525 h 1797050"/>
                  <a:gd name="connsiteX144" fmla="*/ 2068513 w 2363788"/>
                  <a:gd name="connsiteY144" fmla="*/ 1174750 h 1797050"/>
                  <a:gd name="connsiteX145" fmla="*/ 2049463 w 2363788"/>
                  <a:gd name="connsiteY145" fmla="*/ 1196975 h 1797050"/>
                  <a:gd name="connsiteX146" fmla="*/ 1970088 w 2363788"/>
                  <a:gd name="connsiteY146" fmla="*/ 1171575 h 1797050"/>
                  <a:gd name="connsiteX147" fmla="*/ 1944688 w 2363788"/>
                  <a:gd name="connsiteY147" fmla="*/ 1187450 h 1797050"/>
                  <a:gd name="connsiteX148" fmla="*/ 1909763 w 2363788"/>
                  <a:gd name="connsiteY148" fmla="*/ 1187450 h 1797050"/>
                  <a:gd name="connsiteX149" fmla="*/ 1909763 w 2363788"/>
                  <a:gd name="connsiteY149" fmla="*/ 1247775 h 1797050"/>
                  <a:gd name="connsiteX150" fmla="*/ 1925638 w 2363788"/>
                  <a:gd name="connsiteY150" fmla="*/ 1263650 h 1797050"/>
                  <a:gd name="connsiteX151" fmla="*/ 1935163 w 2363788"/>
                  <a:gd name="connsiteY151" fmla="*/ 1279525 h 1797050"/>
                  <a:gd name="connsiteX152" fmla="*/ 1944688 w 2363788"/>
                  <a:gd name="connsiteY152" fmla="*/ 1279525 h 1797050"/>
                  <a:gd name="connsiteX153" fmla="*/ 1935163 w 2363788"/>
                  <a:gd name="connsiteY153" fmla="*/ 1304925 h 1797050"/>
                  <a:gd name="connsiteX154" fmla="*/ 1954213 w 2363788"/>
                  <a:gd name="connsiteY154" fmla="*/ 1320800 h 1797050"/>
                  <a:gd name="connsiteX155" fmla="*/ 1951038 w 2363788"/>
                  <a:gd name="connsiteY155" fmla="*/ 1336675 h 1797050"/>
                  <a:gd name="connsiteX156" fmla="*/ 1906588 w 2363788"/>
                  <a:gd name="connsiteY156" fmla="*/ 1336675 h 1797050"/>
                  <a:gd name="connsiteX157" fmla="*/ 1903413 w 2363788"/>
                  <a:gd name="connsiteY157" fmla="*/ 1387475 h 1797050"/>
                  <a:gd name="connsiteX158" fmla="*/ 1903413 w 2363788"/>
                  <a:gd name="connsiteY158" fmla="*/ 1387475 h 1797050"/>
                  <a:gd name="connsiteX159" fmla="*/ 1903413 w 2363788"/>
                  <a:gd name="connsiteY159" fmla="*/ 1406525 h 1797050"/>
                  <a:gd name="connsiteX160" fmla="*/ 1938338 w 2363788"/>
                  <a:gd name="connsiteY160" fmla="*/ 1447800 h 1797050"/>
                  <a:gd name="connsiteX161" fmla="*/ 1992313 w 2363788"/>
                  <a:gd name="connsiteY161" fmla="*/ 1447800 h 1797050"/>
                  <a:gd name="connsiteX162" fmla="*/ 2062163 w 2363788"/>
                  <a:gd name="connsiteY162" fmla="*/ 1476375 h 1797050"/>
                  <a:gd name="connsiteX163" fmla="*/ 2062163 w 2363788"/>
                  <a:gd name="connsiteY163" fmla="*/ 1504950 h 1797050"/>
                  <a:gd name="connsiteX164" fmla="*/ 2036763 w 2363788"/>
                  <a:gd name="connsiteY164" fmla="*/ 1571625 h 1797050"/>
                  <a:gd name="connsiteX165" fmla="*/ 2065338 w 2363788"/>
                  <a:gd name="connsiteY165" fmla="*/ 1587500 h 1797050"/>
                  <a:gd name="connsiteX166" fmla="*/ 2106613 w 2363788"/>
                  <a:gd name="connsiteY166" fmla="*/ 1660525 h 1797050"/>
                  <a:gd name="connsiteX167" fmla="*/ 2055813 w 2363788"/>
                  <a:gd name="connsiteY167" fmla="*/ 1736725 h 1797050"/>
                  <a:gd name="connsiteX168" fmla="*/ 2030413 w 2363788"/>
                  <a:gd name="connsiteY168" fmla="*/ 1730375 h 1797050"/>
                  <a:gd name="connsiteX169" fmla="*/ 2008188 w 2363788"/>
                  <a:gd name="connsiteY169" fmla="*/ 1717675 h 1797050"/>
                  <a:gd name="connsiteX170" fmla="*/ 2001838 w 2363788"/>
                  <a:gd name="connsiteY170" fmla="*/ 1736725 h 1797050"/>
                  <a:gd name="connsiteX171" fmla="*/ 1960563 w 2363788"/>
                  <a:gd name="connsiteY171" fmla="*/ 1746250 h 1797050"/>
                  <a:gd name="connsiteX172" fmla="*/ 1954213 w 2363788"/>
                  <a:gd name="connsiteY172" fmla="*/ 1778000 h 1797050"/>
                  <a:gd name="connsiteX173" fmla="*/ 1903413 w 2363788"/>
                  <a:gd name="connsiteY173" fmla="*/ 1797050 h 1797050"/>
                  <a:gd name="connsiteX174" fmla="*/ 1881188 w 2363788"/>
                  <a:gd name="connsiteY174" fmla="*/ 1758950 h 1797050"/>
                  <a:gd name="connsiteX175" fmla="*/ 1843088 w 2363788"/>
                  <a:gd name="connsiteY175" fmla="*/ 1768475 h 1797050"/>
                  <a:gd name="connsiteX176" fmla="*/ 1846263 w 2363788"/>
                  <a:gd name="connsiteY176" fmla="*/ 1730375 h 1797050"/>
                  <a:gd name="connsiteX177" fmla="*/ 1827213 w 2363788"/>
                  <a:gd name="connsiteY177" fmla="*/ 1704975 h 1797050"/>
                  <a:gd name="connsiteX178" fmla="*/ 1862138 w 2363788"/>
                  <a:gd name="connsiteY178" fmla="*/ 1685925 h 1797050"/>
                  <a:gd name="connsiteX179" fmla="*/ 1804988 w 2363788"/>
                  <a:gd name="connsiteY179" fmla="*/ 1666875 h 1797050"/>
                  <a:gd name="connsiteX180" fmla="*/ 1792288 w 2363788"/>
                  <a:gd name="connsiteY180" fmla="*/ 1692275 h 1797050"/>
                  <a:gd name="connsiteX181" fmla="*/ 1747838 w 2363788"/>
                  <a:gd name="connsiteY181" fmla="*/ 1711325 h 1797050"/>
                  <a:gd name="connsiteX182" fmla="*/ 1741488 w 2363788"/>
                  <a:gd name="connsiteY182" fmla="*/ 1733550 h 1797050"/>
                  <a:gd name="connsiteX183" fmla="*/ 1725613 w 2363788"/>
                  <a:gd name="connsiteY183" fmla="*/ 1739900 h 1797050"/>
                  <a:gd name="connsiteX184" fmla="*/ 1703388 w 2363788"/>
                  <a:gd name="connsiteY184" fmla="*/ 1739900 h 1797050"/>
                  <a:gd name="connsiteX185" fmla="*/ 1716088 w 2363788"/>
                  <a:gd name="connsiteY185" fmla="*/ 1704975 h 1797050"/>
                  <a:gd name="connsiteX186" fmla="*/ 1741488 w 2363788"/>
                  <a:gd name="connsiteY186" fmla="*/ 1679575 h 1797050"/>
                  <a:gd name="connsiteX187" fmla="*/ 1731963 w 2363788"/>
                  <a:gd name="connsiteY187" fmla="*/ 1654175 h 1797050"/>
                  <a:gd name="connsiteX188" fmla="*/ 1709738 w 2363788"/>
                  <a:gd name="connsiteY188" fmla="*/ 1654175 h 1797050"/>
                  <a:gd name="connsiteX189" fmla="*/ 1697038 w 2363788"/>
                  <a:gd name="connsiteY189" fmla="*/ 1679575 h 1797050"/>
                  <a:gd name="connsiteX190" fmla="*/ 1665288 w 2363788"/>
                  <a:gd name="connsiteY190" fmla="*/ 1685925 h 1797050"/>
                  <a:gd name="connsiteX191" fmla="*/ 1630363 w 2363788"/>
                  <a:gd name="connsiteY191" fmla="*/ 1698625 h 1797050"/>
                  <a:gd name="connsiteX192" fmla="*/ 1601788 w 2363788"/>
                  <a:gd name="connsiteY192" fmla="*/ 1670050 h 1797050"/>
                  <a:gd name="connsiteX193" fmla="*/ 1598613 w 2363788"/>
                  <a:gd name="connsiteY193" fmla="*/ 1635125 h 1797050"/>
                  <a:gd name="connsiteX194" fmla="*/ 1570038 w 2363788"/>
                  <a:gd name="connsiteY194" fmla="*/ 1619250 h 1797050"/>
                  <a:gd name="connsiteX195" fmla="*/ 1560513 w 2363788"/>
                  <a:gd name="connsiteY195" fmla="*/ 1584325 h 1797050"/>
                  <a:gd name="connsiteX196" fmla="*/ 1519238 w 2363788"/>
                  <a:gd name="connsiteY196" fmla="*/ 1555750 h 1797050"/>
                  <a:gd name="connsiteX197" fmla="*/ 1500188 w 2363788"/>
                  <a:gd name="connsiteY197" fmla="*/ 1558925 h 1797050"/>
                  <a:gd name="connsiteX198" fmla="*/ 1468438 w 2363788"/>
                  <a:gd name="connsiteY198" fmla="*/ 1603375 h 1797050"/>
                  <a:gd name="connsiteX199" fmla="*/ 1420813 w 2363788"/>
                  <a:gd name="connsiteY199" fmla="*/ 1622425 h 1797050"/>
                  <a:gd name="connsiteX200" fmla="*/ 1395413 w 2363788"/>
                  <a:gd name="connsiteY200" fmla="*/ 1587500 h 1797050"/>
                  <a:gd name="connsiteX201" fmla="*/ 1370013 w 2363788"/>
                  <a:gd name="connsiteY201" fmla="*/ 1587500 h 1797050"/>
                  <a:gd name="connsiteX202" fmla="*/ 1271588 w 2363788"/>
                  <a:gd name="connsiteY202" fmla="*/ 1511300 h 1797050"/>
                  <a:gd name="connsiteX203" fmla="*/ 1277938 w 2363788"/>
                  <a:gd name="connsiteY203" fmla="*/ 1463675 h 1797050"/>
                  <a:gd name="connsiteX204" fmla="*/ 1239838 w 2363788"/>
                  <a:gd name="connsiteY204" fmla="*/ 1457325 h 1797050"/>
                  <a:gd name="connsiteX205" fmla="*/ 1223963 w 2363788"/>
                  <a:gd name="connsiteY205" fmla="*/ 1482725 h 1797050"/>
                  <a:gd name="connsiteX206" fmla="*/ 1189038 w 2363788"/>
                  <a:gd name="connsiteY206" fmla="*/ 1482725 h 1797050"/>
                  <a:gd name="connsiteX207" fmla="*/ 1141413 w 2363788"/>
                  <a:gd name="connsiteY207" fmla="*/ 1460500 h 1797050"/>
                  <a:gd name="connsiteX208" fmla="*/ 1093788 w 2363788"/>
                  <a:gd name="connsiteY208" fmla="*/ 1495425 h 1797050"/>
                  <a:gd name="connsiteX209" fmla="*/ 1100138 w 2363788"/>
                  <a:gd name="connsiteY209" fmla="*/ 1511300 h 1797050"/>
                  <a:gd name="connsiteX210" fmla="*/ 1081088 w 2363788"/>
                  <a:gd name="connsiteY210" fmla="*/ 1530350 h 1797050"/>
                  <a:gd name="connsiteX211" fmla="*/ 1036638 w 2363788"/>
                  <a:gd name="connsiteY211" fmla="*/ 1530350 h 1797050"/>
                  <a:gd name="connsiteX212" fmla="*/ 1008063 w 2363788"/>
                  <a:gd name="connsiteY212" fmla="*/ 1574800 h 1797050"/>
                  <a:gd name="connsiteX213" fmla="*/ 960438 w 2363788"/>
                  <a:gd name="connsiteY213" fmla="*/ 1571625 h 1797050"/>
                  <a:gd name="connsiteX214" fmla="*/ 954088 w 2363788"/>
                  <a:gd name="connsiteY214" fmla="*/ 1587500 h 1797050"/>
                  <a:gd name="connsiteX215" fmla="*/ 966788 w 2363788"/>
                  <a:gd name="connsiteY215" fmla="*/ 1670050 h 1797050"/>
                  <a:gd name="connsiteX216" fmla="*/ 941388 w 2363788"/>
                  <a:gd name="connsiteY216" fmla="*/ 1714500 h 1797050"/>
                  <a:gd name="connsiteX217" fmla="*/ 903288 w 2363788"/>
                  <a:gd name="connsiteY217" fmla="*/ 1720850 h 1797050"/>
                  <a:gd name="connsiteX218" fmla="*/ 900113 w 2363788"/>
                  <a:gd name="connsiteY218" fmla="*/ 1746250 h 1797050"/>
                  <a:gd name="connsiteX219" fmla="*/ 871538 w 2363788"/>
                  <a:gd name="connsiteY219" fmla="*/ 1746250 h 1797050"/>
                  <a:gd name="connsiteX220" fmla="*/ 855663 w 2363788"/>
                  <a:gd name="connsiteY220" fmla="*/ 1758950 h 1797050"/>
                  <a:gd name="connsiteX221" fmla="*/ 849313 w 2363788"/>
                  <a:gd name="connsiteY221" fmla="*/ 1771650 h 1797050"/>
                  <a:gd name="connsiteX222" fmla="*/ 830263 w 2363788"/>
                  <a:gd name="connsiteY222" fmla="*/ 1765300 h 1797050"/>
                  <a:gd name="connsiteX223" fmla="*/ 820738 w 2363788"/>
                  <a:gd name="connsiteY223" fmla="*/ 1752600 h 1797050"/>
                  <a:gd name="connsiteX224" fmla="*/ 792163 w 2363788"/>
                  <a:gd name="connsiteY224" fmla="*/ 1771650 h 1797050"/>
                  <a:gd name="connsiteX225" fmla="*/ 693738 w 2363788"/>
                  <a:gd name="connsiteY225" fmla="*/ 1701800 h 1797050"/>
                  <a:gd name="connsiteX226" fmla="*/ 652463 w 2363788"/>
                  <a:gd name="connsiteY226" fmla="*/ 1720850 h 1797050"/>
                  <a:gd name="connsiteX227" fmla="*/ 617538 w 2363788"/>
                  <a:gd name="connsiteY227" fmla="*/ 1685925 h 1797050"/>
                  <a:gd name="connsiteX228" fmla="*/ 582613 w 2363788"/>
                  <a:gd name="connsiteY228" fmla="*/ 1689100 h 1797050"/>
                  <a:gd name="connsiteX229" fmla="*/ 573088 w 2363788"/>
                  <a:gd name="connsiteY229" fmla="*/ 1609725 h 1797050"/>
                  <a:gd name="connsiteX230" fmla="*/ 525463 w 2363788"/>
                  <a:gd name="connsiteY230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96888 w 2363788"/>
                  <a:gd name="connsiteY2" fmla="*/ 1574800 h 1797050"/>
                  <a:gd name="connsiteX3" fmla="*/ 487363 w 2363788"/>
                  <a:gd name="connsiteY3" fmla="*/ 1584325 h 1797050"/>
                  <a:gd name="connsiteX4" fmla="*/ 465138 w 2363788"/>
                  <a:gd name="connsiteY4" fmla="*/ 1568450 h 1797050"/>
                  <a:gd name="connsiteX5" fmla="*/ 458788 w 2363788"/>
                  <a:gd name="connsiteY5" fmla="*/ 1558925 h 1797050"/>
                  <a:gd name="connsiteX6" fmla="*/ 439738 w 2363788"/>
                  <a:gd name="connsiteY6" fmla="*/ 1552575 h 1797050"/>
                  <a:gd name="connsiteX7" fmla="*/ 430213 w 2363788"/>
                  <a:gd name="connsiteY7" fmla="*/ 1549400 h 1797050"/>
                  <a:gd name="connsiteX8" fmla="*/ 419100 w 2363788"/>
                  <a:gd name="connsiteY8" fmla="*/ 1532731 h 1797050"/>
                  <a:gd name="connsiteX9" fmla="*/ 400844 w 2363788"/>
                  <a:gd name="connsiteY9" fmla="*/ 1527969 h 1797050"/>
                  <a:gd name="connsiteX10" fmla="*/ 363538 w 2363788"/>
                  <a:gd name="connsiteY10" fmla="*/ 1498600 h 1797050"/>
                  <a:gd name="connsiteX11" fmla="*/ 338138 w 2363788"/>
                  <a:gd name="connsiteY11" fmla="*/ 1490663 h 1797050"/>
                  <a:gd name="connsiteX12" fmla="*/ 300038 w 2363788"/>
                  <a:gd name="connsiteY12" fmla="*/ 1444625 h 1797050"/>
                  <a:gd name="connsiteX13" fmla="*/ 271463 w 2363788"/>
                  <a:gd name="connsiteY13" fmla="*/ 1444625 h 1797050"/>
                  <a:gd name="connsiteX14" fmla="*/ 271463 w 2363788"/>
                  <a:gd name="connsiteY14" fmla="*/ 1411287 h 1797050"/>
                  <a:gd name="connsiteX15" fmla="*/ 258763 w 2363788"/>
                  <a:gd name="connsiteY15" fmla="*/ 1387475 h 1797050"/>
                  <a:gd name="connsiteX16" fmla="*/ 258763 w 2363788"/>
                  <a:gd name="connsiteY16" fmla="*/ 1327150 h 1797050"/>
                  <a:gd name="connsiteX17" fmla="*/ 277813 w 2363788"/>
                  <a:gd name="connsiteY17" fmla="*/ 1209675 h 1797050"/>
                  <a:gd name="connsiteX18" fmla="*/ 258763 w 2363788"/>
                  <a:gd name="connsiteY18" fmla="*/ 1162050 h 1797050"/>
                  <a:gd name="connsiteX19" fmla="*/ 278607 w 2363788"/>
                  <a:gd name="connsiteY19" fmla="*/ 1121569 h 1797050"/>
                  <a:gd name="connsiteX20" fmla="*/ 258763 w 2363788"/>
                  <a:gd name="connsiteY20" fmla="*/ 1066800 h 1797050"/>
                  <a:gd name="connsiteX21" fmla="*/ 258763 w 2363788"/>
                  <a:gd name="connsiteY21" fmla="*/ 1025525 h 1797050"/>
                  <a:gd name="connsiteX22" fmla="*/ 227013 w 2363788"/>
                  <a:gd name="connsiteY22" fmla="*/ 984250 h 1797050"/>
                  <a:gd name="connsiteX23" fmla="*/ 246063 w 2363788"/>
                  <a:gd name="connsiteY23" fmla="*/ 949325 h 1797050"/>
                  <a:gd name="connsiteX24" fmla="*/ 246063 w 2363788"/>
                  <a:gd name="connsiteY24" fmla="*/ 911225 h 1797050"/>
                  <a:gd name="connsiteX25" fmla="*/ 284163 w 2363788"/>
                  <a:gd name="connsiteY25" fmla="*/ 897731 h 1797050"/>
                  <a:gd name="connsiteX26" fmla="*/ 328613 w 2363788"/>
                  <a:gd name="connsiteY26" fmla="*/ 904081 h 1797050"/>
                  <a:gd name="connsiteX27" fmla="*/ 334963 w 2363788"/>
                  <a:gd name="connsiteY27" fmla="*/ 849313 h 1797050"/>
                  <a:gd name="connsiteX28" fmla="*/ 354013 w 2363788"/>
                  <a:gd name="connsiteY28" fmla="*/ 812800 h 1797050"/>
                  <a:gd name="connsiteX29" fmla="*/ 404812 w 2363788"/>
                  <a:gd name="connsiteY29" fmla="*/ 819150 h 1797050"/>
                  <a:gd name="connsiteX30" fmla="*/ 442913 w 2363788"/>
                  <a:gd name="connsiteY30" fmla="*/ 784225 h 1797050"/>
                  <a:gd name="connsiteX31" fmla="*/ 442913 w 2363788"/>
                  <a:gd name="connsiteY31" fmla="*/ 733425 h 1797050"/>
                  <a:gd name="connsiteX32" fmla="*/ 472282 w 2363788"/>
                  <a:gd name="connsiteY32" fmla="*/ 700881 h 1797050"/>
                  <a:gd name="connsiteX33" fmla="*/ 420688 w 2363788"/>
                  <a:gd name="connsiteY33" fmla="*/ 682625 h 1797050"/>
                  <a:gd name="connsiteX34" fmla="*/ 391319 w 2363788"/>
                  <a:gd name="connsiteY34" fmla="*/ 654844 h 1797050"/>
                  <a:gd name="connsiteX35" fmla="*/ 374650 w 2363788"/>
                  <a:gd name="connsiteY35" fmla="*/ 668337 h 1797050"/>
                  <a:gd name="connsiteX36" fmla="*/ 342901 w 2363788"/>
                  <a:gd name="connsiteY36" fmla="*/ 663575 h 1797050"/>
                  <a:gd name="connsiteX37" fmla="*/ 354013 w 2363788"/>
                  <a:gd name="connsiteY37" fmla="*/ 628650 h 1797050"/>
                  <a:gd name="connsiteX38" fmla="*/ 341313 w 2363788"/>
                  <a:gd name="connsiteY38" fmla="*/ 600075 h 1797050"/>
                  <a:gd name="connsiteX39" fmla="*/ 367507 w 2363788"/>
                  <a:gd name="connsiteY39" fmla="*/ 585788 h 1797050"/>
                  <a:gd name="connsiteX40" fmla="*/ 373063 w 2363788"/>
                  <a:gd name="connsiteY40" fmla="*/ 561975 h 1797050"/>
                  <a:gd name="connsiteX41" fmla="*/ 334420 w 2363788"/>
                  <a:gd name="connsiteY41" fmla="*/ 548699 h 1797050"/>
                  <a:gd name="connsiteX42" fmla="*/ 265113 w 2363788"/>
                  <a:gd name="connsiteY42" fmla="*/ 535781 h 1797050"/>
                  <a:gd name="connsiteX43" fmla="*/ 223838 w 2363788"/>
                  <a:gd name="connsiteY43" fmla="*/ 511969 h 1797050"/>
                  <a:gd name="connsiteX44" fmla="*/ 182563 w 2363788"/>
                  <a:gd name="connsiteY44" fmla="*/ 473869 h 1797050"/>
                  <a:gd name="connsiteX45" fmla="*/ 177800 w 2363788"/>
                  <a:gd name="connsiteY45" fmla="*/ 415131 h 1797050"/>
                  <a:gd name="connsiteX46" fmla="*/ 128588 w 2363788"/>
                  <a:gd name="connsiteY46" fmla="*/ 415925 h 1797050"/>
                  <a:gd name="connsiteX47" fmla="*/ 92869 w 2363788"/>
                  <a:gd name="connsiteY47" fmla="*/ 403225 h 1797050"/>
                  <a:gd name="connsiteX48" fmla="*/ 77788 w 2363788"/>
                  <a:gd name="connsiteY48" fmla="*/ 422275 h 1797050"/>
                  <a:gd name="connsiteX49" fmla="*/ 39688 w 2363788"/>
                  <a:gd name="connsiteY49" fmla="*/ 420688 h 1797050"/>
                  <a:gd name="connsiteX50" fmla="*/ 0 w 2363788"/>
                  <a:gd name="connsiteY50" fmla="*/ 381794 h 1797050"/>
                  <a:gd name="connsiteX51" fmla="*/ 33338 w 2363788"/>
                  <a:gd name="connsiteY51" fmla="*/ 350838 h 1797050"/>
                  <a:gd name="connsiteX52" fmla="*/ 14288 w 2363788"/>
                  <a:gd name="connsiteY52" fmla="*/ 339725 h 1797050"/>
                  <a:gd name="connsiteX53" fmla="*/ 14288 w 2363788"/>
                  <a:gd name="connsiteY53" fmla="*/ 304800 h 1797050"/>
                  <a:gd name="connsiteX54" fmla="*/ 39688 w 2363788"/>
                  <a:gd name="connsiteY54" fmla="*/ 294481 h 1797050"/>
                  <a:gd name="connsiteX55" fmla="*/ 25400 w 2363788"/>
                  <a:gd name="connsiteY55" fmla="*/ 259556 h 1797050"/>
                  <a:gd name="connsiteX56" fmla="*/ 65883 w 2363788"/>
                  <a:gd name="connsiteY56" fmla="*/ 256381 h 1797050"/>
                  <a:gd name="connsiteX57" fmla="*/ 111126 w 2363788"/>
                  <a:gd name="connsiteY57" fmla="*/ 238125 h 1797050"/>
                  <a:gd name="connsiteX58" fmla="*/ 127794 w 2363788"/>
                  <a:gd name="connsiteY58" fmla="*/ 222250 h 1797050"/>
                  <a:gd name="connsiteX59" fmla="*/ 130969 w 2363788"/>
                  <a:gd name="connsiteY59" fmla="*/ 196057 h 1797050"/>
                  <a:gd name="connsiteX60" fmla="*/ 163513 w 2363788"/>
                  <a:gd name="connsiteY60" fmla="*/ 196850 h 1797050"/>
                  <a:gd name="connsiteX61" fmla="*/ 169863 w 2363788"/>
                  <a:gd name="connsiteY61" fmla="*/ 164306 h 1797050"/>
                  <a:gd name="connsiteX62" fmla="*/ 188913 w 2363788"/>
                  <a:gd name="connsiteY62" fmla="*/ 163513 h 1797050"/>
                  <a:gd name="connsiteX63" fmla="*/ 196057 w 2363788"/>
                  <a:gd name="connsiteY63" fmla="*/ 100806 h 1797050"/>
                  <a:gd name="connsiteX64" fmla="*/ 251619 w 2363788"/>
                  <a:gd name="connsiteY64" fmla="*/ 107950 h 1797050"/>
                  <a:gd name="connsiteX65" fmla="*/ 296863 w 2363788"/>
                  <a:gd name="connsiteY65" fmla="*/ 104775 h 1797050"/>
                  <a:gd name="connsiteX66" fmla="*/ 335757 w 2363788"/>
                  <a:gd name="connsiteY66" fmla="*/ 100807 h 1797050"/>
                  <a:gd name="connsiteX67" fmla="*/ 349251 w 2363788"/>
                  <a:gd name="connsiteY67" fmla="*/ 113507 h 1797050"/>
                  <a:gd name="connsiteX68" fmla="*/ 379412 w 2363788"/>
                  <a:gd name="connsiteY68" fmla="*/ 125413 h 1797050"/>
                  <a:gd name="connsiteX69" fmla="*/ 401638 w 2363788"/>
                  <a:gd name="connsiteY69" fmla="*/ 107950 h 1797050"/>
                  <a:gd name="connsiteX70" fmla="*/ 404813 w 2363788"/>
                  <a:gd name="connsiteY70" fmla="*/ 107950 h 1797050"/>
                  <a:gd name="connsiteX71" fmla="*/ 411163 w 2363788"/>
                  <a:gd name="connsiteY71" fmla="*/ 120650 h 1797050"/>
                  <a:gd name="connsiteX72" fmla="*/ 430213 w 2363788"/>
                  <a:gd name="connsiteY72" fmla="*/ 120650 h 1797050"/>
                  <a:gd name="connsiteX73" fmla="*/ 438151 w 2363788"/>
                  <a:gd name="connsiteY73" fmla="*/ 102394 h 1797050"/>
                  <a:gd name="connsiteX74" fmla="*/ 366713 w 2363788"/>
                  <a:gd name="connsiteY74" fmla="*/ 55563 h 1797050"/>
                  <a:gd name="connsiteX75" fmla="*/ 385763 w 2363788"/>
                  <a:gd name="connsiteY75" fmla="*/ 43656 h 1797050"/>
                  <a:gd name="connsiteX76" fmla="*/ 434976 w 2363788"/>
                  <a:gd name="connsiteY76" fmla="*/ 42862 h 1797050"/>
                  <a:gd name="connsiteX77" fmla="*/ 455613 w 2363788"/>
                  <a:gd name="connsiteY77" fmla="*/ 63500 h 1797050"/>
                  <a:gd name="connsiteX78" fmla="*/ 513557 w 2363788"/>
                  <a:gd name="connsiteY78" fmla="*/ 75406 h 1797050"/>
                  <a:gd name="connsiteX79" fmla="*/ 608013 w 2363788"/>
                  <a:gd name="connsiteY79" fmla="*/ 22225 h 1797050"/>
                  <a:gd name="connsiteX80" fmla="*/ 640557 w 2363788"/>
                  <a:gd name="connsiteY80" fmla="*/ 31750 h 1797050"/>
                  <a:gd name="connsiteX81" fmla="*/ 646113 w 2363788"/>
                  <a:gd name="connsiteY81" fmla="*/ 0 h 1797050"/>
                  <a:gd name="connsiteX82" fmla="*/ 716757 w 2363788"/>
                  <a:gd name="connsiteY82" fmla="*/ 5556 h 1797050"/>
                  <a:gd name="connsiteX83" fmla="*/ 725488 w 2363788"/>
                  <a:gd name="connsiteY83" fmla="*/ 31750 h 1797050"/>
                  <a:gd name="connsiteX84" fmla="*/ 752476 w 2363788"/>
                  <a:gd name="connsiteY84" fmla="*/ 63500 h 1797050"/>
                  <a:gd name="connsiteX85" fmla="*/ 767556 w 2363788"/>
                  <a:gd name="connsiteY85" fmla="*/ 44450 h 1797050"/>
                  <a:gd name="connsiteX86" fmla="*/ 808038 w 2363788"/>
                  <a:gd name="connsiteY86" fmla="*/ 41275 h 1797050"/>
                  <a:gd name="connsiteX87" fmla="*/ 827088 w 2363788"/>
                  <a:gd name="connsiteY87" fmla="*/ 34925 h 1797050"/>
                  <a:gd name="connsiteX88" fmla="*/ 846138 w 2363788"/>
                  <a:gd name="connsiteY88" fmla="*/ 6350 h 1797050"/>
                  <a:gd name="connsiteX89" fmla="*/ 889794 w 2363788"/>
                  <a:gd name="connsiteY89" fmla="*/ 12700 h 1797050"/>
                  <a:gd name="connsiteX90" fmla="*/ 902494 w 2363788"/>
                  <a:gd name="connsiteY90" fmla="*/ 83344 h 1797050"/>
                  <a:gd name="connsiteX91" fmla="*/ 954088 w 2363788"/>
                  <a:gd name="connsiteY91" fmla="*/ 123825 h 1797050"/>
                  <a:gd name="connsiteX92" fmla="*/ 998538 w 2363788"/>
                  <a:gd name="connsiteY92" fmla="*/ 203200 h 1797050"/>
                  <a:gd name="connsiteX93" fmla="*/ 1039020 w 2363788"/>
                  <a:gd name="connsiteY93" fmla="*/ 228600 h 1797050"/>
                  <a:gd name="connsiteX94" fmla="*/ 1075532 w 2363788"/>
                  <a:gd name="connsiteY94" fmla="*/ 230981 h 1797050"/>
                  <a:gd name="connsiteX95" fmla="*/ 1130830 w 2363788"/>
                  <a:gd name="connsiteY95" fmla="*/ 283633 h 1797050"/>
                  <a:gd name="connsiteX96" fmla="*/ 1171046 w 2363788"/>
                  <a:gd name="connsiteY96" fmla="*/ 281517 h 1797050"/>
                  <a:gd name="connsiteX97" fmla="*/ 1208088 w 2363788"/>
                  <a:gd name="connsiteY97" fmla="*/ 317500 h 1797050"/>
                  <a:gd name="connsiteX98" fmla="*/ 1208088 w 2363788"/>
                  <a:gd name="connsiteY98" fmla="*/ 346075 h 1797050"/>
                  <a:gd name="connsiteX99" fmla="*/ 1281113 w 2363788"/>
                  <a:gd name="connsiteY99" fmla="*/ 384175 h 1797050"/>
                  <a:gd name="connsiteX100" fmla="*/ 1303338 w 2363788"/>
                  <a:gd name="connsiteY100" fmla="*/ 416983 h 1797050"/>
                  <a:gd name="connsiteX101" fmla="*/ 1284288 w 2363788"/>
                  <a:gd name="connsiteY101" fmla="*/ 460375 h 1797050"/>
                  <a:gd name="connsiteX102" fmla="*/ 1338263 w 2363788"/>
                  <a:gd name="connsiteY102" fmla="*/ 504825 h 1797050"/>
                  <a:gd name="connsiteX103" fmla="*/ 1380332 w 2363788"/>
                  <a:gd name="connsiteY103" fmla="*/ 503238 h 1797050"/>
                  <a:gd name="connsiteX104" fmla="*/ 1404938 w 2363788"/>
                  <a:gd name="connsiteY104" fmla="*/ 530225 h 1797050"/>
                  <a:gd name="connsiteX105" fmla="*/ 1435895 w 2363788"/>
                  <a:gd name="connsiteY105" fmla="*/ 526475 h 1797050"/>
                  <a:gd name="connsiteX106" fmla="*/ 1470026 w 2363788"/>
                  <a:gd name="connsiteY106" fmla="*/ 548578 h 1797050"/>
                  <a:gd name="connsiteX107" fmla="*/ 1493838 w 2363788"/>
                  <a:gd name="connsiteY107" fmla="*/ 590550 h 1797050"/>
                  <a:gd name="connsiteX108" fmla="*/ 1481932 w 2363788"/>
                  <a:gd name="connsiteY108" fmla="*/ 612775 h 1797050"/>
                  <a:gd name="connsiteX109" fmla="*/ 1452563 w 2363788"/>
                  <a:gd name="connsiteY109" fmla="*/ 622300 h 1797050"/>
                  <a:gd name="connsiteX110" fmla="*/ 1512888 w 2363788"/>
                  <a:gd name="connsiteY110" fmla="*/ 638175 h 1797050"/>
                  <a:gd name="connsiteX111" fmla="*/ 1583532 w 2363788"/>
                  <a:gd name="connsiteY111" fmla="*/ 619919 h 1797050"/>
                  <a:gd name="connsiteX112" fmla="*/ 1624013 w 2363788"/>
                  <a:gd name="connsiteY112" fmla="*/ 613569 h 1797050"/>
                  <a:gd name="connsiteX113" fmla="*/ 1624807 w 2363788"/>
                  <a:gd name="connsiteY113" fmla="*/ 587375 h 1797050"/>
                  <a:gd name="connsiteX114" fmla="*/ 1643063 w 2363788"/>
                  <a:gd name="connsiteY114" fmla="*/ 593725 h 1797050"/>
                  <a:gd name="connsiteX115" fmla="*/ 1700213 w 2363788"/>
                  <a:gd name="connsiteY115" fmla="*/ 611981 h 1797050"/>
                  <a:gd name="connsiteX116" fmla="*/ 1705769 w 2363788"/>
                  <a:gd name="connsiteY116" fmla="*/ 575469 h 1797050"/>
                  <a:gd name="connsiteX117" fmla="*/ 1725613 w 2363788"/>
                  <a:gd name="connsiteY117" fmla="*/ 565150 h 1797050"/>
                  <a:gd name="connsiteX118" fmla="*/ 1804988 w 2363788"/>
                  <a:gd name="connsiteY118" fmla="*/ 508000 h 1797050"/>
                  <a:gd name="connsiteX119" fmla="*/ 1887538 w 2363788"/>
                  <a:gd name="connsiteY119" fmla="*/ 485775 h 1797050"/>
                  <a:gd name="connsiteX120" fmla="*/ 1954213 w 2363788"/>
                  <a:gd name="connsiteY120" fmla="*/ 415925 h 1797050"/>
                  <a:gd name="connsiteX121" fmla="*/ 1978819 w 2363788"/>
                  <a:gd name="connsiteY121" fmla="*/ 409575 h 1797050"/>
                  <a:gd name="connsiteX122" fmla="*/ 2008188 w 2363788"/>
                  <a:gd name="connsiteY122" fmla="*/ 396875 h 1797050"/>
                  <a:gd name="connsiteX123" fmla="*/ 2058194 w 2363788"/>
                  <a:gd name="connsiteY123" fmla="*/ 411956 h 1797050"/>
                  <a:gd name="connsiteX124" fmla="*/ 2079626 w 2363788"/>
                  <a:gd name="connsiteY124" fmla="*/ 452437 h 1797050"/>
                  <a:gd name="connsiteX125" fmla="*/ 2135188 w 2363788"/>
                  <a:gd name="connsiteY125" fmla="*/ 504825 h 1797050"/>
                  <a:gd name="connsiteX126" fmla="*/ 2196307 w 2363788"/>
                  <a:gd name="connsiteY126" fmla="*/ 536575 h 1797050"/>
                  <a:gd name="connsiteX127" fmla="*/ 2250282 w 2363788"/>
                  <a:gd name="connsiteY127" fmla="*/ 523081 h 1797050"/>
                  <a:gd name="connsiteX128" fmla="*/ 2267744 w 2363788"/>
                  <a:gd name="connsiteY128" fmla="*/ 531019 h 1797050"/>
                  <a:gd name="connsiteX129" fmla="*/ 2276475 w 2363788"/>
                  <a:gd name="connsiteY129" fmla="*/ 573881 h 1797050"/>
                  <a:gd name="connsiteX130" fmla="*/ 2325688 w 2363788"/>
                  <a:gd name="connsiteY130" fmla="*/ 606425 h 1797050"/>
                  <a:gd name="connsiteX131" fmla="*/ 2363788 w 2363788"/>
                  <a:gd name="connsiteY131" fmla="*/ 644525 h 1797050"/>
                  <a:gd name="connsiteX132" fmla="*/ 2312445 w 2363788"/>
                  <a:gd name="connsiteY132" fmla="*/ 772537 h 1797050"/>
                  <a:gd name="connsiteX133" fmla="*/ 2274888 w 2363788"/>
                  <a:gd name="connsiteY133" fmla="*/ 895350 h 1797050"/>
                  <a:gd name="connsiteX134" fmla="*/ 2249488 w 2363788"/>
                  <a:gd name="connsiteY134" fmla="*/ 949325 h 1797050"/>
                  <a:gd name="connsiteX135" fmla="*/ 2198688 w 2363788"/>
                  <a:gd name="connsiteY135" fmla="*/ 949325 h 1797050"/>
                  <a:gd name="connsiteX136" fmla="*/ 2176463 w 2363788"/>
                  <a:gd name="connsiteY136" fmla="*/ 993775 h 1797050"/>
                  <a:gd name="connsiteX137" fmla="*/ 2176463 w 2363788"/>
                  <a:gd name="connsiteY137" fmla="*/ 993775 h 1797050"/>
                  <a:gd name="connsiteX138" fmla="*/ 2182813 w 2363788"/>
                  <a:gd name="connsiteY138" fmla="*/ 1022350 h 1797050"/>
                  <a:gd name="connsiteX139" fmla="*/ 2147888 w 2363788"/>
                  <a:gd name="connsiteY139" fmla="*/ 1031875 h 1797050"/>
                  <a:gd name="connsiteX140" fmla="*/ 2097088 w 2363788"/>
                  <a:gd name="connsiteY140" fmla="*/ 1019175 h 1797050"/>
                  <a:gd name="connsiteX141" fmla="*/ 2103438 w 2363788"/>
                  <a:gd name="connsiteY141" fmla="*/ 1073150 h 1797050"/>
                  <a:gd name="connsiteX142" fmla="*/ 2116138 w 2363788"/>
                  <a:gd name="connsiteY142" fmla="*/ 1117600 h 1797050"/>
                  <a:gd name="connsiteX143" fmla="*/ 2052638 w 2363788"/>
                  <a:gd name="connsiteY143" fmla="*/ 1152525 h 1797050"/>
                  <a:gd name="connsiteX144" fmla="*/ 2068513 w 2363788"/>
                  <a:gd name="connsiteY144" fmla="*/ 1174750 h 1797050"/>
                  <a:gd name="connsiteX145" fmla="*/ 2049463 w 2363788"/>
                  <a:gd name="connsiteY145" fmla="*/ 1196975 h 1797050"/>
                  <a:gd name="connsiteX146" fmla="*/ 1970088 w 2363788"/>
                  <a:gd name="connsiteY146" fmla="*/ 1171575 h 1797050"/>
                  <a:gd name="connsiteX147" fmla="*/ 1944688 w 2363788"/>
                  <a:gd name="connsiteY147" fmla="*/ 1187450 h 1797050"/>
                  <a:gd name="connsiteX148" fmla="*/ 1909763 w 2363788"/>
                  <a:gd name="connsiteY148" fmla="*/ 1187450 h 1797050"/>
                  <a:gd name="connsiteX149" fmla="*/ 1909763 w 2363788"/>
                  <a:gd name="connsiteY149" fmla="*/ 1247775 h 1797050"/>
                  <a:gd name="connsiteX150" fmla="*/ 1925638 w 2363788"/>
                  <a:gd name="connsiteY150" fmla="*/ 1263650 h 1797050"/>
                  <a:gd name="connsiteX151" fmla="*/ 1935163 w 2363788"/>
                  <a:gd name="connsiteY151" fmla="*/ 1279525 h 1797050"/>
                  <a:gd name="connsiteX152" fmla="*/ 1944688 w 2363788"/>
                  <a:gd name="connsiteY152" fmla="*/ 1279525 h 1797050"/>
                  <a:gd name="connsiteX153" fmla="*/ 1935163 w 2363788"/>
                  <a:gd name="connsiteY153" fmla="*/ 1304925 h 1797050"/>
                  <a:gd name="connsiteX154" fmla="*/ 1954213 w 2363788"/>
                  <a:gd name="connsiteY154" fmla="*/ 1320800 h 1797050"/>
                  <a:gd name="connsiteX155" fmla="*/ 1951038 w 2363788"/>
                  <a:gd name="connsiteY155" fmla="*/ 1336675 h 1797050"/>
                  <a:gd name="connsiteX156" fmla="*/ 1906588 w 2363788"/>
                  <a:gd name="connsiteY156" fmla="*/ 1336675 h 1797050"/>
                  <a:gd name="connsiteX157" fmla="*/ 1903413 w 2363788"/>
                  <a:gd name="connsiteY157" fmla="*/ 1387475 h 1797050"/>
                  <a:gd name="connsiteX158" fmla="*/ 1903413 w 2363788"/>
                  <a:gd name="connsiteY158" fmla="*/ 1387475 h 1797050"/>
                  <a:gd name="connsiteX159" fmla="*/ 1903413 w 2363788"/>
                  <a:gd name="connsiteY159" fmla="*/ 1406525 h 1797050"/>
                  <a:gd name="connsiteX160" fmla="*/ 1938338 w 2363788"/>
                  <a:gd name="connsiteY160" fmla="*/ 1447800 h 1797050"/>
                  <a:gd name="connsiteX161" fmla="*/ 1992313 w 2363788"/>
                  <a:gd name="connsiteY161" fmla="*/ 1447800 h 1797050"/>
                  <a:gd name="connsiteX162" fmla="*/ 2062163 w 2363788"/>
                  <a:gd name="connsiteY162" fmla="*/ 1476375 h 1797050"/>
                  <a:gd name="connsiteX163" fmla="*/ 2062163 w 2363788"/>
                  <a:gd name="connsiteY163" fmla="*/ 1504950 h 1797050"/>
                  <a:gd name="connsiteX164" fmla="*/ 2036763 w 2363788"/>
                  <a:gd name="connsiteY164" fmla="*/ 1571625 h 1797050"/>
                  <a:gd name="connsiteX165" fmla="*/ 2065338 w 2363788"/>
                  <a:gd name="connsiteY165" fmla="*/ 1587500 h 1797050"/>
                  <a:gd name="connsiteX166" fmla="*/ 2106613 w 2363788"/>
                  <a:gd name="connsiteY166" fmla="*/ 1660525 h 1797050"/>
                  <a:gd name="connsiteX167" fmla="*/ 2055813 w 2363788"/>
                  <a:gd name="connsiteY167" fmla="*/ 1736725 h 1797050"/>
                  <a:gd name="connsiteX168" fmla="*/ 2030413 w 2363788"/>
                  <a:gd name="connsiteY168" fmla="*/ 1730375 h 1797050"/>
                  <a:gd name="connsiteX169" fmla="*/ 2008188 w 2363788"/>
                  <a:gd name="connsiteY169" fmla="*/ 1717675 h 1797050"/>
                  <a:gd name="connsiteX170" fmla="*/ 2001838 w 2363788"/>
                  <a:gd name="connsiteY170" fmla="*/ 1736725 h 1797050"/>
                  <a:gd name="connsiteX171" fmla="*/ 1960563 w 2363788"/>
                  <a:gd name="connsiteY171" fmla="*/ 1746250 h 1797050"/>
                  <a:gd name="connsiteX172" fmla="*/ 1954213 w 2363788"/>
                  <a:gd name="connsiteY172" fmla="*/ 1778000 h 1797050"/>
                  <a:gd name="connsiteX173" fmla="*/ 1903413 w 2363788"/>
                  <a:gd name="connsiteY173" fmla="*/ 1797050 h 1797050"/>
                  <a:gd name="connsiteX174" fmla="*/ 1881188 w 2363788"/>
                  <a:gd name="connsiteY174" fmla="*/ 1758950 h 1797050"/>
                  <a:gd name="connsiteX175" fmla="*/ 1843088 w 2363788"/>
                  <a:gd name="connsiteY175" fmla="*/ 1768475 h 1797050"/>
                  <a:gd name="connsiteX176" fmla="*/ 1846263 w 2363788"/>
                  <a:gd name="connsiteY176" fmla="*/ 1730375 h 1797050"/>
                  <a:gd name="connsiteX177" fmla="*/ 1827213 w 2363788"/>
                  <a:gd name="connsiteY177" fmla="*/ 1704975 h 1797050"/>
                  <a:gd name="connsiteX178" fmla="*/ 1862138 w 2363788"/>
                  <a:gd name="connsiteY178" fmla="*/ 1685925 h 1797050"/>
                  <a:gd name="connsiteX179" fmla="*/ 1804988 w 2363788"/>
                  <a:gd name="connsiteY179" fmla="*/ 1666875 h 1797050"/>
                  <a:gd name="connsiteX180" fmla="*/ 1792288 w 2363788"/>
                  <a:gd name="connsiteY180" fmla="*/ 1692275 h 1797050"/>
                  <a:gd name="connsiteX181" fmla="*/ 1747838 w 2363788"/>
                  <a:gd name="connsiteY181" fmla="*/ 1711325 h 1797050"/>
                  <a:gd name="connsiteX182" fmla="*/ 1741488 w 2363788"/>
                  <a:gd name="connsiteY182" fmla="*/ 1733550 h 1797050"/>
                  <a:gd name="connsiteX183" fmla="*/ 1725613 w 2363788"/>
                  <a:gd name="connsiteY183" fmla="*/ 1739900 h 1797050"/>
                  <a:gd name="connsiteX184" fmla="*/ 1703388 w 2363788"/>
                  <a:gd name="connsiteY184" fmla="*/ 1739900 h 1797050"/>
                  <a:gd name="connsiteX185" fmla="*/ 1716088 w 2363788"/>
                  <a:gd name="connsiteY185" fmla="*/ 1704975 h 1797050"/>
                  <a:gd name="connsiteX186" fmla="*/ 1741488 w 2363788"/>
                  <a:gd name="connsiteY186" fmla="*/ 1679575 h 1797050"/>
                  <a:gd name="connsiteX187" fmla="*/ 1731963 w 2363788"/>
                  <a:gd name="connsiteY187" fmla="*/ 1654175 h 1797050"/>
                  <a:gd name="connsiteX188" fmla="*/ 1709738 w 2363788"/>
                  <a:gd name="connsiteY188" fmla="*/ 1654175 h 1797050"/>
                  <a:gd name="connsiteX189" fmla="*/ 1697038 w 2363788"/>
                  <a:gd name="connsiteY189" fmla="*/ 1679575 h 1797050"/>
                  <a:gd name="connsiteX190" fmla="*/ 1665288 w 2363788"/>
                  <a:gd name="connsiteY190" fmla="*/ 1685925 h 1797050"/>
                  <a:gd name="connsiteX191" fmla="*/ 1630363 w 2363788"/>
                  <a:gd name="connsiteY191" fmla="*/ 1698625 h 1797050"/>
                  <a:gd name="connsiteX192" fmla="*/ 1601788 w 2363788"/>
                  <a:gd name="connsiteY192" fmla="*/ 1670050 h 1797050"/>
                  <a:gd name="connsiteX193" fmla="*/ 1598613 w 2363788"/>
                  <a:gd name="connsiteY193" fmla="*/ 1635125 h 1797050"/>
                  <a:gd name="connsiteX194" fmla="*/ 1570038 w 2363788"/>
                  <a:gd name="connsiteY194" fmla="*/ 1619250 h 1797050"/>
                  <a:gd name="connsiteX195" fmla="*/ 1560513 w 2363788"/>
                  <a:gd name="connsiteY195" fmla="*/ 1584325 h 1797050"/>
                  <a:gd name="connsiteX196" fmla="*/ 1519238 w 2363788"/>
                  <a:gd name="connsiteY196" fmla="*/ 1555750 h 1797050"/>
                  <a:gd name="connsiteX197" fmla="*/ 1500188 w 2363788"/>
                  <a:gd name="connsiteY197" fmla="*/ 1558925 h 1797050"/>
                  <a:gd name="connsiteX198" fmla="*/ 1468438 w 2363788"/>
                  <a:gd name="connsiteY198" fmla="*/ 1603375 h 1797050"/>
                  <a:gd name="connsiteX199" fmla="*/ 1420813 w 2363788"/>
                  <a:gd name="connsiteY199" fmla="*/ 1622425 h 1797050"/>
                  <a:gd name="connsiteX200" fmla="*/ 1395413 w 2363788"/>
                  <a:gd name="connsiteY200" fmla="*/ 1587500 h 1797050"/>
                  <a:gd name="connsiteX201" fmla="*/ 1370013 w 2363788"/>
                  <a:gd name="connsiteY201" fmla="*/ 1587500 h 1797050"/>
                  <a:gd name="connsiteX202" fmla="*/ 1271588 w 2363788"/>
                  <a:gd name="connsiteY202" fmla="*/ 1511300 h 1797050"/>
                  <a:gd name="connsiteX203" fmla="*/ 1277938 w 2363788"/>
                  <a:gd name="connsiteY203" fmla="*/ 1463675 h 1797050"/>
                  <a:gd name="connsiteX204" fmla="*/ 1239838 w 2363788"/>
                  <a:gd name="connsiteY204" fmla="*/ 1457325 h 1797050"/>
                  <a:gd name="connsiteX205" fmla="*/ 1223963 w 2363788"/>
                  <a:gd name="connsiteY205" fmla="*/ 1482725 h 1797050"/>
                  <a:gd name="connsiteX206" fmla="*/ 1189038 w 2363788"/>
                  <a:gd name="connsiteY206" fmla="*/ 1482725 h 1797050"/>
                  <a:gd name="connsiteX207" fmla="*/ 1141413 w 2363788"/>
                  <a:gd name="connsiteY207" fmla="*/ 1460500 h 1797050"/>
                  <a:gd name="connsiteX208" fmla="*/ 1093788 w 2363788"/>
                  <a:gd name="connsiteY208" fmla="*/ 1495425 h 1797050"/>
                  <a:gd name="connsiteX209" fmla="*/ 1100138 w 2363788"/>
                  <a:gd name="connsiteY209" fmla="*/ 1511300 h 1797050"/>
                  <a:gd name="connsiteX210" fmla="*/ 1081088 w 2363788"/>
                  <a:gd name="connsiteY210" fmla="*/ 1530350 h 1797050"/>
                  <a:gd name="connsiteX211" fmla="*/ 1036638 w 2363788"/>
                  <a:gd name="connsiteY211" fmla="*/ 1530350 h 1797050"/>
                  <a:gd name="connsiteX212" fmla="*/ 1008063 w 2363788"/>
                  <a:gd name="connsiteY212" fmla="*/ 1574800 h 1797050"/>
                  <a:gd name="connsiteX213" fmla="*/ 960438 w 2363788"/>
                  <a:gd name="connsiteY213" fmla="*/ 1571625 h 1797050"/>
                  <a:gd name="connsiteX214" fmla="*/ 954088 w 2363788"/>
                  <a:gd name="connsiteY214" fmla="*/ 1587500 h 1797050"/>
                  <a:gd name="connsiteX215" fmla="*/ 966788 w 2363788"/>
                  <a:gd name="connsiteY215" fmla="*/ 1670050 h 1797050"/>
                  <a:gd name="connsiteX216" fmla="*/ 941388 w 2363788"/>
                  <a:gd name="connsiteY216" fmla="*/ 1714500 h 1797050"/>
                  <a:gd name="connsiteX217" fmla="*/ 903288 w 2363788"/>
                  <a:gd name="connsiteY217" fmla="*/ 1720850 h 1797050"/>
                  <a:gd name="connsiteX218" fmla="*/ 900113 w 2363788"/>
                  <a:gd name="connsiteY218" fmla="*/ 1746250 h 1797050"/>
                  <a:gd name="connsiteX219" fmla="*/ 871538 w 2363788"/>
                  <a:gd name="connsiteY219" fmla="*/ 1746250 h 1797050"/>
                  <a:gd name="connsiteX220" fmla="*/ 855663 w 2363788"/>
                  <a:gd name="connsiteY220" fmla="*/ 1758950 h 1797050"/>
                  <a:gd name="connsiteX221" fmla="*/ 849313 w 2363788"/>
                  <a:gd name="connsiteY221" fmla="*/ 1771650 h 1797050"/>
                  <a:gd name="connsiteX222" fmla="*/ 830263 w 2363788"/>
                  <a:gd name="connsiteY222" fmla="*/ 1765300 h 1797050"/>
                  <a:gd name="connsiteX223" fmla="*/ 820738 w 2363788"/>
                  <a:gd name="connsiteY223" fmla="*/ 1752600 h 1797050"/>
                  <a:gd name="connsiteX224" fmla="*/ 792163 w 2363788"/>
                  <a:gd name="connsiteY224" fmla="*/ 1771650 h 1797050"/>
                  <a:gd name="connsiteX225" fmla="*/ 693738 w 2363788"/>
                  <a:gd name="connsiteY225" fmla="*/ 1701800 h 1797050"/>
                  <a:gd name="connsiteX226" fmla="*/ 652463 w 2363788"/>
                  <a:gd name="connsiteY226" fmla="*/ 1720850 h 1797050"/>
                  <a:gd name="connsiteX227" fmla="*/ 617538 w 2363788"/>
                  <a:gd name="connsiteY227" fmla="*/ 1685925 h 1797050"/>
                  <a:gd name="connsiteX228" fmla="*/ 582613 w 2363788"/>
                  <a:gd name="connsiteY228" fmla="*/ 1689100 h 1797050"/>
                  <a:gd name="connsiteX229" fmla="*/ 573088 w 2363788"/>
                  <a:gd name="connsiteY229" fmla="*/ 1609725 h 1797050"/>
                  <a:gd name="connsiteX230" fmla="*/ 525463 w 2363788"/>
                  <a:gd name="connsiteY230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96888 w 2363788"/>
                  <a:gd name="connsiteY2" fmla="*/ 1574800 h 1797050"/>
                  <a:gd name="connsiteX3" fmla="*/ 487363 w 2363788"/>
                  <a:gd name="connsiteY3" fmla="*/ 1584325 h 1797050"/>
                  <a:gd name="connsiteX4" fmla="*/ 465138 w 2363788"/>
                  <a:gd name="connsiteY4" fmla="*/ 1568450 h 1797050"/>
                  <a:gd name="connsiteX5" fmla="*/ 458788 w 2363788"/>
                  <a:gd name="connsiteY5" fmla="*/ 1558925 h 1797050"/>
                  <a:gd name="connsiteX6" fmla="*/ 439738 w 2363788"/>
                  <a:gd name="connsiteY6" fmla="*/ 1552575 h 1797050"/>
                  <a:gd name="connsiteX7" fmla="*/ 430213 w 2363788"/>
                  <a:gd name="connsiteY7" fmla="*/ 1549400 h 1797050"/>
                  <a:gd name="connsiteX8" fmla="*/ 419100 w 2363788"/>
                  <a:gd name="connsiteY8" fmla="*/ 1532731 h 1797050"/>
                  <a:gd name="connsiteX9" fmla="*/ 400844 w 2363788"/>
                  <a:gd name="connsiteY9" fmla="*/ 1527969 h 1797050"/>
                  <a:gd name="connsiteX10" fmla="*/ 363538 w 2363788"/>
                  <a:gd name="connsiteY10" fmla="*/ 1498600 h 1797050"/>
                  <a:gd name="connsiteX11" fmla="*/ 338138 w 2363788"/>
                  <a:gd name="connsiteY11" fmla="*/ 1490663 h 1797050"/>
                  <a:gd name="connsiteX12" fmla="*/ 300038 w 2363788"/>
                  <a:gd name="connsiteY12" fmla="*/ 1444625 h 1797050"/>
                  <a:gd name="connsiteX13" fmla="*/ 271463 w 2363788"/>
                  <a:gd name="connsiteY13" fmla="*/ 1444625 h 1797050"/>
                  <a:gd name="connsiteX14" fmla="*/ 271463 w 2363788"/>
                  <a:gd name="connsiteY14" fmla="*/ 1411287 h 1797050"/>
                  <a:gd name="connsiteX15" fmla="*/ 258763 w 2363788"/>
                  <a:gd name="connsiteY15" fmla="*/ 1387475 h 1797050"/>
                  <a:gd name="connsiteX16" fmla="*/ 258763 w 2363788"/>
                  <a:gd name="connsiteY16" fmla="*/ 1327150 h 1797050"/>
                  <a:gd name="connsiteX17" fmla="*/ 277813 w 2363788"/>
                  <a:gd name="connsiteY17" fmla="*/ 1209675 h 1797050"/>
                  <a:gd name="connsiteX18" fmla="*/ 258763 w 2363788"/>
                  <a:gd name="connsiteY18" fmla="*/ 1162050 h 1797050"/>
                  <a:gd name="connsiteX19" fmla="*/ 278607 w 2363788"/>
                  <a:gd name="connsiteY19" fmla="*/ 1121569 h 1797050"/>
                  <a:gd name="connsiteX20" fmla="*/ 258763 w 2363788"/>
                  <a:gd name="connsiteY20" fmla="*/ 1066800 h 1797050"/>
                  <a:gd name="connsiteX21" fmla="*/ 258763 w 2363788"/>
                  <a:gd name="connsiteY21" fmla="*/ 1025525 h 1797050"/>
                  <a:gd name="connsiteX22" fmla="*/ 227013 w 2363788"/>
                  <a:gd name="connsiteY22" fmla="*/ 984250 h 1797050"/>
                  <a:gd name="connsiteX23" fmla="*/ 246063 w 2363788"/>
                  <a:gd name="connsiteY23" fmla="*/ 949325 h 1797050"/>
                  <a:gd name="connsiteX24" fmla="*/ 246063 w 2363788"/>
                  <a:gd name="connsiteY24" fmla="*/ 911225 h 1797050"/>
                  <a:gd name="connsiteX25" fmla="*/ 284163 w 2363788"/>
                  <a:gd name="connsiteY25" fmla="*/ 897731 h 1797050"/>
                  <a:gd name="connsiteX26" fmla="*/ 328613 w 2363788"/>
                  <a:gd name="connsiteY26" fmla="*/ 904081 h 1797050"/>
                  <a:gd name="connsiteX27" fmla="*/ 334963 w 2363788"/>
                  <a:gd name="connsiteY27" fmla="*/ 849313 h 1797050"/>
                  <a:gd name="connsiteX28" fmla="*/ 354013 w 2363788"/>
                  <a:gd name="connsiteY28" fmla="*/ 812800 h 1797050"/>
                  <a:gd name="connsiteX29" fmla="*/ 404812 w 2363788"/>
                  <a:gd name="connsiteY29" fmla="*/ 819150 h 1797050"/>
                  <a:gd name="connsiteX30" fmla="*/ 442913 w 2363788"/>
                  <a:gd name="connsiteY30" fmla="*/ 784225 h 1797050"/>
                  <a:gd name="connsiteX31" fmla="*/ 442913 w 2363788"/>
                  <a:gd name="connsiteY31" fmla="*/ 733425 h 1797050"/>
                  <a:gd name="connsiteX32" fmla="*/ 472282 w 2363788"/>
                  <a:gd name="connsiteY32" fmla="*/ 700881 h 1797050"/>
                  <a:gd name="connsiteX33" fmla="*/ 420688 w 2363788"/>
                  <a:gd name="connsiteY33" fmla="*/ 682625 h 1797050"/>
                  <a:gd name="connsiteX34" fmla="*/ 391319 w 2363788"/>
                  <a:gd name="connsiteY34" fmla="*/ 654844 h 1797050"/>
                  <a:gd name="connsiteX35" fmla="*/ 374650 w 2363788"/>
                  <a:gd name="connsiteY35" fmla="*/ 668337 h 1797050"/>
                  <a:gd name="connsiteX36" fmla="*/ 342901 w 2363788"/>
                  <a:gd name="connsiteY36" fmla="*/ 663575 h 1797050"/>
                  <a:gd name="connsiteX37" fmla="*/ 354013 w 2363788"/>
                  <a:gd name="connsiteY37" fmla="*/ 628650 h 1797050"/>
                  <a:gd name="connsiteX38" fmla="*/ 341313 w 2363788"/>
                  <a:gd name="connsiteY38" fmla="*/ 600075 h 1797050"/>
                  <a:gd name="connsiteX39" fmla="*/ 367507 w 2363788"/>
                  <a:gd name="connsiteY39" fmla="*/ 585788 h 1797050"/>
                  <a:gd name="connsiteX40" fmla="*/ 373063 w 2363788"/>
                  <a:gd name="connsiteY40" fmla="*/ 561975 h 1797050"/>
                  <a:gd name="connsiteX41" fmla="*/ 334420 w 2363788"/>
                  <a:gd name="connsiteY41" fmla="*/ 548699 h 1797050"/>
                  <a:gd name="connsiteX42" fmla="*/ 265113 w 2363788"/>
                  <a:gd name="connsiteY42" fmla="*/ 535781 h 1797050"/>
                  <a:gd name="connsiteX43" fmla="*/ 223838 w 2363788"/>
                  <a:gd name="connsiteY43" fmla="*/ 511969 h 1797050"/>
                  <a:gd name="connsiteX44" fmla="*/ 182563 w 2363788"/>
                  <a:gd name="connsiteY44" fmla="*/ 473869 h 1797050"/>
                  <a:gd name="connsiteX45" fmla="*/ 177800 w 2363788"/>
                  <a:gd name="connsiteY45" fmla="*/ 415131 h 1797050"/>
                  <a:gd name="connsiteX46" fmla="*/ 128588 w 2363788"/>
                  <a:gd name="connsiteY46" fmla="*/ 415925 h 1797050"/>
                  <a:gd name="connsiteX47" fmla="*/ 92869 w 2363788"/>
                  <a:gd name="connsiteY47" fmla="*/ 403225 h 1797050"/>
                  <a:gd name="connsiteX48" fmla="*/ 77788 w 2363788"/>
                  <a:gd name="connsiteY48" fmla="*/ 422275 h 1797050"/>
                  <a:gd name="connsiteX49" fmla="*/ 39688 w 2363788"/>
                  <a:gd name="connsiteY49" fmla="*/ 420688 h 1797050"/>
                  <a:gd name="connsiteX50" fmla="*/ 0 w 2363788"/>
                  <a:gd name="connsiteY50" fmla="*/ 381794 h 1797050"/>
                  <a:gd name="connsiteX51" fmla="*/ 33338 w 2363788"/>
                  <a:gd name="connsiteY51" fmla="*/ 350838 h 1797050"/>
                  <a:gd name="connsiteX52" fmla="*/ 14288 w 2363788"/>
                  <a:gd name="connsiteY52" fmla="*/ 339725 h 1797050"/>
                  <a:gd name="connsiteX53" fmla="*/ 14288 w 2363788"/>
                  <a:gd name="connsiteY53" fmla="*/ 304800 h 1797050"/>
                  <a:gd name="connsiteX54" fmla="*/ 39688 w 2363788"/>
                  <a:gd name="connsiteY54" fmla="*/ 294481 h 1797050"/>
                  <a:gd name="connsiteX55" fmla="*/ 25400 w 2363788"/>
                  <a:gd name="connsiteY55" fmla="*/ 259556 h 1797050"/>
                  <a:gd name="connsiteX56" fmla="*/ 65883 w 2363788"/>
                  <a:gd name="connsiteY56" fmla="*/ 256381 h 1797050"/>
                  <a:gd name="connsiteX57" fmla="*/ 111126 w 2363788"/>
                  <a:gd name="connsiteY57" fmla="*/ 238125 h 1797050"/>
                  <a:gd name="connsiteX58" fmla="*/ 127794 w 2363788"/>
                  <a:gd name="connsiteY58" fmla="*/ 222250 h 1797050"/>
                  <a:gd name="connsiteX59" fmla="*/ 130969 w 2363788"/>
                  <a:gd name="connsiteY59" fmla="*/ 196057 h 1797050"/>
                  <a:gd name="connsiteX60" fmla="*/ 163513 w 2363788"/>
                  <a:gd name="connsiteY60" fmla="*/ 196850 h 1797050"/>
                  <a:gd name="connsiteX61" fmla="*/ 169863 w 2363788"/>
                  <a:gd name="connsiteY61" fmla="*/ 164306 h 1797050"/>
                  <a:gd name="connsiteX62" fmla="*/ 188913 w 2363788"/>
                  <a:gd name="connsiteY62" fmla="*/ 163513 h 1797050"/>
                  <a:gd name="connsiteX63" fmla="*/ 196057 w 2363788"/>
                  <a:gd name="connsiteY63" fmla="*/ 100806 h 1797050"/>
                  <a:gd name="connsiteX64" fmla="*/ 251619 w 2363788"/>
                  <a:gd name="connsiteY64" fmla="*/ 107950 h 1797050"/>
                  <a:gd name="connsiteX65" fmla="*/ 296863 w 2363788"/>
                  <a:gd name="connsiteY65" fmla="*/ 104775 h 1797050"/>
                  <a:gd name="connsiteX66" fmla="*/ 335757 w 2363788"/>
                  <a:gd name="connsiteY66" fmla="*/ 100807 h 1797050"/>
                  <a:gd name="connsiteX67" fmla="*/ 349251 w 2363788"/>
                  <a:gd name="connsiteY67" fmla="*/ 113507 h 1797050"/>
                  <a:gd name="connsiteX68" fmla="*/ 379412 w 2363788"/>
                  <a:gd name="connsiteY68" fmla="*/ 125413 h 1797050"/>
                  <a:gd name="connsiteX69" fmla="*/ 401638 w 2363788"/>
                  <a:gd name="connsiteY69" fmla="*/ 107950 h 1797050"/>
                  <a:gd name="connsiteX70" fmla="*/ 404813 w 2363788"/>
                  <a:gd name="connsiteY70" fmla="*/ 107950 h 1797050"/>
                  <a:gd name="connsiteX71" fmla="*/ 411163 w 2363788"/>
                  <a:gd name="connsiteY71" fmla="*/ 120650 h 1797050"/>
                  <a:gd name="connsiteX72" fmla="*/ 430213 w 2363788"/>
                  <a:gd name="connsiteY72" fmla="*/ 120650 h 1797050"/>
                  <a:gd name="connsiteX73" fmla="*/ 438151 w 2363788"/>
                  <a:gd name="connsiteY73" fmla="*/ 102394 h 1797050"/>
                  <a:gd name="connsiteX74" fmla="*/ 366713 w 2363788"/>
                  <a:gd name="connsiteY74" fmla="*/ 55563 h 1797050"/>
                  <a:gd name="connsiteX75" fmla="*/ 385763 w 2363788"/>
                  <a:gd name="connsiteY75" fmla="*/ 43656 h 1797050"/>
                  <a:gd name="connsiteX76" fmla="*/ 434976 w 2363788"/>
                  <a:gd name="connsiteY76" fmla="*/ 42862 h 1797050"/>
                  <a:gd name="connsiteX77" fmla="*/ 455613 w 2363788"/>
                  <a:gd name="connsiteY77" fmla="*/ 63500 h 1797050"/>
                  <a:gd name="connsiteX78" fmla="*/ 513557 w 2363788"/>
                  <a:gd name="connsiteY78" fmla="*/ 75406 h 1797050"/>
                  <a:gd name="connsiteX79" fmla="*/ 608013 w 2363788"/>
                  <a:gd name="connsiteY79" fmla="*/ 22225 h 1797050"/>
                  <a:gd name="connsiteX80" fmla="*/ 640557 w 2363788"/>
                  <a:gd name="connsiteY80" fmla="*/ 31750 h 1797050"/>
                  <a:gd name="connsiteX81" fmla="*/ 646113 w 2363788"/>
                  <a:gd name="connsiteY81" fmla="*/ 0 h 1797050"/>
                  <a:gd name="connsiteX82" fmla="*/ 716757 w 2363788"/>
                  <a:gd name="connsiteY82" fmla="*/ 5556 h 1797050"/>
                  <a:gd name="connsiteX83" fmla="*/ 725488 w 2363788"/>
                  <a:gd name="connsiteY83" fmla="*/ 31750 h 1797050"/>
                  <a:gd name="connsiteX84" fmla="*/ 752476 w 2363788"/>
                  <a:gd name="connsiteY84" fmla="*/ 63500 h 1797050"/>
                  <a:gd name="connsiteX85" fmla="*/ 767556 w 2363788"/>
                  <a:gd name="connsiteY85" fmla="*/ 44450 h 1797050"/>
                  <a:gd name="connsiteX86" fmla="*/ 808038 w 2363788"/>
                  <a:gd name="connsiteY86" fmla="*/ 41275 h 1797050"/>
                  <a:gd name="connsiteX87" fmla="*/ 827088 w 2363788"/>
                  <a:gd name="connsiteY87" fmla="*/ 34925 h 1797050"/>
                  <a:gd name="connsiteX88" fmla="*/ 846138 w 2363788"/>
                  <a:gd name="connsiteY88" fmla="*/ 6350 h 1797050"/>
                  <a:gd name="connsiteX89" fmla="*/ 889794 w 2363788"/>
                  <a:gd name="connsiteY89" fmla="*/ 12700 h 1797050"/>
                  <a:gd name="connsiteX90" fmla="*/ 902494 w 2363788"/>
                  <a:gd name="connsiteY90" fmla="*/ 83344 h 1797050"/>
                  <a:gd name="connsiteX91" fmla="*/ 954088 w 2363788"/>
                  <a:gd name="connsiteY91" fmla="*/ 123825 h 1797050"/>
                  <a:gd name="connsiteX92" fmla="*/ 998538 w 2363788"/>
                  <a:gd name="connsiteY92" fmla="*/ 203200 h 1797050"/>
                  <a:gd name="connsiteX93" fmla="*/ 1039020 w 2363788"/>
                  <a:gd name="connsiteY93" fmla="*/ 228600 h 1797050"/>
                  <a:gd name="connsiteX94" fmla="*/ 1075532 w 2363788"/>
                  <a:gd name="connsiteY94" fmla="*/ 230981 h 1797050"/>
                  <a:gd name="connsiteX95" fmla="*/ 1130830 w 2363788"/>
                  <a:gd name="connsiteY95" fmla="*/ 283633 h 1797050"/>
                  <a:gd name="connsiteX96" fmla="*/ 1171046 w 2363788"/>
                  <a:gd name="connsiteY96" fmla="*/ 281517 h 1797050"/>
                  <a:gd name="connsiteX97" fmla="*/ 1208088 w 2363788"/>
                  <a:gd name="connsiteY97" fmla="*/ 317500 h 1797050"/>
                  <a:gd name="connsiteX98" fmla="*/ 1208088 w 2363788"/>
                  <a:gd name="connsiteY98" fmla="*/ 346075 h 1797050"/>
                  <a:gd name="connsiteX99" fmla="*/ 1281113 w 2363788"/>
                  <a:gd name="connsiteY99" fmla="*/ 384175 h 1797050"/>
                  <a:gd name="connsiteX100" fmla="*/ 1303338 w 2363788"/>
                  <a:gd name="connsiteY100" fmla="*/ 416983 h 1797050"/>
                  <a:gd name="connsiteX101" fmla="*/ 1284288 w 2363788"/>
                  <a:gd name="connsiteY101" fmla="*/ 460375 h 1797050"/>
                  <a:gd name="connsiteX102" fmla="*/ 1338263 w 2363788"/>
                  <a:gd name="connsiteY102" fmla="*/ 504825 h 1797050"/>
                  <a:gd name="connsiteX103" fmla="*/ 1380332 w 2363788"/>
                  <a:gd name="connsiteY103" fmla="*/ 503238 h 1797050"/>
                  <a:gd name="connsiteX104" fmla="*/ 1404938 w 2363788"/>
                  <a:gd name="connsiteY104" fmla="*/ 530225 h 1797050"/>
                  <a:gd name="connsiteX105" fmla="*/ 1435895 w 2363788"/>
                  <a:gd name="connsiteY105" fmla="*/ 526475 h 1797050"/>
                  <a:gd name="connsiteX106" fmla="*/ 1470026 w 2363788"/>
                  <a:gd name="connsiteY106" fmla="*/ 548578 h 1797050"/>
                  <a:gd name="connsiteX107" fmla="*/ 1493838 w 2363788"/>
                  <a:gd name="connsiteY107" fmla="*/ 590550 h 1797050"/>
                  <a:gd name="connsiteX108" fmla="*/ 1481932 w 2363788"/>
                  <a:gd name="connsiteY108" fmla="*/ 612775 h 1797050"/>
                  <a:gd name="connsiteX109" fmla="*/ 1452563 w 2363788"/>
                  <a:gd name="connsiteY109" fmla="*/ 622300 h 1797050"/>
                  <a:gd name="connsiteX110" fmla="*/ 1512888 w 2363788"/>
                  <a:gd name="connsiteY110" fmla="*/ 638175 h 1797050"/>
                  <a:gd name="connsiteX111" fmla="*/ 1583532 w 2363788"/>
                  <a:gd name="connsiteY111" fmla="*/ 619919 h 1797050"/>
                  <a:gd name="connsiteX112" fmla="*/ 1624013 w 2363788"/>
                  <a:gd name="connsiteY112" fmla="*/ 613569 h 1797050"/>
                  <a:gd name="connsiteX113" fmla="*/ 1624807 w 2363788"/>
                  <a:gd name="connsiteY113" fmla="*/ 587375 h 1797050"/>
                  <a:gd name="connsiteX114" fmla="*/ 1643063 w 2363788"/>
                  <a:gd name="connsiteY114" fmla="*/ 593725 h 1797050"/>
                  <a:gd name="connsiteX115" fmla="*/ 1700213 w 2363788"/>
                  <a:gd name="connsiteY115" fmla="*/ 611981 h 1797050"/>
                  <a:gd name="connsiteX116" fmla="*/ 1705769 w 2363788"/>
                  <a:gd name="connsiteY116" fmla="*/ 575469 h 1797050"/>
                  <a:gd name="connsiteX117" fmla="*/ 1725613 w 2363788"/>
                  <a:gd name="connsiteY117" fmla="*/ 565150 h 1797050"/>
                  <a:gd name="connsiteX118" fmla="*/ 1804988 w 2363788"/>
                  <a:gd name="connsiteY118" fmla="*/ 508000 h 1797050"/>
                  <a:gd name="connsiteX119" fmla="*/ 1887538 w 2363788"/>
                  <a:gd name="connsiteY119" fmla="*/ 485775 h 1797050"/>
                  <a:gd name="connsiteX120" fmla="*/ 1954213 w 2363788"/>
                  <a:gd name="connsiteY120" fmla="*/ 415925 h 1797050"/>
                  <a:gd name="connsiteX121" fmla="*/ 1978819 w 2363788"/>
                  <a:gd name="connsiteY121" fmla="*/ 409575 h 1797050"/>
                  <a:gd name="connsiteX122" fmla="*/ 2008188 w 2363788"/>
                  <a:gd name="connsiteY122" fmla="*/ 396875 h 1797050"/>
                  <a:gd name="connsiteX123" fmla="*/ 2058194 w 2363788"/>
                  <a:gd name="connsiteY123" fmla="*/ 411956 h 1797050"/>
                  <a:gd name="connsiteX124" fmla="*/ 2079626 w 2363788"/>
                  <a:gd name="connsiteY124" fmla="*/ 452437 h 1797050"/>
                  <a:gd name="connsiteX125" fmla="*/ 2135188 w 2363788"/>
                  <a:gd name="connsiteY125" fmla="*/ 504825 h 1797050"/>
                  <a:gd name="connsiteX126" fmla="*/ 2196307 w 2363788"/>
                  <a:gd name="connsiteY126" fmla="*/ 536575 h 1797050"/>
                  <a:gd name="connsiteX127" fmla="*/ 2250282 w 2363788"/>
                  <a:gd name="connsiteY127" fmla="*/ 523081 h 1797050"/>
                  <a:gd name="connsiteX128" fmla="*/ 2267744 w 2363788"/>
                  <a:gd name="connsiteY128" fmla="*/ 531019 h 1797050"/>
                  <a:gd name="connsiteX129" fmla="*/ 2276475 w 2363788"/>
                  <a:gd name="connsiteY129" fmla="*/ 573881 h 1797050"/>
                  <a:gd name="connsiteX130" fmla="*/ 2325688 w 2363788"/>
                  <a:gd name="connsiteY130" fmla="*/ 606425 h 1797050"/>
                  <a:gd name="connsiteX131" fmla="*/ 2363788 w 2363788"/>
                  <a:gd name="connsiteY131" fmla="*/ 644525 h 1797050"/>
                  <a:gd name="connsiteX132" fmla="*/ 2312445 w 2363788"/>
                  <a:gd name="connsiteY132" fmla="*/ 772537 h 1797050"/>
                  <a:gd name="connsiteX133" fmla="*/ 2274888 w 2363788"/>
                  <a:gd name="connsiteY133" fmla="*/ 895350 h 1797050"/>
                  <a:gd name="connsiteX134" fmla="*/ 2249488 w 2363788"/>
                  <a:gd name="connsiteY134" fmla="*/ 949325 h 1797050"/>
                  <a:gd name="connsiteX135" fmla="*/ 2198688 w 2363788"/>
                  <a:gd name="connsiteY135" fmla="*/ 949325 h 1797050"/>
                  <a:gd name="connsiteX136" fmla="*/ 2176463 w 2363788"/>
                  <a:gd name="connsiteY136" fmla="*/ 993775 h 1797050"/>
                  <a:gd name="connsiteX137" fmla="*/ 2176463 w 2363788"/>
                  <a:gd name="connsiteY137" fmla="*/ 993775 h 1797050"/>
                  <a:gd name="connsiteX138" fmla="*/ 2182813 w 2363788"/>
                  <a:gd name="connsiteY138" fmla="*/ 1022350 h 1797050"/>
                  <a:gd name="connsiteX139" fmla="*/ 2147888 w 2363788"/>
                  <a:gd name="connsiteY139" fmla="*/ 1031875 h 1797050"/>
                  <a:gd name="connsiteX140" fmla="*/ 2097088 w 2363788"/>
                  <a:gd name="connsiteY140" fmla="*/ 1019175 h 1797050"/>
                  <a:gd name="connsiteX141" fmla="*/ 2103438 w 2363788"/>
                  <a:gd name="connsiteY141" fmla="*/ 1073150 h 1797050"/>
                  <a:gd name="connsiteX142" fmla="*/ 2116138 w 2363788"/>
                  <a:gd name="connsiteY142" fmla="*/ 1117600 h 1797050"/>
                  <a:gd name="connsiteX143" fmla="*/ 2052638 w 2363788"/>
                  <a:gd name="connsiteY143" fmla="*/ 1152525 h 1797050"/>
                  <a:gd name="connsiteX144" fmla="*/ 2068513 w 2363788"/>
                  <a:gd name="connsiteY144" fmla="*/ 1174750 h 1797050"/>
                  <a:gd name="connsiteX145" fmla="*/ 2049463 w 2363788"/>
                  <a:gd name="connsiteY145" fmla="*/ 1196975 h 1797050"/>
                  <a:gd name="connsiteX146" fmla="*/ 1970088 w 2363788"/>
                  <a:gd name="connsiteY146" fmla="*/ 1171575 h 1797050"/>
                  <a:gd name="connsiteX147" fmla="*/ 1944688 w 2363788"/>
                  <a:gd name="connsiteY147" fmla="*/ 1187450 h 1797050"/>
                  <a:gd name="connsiteX148" fmla="*/ 1909763 w 2363788"/>
                  <a:gd name="connsiteY148" fmla="*/ 1187450 h 1797050"/>
                  <a:gd name="connsiteX149" fmla="*/ 1909763 w 2363788"/>
                  <a:gd name="connsiteY149" fmla="*/ 1247775 h 1797050"/>
                  <a:gd name="connsiteX150" fmla="*/ 1925638 w 2363788"/>
                  <a:gd name="connsiteY150" fmla="*/ 1263650 h 1797050"/>
                  <a:gd name="connsiteX151" fmla="*/ 1935163 w 2363788"/>
                  <a:gd name="connsiteY151" fmla="*/ 1279525 h 1797050"/>
                  <a:gd name="connsiteX152" fmla="*/ 1944688 w 2363788"/>
                  <a:gd name="connsiteY152" fmla="*/ 1279525 h 1797050"/>
                  <a:gd name="connsiteX153" fmla="*/ 1935163 w 2363788"/>
                  <a:gd name="connsiteY153" fmla="*/ 1304925 h 1797050"/>
                  <a:gd name="connsiteX154" fmla="*/ 1954213 w 2363788"/>
                  <a:gd name="connsiteY154" fmla="*/ 1320800 h 1797050"/>
                  <a:gd name="connsiteX155" fmla="*/ 1951038 w 2363788"/>
                  <a:gd name="connsiteY155" fmla="*/ 1336675 h 1797050"/>
                  <a:gd name="connsiteX156" fmla="*/ 1906588 w 2363788"/>
                  <a:gd name="connsiteY156" fmla="*/ 1336675 h 1797050"/>
                  <a:gd name="connsiteX157" fmla="*/ 1903413 w 2363788"/>
                  <a:gd name="connsiteY157" fmla="*/ 1387475 h 1797050"/>
                  <a:gd name="connsiteX158" fmla="*/ 1903413 w 2363788"/>
                  <a:gd name="connsiteY158" fmla="*/ 1387475 h 1797050"/>
                  <a:gd name="connsiteX159" fmla="*/ 1903413 w 2363788"/>
                  <a:gd name="connsiteY159" fmla="*/ 1406525 h 1797050"/>
                  <a:gd name="connsiteX160" fmla="*/ 1938338 w 2363788"/>
                  <a:gd name="connsiteY160" fmla="*/ 1447800 h 1797050"/>
                  <a:gd name="connsiteX161" fmla="*/ 1992313 w 2363788"/>
                  <a:gd name="connsiteY161" fmla="*/ 1447800 h 1797050"/>
                  <a:gd name="connsiteX162" fmla="*/ 2062163 w 2363788"/>
                  <a:gd name="connsiteY162" fmla="*/ 1476375 h 1797050"/>
                  <a:gd name="connsiteX163" fmla="*/ 2062163 w 2363788"/>
                  <a:gd name="connsiteY163" fmla="*/ 1504950 h 1797050"/>
                  <a:gd name="connsiteX164" fmla="*/ 2036763 w 2363788"/>
                  <a:gd name="connsiteY164" fmla="*/ 1571625 h 1797050"/>
                  <a:gd name="connsiteX165" fmla="*/ 2065338 w 2363788"/>
                  <a:gd name="connsiteY165" fmla="*/ 1587500 h 1797050"/>
                  <a:gd name="connsiteX166" fmla="*/ 2106613 w 2363788"/>
                  <a:gd name="connsiteY166" fmla="*/ 1660525 h 1797050"/>
                  <a:gd name="connsiteX167" fmla="*/ 2055813 w 2363788"/>
                  <a:gd name="connsiteY167" fmla="*/ 1736725 h 1797050"/>
                  <a:gd name="connsiteX168" fmla="*/ 2030413 w 2363788"/>
                  <a:gd name="connsiteY168" fmla="*/ 1730375 h 1797050"/>
                  <a:gd name="connsiteX169" fmla="*/ 2008188 w 2363788"/>
                  <a:gd name="connsiteY169" fmla="*/ 1717675 h 1797050"/>
                  <a:gd name="connsiteX170" fmla="*/ 2001838 w 2363788"/>
                  <a:gd name="connsiteY170" fmla="*/ 1736725 h 1797050"/>
                  <a:gd name="connsiteX171" fmla="*/ 1960563 w 2363788"/>
                  <a:gd name="connsiteY171" fmla="*/ 1746250 h 1797050"/>
                  <a:gd name="connsiteX172" fmla="*/ 1954213 w 2363788"/>
                  <a:gd name="connsiteY172" fmla="*/ 1778000 h 1797050"/>
                  <a:gd name="connsiteX173" fmla="*/ 1903413 w 2363788"/>
                  <a:gd name="connsiteY173" fmla="*/ 1797050 h 1797050"/>
                  <a:gd name="connsiteX174" fmla="*/ 1881188 w 2363788"/>
                  <a:gd name="connsiteY174" fmla="*/ 1758950 h 1797050"/>
                  <a:gd name="connsiteX175" fmla="*/ 1843088 w 2363788"/>
                  <a:gd name="connsiteY175" fmla="*/ 1768475 h 1797050"/>
                  <a:gd name="connsiteX176" fmla="*/ 1846263 w 2363788"/>
                  <a:gd name="connsiteY176" fmla="*/ 1730375 h 1797050"/>
                  <a:gd name="connsiteX177" fmla="*/ 1827213 w 2363788"/>
                  <a:gd name="connsiteY177" fmla="*/ 1704975 h 1797050"/>
                  <a:gd name="connsiteX178" fmla="*/ 1862138 w 2363788"/>
                  <a:gd name="connsiteY178" fmla="*/ 1685925 h 1797050"/>
                  <a:gd name="connsiteX179" fmla="*/ 1804988 w 2363788"/>
                  <a:gd name="connsiteY179" fmla="*/ 1666875 h 1797050"/>
                  <a:gd name="connsiteX180" fmla="*/ 1792288 w 2363788"/>
                  <a:gd name="connsiteY180" fmla="*/ 1692275 h 1797050"/>
                  <a:gd name="connsiteX181" fmla="*/ 1747838 w 2363788"/>
                  <a:gd name="connsiteY181" fmla="*/ 1711325 h 1797050"/>
                  <a:gd name="connsiteX182" fmla="*/ 1741488 w 2363788"/>
                  <a:gd name="connsiteY182" fmla="*/ 1733550 h 1797050"/>
                  <a:gd name="connsiteX183" fmla="*/ 1725613 w 2363788"/>
                  <a:gd name="connsiteY183" fmla="*/ 1739900 h 1797050"/>
                  <a:gd name="connsiteX184" fmla="*/ 1703388 w 2363788"/>
                  <a:gd name="connsiteY184" fmla="*/ 1739900 h 1797050"/>
                  <a:gd name="connsiteX185" fmla="*/ 1716088 w 2363788"/>
                  <a:gd name="connsiteY185" fmla="*/ 1704975 h 1797050"/>
                  <a:gd name="connsiteX186" fmla="*/ 1741488 w 2363788"/>
                  <a:gd name="connsiteY186" fmla="*/ 1679575 h 1797050"/>
                  <a:gd name="connsiteX187" fmla="*/ 1731963 w 2363788"/>
                  <a:gd name="connsiteY187" fmla="*/ 1654175 h 1797050"/>
                  <a:gd name="connsiteX188" fmla="*/ 1709738 w 2363788"/>
                  <a:gd name="connsiteY188" fmla="*/ 1654175 h 1797050"/>
                  <a:gd name="connsiteX189" fmla="*/ 1697038 w 2363788"/>
                  <a:gd name="connsiteY189" fmla="*/ 1679575 h 1797050"/>
                  <a:gd name="connsiteX190" fmla="*/ 1665288 w 2363788"/>
                  <a:gd name="connsiteY190" fmla="*/ 1685925 h 1797050"/>
                  <a:gd name="connsiteX191" fmla="*/ 1630363 w 2363788"/>
                  <a:gd name="connsiteY191" fmla="*/ 1698625 h 1797050"/>
                  <a:gd name="connsiteX192" fmla="*/ 1601788 w 2363788"/>
                  <a:gd name="connsiteY192" fmla="*/ 1670050 h 1797050"/>
                  <a:gd name="connsiteX193" fmla="*/ 1598613 w 2363788"/>
                  <a:gd name="connsiteY193" fmla="*/ 1635125 h 1797050"/>
                  <a:gd name="connsiteX194" fmla="*/ 1570038 w 2363788"/>
                  <a:gd name="connsiteY194" fmla="*/ 1619250 h 1797050"/>
                  <a:gd name="connsiteX195" fmla="*/ 1560513 w 2363788"/>
                  <a:gd name="connsiteY195" fmla="*/ 1584325 h 1797050"/>
                  <a:gd name="connsiteX196" fmla="*/ 1519238 w 2363788"/>
                  <a:gd name="connsiteY196" fmla="*/ 1555750 h 1797050"/>
                  <a:gd name="connsiteX197" fmla="*/ 1500188 w 2363788"/>
                  <a:gd name="connsiteY197" fmla="*/ 1558925 h 1797050"/>
                  <a:gd name="connsiteX198" fmla="*/ 1468438 w 2363788"/>
                  <a:gd name="connsiteY198" fmla="*/ 1603375 h 1797050"/>
                  <a:gd name="connsiteX199" fmla="*/ 1420813 w 2363788"/>
                  <a:gd name="connsiteY199" fmla="*/ 1622425 h 1797050"/>
                  <a:gd name="connsiteX200" fmla="*/ 1395413 w 2363788"/>
                  <a:gd name="connsiteY200" fmla="*/ 1587500 h 1797050"/>
                  <a:gd name="connsiteX201" fmla="*/ 1370013 w 2363788"/>
                  <a:gd name="connsiteY201" fmla="*/ 1587500 h 1797050"/>
                  <a:gd name="connsiteX202" fmla="*/ 1271588 w 2363788"/>
                  <a:gd name="connsiteY202" fmla="*/ 1511300 h 1797050"/>
                  <a:gd name="connsiteX203" fmla="*/ 1277938 w 2363788"/>
                  <a:gd name="connsiteY203" fmla="*/ 1463675 h 1797050"/>
                  <a:gd name="connsiteX204" fmla="*/ 1239838 w 2363788"/>
                  <a:gd name="connsiteY204" fmla="*/ 1457325 h 1797050"/>
                  <a:gd name="connsiteX205" fmla="*/ 1223963 w 2363788"/>
                  <a:gd name="connsiteY205" fmla="*/ 1482725 h 1797050"/>
                  <a:gd name="connsiteX206" fmla="*/ 1189038 w 2363788"/>
                  <a:gd name="connsiteY206" fmla="*/ 1482725 h 1797050"/>
                  <a:gd name="connsiteX207" fmla="*/ 1141413 w 2363788"/>
                  <a:gd name="connsiteY207" fmla="*/ 1460500 h 1797050"/>
                  <a:gd name="connsiteX208" fmla="*/ 1093788 w 2363788"/>
                  <a:gd name="connsiteY208" fmla="*/ 1495425 h 1797050"/>
                  <a:gd name="connsiteX209" fmla="*/ 1100138 w 2363788"/>
                  <a:gd name="connsiteY209" fmla="*/ 1511300 h 1797050"/>
                  <a:gd name="connsiteX210" fmla="*/ 1081088 w 2363788"/>
                  <a:gd name="connsiteY210" fmla="*/ 1530350 h 1797050"/>
                  <a:gd name="connsiteX211" fmla="*/ 1036638 w 2363788"/>
                  <a:gd name="connsiteY211" fmla="*/ 1530350 h 1797050"/>
                  <a:gd name="connsiteX212" fmla="*/ 1008063 w 2363788"/>
                  <a:gd name="connsiteY212" fmla="*/ 1574800 h 1797050"/>
                  <a:gd name="connsiteX213" fmla="*/ 960438 w 2363788"/>
                  <a:gd name="connsiteY213" fmla="*/ 1571625 h 1797050"/>
                  <a:gd name="connsiteX214" fmla="*/ 954088 w 2363788"/>
                  <a:gd name="connsiteY214" fmla="*/ 1587500 h 1797050"/>
                  <a:gd name="connsiteX215" fmla="*/ 966788 w 2363788"/>
                  <a:gd name="connsiteY215" fmla="*/ 1670050 h 1797050"/>
                  <a:gd name="connsiteX216" fmla="*/ 941388 w 2363788"/>
                  <a:gd name="connsiteY216" fmla="*/ 1714500 h 1797050"/>
                  <a:gd name="connsiteX217" fmla="*/ 903288 w 2363788"/>
                  <a:gd name="connsiteY217" fmla="*/ 1720850 h 1797050"/>
                  <a:gd name="connsiteX218" fmla="*/ 900113 w 2363788"/>
                  <a:gd name="connsiteY218" fmla="*/ 1746250 h 1797050"/>
                  <a:gd name="connsiteX219" fmla="*/ 871538 w 2363788"/>
                  <a:gd name="connsiteY219" fmla="*/ 1746250 h 1797050"/>
                  <a:gd name="connsiteX220" fmla="*/ 855663 w 2363788"/>
                  <a:gd name="connsiteY220" fmla="*/ 1758950 h 1797050"/>
                  <a:gd name="connsiteX221" fmla="*/ 849313 w 2363788"/>
                  <a:gd name="connsiteY221" fmla="*/ 1771650 h 1797050"/>
                  <a:gd name="connsiteX222" fmla="*/ 830263 w 2363788"/>
                  <a:gd name="connsiteY222" fmla="*/ 1765300 h 1797050"/>
                  <a:gd name="connsiteX223" fmla="*/ 820738 w 2363788"/>
                  <a:gd name="connsiteY223" fmla="*/ 1752600 h 1797050"/>
                  <a:gd name="connsiteX224" fmla="*/ 792163 w 2363788"/>
                  <a:gd name="connsiteY224" fmla="*/ 1771650 h 1797050"/>
                  <a:gd name="connsiteX225" fmla="*/ 693738 w 2363788"/>
                  <a:gd name="connsiteY225" fmla="*/ 1701800 h 1797050"/>
                  <a:gd name="connsiteX226" fmla="*/ 652463 w 2363788"/>
                  <a:gd name="connsiteY226" fmla="*/ 1720850 h 1797050"/>
                  <a:gd name="connsiteX227" fmla="*/ 617538 w 2363788"/>
                  <a:gd name="connsiteY227" fmla="*/ 1685925 h 1797050"/>
                  <a:gd name="connsiteX228" fmla="*/ 582613 w 2363788"/>
                  <a:gd name="connsiteY228" fmla="*/ 1689100 h 1797050"/>
                  <a:gd name="connsiteX229" fmla="*/ 573088 w 2363788"/>
                  <a:gd name="connsiteY229" fmla="*/ 1609725 h 1797050"/>
                  <a:gd name="connsiteX230" fmla="*/ 525463 w 2363788"/>
                  <a:gd name="connsiteY230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96888 w 2363788"/>
                  <a:gd name="connsiteY2" fmla="*/ 1574800 h 1797050"/>
                  <a:gd name="connsiteX3" fmla="*/ 487363 w 2363788"/>
                  <a:gd name="connsiteY3" fmla="*/ 1584325 h 1797050"/>
                  <a:gd name="connsiteX4" fmla="*/ 465138 w 2363788"/>
                  <a:gd name="connsiteY4" fmla="*/ 1568450 h 1797050"/>
                  <a:gd name="connsiteX5" fmla="*/ 458788 w 2363788"/>
                  <a:gd name="connsiteY5" fmla="*/ 1558925 h 1797050"/>
                  <a:gd name="connsiteX6" fmla="*/ 439738 w 2363788"/>
                  <a:gd name="connsiteY6" fmla="*/ 1552575 h 1797050"/>
                  <a:gd name="connsiteX7" fmla="*/ 419100 w 2363788"/>
                  <a:gd name="connsiteY7" fmla="*/ 1532731 h 1797050"/>
                  <a:gd name="connsiteX8" fmla="*/ 400844 w 2363788"/>
                  <a:gd name="connsiteY8" fmla="*/ 1527969 h 1797050"/>
                  <a:gd name="connsiteX9" fmla="*/ 363538 w 2363788"/>
                  <a:gd name="connsiteY9" fmla="*/ 1498600 h 1797050"/>
                  <a:gd name="connsiteX10" fmla="*/ 338138 w 2363788"/>
                  <a:gd name="connsiteY10" fmla="*/ 1490663 h 1797050"/>
                  <a:gd name="connsiteX11" fmla="*/ 300038 w 2363788"/>
                  <a:gd name="connsiteY11" fmla="*/ 1444625 h 1797050"/>
                  <a:gd name="connsiteX12" fmla="*/ 271463 w 2363788"/>
                  <a:gd name="connsiteY12" fmla="*/ 1444625 h 1797050"/>
                  <a:gd name="connsiteX13" fmla="*/ 271463 w 2363788"/>
                  <a:gd name="connsiteY13" fmla="*/ 1411287 h 1797050"/>
                  <a:gd name="connsiteX14" fmla="*/ 258763 w 2363788"/>
                  <a:gd name="connsiteY14" fmla="*/ 1387475 h 1797050"/>
                  <a:gd name="connsiteX15" fmla="*/ 258763 w 2363788"/>
                  <a:gd name="connsiteY15" fmla="*/ 1327150 h 1797050"/>
                  <a:gd name="connsiteX16" fmla="*/ 277813 w 2363788"/>
                  <a:gd name="connsiteY16" fmla="*/ 1209675 h 1797050"/>
                  <a:gd name="connsiteX17" fmla="*/ 258763 w 2363788"/>
                  <a:gd name="connsiteY17" fmla="*/ 1162050 h 1797050"/>
                  <a:gd name="connsiteX18" fmla="*/ 278607 w 2363788"/>
                  <a:gd name="connsiteY18" fmla="*/ 1121569 h 1797050"/>
                  <a:gd name="connsiteX19" fmla="*/ 258763 w 2363788"/>
                  <a:gd name="connsiteY19" fmla="*/ 1066800 h 1797050"/>
                  <a:gd name="connsiteX20" fmla="*/ 258763 w 2363788"/>
                  <a:gd name="connsiteY20" fmla="*/ 1025525 h 1797050"/>
                  <a:gd name="connsiteX21" fmla="*/ 227013 w 2363788"/>
                  <a:gd name="connsiteY21" fmla="*/ 984250 h 1797050"/>
                  <a:gd name="connsiteX22" fmla="*/ 246063 w 2363788"/>
                  <a:gd name="connsiteY22" fmla="*/ 949325 h 1797050"/>
                  <a:gd name="connsiteX23" fmla="*/ 246063 w 2363788"/>
                  <a:gd name="connsiteY23" fmla="*/ 911225 h 1797050"/>
                  <a:gd name="connsiteX24" fmla="*/ 284163 w 2363788"/>
                  <a:gd name="connsiteY24" fmla="*/ 897731 h 1797050"/>
                  <a:gd name="connsiteX25" fmla="*/ 328613 w 2363788"/>
                  <a:gd name="connsiteY25" fmla="*/ 904081 h 1797050"/>
                  <a:gd name="connsiteX26" fmla="*/ 334963 w 2363788"/>
                  <a:gd name="connsiteY26" fmla="*/ 849313 h 1797050"/>
                  <a:gd name="connsiteX27" fmla="*/ 354013 w 2363788"/>
                  <a:gd name="connsiteY27" fmla="*/ 812800 h 1797050"/>
                  <a:gd name="connsiteX28" fmla="*/ 404812 w 2363788"/>
                  <a:gd name="connsiteY28" fmla="*/ 819150 h 1797050"/>
                  <a:gd name="connsiteX29" fmla="*/ 442913 w 2363788"/>
                  <a:gd name="connsiteY29" fmla="*/ 784225 h 1797050"/>
                  <a:gd name="connsiteX30" fmla="*/ 442913 w 2363788"/>
                  <a:gd name="connsiteY30" fmla="*/ 733425 h 1797050"/>
                  <a:gd name="connsiteX31" fmla="*/ 472282 w 2363788"/>
                  <a:gd name="connsiteY31" fmla="*/ 700881 h 1797050"/>
                  <a:gd name="connsiteX32" fmla="*/ 420688 w 2363788"/>
                  <a:gd name="connsiteY32" fmla="*/ 682625 h 1797050"/>
                  <a:gd name="connsiteX33" fmla="*/ 391319 w 2363788"/>
                  <a:gd name="connsiteY33" fmla="*/ 654844 h 1797050"/>
                  <a:gd name="connsiteX34" fmla="*/ 374650 w 2363788"/>
                  <a:gd name="connsiteY34" fmla="*/ 668337 h 1797050"/>
                  <a:gd name="connsiteX35" fmla="*/ 342901 w 2363788"/>
                  <a:gd name="connsiteY35" fmla="*/ 663575 h 1797050"/>
                  <a:gd name="connsiteX36" fmla="*/ 354013 w 2363788"/>
                  <a:gd name="connsiteY36" fmla="*/ 628650 h 1797050"/>
                  <a:gd name="connsiteX37" fmla="*/ 341313 w 2363788"/>
                  <a:gd name="connsiteY37" fmla="*/ 600075 h 1797050"/>
                  <a:gd name="connsiteX38" fmla="*/ 367507 w 2363788"/>
                  <a:gd name="connsiteY38" fmla="*/ 585788 h 1797050"/>
                  <a:gd name="connsiteX39" fmla="*/ 373063 w 2363788"/>
                  <a:gd name="connsiteY39" fmla="*/ 561975 h 1797050"/>
                  <a:gd name="connsiteX40" fmla="*/ 334420 w 2363788"/>
                  <a:gd name="connsiteY40" fmla="*/ 548699 h 1797050"/>
                  <a:gd name="connsiteX41" fmla="*/ 265113 w 2363788"/>
                  <a:gd name="connsiteY41" fmla="*/ 535781 h 1797050"/>
                  <a:gd name="connsiteX42" fmla="*/ 223838 w 2363788"/>
                  <a:gd name="connsiteY42" fmla="*/ 511969 h 1797050"/>
                  <a:gd name="connsiteX43" fmla="*/ 182563 w 2363788"/>
                  <a:gd name="connsiteY43" fmla="*/ 473869 h 1797050"/>
                  <a:gd name="connsiteX44" fmla="*/ 177800 w 2363788"/>
                  <a:gd name="connsiteY44" fmla="*/ 415131 h 1797050"/>
                  <a:gd name="connsiteX45" fmla="*/ 128588 w 2363788"/>
                  <a:gd name="connsiteY45" fmla="*/ 415925 h 1797050"/>
                  <a:gd name="connsiteX46" fmla="*/ 92869 w 2363788"/>
                  <a:gd name="connsiteY46" fmla="*/ 403225 h 1797050"/>
                  <a:gd name="connsiteX47" fmla="*/ 77788 w 2363788"/>
                  <a:gd name="connsiteY47" fmla="*/ 422275 h 1797050"/>
                  <a:gd name="connsiteX48" fmla="*/ 39688 w 2363788"/>
                  <a:gd name="connsiteY48" fmla="*/ 420688 h 1797050"/>
                  <a:gd name="connsiteX49" fmla="*/ 0 w 2363788"/>
                  <a:gd name="connsiteY49" fmla="*/ 381794 h 1797050"/>
                  <a:gd name="connsiteX50" fmla="*/ 33338 w 2363788"/>
                  <a:gd name="connsiteY50" fmla="*/ 350838 h 1797050"/>
                  <a:gd name="connsiteX51" fmla="*/ 14288 w 2363788"/>
                  <a:gd name="connsiteY51" fmla="*/ 339725 h 1797050"/>
                  <a:gd name="connsiteX52" fmla="*/ 14288 w 2363788"/>
                  <a:gd name="connsiteY52" fmla="*/ 304800 h 1797050"/>
                  <a:gd name="connsiteX53" fmla="*/ 39688 w 2363788"/>
                  <a:gd name="connsiteY53" fmla="*/ 294481 h 1797050"/>
                  <a:gd name="connsiteX54" fmla="*/ 25400 w 2363788"/>
                  <a:gd name="connsiteY54" fmla="*/ 259556 h 1797050"/>
                  <a:gd name="connsiteX55" fmla="*/ 65883 w 2363788"/>
                  <a:gd name="connsiteY55" fmla="*/ 256381 h 1797050"/>
                  <a:gd name="connsiteX56" fmla="*/ 111126 w 2363788"/>
                  <a:gd name="connsiteY56" fmla="*/ 238125 h 1797050"/>
                  <a:gd name="connsiteX57" fmla="*/ 127794 w 2363788"/>
                  <a:gd name="connsiteY57" fmla="*/ 222250 h 1797050"/>
                  <a:gd name="connsiteX58" fmla="*/ 130969 w 2363788"/>
                  <a:gd name="connsiteY58" fmla="*/ 196057 h 1797050"/>
                  <a:gd name="connsiteX59" fmla="*/ 163513 w 2363788"/>
                  <a:gd name="connsiteY59" fmla="*/ 196850 h 1797050"/>
                  <a:gd name="connsiteX60" fmla="*/ 169863 w 2363788"/>
                  <a:gd name="connsiteY60" fmla="*/ 164306 h 1797050"/>
                  <a:gd name="connsiteX61" fmla="*/ 188913 w 2363788"/>
                  <a:gd name="connsiteY61" fmla="*/ 163513 h 1797050"/>
                  <a:gd name="connsiteX62" fmla="*/ 196057 w 2363788"/>
                  <a:gd name="connsiteY62" fmla="*/ 100806 h 1797050"/>
                  <a:gd name="connsiteX63" fmla="*/ 251619 w 2363788"/>
                  <a:gd name="connsiteY63" fmla="*/ 107950 h 1797050"/>
                  <a:gd name="connsiteX64" fmla="*/ 296863 w 2363788"/>
                  <a:gd name="connsiteY64" fmla="*/ 104775 h 1797050"/>
                  <a:gd name="connsiteX65" fmla="*/ 335757 w 2363788"/>
                  <a:gd name="connsiteY65" fmla="*/ 100807 h 1797050"/>
                  <a:gd name="connsiteX66" fmla="*/ 349251 w 2363788"/>
                  <a:gd name="connsiteY66" fmla="*/ 113507 h 1797050"/>
                  <a:gd name="connsiteX67" fmla="*/ 379412 w 2363788"/>
                  <a:gd name="connsiteY67" fmla="*/ 125413 h 1797050"/>
                  <a:gd name="connsiteX68" fmla="*/ 401638 w 2363788"/>
                  <a:gd name="connsiteY68" fmla="*/ 107950 h 1797050"/>
                  <a:gd name="connsiteX69" fmla="*/ 404813 w 2363788"/>
                  <a:gd name="connsiteY69" fmla="*/ 107950 h 1797050"/>
                  <a:gd name="connsiteX70" fmla="*/ 411163 w 2363788"/>
                  <a:gd name="connsiteY70" fmla="*/ 120650 h 1797050"/>
                  <a:gd name="connsiteX71" fmla="*/ 430213 w 2363788"/>
                  <a:gd name="connsiteY71" fmla="*/ 120650 h 1797050"/>
                  <a:gd name="connsiteX72" fmla="*/ 438151 w 2363788"/>
                  <a:gd name="connsiteY72" fmla="*/ 102394 h 1797050"/>
                  <a:gd name="connsiteX73" fmla="*/ 366713 w 2363788"/>
                  <a:gd name="connsiteY73" fmla="*/ 55563 h 1797050"/>
                  <a:gd name="connsiteX74" fmla="*/ 385763 w 2363788"/>
                  <a:gd name="connsiteY74" fmla="*/ 43656 h 1797050"/>
                  <a:gd name="connsiteX75" fmla="*/ 434976 w 2363788"/>
                  <a:gd name="connsiteY75" fmla="*/ 42862 h 1797050"/>
                  <a:gd name="connsiteX76" fmla="*/ 455613 w 2363788"/>
                  <a:gd name="connsiteY76" fmla="*/ 63500 h 1797050"/>
                  <a:gd name="connsiteX77" fmla="*/ 513557 w 2363788"/>
                  <a:gd name="connsiteY77" fmla="*/ 75406 h 1797050"/>
                  <a:gd name="connsiteX78" fmla="*/ 608013 w 2363788"/>
                  <a:gd name="connsiteY78" fmla="*/ 22225 h 1797050"/>
                  <a:gd name="connsiteX79" fmla="*/ 640557 w 2363788"/>
                  <a:gd name="connsiteY79" fmla="*/ 31750 h 1797050"/>
                  <a:gd name="connsiteX80" fmla="*/ 646113 w 2363788"/>
                  <a:gd name="connsiteY80" fmla="*/ 0 h 1797050"/>
                  <a:gd name="connsiteX81" fmla="*/ 716757 w 2363788"/>
                  <a:gd name="connsiteY81" fmla="*/ 5556 h 1797050"/>
                  <a:gd name="connsiteX82" fmla="*/ 725488 w 2363788"/>
                  <a:gd name="connsiteY82" fmla="*/ 31750 h 1797050"/>
                  <a:gd name="connsiteX83" fmla="*/ 752476 w 2363788"/>
                  <a:gd name="connsiteY83" fmla="*/ 63500 h 1797050"/>
                  <a:gd name="connsiteX84" fmla="*/ 767556 w 2363788"/>
                  <a:gd name="connsiteY84" fmla="*/ 44450 h 1797050"/>
                  <a:gd name="connsiteX85" fmla="*/ 808038 w 2363788"/>
                  <a:gd name="connsiteY85" fmla="*/ 41275 h 1797050"/>
                  <a:gd name="connsiteX86" fmla="*/ 827088 w 2363788"/>
                  <a:gd name="connsiteY86" fmla="*/ 34925 h 1797050"/>
                  <a:gd name="connsiteX87" fmla="*/ 846138 w 2363788"/>
                  <a:gd name="connsiteY87" fmla="*/ 6350 h 1797050"/>
                  <a:gd name="connsiteX88" fmla="*/ 889794 w 2363788"/>
                  <a:gd name="connsiteY88" fmla="*/ 12700 h 1797050"/>
                  <a:gd name="connsiteX89" fmla="*/ 902494 w 2363788"/>
                  <a:gd name="connsiteY89" fmla="*/ 83344 h 1797050"/>
                  <a:gd name="connsiteX90" fmla="*/ 954088 w 2363788"/>
                  <a:gd name="connsiteY90" fmla="*/ 123825 h 1797050"/>
                  <a:gd name="connsiteX91" fmla="*/ 998538 w 2363788"/>
                  <a:gd name="connsiteY91" fmla="*/ 203200 h 1797050"/>
                  <a:gd name="connsiteX92" fmla="*/ 1039020 w 2363788"/>
                  <a:gd name="connsiteY92" fmla="*/ 228600 h 1797050"/>
                  <a:gd name="connsiteX93" fmla="*/ 1075532 w 2363788"/>
                  <a:gd name="connsiteY93" fmla="*/ 230981 h 1797050"/>
                  <a:gd name="connsiteX94" fmla="*/ 1130830 w 2363788"/>
                  <a:gd name="connsiteY94" fmla="*/ 283633 h 1797050"/>
                  <a:gd name="connsiteX95" fmla="*/ 1171046 w 2363788"/>
                  <a:gd name="connsiteY95" fmla="*/ 281517 h 1797050"/>
                  <a:gd name="connsiteX96" fmla="*/ 1208088 w 2363788"/>
                  <a:gd name="connsiteY96" fmla="*/ 317500 h 1797050"/>
                  <a:gd name="connsiteX97" fmla="*/ 1208088 w 2363788"/>
                  <a:gd name="connsiteY97" fmla="*/ 346075 h 1797050"/>
                  <a:gd name="connsiteX98" fmla="*/ 1281113 w 2363788"/>
                  <a:gd name="connsiteY98" fmla="*/ 384175 h 1797050"/>
                  <a:gd name="connsiteX99" fmla="*/ 1303338 w 2363788"/>
                  <a:gd name="connsiteY99" fmla="*/ 416983 h 1797050"/>
                  <a:gd name="connsiteX100" fmla="*/ 1284288 w 2363788"/>
                  <a:gd name="connsiteY100" fmla="*/ 460375 h 1797050"/>
                  <a:gd name="connsiteX101" fmla="*/ 1338263 w 2363788"/>
                  <a:gd name="connsiteY101" fmla="*/ 504825 h 1797050"/>
                  <a:gd name="connsiteX102" fmla="*/ 1380332 w 2363788"/>
                  <a:gd name="connsiteY102" fmla="*/ 503238 h 1797050"/>
                  <a:gd name="connsiteX103" fmla="*/ 1404938 w 2363788"/>
                  <a:gd name="connsiteY103" fmla="*/ 530225 h 1797050"/>
                  <a:gd name="connsiteX104" fmla="*/ 1435895 w 2363788"/>
                  <a:gd name="connsiteY104" fmla="*/ 526475 h 1797050"/>
                  <a:gd name="connsiteX105" fmla="*/ 1470026 w 2363788"/>
                  <a:gd name="connsiteY105" fmla="*/ 548578 h 1797050"/>
                  <a:gd name="connsiteX106" fmla="*/ 1493838 w 2363788"/>
                  <a:gd name="connsiteY106" fmla="*/ 590550 h 1797050"/>
                  <a:gd name="connsiteX107" fmla="*/ 1481932 w 2363788"/>
                  <a:gd name="connsiteY107" fmla="*/ 612775 h 1797050"/>
                  <a:gd name="connsiteX108" fmla="*/ 1452563 w 2363788"/>
                  <a:gd name="connsiteY108" fmla="*/ 622300 h 1797050"/>
                  <a:gd name="connsiteX109" fmla="*/ 1512888 w 2363788"/>
                  <a:gd name="connsiteY109" fmla="*/ 638175 h 1797050"/>
                  <a:gd name="connsiteX110" fmla="*/ 1583532 w 2363788"/>
                  <a:gd name="connsiteY110" fmla="*/ 619919 h 1797050"/>
                  <a:gd name="connsiteX111" fmla="*/ 1624013 w 2363788"/>
                  <a:gd name="connsiteY111" fmla="*/ 613569 h 1797050"/>
                  <a:gd name="connsiteX112" fmla="*/ 1624807 w 2363788"/>
                  <a:gd name="connsiteY112" fmla="*/ 587375 h 1797050"/>
                  <a:gd name="connsiteX113" fmla="*/ 1643063 w 2363788"/>
                  <a:gd name="connsiteY113" fmla="*/ 593725 h 1797050"/>
                  <a:gd name="connsiteX114" fmla="*/ 1700213 w 2363788"/>
                  <a:gd name="connsiteY114" fmla="*/ 611981 h 1797050"/>
                  <a:gd name="connsiteX115" fmla="*/ 1705769 w 2363788"/>
                  <a:gd name="connsiteY115" fmla="*/ 575469 h 1797050"/>
                  <a:gd name="connsiteX116" fmla="*/ 1725613 w 2363788"/>
                  <a:gd name="connsiteY116" fmla="*/ 565150 h 1797050"/>
                  <a:gd name="connsiteX117" fmla="*/ 1804988 w 2363788"/>
                  <a:gd name="connsiteY117" fmla="*/ 508000 h 1797050"/>
                  <a:gd name="connsiteX118" fmla="*/ 1887538 w 2363788"/>
                  <a:gd name="connsiteY118" fmla="*/ 485775 h 1797050"/>
                  <a:gd name="connsiteX119" fmla="*/ 1954213 w 2363788"/>
                  <a:gd name="connsiteY119" fmla="*/ 415925 h 1797050"/>
                  <a:gd name="connsiteX120" fmla="*/ 1978819 w 2363788"/>
                  <a:gd name="connsiteY120" fmla="*/ 409575 h 1797050"/>
                  <a:gd name="connsiteX121" fmla="*/ 2008188 w 2363788"/>
                  <a:gd name="connsiteY121" fmla="*/ 396875 h 1797050"/>
                  <a:gd name="connsiteX122" fmla="*/ 2058194 w 2363788"/>
                  <a:gd name="connsiteY122" fmla="*/ 411956 h 1797050"/>
                  <a:gd name="connsiteX123" fmla="*/ 2079626 w 2363788"/>
                  <a:gd name="connsiteY123" fmla="*/ 452437 h 1797050"/>
                  <a:gd name="connsiteX124" fmla="*/ 2135188 w 2363788"/>
                  <a:gd name="connsiteY124" fmla="*/ 504825 h 1797050"/>
                  <a:gd name="connsiteX125" fmla="*/ 2196307 w 2363788"/>
                  <a:gd name="connsiteY125" fmla="*/ 536575 h 1797050"/>
                  <a:gd name="connsiteX126" fmla="*/ 2250282 w 2363788"/>
                  <a:gd name="connsiteY126" fmla="*/ 523081 h 1797050"/>
                  <a:gd name="connsiteX127" fmla="*/ 2267744 w 2363788"/>
                  <a:gd name="connsiteY127" fmla="*/ 531019 h 1797050"/>
                  <a:gd name="connsiteX128" fmla="*/ 2276475 w 2363788"/>
                  <a:gd name="connsiteY128" fmla="*/ 573881 h 1797050"/>
                  <a:gd name="connsiteX129" fmla="*/ 2325688 w 2363788"/>
                  <a:gd name="connsiteY129" fmla="*/ 606425 h 1797050"/>
                  <a:gd name="connsiteX130" fmla="*/ 2363788 w 2363788"/>
                  <a:gd name="connsiteY130" fmla="*/ 644525 h 1797050"/>
                  <a:gd name="connsiteX131" fmla="*/ 2312445 w 2363788"/>
                  <a:gd name="connsiteY131" fmla="*/ 772537 h 1797050"/>
                  <a:gd name="connsiteX132" fmla="*/ 2274888 w 2363788"/>
                  <a:gd name="connsiteY132" fmla="*/ 895350 h 1797050"/>
                  <a:gd name="connsiteX133" fmla="*/ 2249488 w 2363788"/>
                  <a:gd name="connsiteY133" fmla="*/ 949325 h 1797050"/>
                  <a:gd name="connsiteX134" fmla="*/ 2198688 w 2363788"/>
                  <a:gd name="connsiteY134" fmla="*/ 949325 h 1797050"/>
                  <a:gd name="connsiteX135" fmla="*/ 2176463 w 2363788"/>
                  <a:gd name="connsiteY135" fmla="*/ 993775 h 1797050"/>
                  <a:gd name="connsiteX136" fmla="*/ 2176463 w 2363788"/>
                  <a:gd name="connsiteY136" fmla="*/ 993775 h 1797050"/>
                  <a:gd name="connsiteX137" fmla="*/ 2182813 w 2363788"/>
                  <a:gd name="connsiteY137" fmla="*/ 1022350 h 1797050"/>
                  <a:gd name="connsiteX138" fmla="*/ 2147888 w 2363788"/>
                  <a:gd name="connsiteY138" fmla="*/ 1031875 h 1797050"/>
                  <a:gd name="connsiteX139" fmla="*/ 2097088 w 2363788"/>
                  <a:gd name="connsiteY139" fmla="*/ 1019175 h 1797050"/>
                  <a:gd name="connsiteX140" fmla="*/ 2103438 w 2363788"/>
                  <a:gd name="connsiteY140" fmla="*/ 1073150 h 1797050"/>
                  <a:gd name="connsiteX141" fmla="*/ 2116138 w 2363788"/>
                  <a:gd name="connsiteY141" fmla="*/ 1117600 h 1797050"/>
                  <a:gd name="connsiteX142" fmla="*/ 2052638 w 2363788"/>
                  <a:gd name="connsiteY142" fmla="*/ 1152525 h 1797050"/>
                  <a:gd name="connsiteX143" fmla="*/ 2068513 w 2363788"/>
                  <a:gd name="connsiteY143" fmla="*/ 1174750 h 1797050"/>
                  <a:gd name="connsiteX144" fmla="*/ 2049463 w 2363788"/>
                  <a:gd name="connsiteY144" fmla="*/ 1196975 h 1797050"/>
                  <a:gd name="connsiteX145" fmla="*/ 1970088 w 2363788"/>
                  <a:gd name="connsiteY145" fmla="*/ 1171575 h 1797050"/>
                  <a:gd name="connsiteX146" fmla="*/ 1944688 w 2363788"/>
                  <a:gd name="connsiteY146" fmla="*/ 1187450 h 1797050"/>
                  <a:gd name="connsiteX147" fmla="*/ 1909763 w 2363788"/>
                  <a:gd name="connsiteY147" fmla="*/ 1187450 h 1797050"/>
                  <a:gd name="connsiteX148" fmla="*/ 1909763 w 2363788"/>
                  <a:gd name="connsiteY148" fmla="*/ 1247775 h 1797050"/>
                  <a:gd name="connsiteX149" fmla="*/ 1925638 w 2363788"/>
                  <a:gd name="connsiteY149" fmla="*/ 1263650 h 1797050"/>
                  <a:gd name="connsiteX150" fmla="*/ 1935163 w 2363788"/>
                  <a:gd name="connsiteY150" fmla="*/ 1279525 h 1797050"/>
                  <a:gd name="connsiteX151" fmla="*/ 1944688 w 2363788"/>
                  <a:gd name="connsiteY151" fmla="*/ 1279525 h 1797050"/>
                  <a:gd name="connsiteX152" fmla="*/ 1935163 w 2363788"/>
                  <a:gd name="connsiteY152" fmla="*/ 1304925 h 1797050"/>
                  <a:gd name="connsiteX153" fmla="*/ 1954213 w 2363788"/>
                  <a:gd name="connsiteY153" fmla="*/ 1320800 h 1797050"/>
                  <a:gd name="connsiteX154" fmla="*/ 1951038 w 2363788"/>
                  <a:gd name="connsiteY154" fmla="*/ 1336675 h 1797050"/>
                  <a:gd name="connsiteX155" fmla="*/ 1906588 w 2363788"/>
                  <a:gd name="connsiteY155" fmla="*/ 1336675 h 1797050"/>
                  <a:gd name="connsiteX156" fmla="*/ 1903413 w 2363788"/>
                  <a:gd name="connsiteY156" fmla="*/ 1387475 h 1797050"/>
                  <a:gd name="connsiteX157" fmla="*/ 1903413 w 2363788"/>
                  <a:gd name="connsiteY157" fmla="*/ 1387475 h 1797050"/>
                  <a:gd name="connsiteX158" fmla="*/ 1903413 w 2363788"/>
                  <a:gd name="connsiteY158" fmla="*/ 1406525 h 1797050"/>
                  <a:gd name="connsiteX159" fmla="*/ 1938338 w 2363788"/>
                  <a:gd name="connsiteY159" fmla="*/ 1447800 h 1797050"/>
                  <a:gd name="connsiteX160" fmla="*/ 1992313 w 2363788"/>
                  <a:gd name="connsiteY160" fmla="*/ 1447800 h 1797050"/>
                  <a:gd name="connsiteX161" fmla="*/ 2062163 w 2363788"/>
                  <a:gd name="connsiteY161" fmla="*/ 1476375 h 1797050"/>
                  <a:gd name="connsiteX162" fmla="*/ 2062163 w 2363788"/>
                  <a:gd name="connsiteY162" fmla="*/ 1504950 h 1797050"/>
                  <a:gd name="connsiteX163" fmla="*/ 2036763 w 2363788"/>
                  <a:gd name="connsiteY163" fmla="*/ 1571625 h 1797050"/>
                  <a:gd name="connsiteX164" fmla="*/ 2065338 w 2363788"/>
                  <a:gd name="connsiteY164" fmla="*/ 1587500 h 1797050"/>
                  <a:gd name="connsiteX165" fmla="*/ 2106613 w 2363788"/>
                  <a:gd name="connsiteY165" fmla="*/ 1660525 h 1797050"/>
                  <a:gd name="connsiteX166" fmla="*/ 2055813 w 2363788"/>
                  <a:gd name="connsiteY166" fmla="*/ 1736725 h 1797050"/>
                  <a:gd name="connsiteX167" fmla="*/ 2030413 w 2363788"/>
                  <a:gd name="connsiteY167" fmla="*/ 1730375 h 1797050"/>
                  <a:gd name="connsiteX168" fmla="*/ 2008188 w 2363788"/>
                  <a:gd name="connsiteY168" fmla="*/ 1717675 h 1797050"/>
                  <a:gd name="connsiteX169" fmla="*/ 2001838 w 2363788"/>
                  <a:gd name="connsiteY169" fmla="*/ 1736725 h 1797050"/>
                  <a:gd name="connsiteX170" fmla="*/ 1960563 w 2363788"/>
                  <a:gd name="connsiteY170" fmla="*/ 1746250 h 1797050"/>
                  <a:gd name="connsiteX171" fmla="*/ 1954213 w 2363788"/>
                  <a:gd name="connsiteY171" fmla="*/ 1778000 h 1797050"/>
                  <a:gd name="connsiteX172" fmla="*/ 1903413 w 2363788"/>
                  <a:gd name="connsiteY172" fmla="*/ 1797050 h 1797050"/>
                  <a:gd name="connsiteX173" fmla="*/ 1881188 w 2363788"/>
                  <a:gd name="connsiteY173" fmla="*/ 1758950 h 1797050"/>
                  <a:gd name="connsiteX174" fmla="*/ 1843088 w 2363788"/>
                  <a:gd name="connsiteY174" fmla="*/ 1768475 h 1797050"/>
                  <a:gd name="connsiteX175" fmla="*/ 1846263 w 2363788"/>
                  <a:gd name="connsiteY175" fmla="*/ 1730375 h 1797050"/>
                  <a:gd name="connsiteX176" fmla="*/ 1827213 w 2363788"/>
                  <a:gd name="connsiteY176" fmla="*/ 1704975 h 1797050"/>
                  <a:gd name="connsiteX177" fmla="*/ 1862138 w 2363788"/>
                  <a:gd name="connsiteY177" fmla="*/ 1685925 h 1797050"/>
                  <a:gd name="connsiteX178" fmla="*/ 1804988 w 2363788"/>
                  <a:gd name="connsiteY178" fmla="*/ 1666875 h 1797050"/>
                  <a:gd name="connsiteX179" fmla="*/ 1792288 w 2363788"/>
                  <a:gd name="connsiteY179" fmla="*/ 1692275 h 1797050"/>
                  <a:gd name="connsiteX180" fmla="*/ 1747838 w 2363788"/>
                  <a:gd name="connsiteY180" fmla="*/ 1711325 h 1797050"/>
                  <a:gd name="connsiteX181" fmla="*/ 1741488 w 2363788"/>
                  <a:gd name="connsiteY181" fmla="*/ 1733550 h 1797050"/>
                  <a:gd name="connsiteX182" fmla="*/ 1725613 w 2363788"/>
                  <a:gd name="connsiteY182" fmla="*/ 1739900 h 1797050"/>
                  <a:gd name="connsiteX183" fmla="*/ 1703388 w 2363788"/>
                  <a:gd name="connsiteY183" fmla="*/ 1739900 h 1797050"/>
                  <a:gd name="connsiteX184" fmla="*/ 1716088 w 2363788"/>
                  <a:gd name="connsiteY184" fmla="*/ 1704975 h 1797050"/>
                  <a:gd name="connsiteX185" fmla="*/ 1741488 w 2363788"/>
                  <a:gd name="connsiteY185" fmla="*/ 1679575 h 1797050"/>
                  <a:gd name="connsiteX186" fmla="*/ 1731963 w 2363788"/>
                  <a:gd name="connsiteY186" fmla="*/ 1654175 h 1797050"/>
                  <a:gd name="connsiteX187" fmla="*/ 1709738 w 2363788"/>
                  <a:gd name="connsiteY187" fmla="*/ 1654175 h 1797050"/>
                  <a:gd name="connsiteX188" fmla="*/ 1697038 w 2363788"/>
                  <a:gd name="connsiteY188" fmla="*/ 1679575 h 1797050"/>
                  <a:gd name="connsiteX189" fmla="*/ 1665288 w 2363788"/>
                  <a:gd name="connsiteY189" fmla="*/ 1685925 h 1797050"/>
                  <a:gd name="connsiteX190" fmla="*/ 1630363 w 2363788"/>
                  <a:gd name="connsiteY190" fmla="*/ 1698625 h 1797050"/>
                  <a:gd name="connsiteX191" fmla="*/ 1601788 w 2363788"/>
                  <a:gd name="connsiteY191" fmla="*/ 1670050 h 1797050"/>
                  <a:gd name="connsiteX192" fmla="*/ 1598613 w 2363788"/>
                  <a:gd name="connsiteY192" fmla="*/ 1635125 h 1797050"/>
                  <a:gd name="connsiteX193" fmla="*/ 1570038 w 2363788"/>
                  <a:gd name="connsiteY193" fmla="*/ 1619250 h 1797050"/>
                  <a:gd name="connsiteX194" fmla="*/ 1560513 w 2363788"/>
                  <a:gd name="connsiteY194" fmla="*/ 1584325 h 1797050"/>
                  <a:gd name="connsiteX195" fmla="*/ 1519238 w 2363788"/>
                  <a:gd name="connsiteY195" fmla="*/ 1555750 h 1797050"/>
                  <a:gd name="connsiteX196" fmla="*/ 1500188 w 2363788"/>
                  <a:gd name="connsiteY196" fmla="*/ 1558925 h 1797050"/>
                  <a:gd name="connsiteX197" fmla="*/ 1468438 w 2363788"/>
                  <a:gd name="connsiteY197" fmla="*/ 1603375 h 1797050"/>
                  <a:gd name="connsiteX198" fmla="*/ 1420813 w 2363788"/>
                  <a:gd name="connsiteY198" fmla="*/ 1622425 h 1797050"/>
                  <a:gd name="connsiteX199" fmla="*/ 1395413 w 2363788"/>
                  <a:gd name="connsiteY199" fmla="*/ 1587500 h 1797050"/>
                  <a:gd name="connsiteX200" fmla="*/ 1370013 w 2363788"/>
                  <a:gd name="connsiteY200" fmla="*/ 1587500 h 1797050"/>
                  <a:gd name="connsiteX201" fmla="*/ 1271588 w 2363788"/>
                  <a:gd name="connsiteY201" fmla="*/ 1511300 h 1797050"/>
                  <a:gd name="connsiteX202" fmla="*/ 1277938 w 2363788"/>
                  <a:gd name="connsiteY202" fmla="*/ 1463675 h 1797050"/>
                  <a:gd name="connsiteX203" fmla="*/ 1239838 w 2363788"/>
                  <a:gd name="connsiteY203" fmla="*/ 1457325 h 1797050"/>
                  <a:gd name="connsiteX204" fmla="*/ 1223963 w 2363788"/>
                  <a:gd name="connsiteY204" fmla="*/ 1482725 h 1797050"/>
                  <a:gd name="connsiteX205" fmla="*/ 1189038 w 2363788"/>
                  <a:gd name="connsiteY205" fmla="*/ 1482725 h 1797050"/>
                  <a:gd name="connsiteX206" fmla="*/ 1141413 w 2363788"/>
                  <a:gd name="connsiteY206" fmla="*/ 1460500 h 1797050"/>
                  <a:gd name="connsiteX207" fmla="*/ 1093788 w 2363788"/>
                  <a:gd name="connsiteY207" fmla="*/ 1495425 h 1797050"/>
                  <a:gd name="connsiteX208" fmla="*/ 1100138 w 2363788"/>
                  <a:gd name="connsiteY208" fmla="*/ 1511300 h 1797050"/>
                  <a:gd name="connsiteX209" fmla="*/ 1081088 w 2363788"/>
                  <a:gd name="connsiteY209" fmla="*/ 1530350 h 1797050"/>
                  <a:gd name="connsiteX210" fmla="*/ 1036638 w 2363788"/>
                  <a:gd name="connsiteY210" fmla="*/ 1530350 h 1797050"/>
                  <a:gd name="connsiteX211" fmla="*/ 1008063 w 2363788"/>
                  <a:gd name="connsiteY211" fmla="*/ 1574800 h 1797050"/>
                  <a:gd name="connsiteX212" fmla="*/ 960438 w 2363788"/>
                  <a:gd name="connsiteY212" fmla="*/ 1571625 h 1797050"/>
                  <a:gd name="connsiteX213" fmla="*/ 954088 w 2363788"/>
                  <a:gd name="connsiteY213" fmla="*/ 1587500 h 1797050"/>
                  <a:gd name="connsiteX214" fmla="*/ 966788 w 2363788"/>
                  <a:gd name="connsiteY214" fmla="*/ 1670050 h 1797050"/>
                  <a:gd name="connsiteX215" fmla="*/ 941388 w 2363788"/>
                  <a:gd name="connsiteY215" fmla="*/ 1714500 h 1797050"/>
                  <a:gd name="connsiteX216" fmla="*/ 903288 w 2363788"/>
                  <a:gd name="connsiteY216" fmla="*/ 1720850 h 1797050"/>
                  <a:gd name="connsiteX217" fmla="*/ 900113 w 2363788"/>
                  <a:gd name="connsiteY217" fmla="*/ 1746250 h 1797050"/>
                  <a:gd name="connsiteX218" fmla="*/ 871538 w 2363788"/>
                  <a:gd name="connsiteY218" fmla="*/ 1746250 h 1797050"/>
                  <a:gd name="connsiteX219" fmla="*/ 855663 w 2363788"/>
                  <a:gd name="connsiteY219" fmla="*/ 1758950 h 1797050"/>
                  <a:gd name="connsiteX220" fmla="*/ 849313 w 2363788"/>
                  <a:gd name="connsiteY220" fmla="*/ 1771650 h 1797050"/>
                  <a:gd name="connsiteX221" fmla="*/ 830263 w 2363788"/>
                  <a:gd name="connsiteY221" fmla="*/ 1765300 h 1797050"/>
                  <a:gd name="connsiteX222" fmla="*/ 820738 w 2363788"/>
                  <a:gd name="connsiteY222" fmla="*/ 1752600 h 1797050"/>
                  <a:gd name="connsiteX223" fmla="*/ 792163 w 2363788"/>
                  <a:gd name="connsiteY223" fmla="*/ 1771650 h 1797050"/>
                  <a:gd name="connsiteX224" fmla="*/ 693738 w 2363788"/>
                  <a:gd name="connsiteY224" fmla="*/ 1701800 h 1797050"/>
                  <a:gd name="connsiteX225" fmla="*/ 652463 w 2363788"/>
                  <a:gd name="connsiteY225" fmla="*/ 1720850 h 1797050"/>
                  <a:gd name="connsiteX226" fmla="*/ 617538 w 2363788"/>
                  <a:gd name="connsiteY226" fmla="*/ 1685925 h 1797050"/>
                  <a:gd name="connsiteX227" fmla="*/ 582613 w 2363788"/>
                  <a:gd name="connsiteY227" fmla="*/ 1689100 h 1797050"/>
                  <a:gd name="connsiteX228" fmla="*/ 573088 w 2363788"/>
                  <a:gd name="connsiteY228" fmla="*/ 1609725 h 1797050"/>
                  <a:gd name="connsiteX229" fmla="*/ 525463 w 2363788"/>
                  <a:gd name="connsiteY229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96888 w 2363788"/>
                  <a:gd name="connsiteY2" fmla="*/ 1574800 h 1797050"/>
                  <a:gd name="connsiteX3" fmla="*/ 487363 w 2363788"/>
                  <a:gd name="connsiteY3" fmla="*/ 1584325 h 1797050"/>
                  <a:gd name="connsiteX4" fmla="*/ 465138 w 2363788"/>
                  <a:gd name="connsiteY4" fmla="*/ 1568450 h 1797050"/>
                  <a:gd name="connsiteX5" fmla="*/ 458788 w 2363788"/>
                  <a:gd name="connsiteY5" fmla="*/ 1558925 h 1797050"/>
                  <a:gd name="connsiteX6" fmla="*/ 419100 w 2363788"/>
                  <a:gd name="connsiteY6" fmla="*/ 1532731 h 1797050"/>
                  <a:gd name="connsiteX7" fmla="*/ 400844 w 2363788"/>
                  <a:gd name="connsiteY7" fmla="*/ 1527969 h 1797050"/>
                  <a:gd name="connsiteX8" fmla="*/ 363538 w 2363788"/>
                  <a:gd name="connsiteY8" fmla="*/ 1498600 h 1797050"/>
                  <a:gd name="connsiteX9" fmla="*/ 338138 w 2363788"/>
                  <a:gd name="connsiteY9" fmla="*/ 1490663 h 1797050"/>
                  <a:gd name="connsiteX10" fmla="*/ 300038 w 2363788"/>
                  <a:gd name="connsiteY10" fmla="*/ 1444625 h 1797050"/>
                  <a:gd name="connsiteX11" fmla="*/ 271463 w 2363788"/>
                  <a:gd name="connsiteY11" fmla="*/ 1444625 h 1797050"/>
                  <a:gd name="connsiteX12" fmla="*/ 271463 w 2363788"/>
                  <a:gd name="connsiteY12" fmla="*/ 1411287 h 1797050"/>
                  <a:gd name="connsiteX13" fmla="*/ 258763 w 2363788"/>
                  <a:gd name="connsiteY13" fmla="*/ 1387475 h 1797050"/>
                  <a:gd name="connsiteX14" fmla="*/ 258763 w 2363788"/>
                  <a:gd name="connsiteY14" fmla="*/ 1327150 h 1797050"/>
                  <a:gd name="connsiteX15" fmla="*/ 277813 w 2363788"/>
                  <a:gd name="connsiteY15" fmla="*/ 1209675 h 1797050"/>
                  <a:gd name="connsiteX16" fmla="*/ 258763 w 2363788"/>
                  <a:gd name="connsiteY16" fmla="*/ 1162050 h 1797050"/>
                  <a:gd name="connsiteX17" fmla="*/ 278607 w 2363788"/>
                  <a:gd name="connsiteY17" fmla="*/ 1121569 h 1797050"/>
                  <a:gd name="connsiteX18" fmla="*/ 258763 w 2363788"/>
                  <a:gd name="connsiteY18" fmla="*/ 1066800 h 1797050"/>
                  <a:gd name="connsiteX19" fmla="*/ 258763 w 2363788"/>
                  <a:gd name="connsiteY19" fmla="*/ 1025525 h 1797050"/>
                  <a:gd name="connsiteX20" fmla="*/ 227013 w 2363788"/>
                  <a:gd name="connsiteY20" fmla="*/ 984250 h 1797050"/>
                  <a:gd name="connsiteX21" fmla="*/ 246063 w 2363788"/>
                  <a:gd name="connsiteY21" fmla="*/ 949325 h 1797050"/>
                  <a:gd name="connsiteX22" fmla="*/ 246063 w 2363788"/>
                  <a:gd name="connsiteY22" fmla="*/ 911225 h 1797050"/>
                  <a:gd name="connsiteX23" fmla="*/ 284163 w 2363788"/>
                  <a:gd name="connsiteY23" fmla="*/ 897731 h 1797050"/>
                  <a:gd name="connsiteX24" fmla="*/ 328613 w 2363788"/>
                  <a:gd name="connsiteY24" fmla="*/ 904081 h 1797050"/>
                  <a:gd name="connsiteX25" fmla="*/ 334963 w 2363788"/>
                  <a:gd name="connsiteY25" fmla="*/ 849313 h 1797050"/>
                  <a:gd name="connsiteX26" fmla="*/ 354013 w 2363788"/>
                  <a:gd name="connsiteY26" fmla="*/ 812800 h 1797050"/>
                  <a:gd name="connsiteX27" fmla="*/ 404812 w 2363788"/>
                  <a:gd name="connsiteY27" fmla="*/ 819150 h 1797050"/>
                  <a:gd name="connsiteX28" fmla="*/ 442913 w 2363788"/>
                  <a:gd name="connsiteY28" fmla="*/ 784225 h 1797050"/>
                  <a:gd name="connsiteX29" fmla="*/ 442913 w 2363788"/>
                  <a:gd name="connsiteY29" fmla="*/ 733425 h 1797050"/>
                  <a:gd name="connsiteX30" fmla="*/ 472282 w 2363788"/>
                  <a:gd name="connsiteY30" fmla="*/ 700881 h 1797050"/>
                  <a:gd name="connsiteX31" fmla="*/ 420688 w 2363788"/>
                  <a:gd name="connsiteY31" fmla="*/ 682625 h 1797050"/>
                  <a:gd name="connsiteX32" fmla="*/ 391319 w 2363788"/>
                  <a:gd name="connsiteY32" fmla="*/ 654844 h 1797050"/>
                  <a:gd name="connsiteX33" fmla="*/ 374650 w 2363788"/>
                  <a:gd name="connsiteY33" fmla="*/ 668337 h 1797050"/>
                  <a:gd name="connsiteX34" fmla="*/ 342901 w 2363788"/>
                  <a:gd name="connsiteY34" fmla="*/ 663575 h 1797050"/>
                  <a:gd name="connsiteX35" fmla="*/ 354013 w 2363788"/>
                  <a:gd name="connsiteY35" fmla="*/ 628650 h 1797050"/>
                  <a:gd name="connsiteX36" fmla="*/ 341313 w 2363788"/>
                  <a:gd name="connsiteY36" fmla="*/ 600075 h 1797050"/>
                  <a:gd name="connsiteX37" fmla="*/ 367507 w 2363788"/>
                  <a:gd name="connsiteY37" fmla="*/ 585788 h 1797050"/>
                  <a:gd name="connsiteX38" fmla="*/ 373063 w 2363788"/>
                  <a:gd name="connsiteY38" fmla="*/ 561975 h 1797050"/>
                  <a:gd name="connsiteX39" fmla="*/ 334420 w 2363788"/>
                  <a:gd name="connsiteY39" fmla="*/ 548699 h 1797050"/>
                  <a:gd name="connsiteX40" fmla="*/ 265113 w 2363788"/>
                  <a:gd name="connsiteY40" fmla="*/ 535781 h 1797050"/>
                  <a:gd name="connsiteX41" fmla="*/ 223838 w 2363788"/>
                  <a:gd name="connsiteY41" fmla="*/ 511969 h 1797050"/>
                  <a:gd name="connsiteX42" fmla="*/ 182563 w 2363788"/>
                  <a:gd name="connsiteY42" fmla="*/ 473869 h 1797050"/>
                  <a:gd name="connsiteX43" fmla="*/ 177800 w 2363788"/>
                  <a:gd name="connsiteY43" fmla="*/ 415131 h 1797050"/>
                  <a:gd name="connsiteX44" fmla="*/ 128588 w 2363788"/>
                  <a:gd name="connsiteY44" fmla="*/ 415925 h 1797050"/>
                  <a:gd name="connsiteX45" fmla="*/ 92869 w 2363788"/>
                  <a:gd name="connsiteY45" fmla="*/ 403225 h 1797050"/>
                  <a:gd name="connsiteX46" fmla="*/ 77788 w 2363788"/>
                  <a:gd name="connsiteY46" fmla="*/ 422275 h 1797050"/>
                  <a:gd name="connsiteX47" fmla="*/ 39688 w 2363788"/>
                  <a:gd name="connsiteY47" fmla="*/ 420688 h 1797050"/>
                  <a:gd name="connsiteX48" fmla="*/ 0 w 2363788"/>
                  <a:gd name="connsiteY48" fmla="*/ 381794 h 1797050"/>
                  <a:gd name="connsiteX49" fmla="*/ 33338 w 2363788"/>
                  <a:gd name="connsiteY49" fmla="*/ 350838 h 1797050"/>
                  <a:gd name="connsiteX50" fmla="*/ 14288 w 2363788"/>
                  <a:gd name="connsiteY50" fmla="*/ 339725 h 1797050"/>
                  <a:gd name="connsiteX51" fmla="*/ 14288 w 2363788"/>
                  <a:gd name="connsiteY51" fmla="*/ 304800 h 1797050"/>
                  <a:gd name="connsiteX52" fmla="*/ 39688 w 2363788"/>
                  <a:gd name="connsiteY52" fmla="*/ 294481 h 1797050"/>
                  <a:gd name="connsiteX53" fmla="*/ 25400 w 2363788"/>
                  <a:gd name="connsiteY53" fmla="*/ 259556 h 1797050"/>
                  <a:gd name="connsiteX54" fmla="*/ 65883 w 2363788"/>
                  <a:gd name="connsiteY54" fmla="*/ 256381 h 1797050"/>
                  <a:gd name="connsiteX55" fmla="*/ 111126 w 2363788"/>
                  <a:gd name="connsiteY55" fmla="*/ 238125 h 1797050"/>
                  <a:gd name="connsiteX56" fmla="*/ 127794 w 2363788"/>
                  <a:gd name="connsiteY56" fmla="*/ 222250 h 1797050"/>
                  <a:gd name="connsiteX57" fmla="*/ 130969 w 2363788"/>
                  <a:gd name="connsiteY57" fmla="*/ 196057 h 1797050"/>
                  <a:gd name="connsiteX58" fmla="*/ 163513 w 2363788"/>
                  <a:gd name="connsiteY58" fmla="*/ 196850 h 1797050"/>
                  <a:gd name="connsiteX59" fmla="*/ 169863 w 2363788"/>
                  <a:gd name="connsiteY59" fmla="*/ 164306 h 1797050"/>
                  <a:gd name="connsiteX60" fmla="*/ 188913 w 2363788"/>
                  <a:gd name="connsiteY60" fmla="*/ 163513 h 1797050"/>
                  <a:gd name="connsiteX61" fmla="*/ 196057 w 2363788"/>
                  <a:gd name="connsiteY61" fmla="*/ 100806 h 1797050"/>
                  <a:gd name="connsiteX62" fmla="*/ 251619 w 2363788"/>
                  <a:gd name="connsiteY62" fmla="*/ 107950 h 1797050"/>
                  <a:gd name="connsiteX63" fmla="*/ 296863 w 2363788"/>
                  <a:gd name="connsiteY63" fmla="*/ 104775 h 1797050"/>
                  <a:gd name="connsiteX64" fmla="*/ 335757 w 2363788"/>
                  <a:gd name="connsiteY64" fmla="*/ 100807 h 1797050"/>
                  <a:gd name="connsiteX65" fmla="*/ 349251 w 2363788"/>
                  <a:gd name="connsiteY65" fmla="*/ 113507 h 1797050"/>
                  <a:gd name="connsiteX66" fmla="*/ 379412 w 2363788"/>
                  <a:gd name="connsiteY66" fmla="*/ 125413 h 1797050"/>
                  <a:gd name="connsiteX67" fmla="*/ 401638 w 2363788"/>
                  <a:gd name="connsiteY67" fmla="*/ 107950 h 1797050"/>
                  <a:gd name="connsiteX68" fmla="*/ 404813 w 2363788"/>
                  <a:gd name="connsiteY68" fmla="*/ 107950 h 1797050"/>
                  <a:gd name="connsiteX69" fmla="*/ 411163 w 2363788"/>
                  <a:gd name="connsiteY69" fmla="*/ 120650 h 1797050"/>
                  <a:gd name="connsiteX70" fmla="*/ 430213 w 2363788"/>
                  <a:gd name="connsiteY70" fmla="*/ 120650 h 1797050"/>
                  <a:gd name="connsiteX71" fmla="*/ 438151 w 2363788"/>
                  <a:gd name="connsiteY71" fmla="*/ 102394 h 1797050"/>
                  <a:gd name="connsiteX72" fmla="*/ 366713 w 2363788"/>
                  <a:gd name="connsiteY72" fmla="*/ 55563 h 1797050"/>
                  <a:gd name="connsiteX73" fmla="*/ 385763 w 2363788"/>
                  <a:gd name="connsiteY73" fmla="*/ 43656 h 1797050"/>
                  <a:gd name="connsiteX74" fmla="*/ 434976 w 2363788"/>
                  <a:gd name="connsiteY74" fmla="*/ 42862 h 1797050"/>
                  <a:gd name="connsiteX75" fmla="*/ 455613 w 2363788"/>
                  <a:gd name="connsiteY75" fmla="*/ 63500 h 1797050"/>
                  <a:gd name="connsiteX76" fmla="*/ 513557 w 2363788"/>
                  <a:gd name="connsiteY76" fmla="*/ 75406 h 1797050"/>
                  <a:gd name="connsiteX77" fmla="*/ 608013 w 2363788"/>
                  <a:gd name="connsiteY77" fmla="*/ 22225 h 1797050"/>
                  <a:gd name="connsiteX78" fmla="*/ 640557 w 2363788"/>
                  <a:gd name="connsiteY78" fmla="*/ 31750 h 1797050"/>
                  <a:gd name="connsiteX79" fmla="*/ 646113 w 2363788"/>
                  <a:gd name="connsiteY79" fmla="*/ 0 h 1797050"/>
                  <a:gd name="connsiteX80" fmla="*/ 716757 w 2363788"/>
                  <a:gd name="connsiteY80" fmla="*/ 5556 h 1797050"/>
                  <a:gd name="connsiteX81" fmla="*/ 725488 w 2363788"/>
                  <a:gd name="connsiteY81" fmla="*/ 31750 h 1797050"/>
                  <a:gd name="connsiteX82" fmla="*/ 752476 w 2363788"/>
                  <a:gd name="connsiteY82" fmla="*/ 63500 h 1797050"/>
                  <a:gd name="connsiteX83" fmla="*/ 767556 w 2363788"/>
                  <a:gd name="connsiteY83" fmla="*/ 44450 h 1797050"/>
                  <a:gd name="connsiteX84" fmla="*/ 808038 w 2363788"/>
                  <a:gd name="connsiteY84" fmla="*/ 41275 h 1797050"/>
                  <a:gd name="connsiteX85" fmla="*/ 827088 w 2363788"/>
                  <a:gd name="connsiteY85" fmla="*/ 34925 h 1797050"/>
                  <a:gd name="connsiteX86" fmla="*/ 846138 w 2363788"/>
                  <a:gd name="connsiteY86" fmla="*/ 6350 h 1797050"/>
                  <a:gd name="connsiteX87" fmla="*/ 889794 w 2363788"/>
                  <a:gd name="connsiteY87" fmla="*/ 12700 h 1797050"/>
                  <a:gd name="connsiteX88" fmla="*/ 902494 w 2363788"/>
                  <a:gd name="connsiteY88" fmla="*/ 83344 h 1797050"/>
                  <a:gd name="connsiteX89" fmla="*/ 954088 w 2363788"/>
                  <a:gd name="connsiteY89" fmla="*/ 123825 h 1797050"/>
                  <a:gd name="connsiteX90" fmla="*/ 998538 w 2363788"/>
                  <a:gd name="connsiteY90" fmla="*/ 203200 h 1797050"/>
                  <a:gd name="connsiteX91" fmla="*/ 1039020 w 2363788"/>
                  <a:gd name="connsiteY91" fmla="*/ 228600 h 1797050"/>
                  <a:gd name="connsiteX92" fmla="*/ 1075532 w 2363788"/>
                  <a:gd name="connsiteY92" fmla="*/ 230981 h 1797050"/>
                  <a:gd name="connsiteX93" fmla="*/ 1130830 w 2363788"/>
                  <a:gd name="connsiteY93" fmla="*/ 283633 h 1797050"/>
                  <a:gd name="connsiteX94" fmla="*/ 1171046 w 2363788"/>
                  <a:gd name="connsiteY94" fmla="*/ 281517 h 1797050"/>
                  <a:gd name="connsiteX95" fmla="*/ 1208088 w 2363788"/>
                  <a:gd name="connsiteY95" fmla="*/ 317500 h 1797050"/>
                  <a:gd name="connsiteX96" fmla="*/ 1208088 w 2363788"/>
                  <a:gd name="connsiteY96" fmla="*/ 346075 h 1797050"/>
                  <a:gd name="connsiteX97" fmla="*/ 1281113 w 2363788"/>
                  <a:gd name="connsiteY97" fmla="*/ 384175 h 1797050"/>
                  <a:gd name="connsiteX98" fmla="*/ 1303338 w 2363788"/>
                  <a:gd name="connsiteY98" fmla="*/ 416983 h 1797050"/>
                  <a:gd name="connsiteX99" fmla="*/ 1284288 w 2363788"/>
                  <a:gd name="connsiteY99" fmla="*/ 460375 h 1797050"/>
                  <a:gd name="connsiteX100" fmla="*/ 1338263 w 2363788"/>
                  <a:gd name="connsiteY100" fmla="*/ 504825 h 1797050"/>
                  <a:gd name="connsiteX101" fmla="*/ 1380332 w 2363788"/>
                  <a:gd name="connsiteY101" fmla="*/ 503238 h 1797050"/>
                  <a:gd name="connsiteX102" fmla="*/ 1404938 w 2363788"/>
                  <a:gd name="connsiteY102" fmla="*/ 530225 h 1797050"/>
                  <a:gd name="connsiteX103" fmla="*/ 1435895 w 2363788"/>
                  <a:gd name="connsiteY103" fmla="*/ 526475 h 1797050"/>
                  <a:gd name="connsiteX104" fmla="*/ 1470026 w 2363788"/>
                  <a:gd name="connsiteY104" fmla="*/ 548578 h 1797050"/>
                  <a:gd name="connsiteX105" fmla="*/ 1493838 w 2363788"/>
                  <a:gd name="connsiteY105" fmla="*/ 590550 h 1797050"/>
                  <a:gd name="connsiteX106" fmla="*/ 1481932 w 2363788"/>
                  <a:gd name="connsiteY106" fmla="*/ 612775 h 1797050"/>
                  <a:gd name="connsiteX107" fmla="*/ 1452563 w 2363788"/>
                  <a:gd name="connsiteY107" fmla="*/ 622300 h 1797050"/>
                  <a:gd name="connsiteX108" fmla="*/ 1512888 w 2363788"/>
                  <a:gd name="connsiteY108" fmla="*/ 638175 h 1797050"/>
                  <a:gd name="connsiteX109" fmla="*/ 1583532 w 2363788"/>
                  <a:gd name="connsiteY109" fmla="*/ 619919 h 1797050"/>
                  <a:gd name="connsiteX110" fmla="*/ 1624013 w 2363788"/>
                  <a:gd name="connsiteY110" fmla="*/ 613569 h 1797050"/>
                  <a:gd name="connsiteX111" fmla="*/ 1624807 w 2363788"/>
                  <a:gd name="connsiteY111" fmla="*/ 587375 h 1797050"/>
                  <a:gd name="connsiteX112" fmla="*/ 1643063 w 2363788"/>
                  <a:gd name="connsiteY112" fmla="*/ 593725 h 1797050"/>
                  <a:gd name="connsiteX113" fmla="*/ 1700213 w 2363788"/>
                  <a:gd name="connsiteY113" fmla="*/ 611981 h 1797050"/>
                  <a:gd name="connsiteX114" fmla="*/ 1705769 w 2363788"/>
                  <a:gd name="connsiteY114" fmla="*/ 575469 h 1797050"/>
                  <a:gd name="connsiteX115" fmla="*/ 1725613 w 2363788"/>
                  <a:gd name="connsiteY115" fmla="*/ 565150 h 1797050"/>
                  <a:gd name="connsiteX116" fmla="*/ 1804988 w 2363788"/>
                  <a:gd name="connsiteY116" fmla="*/ 508000 h 1797050"/>
                  <a:gd name="connsiteX117" fmla="*/ 1887538 w 2363788"/>
                  <a:gd name="connsiteY117" fmla="*/ 485775 h 1797050"/>
                  <a:gd name="connsiteX118" fmla="*/ 1954213 w 2363788"/>
                  <a:gd name="connsiteY118" fmla="*/ 415925 h 1797050"/>
                  <a:gd name="connsiteX119" fmla="*/ 1978819 w 2363788"/>
                  <a:gd name="connsiteY119" fmla="*/ 409575 h 1797050"/>
                  <a:gd name="connsiteX120" fmla="*/ 2008188 w 2363788"/>
                  <a:gd name="connsiteY120" fmla="*/ 396875 h 1797050"/>
                  <a:gd name="connsiteX121" fmla="*/ 2058194 w 2363788"/>
                  <a:gd name="connsiteY121" fmla="*/ 411956 h 1797050"/>
                  <a:gd name="connsiteX122" fmla="*/ 2079626 w 2363788"/>
                  <a:gd name="connsiteY122" fmla="*/ 452437 h 1797050"/>
                  <a:gd name="connsiteX123" fmla="*/ 2135188 w 2363788"/>
                  <a:gd name="connsiteY123" fmla="*/ 504825 h 1797050"/>
                  <a:gd name="connsiteX124" fmla="*/ 2196307 w 2363788"/>
                  <a:gd name="connsiteY124" fmla="*/ 536575 h 1797050"/>
                  <a:gd name="connsiteX125" fmla="*/ 2250282 w 2363788"/>
                  <a:gd name="connsiteY125" fmla="*/ 523081 h 1797050"/>
                  <a:gd name="connsiteX126" fmla="*/ 2267744 w 2363788"/>
                  <a:gd name="connsiteY126" fmla="*/ 531019 h 1797050"/>
                  <a:gd name="connsiteX127" fmla="*/ 2276475 w 2363788"/>
                  <a:gd name="connsiteY127" fmla="*/ 573881 h 1797050"/>
                  <a:gd name="connsiteX128" fmla="*/ 2325688 w 2363788"/>
                  <a:gd name="connsiteY128" fmla="*/ 606425 h 1797050"/>
                  <a:gd name="connsiteX129" fmla="*/ 2363788 w 2363788"/>
                  <a:gd name="connsiteY129" fmla="*/ 644525 h 1797050"/>
                  <a:gd name="connsiteX130" fmla="*/ 2312445 w 2363788"/>
                  <a:gd name="connsiteY130" fmla="*/ 772537 h 1797050"/>
                  <a:gd name="connsiteX131" fmla="*/ 2274888 w 2363788"/>
                  <a:gd name="connsiteY131" fmla="*/ 895350 h 1797050"/>
                  <a:gd name="connsiteX132" fmla="*/ 2249488 w 2363788"/>
                  <a:gd name="connsiteY132" fmla="*/ 949325 h 1797050"/>
                  <a:gd name="connsiteX133" fmla="*/ 2198688 w 2363788"/>
                  <a:gd name="connsiteY133" fmla="*/ 949325 h 1797050"/>
                  <a:gd name="connsiteX134" fmla="*/ 2176463 w 2363788"/>
                  <a:gd name="connsiteY134" fmla="*/ 993775 h 1797050"/>
                  <a:gd name="connsiteX135" fmla="*/ 2176463 w 2363788"/>
                  <a:gd name="connsiteY135" fmla="*/ 993775 h 1797050"/>
                  <a:gd name="connsiteX136" fmla="*/ 2182813 w 2363788"/>
                  <a:gd name="connsiteY136" fmla="*/ 1022350 h 1797050"/>
                  <a:gd name="connsiteX137" fmla="*/ 2147888 w 2363788"/>
                  <a:gd name="connsiteY137" fmla="*/ 1031875 h 1797050"/>
                  <a:gd name="connsiteX138" fmla="*/ 2097088 w 2363788"/>
                  <a:gd name="connsiteY138" fmla="*/ 1019175 h 1797050"/>
                  <a:gd name="connsiteX139" fmla="*/ 2103438 w 2363788"/>
                  <a:gd name="connsiteY139" fmla="*/ 1073150 h 1797050"/>
                  <a:gd name="connsiteX140" fmla="*/ 2116138 w 2363788"/>
                  <a:gd name="connsiteY140" fmla="*/ 1117600 h 1797050"/>
                  <a:gd name="connsiteX141" fmla="*/ 2052638 w 2363788"/>
                  <a:gd name="connsiteY141" fmla="*/ 1152525 h 1797050"/>
                  <a:gd name="connsiteX142" fmla="*/ 2068513 w 2363788"/>
                  <a:gd name="connsiteY142" fmla="*/ 1174750 h 1797050"/>
                  <a:gd name="connsiteX143" fmla="*/ 2049463 w 2363788"/>
                  <a:gd name="connsiteY143" fmla="*/ 1196975 h 1797050"/>
                  <a:gd name="connsiteX144" fmla="*/ 1970088 w 2363788"/>
                  <a:gd name="connsiteY144" fmla="*/ 1171575 h 1797050"/>
                  <a:gd name="connsiteX145" fmla="*/ 1944688 w 2363788"/>
                  <a:gd name="connsiteY145" fmla="*/ 1187450 h 1797050"/>
                  <a:gd name="connsiteX146" fmla="*/ 1909763 w 2363788"/>
                  <a:gd name="connsiteY146" fmla="*/ 1187450 h 1797050"/>
                  <a:gd name="connsiteX147" fmla="*/ 1909763 w 2363788"/>
                  <a:gd name="connsiteY147" fmla="*/ 1247775 h 1797050"/>
                  <a:gd name="connsiteX148" fmla="*/ 1925638 w 2363788"/>
                  <a:gd name="connsiteY148" fmla="*/ 1263650 h 1797050"/>
                  <a:gd name="connsiteX149" fmla="*/ 1935163 w 2363788"/>
                  <a:gd name="connsiteY149" fmla="*/ 1279525 h 1797050"/>
                  <a:gd name="connsiteX150" fmla="*/ 1944688 w 2363788"/>
                  <a:gd name="connsiteY150" fmla="*/ 1279525 h 1797050"/>
                  <a:gd name="connsiteX151" fmla="*/ 1935163 w 2363788"/>
                  <a:gd name="connsiteY151" fmla="*/ 1304925 h 1797050"/>
                  <a:gd name="connsiteX152" fmla="*/ 1954213 w 2363788"/>
                  <a:gd name="connsiteY152" fmla="*/ 1320800 h 1797050"/>
                  <a:gd name="connsiteX153" fmla="*/ 1951038 w 2363788"/>
                  <a:gd name="connsiteY153" fmla="*/ 1336675 h 1797050"/>
                  <a:gd name="connsiteX154" fmla="*/ 1906588 w 2363788"/>
                  <a:gd name="connsiteY154" fmla="*/ 1336675 h 1797050"/>
                  <a:gd name="connsiteX155" fmla="*/ 1903413 w 2363788"/>
                  <a:gd name="connsiteY155" fmla="*/ 1387475 h 1797050"/>
                  <a:gd name="connsiteX156" fmla="*/ 1903413 w 2363788"/>
                  <a:gd name="connsiteY156" fmla="*/ 1387475 h 1797050"/>
                  <a:gd name="connsiteX157" fmla="*/ 1903413 w 2363788"/>
                  <a:gd name="connsiteY157" fmla="*/ 1406525 h 1797050"/>
                  <a:gd name="connsiteX158" fmla="*/ 1938338 w 2363788"/>
                  <a:gd name="connsiteY158" fmla="*/ 1447800 h 1797050"/>
                  <a:gd name="connsiteX159" fmla="*/ 1992313 w 2363788"/>
                  <a:gd name="connsiteY159" fmla="*/ 1447800 h 1797050"/>
                  <a:gd name="connsiteX160" fmla="*/ 2062163 w 2363788"/>
                  <a:gd name="connsiteY160" fmla="*/ 1476375 h 1797050"/>
                  <a:gd name="connsiteX161" fmla="*/ 2062163 w 2363788"/>
                  <a:gd name="connsiteY161" fmla="*/ 1504950 h 1797050"/>
                  <a:gd name="connsiteX162" fmla="*/ 2036763 w 2363788"/>
                  <a:gd name="connsiteY162" fmla="*/ 1571625 h 1797050"/>
                  <a:gd name="connsiteX163" fmla="*/ 2065338 w 2363788"/>
                  <a:gd name="connsiteY163" fmla="*/ 1587500 h 1797050"/>
                  <a:gd name="connsiteX164" fmla="*/ 2106613 w 2363788"/>
                  <a:gd name="connsiteY164" fmla="*/ 1660525 h 1797050"/>
                  <a:gd name="connsiteX165" fmla="*/ 2055813 w 2363788"/>
                  <a:gd name="connsiteY165" fmla="*/ 1736725 h 1797050"/>
                  <a:gd name="connsiteX166" fmla="*/ 2030413 w 2363788"/>
                  <a:gd name="connsiteY166" fmla="*/ 1730375 h 1797050"/>
                  <a:gd name="connsiteX167" fmla="*/ 2008188 w 2363788"/>
                  <a:gd name="connsiteY167" fmla="*/ 1717675 h 1797050"/>
                  <a:gd name="connsiteX168" fmla="*/ 2001838 w 2363788"/>
                  <a:gd name="connsiteY168" fmla="*/ 1736725 h 1797050"/>
                  <a:gd name="connsiteX169" fmla="*/ 1960563 w 2363788"/>
                  <a:gd name="connsiteY169" fmla="*/ 1746250 h 1797050"/>
                  <a:gd name="connsiteX170" fmla="*/ 1954213 w 2363788"/>
                  <a:gd name="connsiteY170" fmla="*/ 1778000 h 1797050"/>
                  <a:gd name="connsiteX171" fmla="*/ 1903413 w 2363788"/>
                  <a:gd name="connsiteY171" fmla="*/ 1797050 h 1797050"/>
                  <a:gd name="connsiteX172" fmla="*/ 1881188 w 2363788"/>
                  <a:gd name="connsiteY172" fmla="*/ 1758950 h 1797050"/>
                  <a:gd name="connsiteX173" fmla="*/ 1843088 w 2363788"/>
                  <a:gd name="connsiteY173" fmla="*/ 1768475 h 1797050"/>
                  <a:gd name="connsiteX174" fmla="*/ 1846263 w 2363788"/>
                  <a:gd name="connsiteY174" fmla="*/ 1730375 h 1797050"/>
                  <a:gd name="connsiteX175" fmla="*/ 1827213 w 2363788"/>
                  <a:gd name="connsiteY175" fmla="*/ 1704975 h 1797050"/>
                  <a:gd name="connsiteX176" fmla="*/ 1862138 w 2363788"/>
                  <a:gd name="connsiteY176" fmla="*/ 1685925 h 1797050"/>
                  <a:gd name="connsiteX177" fmla="*/ 1804988 w 2363788"/>
                  <a:gd name="connsiteY177" fmla="*/ 1666875 h 1797050"/>
                  <a:gd name="connsiteX178" fmla="*/ 1792288 w 2363788"/>
                  <a:gd name="connsiteY178" fmla="*/ 1692275 h 1797050"/>
                  <a:gd name="connsiteX179" fmla="*/ 1747838 w 2363788"/>
                  <a:gd name="connsiteY179" fmla="*/ 1711325 h 1797050"/>
                  <a:gd name="connsiteX180" fmla="*/ 1741488 w 2363788"/>
                  <a:gd name="connsiteY180" fmla="*/ 1733550 h 1797050"/>
                  <a:gd name="connsiteX181" fmla="*/ 1725613 w 2363788"/>
                  <a:gd name="connsiteY181" fmla="*/ 1739900 h 1797050"/>
                  <a:gd name="connsiteX182" fmla="*/ 1703388 w 2363788"/>
                  <a:gd name="connsiteY182" fmla="*/ 1739900 h 1797050"/>
                  <a:gd name="connsiteX183" fmla="*/ 1716088 w 2363788"/>
                  <a:gd name="connsiteY183" fmla="*/ 1704975 h 1797050"/>
                  <a:gd name="connsiteX184" fmla="*/ 1741488 w 2363788"/>
                  <a:gd name="connsiteY184" fmla="*/ 1679575 h 1797050"/>
                  <a:gd name="connsiteX185" fmla="*/ 1731963 w 2363788"/>
                  <a:gd name="connsiteY185" fmla="*/ 1654175 h 1797050"/>
                  <a:gd name="connsiteX186" fmla="*/ 1709738 w 2363788"/>
                  <a:gd name="connsiteY186" fmla="*/ 1654175 h 1797050"/>
                  <a:gd name="connsiteX187" fmla="*/ 1697038 w 2363788"/>
                  <a:gd name="connsiteY187" fmla="*/ 1679575 h 1797050"/>
                  <a:gd name="connsiteX188" fmla="*/ 1665288 w 2363788"/>
                  <a:gd name="connsiteY188" fmla="*/ 1685925 h 1797050"/>
                  <a:gd name="connsiteX189" fmla="*/ 1630363 w 2363788"/>
                  <a:gd name="connsiteY189" fmla="*/ 1698625 h 1797050"/>
                  <a:gd name="connsiteX190" fmla="*/ 1601788 w 2363788"/>
                  <a:gd name="connsiteY190" fmla="*/ 1670050 h 1797050"/>
                  <a:gd name="connsiteX191" fmla="*/ 1598613 w 2363788"/>
                  <a:gd name="connsiteY191" fmla="*/ 1635125 h 1797050"/>
                  <a:gd name="connsiteX192" fmla="*/ 1570038 w 2363788"/>
                  <a:gd name="connsiteY192" fmla="*/ 1619250 h 1797050"/>
                  <a:gd name="connsiteX193" fmla="*/ 1560513 w 2363788"/>
                  <a:gd name="connsiteY193" fmla="*/ 1584325 h 1797050"/>
                  <a:gd name="connsiteX194" fmla="*/ 1519238 w 2363788"/>
                  <a:gd name="connsiteY194" fmla="*/ 1555750 h 1797050"/>
                  <a:gd name="connsiteX195" fmla="*/ 1500188 w 2363788"/>
                  <a:gd name="connsiteY195" fmla="*/ 1558925 h 1797050"/>
                  <a:gd name="connsiteX196" fmla="*/ 1468438 w 2363788"/>
                  <a:gd name="connsiteY196" fmla="*/ 1603375 h 1797050"/>
                  <a:gd name="connsiteX197" fmla="*/ 1420813 w 2363788"/>
                  <a:gd name="connsiteY197" fmla="*/ 1622425 h 1797050"/>
                  <a:gd name="connsiteX198" fmla="*/ 1395413 w 2363788"/>
                  <a:gd name="connsiteY198" fmla="*/ 1587500 h 1797050"/>
                  <a:gd name="connsiteX199" fmla="*/ 1370013 w 2363788"/>
                  <a:gd name="connsiteY199" fmla="*/ 1587500 h 1797050"/>
                  <a:gd name="connsiteX200" fmla="*/ 1271588 w 2363788"/>
                  <a:gd name="connsiteY200" fmla="*/ 1511300 h 1797050"/>
                  <a:gd name="connsiteX201" fmla="*/ 1277938 w 2363788"/>
                  <a:gd name="connsiteY201" fmla="*/ 1463675 h 1797050"/>
                  <a:gd name="connsiteX202" fmla="*/ 1239838 w 2363788"/>
                  <a:gd name="connsiteY202" fmla="*/ 1457325 h 1797050"/>
                  <a:gd name="connsiteX203" fmla="*/ 1223963 w 2363788"/>
                  <a:gd name="connsiteY203" fmla="*/ 1482725 h 1797050"/>
                  <a:gd name="connsiteX204" fmla="*/ 1189038 w 2363788"/>
                  <a:gd name="connsiteY204" fmla="*/ 1482725 h 1797050"/>
                  <a:gd name="connsiteX205" fmla="*/ 1141413 w 2363788"/>
                  <a:gd name="connsiteY205" fmla="*/ 1460500 h 1797050"/>
                  <a:gd name="connsiteX206" fmla="*/ 1093788 w 2363788"/>
                  <a:gd name="connsiteY206" fmla="*/ 1495425 h 1797050"/>
                  <a:gd name="connsiteX207" fmla="*/ 1100138 w 2363788"/>
                  <a:gd name="connsiteY207" fmla="*/ 1511300 h 1797050"/>
                  <a:gd name="connsiteX208" fmla="*/ 1081088 w 2363788"/>
                  <a:gd name="connsiteY208" fmla="*/ 1530350 h 1797050"/>
                  <a:gd name="connsiteX209" fmla="*/ 1036638 w 2363788"/>
                  <a:gd name="connsiteY209" fmla="*/ 1530350 h 1797050"/>
                  <a:gd name="connsiteX210" fmla="*/ 1008063 w 2363788"/>
                  <a:gd name="connsiteY210" fmla="*/ 1574800 h 1797050"/>
                  <a:gd name="connsiteX211" fmla="*/ 960438 w 2363788"/>
                  <a:gd name="connsiteY211" fmla="*/ 1571625 h 1797050"/>
                  <a:gd name="connsiteX212" fmla="*/ 954088 w 2363788"/>
                  <a:gd name="connsiteY212" fmla="*/ 1587500 h 1797050"/>
                  <a:gd name="connsiteX213" fmla="*/ 966788 w 2363788"/>
                  <a:gd name="connsiteY213" fmla="*/ 1670050 h 1797050"/>
                  <a:gd name="connsiteX214" fmla="*/ 941388 w 2363788"/>
                  <a:gd name="connsiteY214" fmla="*/ 1714500 h 1797050"/>
                  <a:gd name="connsiteX215" fmla="*/ 903288 w 2363788"/>
                  <a:gd name="connsiteY215" fmla="*/ 1720850 h 1797050"/>
                  <a:gd name="connsiteX216" fmla="*/ 900113 w 2363788"/>
                  <a:gd name="connsiteY216" fmla="*/ 1746250 h 1797050"/>
                  <a:gd name="connsiteX217" fmla="*/ 871538 w 2363788"/>
                  <a:gd name="connsiteY217" fmla="*/ 1746250 h 1797050"/>
                  <a:gd name="connsiteX218" fmla="*/ 855663 w 2363788"/>
                  <a:gd name="connsiteY218" fmla="*/ 1758950 h 1797050"/>
                  <a:gd name="connsiteX219" fmla="*/ 849313 w 2363788"/>
                  <a:gd name="connsiteY219" fmla="*/ 1771650 h 1797050"/>
                  <a:gd name="connsiteX220" fmla="*/ 830263 w 2363788"/>
                  <a:gd name="connsiteY220" fmla="*/ 1765300 h 1797050"/>
                  <a:gd name="connsiteX221" fmla="*/ 820738 w 2363788"/>
                  <a:gd name="connsiteY221" fmla="*/ 1752600 h 1797050"/>
                  <a:gd name="connsiteX222" fmla="*/ 792163 w 2363788"/>
                  <a:gd name="connsiteY222" fmla="*/ 1771650 h 1797050"/>
                  <a:gd name="connsiteX223" fmla="*/ 693738 w 2363788"/>
                  <a:gd name="connsiteY223" fmla="*/ 1701800 h 1797050"/>
                  <a:gd name="connsiteX224" fmla="*/ 652463 w 2363788"/>
                  <a:gd name="connsiteY224" fmla="*/ 1720850 h 1797050"/>
                  <a:gd name="connsiteX225" fmla="*/ 617538 w 2363788"/>
                  <a:gd name="connsiteY225" fmla="*/ 1685925 h 1797050"/>
                  <a:gd name="connsiteX226" fmla="*/ 582613 w 2363788"/>
                  <a:gd name="connsiteY226" fmla="*/ 1689100 h 1797050"/>
                  <a:gd name="connsiteX227" fmla="*/ 573088 w 2363788"/>
                  <a:gd name="connsiteY227" fmla="*/ 1609725 h 1797050"/>
                  <a:gd name="connsiteX228" fmla="*/ 525463 w 2363788"/>
                  <a:gd name="connsiteY228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96888 w 2363788"/>
                  <a:gd name="connsiteY2" fmla="*/ 1574800 h 1797050"/>
                  <a:gd name="connsiteX3" fmla="*/ 487363 w 2363788"/>
                  <a:gd name="connsiteY3" fmla="*/ 1584325 h 1797050"/>
                  <a:gd name="connsiteX4" fmla="*/ 465138 w 2363788"/>
                  <a:gd name="connsiteY4" fmla="*/ 1568450 h 1797050"/>
                  <a:gd name="connsiteX5" fmla="*/ 458788 w 2363788"/>
                  <a:gd name="connsiteY5" fmla="*/ 1558925 h 1797050"/>
                  <a:gd name="connsiteX6" fmla="*/ 419100 w 2363788"/>
                  <a:gd name="connsiteY6" fmla="*/ 1532731 h 1797050"/>
                  <a:gd name="connsiteX7" fmla="*/ 400844 w 2363788"/>
                  <a:gd name="connsiteY7" fmla="*/ 1527969 h 1797050"/>
                  <a:gd name="connsiteX8" fmla="*/ 363538 w 2363788"/>
                  <a:gd name="connsiteY8" fmla="*/ 1498600 h 1797050"/>
                  <a:gd name="connsiteX9" fmla="*/ 338138 w 2363788"/>
                  <a:gd name="connsiteY9" fmla="*/ 1490663 h 1797050"/>
                  <a:gd name="connsiteX10" fmla="*/ 300038 w 2363788"/>
                  <a:gd name="connsiteY10" fmla="*/ 1444625 h 1797050"/>
                  <a:gd name="connsiteX11" fmla="*/ 271463 w 2363788"/>
                  <a:gd name="connsiteY11" fmla="*/ 1444625 h 1797050"/>
                  <a:gd name="connsiteX12" fmla="*/ 271463 w 2363788"/>
                  <a:gd name="connsiteY12" fmla="*/ 1411287 h 1797050"/>
                  <a:gd name="connsiteX13" fmla="*/ 258763 w 2363788"/>
                  <a:gd name="connsiteY13" fmla="*/ 1387475 h 1797050"/>
                  <a:gd name="connsiteX14" fmla="*/ 258763 w 2363788"/>
                  <a:gd name="connsiteY14" fmla="*/ 1327150 h 1797050"/>
                  <a:gd name="connsiteX15" fmla="*/ 277813 w 2363788"/>
                  <a:gd name="connsiteY15" fmla="*/ 1209675 h 1797050"/>
                  <a:gd name="connsiteX16" fmla="*/ 258763 w 2363788"/>
                  <a:gd name="connsiteY16" fmla="*/ 1162050 h 1797050"/>
                  <a:gd name="connsiteX17" fmla="*/ 278607 w 2363788"/>
                  <a:gd name="connsiteY17" fmla="*/ 1121569 h 1797050"/>
                  <a:gd name="connsiteX18" fmla="*/ 258763 w 2363788"/>
                  <a:gd name="connsiteY18" fmla="*/ 1066800 h 1797050"/>
                  <a:gd name="connsiteX19" fmla="*/ 258763 w 2363788"/>
                  <a:gd name="connsiteY19" fmla="*/ 1025525 h 1797050"/>
                  <a:gd name="connsiteX20" fmla="*/ 227013 w 2363788"/>
                  <a:gd name="connsiteY20" fmla="*/ 984250 h 1797050"/>
                  <a:gd name="connsiteX21" fmla="*/ 246063 w 2363788"/>
                  <a:gd name="connsiteY21" fmla="*/ 949325 h 1797050"/>
                  <a:gd name="connsiteX22" fmla="*/ 246063 w 2363788"/>
                  <a:gd name="connsiteY22" fmla="*/ 911225 h 1797050"/>
                  <a:gd name="connsiteX23" fmla="*/ 284163 w 2363788"/>
                  <a:gd name="connsiteY23" fmla="*/ 897731 h 1797050"/>
                  <a:gd name="connsiteX24" fmla="*/ 328613 w 2363788"/>
                  <a:gd name="connsiteY24" fmla="*/ 904081 h 1797050"/>
                  <a:gd name="connsiteX25" fmla="*/ 334963 w 2363788"/>
                  <a:gd name="connsiteY25" fmla="*/ 849313 h 1797050"/>
                  <a:gd name="connsiteX26" fmla="*/ 354013 w 2363788"/>
                  <a:gd name="connsiteY26" fmla="*/ 812800 h 1797050"/>
                  <a:gd name="connsiteX27" fmla="*/ 404812 w 2363788"/>
                  <a:gd name="connsiteY27" fmla="*/ 819150 h 1797050"/>
                  <a:gd name="connsiteX28" fmla="*/ 442913 w 2363788"/>
                  <a:gd name="connsiteY28" fmla="*/ 784225 h 1797050"/>
                  <a:gd name="connsiteX29" fmla="*/ 442913 w 2363788"/>
                  <a:gd name="connsiteY29" fmla="*/ 733425 h 1797050"/>
                  <a:gd name="connsiteX30" fmla="*/ 472282 w 2363788"/>
                  <a:gd name="connsiteY30" fmla="*/ 700881 h 1797050"/>
                  <a:gd name="connsiteX31" fmla="*/ 420688 w 2363788"/>
                  <a:gd name="connsiteY31" fmla="*/ 682625 h 1797050"/>
                  <a:gd name="connsiteX32" fmla="*/ 391319 w 2363788"/>
                  <a:gd name="connsiteY32" fmla="*/ 654844 h 1797050"/>
                  <a:gd name="connsiteX33" fmla="*/ 374650 w 2363788"/>
                  <a:gd name="connsiteY33" fmla="*/ 668337 h 1797050"/>
                  <a:gd name="connsiteX34" fmla="*/ 342901 w 2363788"/>
                  <a:gd name="connsiteY34" fmla="*/ 663575 h 1797050"/>
                  <a:gd name="connsiteX35" fmla="*/ 354013 w 2363788"/>
                  <a:gd name="connsiteY35" fmla="*/ 628650 h 1797050"/>
                  <a:gd name="connsiteX36" fmla="*/ 341313 w 2363788"/>
                  <a:gd name="connsiteY36" fmla="*/ 600075 h 1797050"/>
                  <a:gd name="connsiteX37" fmla="*/ 367507 w 2363788"/>
                  <a:gd name="connsiteY37" fmla="*/ 585788 h 1797050"/>
                  <a:gd name="connsiteX38" fmla="*/ 373063 w 2363788"/>
                  <a:gd name="connsiteY38" fmla="*/ 561975 h 1797050"/>
                  <a:gd name="connsiteX39" fmla="*/ 334420 w 2363788"/>
                  <a:gd name="connsiteY39" fmla="*/ 548699 h 1797050"/>
                  <a:gd name="connsiteX40" fmla="*/ 265113 w 2363788"/>
                  <a:gd name="connsiteY40" fmla="*/ 535781 h 1797050"/>
                  <a:gd name="connsiteX41" fmla="*/ 223838 w 2363788"/>
                  <a:gd name="connsiteY41" fmla="*/ 511969 h 1797050"/>
                  <a:gd name="connsiteX42" fmla="*/ 182563 w 2363788"/>
                  <a:gd name="connsiteY42" fmla="*/ 473869 h 1797050"/>
                  <a:gd name="connsiteX43" fmla="*/ 177800 w 2363788"/>
                  <a:gd name="connsiteY43" fmla="*/ 415131 h 1797050"/>
                  <a:gd name="connsiteX44" fmla="*/ 128588 w 2363788"/>
                  <a:gd name="connsiteY44" fmla="*/ 415925 h 1797050"/>
                  <a:gd name="connsiteX45" fmla="*/ 92869 w 2363788"/>
                  <a:gd name="connsiteY45" fmla="*/ 403225 h 1797050"/>
                  <a:gd name="connsiteX46" fmla="*/ 77788 w 2363788"/>
                  <a:gd name="connsiteY46" fmla="*/ 422275 h 1797050"/>
                  <a:gd name="connsiteX47" fmla="*/ 39688 w 2363788"/>
                  <a:gd name="connsiteY47" fmla="*/ 420688 h 1797050"/>
                  <a:gd name="connsiteX48" fmla="*/ 0 w 2363788"/>
                  <a:gd name="connsiteY48" fmla="*/ 381794 h 1797050"/>
                  <a:gd name="connsiteX49" fmla="*/ 33338 w 2363788"/>
                  <a:gd name="connsiteY49" fmla="*/ 350838 h 1797050"/>
                  <a:gd name="connsiteX50" fmla="*/ 14288 w 2363788"/>
                  <a:gd name="connsiteY50" fmla="*/ 339725 h 1797050"/>
                  <a:gd name="connsiteX51" fmla="*/ 14288 w 2363788"/>
                  <a:gd name="connsiteY51" fmla="*/ 304800 h 1797050"/>
                  <a:gd name="connsiteX52" fmla="*/ 39688 w 2363788"/>
                  <a:gd name="connsiteY52" fmla="*/ 294481 h 1797050"/>
                  <a:gd name="connsiteX53" fmla="*/ 25400 w 2363788"/>
                  <a:gd name="connsiteY53" fmla="*/ 259556 h 1797050"/>
                  <a:gd name="connsiteX54" fmla="*/ 65883 w 2363788"/>
                  <a:gd name="connsiteY54" fmla="*/ 256381 h 1797050"/>
                  <a:gd name="connsiteX55" fmla="*/ 111126 w 2363788"/>
                  <a:gd name="connsiteY55" fmla="*/ 238125 h 1797050"/>
                  <a:gd name="connsiteX56" fmla="*/ 127794 w 2363788"/>
                  <a:gd name="connsiteY56" fmla="*/ 222250 h 1797050"/>
                  <a:gd name="connsiteX57" fmla="*/ 130969 w 2363788"/>
                  <a:gd name="connsiteY57" fmla="*/ 196057 h 1797050"/>
                  <a:gd name="connsiteX58" fmla="*/ 163513 w 2363788"/>
                  <a:gd name="connsiteY58" fmla="*/ 196850 h 1797050"/>
                  <a:gd name="connsiteX59" fmla="*/ 169863 w 2363788"/>
                  <a:gd name="connsiteY59" fmla="*/ 164306 h 1797050"/>
                  <a:gd name="connsiteX60" fmla="*/ 188913 w 2363788"/>
                  <a:gd name="connsiteY60" fmla="*/ 163513 h 1797050"/>
                  <a:gd name="connsiteX61" fmla="*/ 196057 w 2363788"/>
                  <a:gd name="connsiteY61" fmla="*/ 100806 h 1797050"/>
                  <a:gd name="connsiteX62" fmla="*/ 251619 w 2363788"/>
                  <a:gd name="connsiteY62" fmla="*/ 107950 h 1797050"/>
                  <a:gd name="connsiteX63" fmla="*/ 296863 w 2363788"/>
                  <a:gd name="connsiteY63" fmla="*/ 104775 h 1797050"/>
                  <a:gd name="connsiteX64" fmla="*/ 335757 w 2363788"/>
                  <a:gd name="connsiteY64" fmla="*/ 100807 h 1797050"/>
                  <a:gd name="connsiteX65" fmla="*/ 349251 w 2363788"/>
                  <a:gd name="connsiteY65" fmla="*/ 113507 h 1797050"/>
                  <a:gd name="connsiteX66" fmla="*/ 379412 w 2363788"/>
                  <a:gd name="connsiteY66" fmla="*/ 125413 h 1797050"/>
                  <a:gd name="connsiteX67" fmla="*/ 401638 w 2363788"/>
                  <a:gd name="connsiteY67" fmla="*/ 107950 h 1797050"/>
                  <a:gd name="connsiteX68" fmla="*/ 404813 w 2363788"/>
                  <a:gd name="connsiteY68" fmla="*/ 107950 h 1797050"/>
                  <a:gd name="connsiteX69" fmla="*/ 411163 w 2363788"/>
                  <a:gd name="connsiteY69" fmla="*/ 120650 h 1797050"/>
                  <a:gd name="connsiteX70" fmla="*/ 430213 w 2363788"/>
                  <a:gd name="connsiteY70" fmla="*/ 120650 h 1797050"/>
                  <a:gd name="connsiteX71" fmla="*/ 438151 w 2363788"/>
                  <a:gd name="connsiteY71" fmla="*/ 102394 h 1797050"/>
                  <a:gd name="connsiteX72" fmla="*/ 366713 w 2363788"/>
                  <a:gd name="connsiteY72" fmla="*/ 55563 h 1797050"/>
                  <a:gd name="connsiteX73" fmla="*/ 385763 w 2363788"/>
                  <a:gd name="connsiteY73" fmla="*/ 43656 h 1797050"/>
                  <a:gd name="connsiteX74" fmla="*/ 434976 w 2363788"/>
                  <a:gd name="connsiteY74" fmla="*/ 42862 h 1797050"/>
                  <a:gd name="connsiteX75" fmla="*/ 455613 w 2363788"/>
                  <a:gd name="connsiteY75" fmla="*/ 63500 h 1797050"/>
                  <a:gd name="connsiteX76" fmla="*/ 513557 w 2363788"/>
                  <a:gd name="connsiteY76" fmla="*/ 75406 h 1797050"/>
                  <a:gd name="connsiteX77" fmla="*/ 608013 w 2363788"/>
                  <a:gd name="connsiteY77" fmla="*/ 22225 h 1797050"/>
                  <a:gd name="connsiteX78" fmla="*/ 640557 w 2363788"/>
                  <a:gd name="connsiteY78" fmla="*/ 31750 h 1797050"/>
                  <a:gd name="connsiteX79" fmla="*/ 646113 w 2363788"/>
                  <a:gd name="connsiteY79" fmla="*/ 0 h 1797050"/>
                  <a:gd name="connsiteX80" fmla="*/ 716757 w 2363788"/>
                  <a:gd name="connsiteY80" fmla="*/ 5556 h 1797050"/>
                  <a:gd name="connsiteX81" fmla="*/ 725488 w 2363788"/>
                  <a:gd name="connsiteY81" fmla="*/ 31750 h 1797050"/>
                  <a:gd name="connsiteX82" fmla="*/ 752476 w 2363788"/>
                  <a:gd name="connsiteY82" fmla="*/ 63500 h 1797050"/>
                  <a:gd name="connsiteX83" fmla="*/ 767556 w 2363788"/>
                  <a:gd name="connsiteY83" fmla="*/ 44450 h 1797050"/>
                  <a:gd name="connsiteX84" fmla="*/ 808038 w 2363788"/>
                  <a:gd name="connsiteY84" fmla="*/ 41275 h 1797050"/>
                  <a:gd name="connsiteX85" fmla="*/ 827088 w 2363788"/>
                  <a:gd name="connsiteY85" fmla="*/ 34925 h 1797050"/>
                  <a:gd name="connsiteX86" fmla="*/ 846138 w 2363788"/>
                  <a:gd name="connsiteY86" fmla="*/ 6350 h 1797050"/>
                  <a:gd name="connsiteX87" fmla="*/ 889794 w 2363788"/>
                  <a:gd name="connsiteY87" fmla="*/ 12700 h 1797050"/>
                  <a:gd name="connsiteX88" fmla="*/ 902494 w 2363788"/>
                  <a:gd name="connsiteY88" fmla="*/ 83344 h 1797050"/>
                  <a:gd name="connsiteX89" fmla="*/ 954088 w 2363788"/>
                  <a:gd name="connsiteY89" fmla="*/ 123825 h 1797050"/>
                  <a:gd name="connsiteX90" fmla="*/ 998538 w 2363788"/>
                  <a:gd name="connsiteY90" fmla="*/ 203200 h 1797050"/>
                  <a:gd name="connsiteX91" fmla="*/ 1039020 w 2363788"/>
                  <a:gd name="connsiteY91" fmla="*/ 228600 h 1797050"/>
                  <a:gd name="connsiteX92" fmla="*/ 1075532 w 2363788"/>
                  <a:gd name="connsiteY92" fmla="*/ 230981 h 1797050"/>
                  <a:gd name="connsiteX93" fmla="*/ 1130830 w 2363788"/>
                  <a:gd name="connsiteY93" fmla="*/ 283633 h 1797050"/>
                  <a:gd name="connsiteX94" fmla="*/ 1171046 w 2363788"/>
                  <a:gd name="connsiteY94" fmla="*/ 281517 h 1797050"/>
                  <a:gd name="connsiteX95" fmla="*/ 1208088 w 2363788"/>
                  <a:gd name="connsiteY95" fmla="*/ 317500 h 1797050"/>
                  <a:gd name="connsiteX96" fmla="*/ 1208088 w 2363788"/>
                  <a:gd name="connsiteY96" fmla="*/ 346075 h 1797050"/>
                  <a:gd name="connsiteX97" fmla="*/ 1281113 w 2363788"/>
                  <a:gd name="connsiteY97" fmla="*/ 384175 h 1797050"/>
                  <a:gd name="connsiteX98" fmla="*/ 1303338 w 2363788"/>
                  <a:gd name="connsiteY98" fmla="*/ 416983 h 1797050"/>
                  <a:gd name="connsiteX99" fmla="*/ 1284288 w 2363788"/>
                  <a:gd name="connsiteY99" fmla="*/ 460375 h 1797050"/>
                  <a:gd name="connsiteX100" fmla="*/ 1338263 w 2363788"/>
                  <a:gd name="connsiteY100" fmla="*/ 504825 h 1797050"/>
                  <a:gd name="connsiteX101" fmla="*/ 1380332 w 2363788"/>
                  <a:gd name="connsiteY101" fmla="*/ 503238 h 1797050"/>
                  <a:gd name="connsiteX102" fmla="*/ 1404938 w 2363788"/>
                  <a:gd name="connsiteY102" fmla="*/ 530225 h 1797050"/>
                  <a:gd name="connsiteX103" fmla="*/ 1435895 w 2363788"/>
                  <a:gd name="connsiteY103" fmla="*/ 526475 h 1797050"/>
                  <a:gd name="connsiteX104" fmla="*/ 1470026 w 2363788"/>
                  <a:gd name="connsiteY104" fmla="*/ 548578 h 1797050"/>
                  <a:gd name="connsiteX105" fmla="*/ 1493838 w 2363788"/>
                  <a:gd name="connsiteY105" fmla="*/ 590550 h 1797050"/>
                  <a:gd name="connsiteX106" fmla="*/ 1481932 w 2363788"/>
                  <a:gd name="connsiteY106" fmla="*/ 612775 h 1797050"/>
                  <a:gd name="connsiteX107" fmla="*/ 1452563 w 2363788"/>
                  <a:gd name="connsiteY107" fmla="*/ 622300 h 1797050"/>
                  <a:gd name="connsiteX108" fmla="*/ 1512888 w 2363788"/>
                  <a:gd name="connsiteY108" fmla="*/ 638175 h 1797050"/>
                  <a:gd name="connsiteX109" fmla="*/ 1583532 w 2363788"/>
                  <a:gd name="connsiteY109" fmla="*/ 619919 h 1797050"/>
                  <a:gd name="connsiteX110" fmla="*/ 1624013 w 2363788"/>
                  <a:gd name="connsiteY110" fmla="*/ 613569 h 1797050"/>
                  <a:gd name="connsiteX111" fmla="*/ 1624807 w 2363788"/>
                  <a:gd name="connsiteY111" fmla="*/ 587375 h 1797050"/>
                  <a:gd name="connsiteX112" fmla="*/ 1643063 w 2363788"/>
                  <a:gd name="connsiteY112" fmla="*/ 593725 h 1797050"/>
                  <a:gd name="connsiteX113" fmla="*/ 1700213 w 2363788"/>
                  <a:gd name="connsiteY113" fmla="*/ 611981 h 1797050"/>
                  <a:gd name="connsiteX114" fmla="*/ 1705769 w 2363788"/>
                  <a:gd name="connsiteY114" fmla="*/ 575469 h 1797050"/>
                  <a:gd name="connsiteX115" fmla="*/ 1725613 w 2363788"/>
                  <a:gd name="connsiteY115" fmla="*/ 565150 h 1797050"/>
                  <a:gd name="connsiteX116" fmla="*/ 1804988 w 2363788"/>
                  <a:gd name="connsiteY116" fmla="*/ 508000 h 1797050"/>
                  <a:gd name="connsiteX117" fmla="*/ 1887538 w 2363788"/>
                  <a:gd name="connsiteY117" fmla="*/ 485775 h 1797050"/>
                  <a:gd name="connsiteX118" fmla="*/ 1954213 w 2363788"/>
                  <a:gd name="connsiteY118" fmla="*/ 415925 h 1797050"/>
                  <a:gd name="connsiteX119" fmla="*/ 1978819 w 2363788"/>
                  <a:gd name="connsiteY119" fmla="*/ 409575 h 1797050"/>
                  <a:gd name="connsiteX120" fmla="*/ 2008188 w 2363788"/>
                  <a:gd name="connsiteY120" fmla="*/ 396875 h 1797050"/>
                  <a:gd name="connsiteX121" fmla="*/ 2058194 w 2363788"/>
                  <a:gd name="connsiteY121" fmla="*/ 411956 h 1797050"/>
                  <a:gd name="connsiteX122" fmla="*/ 2079626 w 2363788"/>
                  <a:gd name="connsiteY122" fmla="*/ 452437 h 1797050"/>
                  <a:gd name="connsiteX123" fmla="*/ 2135188 w 2363788"/>
                  <a:gd name="connsiteY123" fmla="*/ 504825 h 1797050"/>
                  <a:gd name="connsiteX124" fmla="*/ 2196307 w 2363788"/>
                  <a:gd name="connsiteY124" fmla="*/ 536575 h 1797050"/>
                  <a:gd name="connsiteX125" fmla="*/ 2250282 w 2363788"/>
                  <a:gd name="connsiteY125" fmla="*/ 523081 h 1797050"/>
                  <a:gd name="connsiteX126" fmla="*/ 2267744 w 2363788"/>
                  <a:gd name="connsiteY126" fmla="*/ 531019 h 1797050"/>
                  <a:gd name="connsiteX127" fmla="*/ 2276475 w 2363788"/>
                  <a:gd name="connsiteY127" fmla="*/ 573881 h 1797050"/>
                  <a:gd name="connsiteX128" fmla="*/ 2325688 w 2363788"/>
                  <a:gd name="connsiteY128" fmla="*/ 606425 h 1797050"/>
                  <a:gd name="connsiteX129" fmla="*/ 2363788 w 2363788"/>
                  <a:gd name="connsiteY129" fmla="*/ 644525 h 1797050"/>
                  <a:gd name="connsiteX130" fmla="*/ 2312445 w 2363788"/>
                  <a:gd name="connsiteY130" fmla="*/ 772537 h 1797050"/>
                  <a:gd name="connsiteX131" fmla="*/ 2274888 w 2363788"/>
                  <a:gd name="connsiteY131" fmla="*/ 895350 h 1797050"/>
                  <a:gd name="connsiteX132" fmla="*/ 2249488 w 2363788"/>
                  <a:gd name="connsiteY132" fmla="*/ 949325 h 1797050"/>
                  <a:gd name="connsiteX133" fmla="*/ 2198688 w 2363788"/>
                  <a:gd name="connsiteY133" fmla="*/ 949325 h 1797050"/>
                  <a:gd name="connsiteX134" fmla="*/ 2176463 w 2363788"/>
                  <a:gd name="connsiteY134" fmla="*/ 993775 h 1797050"/>
                  <a:gd name="connsiteX135" fmla="*/ 2176463 w 2363788"/>
                  <a:gd name="connsiteY135" fmla="*/ 993775 h 1797050"/>
                  <a:gd name="connsiteX136" fmla="*/ 2182813 w 2363788"/>
                  <a:gd name="connsiteY136" fmla="*/ 1022350 h 1797050"/>
                  <a:gd name="connsiteX137" fmla="*/ 2147888 w 2363788"/>
                  <a:gd name="connsiteY137" fmla="*/ 1031875 h 1797050"/>
                  <a:gd name="connsiteX138" fmla="*/ 2097088 w 2363788"/>
                  <a:gd name="connsiteY138" fmla="*/ 1019175 h 1797050"/>
                  <a:gd name="connsiteX139" fmla="*/ 2103438 w 2363788"/>
                  <a:gd name="connsiteY139" fmla="*/ 1073150 h 1797050"/>
                  <a:gd name="connsiteX140" fmla="*/ 2116138 w 2363788"/>
                  <a:gd name="connsiteY140" fmla="*/ 1117600 h 1797050"/>
                  <a:gd name="connsiteX141" fmla="*/ 2052638 w 2363788"/>
                  <a:gd name="connsiteY141" fmla="*/ 1152525 h 1797050"/>
                  <a:gd name="connsiteX142" fmla="*/ 2068513 w 2363788"/>
                  <a:gd name="connsiteY142" fmla="*/ 1174750 h 1797050"/>
                  <a:gd name="connsiteX143" fmla="*/ 2049463 w 2363788"/>
                  <a:gd name="connsiteY143" fmla="*/ 1196975 h 1797050"/>
                  <a:gd name="connsiteX144" fmla="*/ 1970088 w 2363788"/>
                  <a:gd name="connsiteY144" fmla="*/ 1171575 h 1797050"/>
                  <a:gd name="connsiteX145" fmla="*/ 1944688 w 2363788"/>
                  <a:gd name="connsiteY145" fmla="*/ 1187450 h 1797050"/>
                  <a:gd name="connsiteX146" fmla="*/ 1909763 w 2363788"/>
                  <a:gd name="connsiteY146" fmla="*/ 1187450 h 1797050"/>
                  <a:gd name="connsiteX147" fmla="*/ 1909763 w 2363788"/>
                  <a:gd name="connsiteY147" fmla="*/ 1247775 h 1797050"/>
                  <a:gd name="connsiteX148" fmla="*/ 1925638 w 2363788"/>
                  <a:gd name="connsiteY148" fmla="*/ 1263650 h 1797050"/>
                  <a:gd name="connsiteX149" fmla="*/ 1935163 w 2363788"/>
                  <a:gd name="connsiteY149" fmla="*/ 1279525 h 1797050"/>
                  <a:gd name="connsiteX150" fmla="*/ 1944688 w 2363788"/>
                  <a:gd name="connsiteY150" fmla="*/ 1279525 h 1797050"/>
                  <a:gd name="connsiteX151" fmla="*/ 1935163 w 2363788"/>
                  <a:gd name="connsiteY151" fmla="*/ 1304925 h 1797050"/>
                  <a:gd name="connsiteX152" fmla="*/ 1954213 w 2363788"/>
                  <a:gd name="connsiteY152" fmla="*/ 1320800 h 1797050"/>
                  <a:gd name="connsiteX153" fmla="*/ 1951038 w 2363788"/>
                  <a:gd name="connsiteY153" fmla="*/ 1336675 h 1797050"/>
                  <a:gd name="connsiteX154" fmla="*/ 1906588 w 2363788"/>
                  <a:gd name="connsiteY154" fmla="*/ 1336675 h 1797050"/>
                  <a:gd name="connsiteX155" fmla="*/ 1903413 w 2363788"/>
                  <a:gd name="connsiteY155" fmla="*/ 1387475 h 1797050"/>
                  <a:gd name="connsiteX156" fmla="*/ 1903413 w 2363788"/>
                  <a:gd name="connsiteY156" fmla="*/ 1387475 h 1797050"/>
                  <a:gd name="connsiteX157" fmla="*/ 1903413 w 2363788"/>
                  <a:gd name="connsiteY157" fmla="*/ 1406525 h 1797050"/>
                  <a:gd name="connsiteX158" fmla="*/ 1938338 w 2363788"/>
                  <a:gd name="connsiteY158" fmla="*/ 1447800 h 1797050"/>
                  <a:gd name="connsiteX159" fmla="*/ 1992313 w 2363788"/>
                  <a:gd name="connsiteY159" fmla="*/ 1447800 h 1797050"/>
                  <a:gd name="connsiteX160" fmla="*/ 2062163 w 2363788"/>
                  <a:gd name="connsiteY160" fmla="*/ 1476375 h 1797050"/>
                  <a:gd name="connsiteX161" fmla="*/ 2062163 w 2363788"/>
                  <a:gd name="connsiteY161" fmla="*/ 1504950 h 1797050"/>
                  <a:gd name="connsiteX162" fmla="*/ 2036763 w 2363788"/>
                  <a:gd name="connsiteY162" fmla="*/ 1571625 h 1797050"/>
                  <a:gd name="connsiteX163" fmla="*/ 2065338 w 2363788"/>
                  <a:gd name="connsiteY163" fmla="*/ 1587500 h 1797050"/>
                  <a:gd name="connsiteX164" fmla="*/ 2106613 w 2363788"/>
                  <a:gd name="connsiteY164" fmla="*/ 1660525 h 1797050"/>
                  <a:gd name="connsiteX165" fmla="*/ 2055813 w 2363788"/>
                  <a:gd name="connsiteY165" fmla="*/ 1736725 h 1797050"/>
                  <a:gd name="connsiteX166" fmla="*/ 2030413 w 2363788"/>
                  <a:gd name="connsiteY166" fmla="*/ 1730375 h 1797050"/>
                  <a:gd name="connsiteX167" fmla="*/ 2008188 w 2363788"/>
                  <a:gd name="connsiteY167" fmla="*/ 1717675 h 1797050"/>
                  <a:gd name="connsiteX168" fmla="*/ 2001838 w 2363788"/>
                  <a:gd name="connsiteY168" fmla="*/ 1736725 h 1797050"/>
                  <a:gd name="connsiteX169" fmla="*/ 1960563 w 2363788"/>
                  <a:gd name="connsiteY169" fmla="*/ 1746250 h 1797050"/>
                  <a:gd name="connsiteX170" fmla="*/ 1954213 w 2363788"/>
                  <a:gd name="connsiteY170" fmla="*/ 1778000 h 1797050"/>
                  <a:gd name="connsiteX171" fmla="*/ 1903413 w 2363788"/>
                  <a:gd name="connsiteY171" fmla="*/ 1797050 h 1797050"/>
                  <a:gd name="connsiteX172" fmla="*/ 1881188 w 2363788"/>
                  <a:gd name="connsiteY172" fmla="*/ 1758950 h 1797050"/>
                  <a:gd name="connsiteX173" fmla="*/ 1843088 w 2363788"/>
                  <a:gd name="connsiteY173" fmla="*/ 1768475 h 1797050"/>
                  <a:gd name="connsiteX174" fmla="*/ 1846263 w 2363788"/>
                  <a:gd name="connsiteY174" fmla="*/ 1730375 h 1797050"/>
                  <a:gd name="connsiteX175" fmla="*/ 1827213 w 2363788"/>
                  <a:gd name="connsiteY175" fmla="*/ 1704975 h 1797050"/>
                  <a:gd name="connsiteX176" fmla="*/ 1862138 w 2363788"/>
                  <a:gd name="connsiteY176" fmla="*/ 1685925 h 1797050"/>
                  <a:gd name="connsiteX177" fmla="*/ 1804988 w 2363788"/>
                  <a:gd name="connsiteY177" fmla="*/ 1666875 h 1797050"/>
                  <a:gd name="connsiteX178" fmla="*/ 1792288 w 2363788"/>
                  <a:gd name="connsiteY178" fmla="*/ 1692275 h 1797050"/>
                  <a:gd name="connsiteX179" fmla="*/ 1747838 w 2363788"/>
                  <a:gd name="connsiteY179" fmla="*/ 1711325 h 1797050"/>
                  <a:gd name="connsiteX180" fmla="*/ 1741488 w 2363788"/>
                  <a:gd name="connsiteY180" fmla="*/ 1733550 h 1797050"/>
                  <a:gd name="connsiteX181" fmla="*/ 1725613 w 2363788"/>
                  <a:gd name="connsiteY181" fmla="*/ 1739900 h 1797050"/>
                  <a:gd name="connsiteX182" fmla="*/ 1703388 w 2363788"/>
                  <a:gd name="connsiteY182" fmla="*/ 1739900 h 1797050"/>
                  <a:gd name="connsiteX183" fmla="*/ 1716088 w 2363788"/>
                  <a:gd name="connsiteY183" fmla="*/ 1704975 h 1797050"/>
                  <a:gd name="connsiteX184" fmla="*/ 1741488 w 2363788"/>
                  <a:gd name="connsiteY184" fmla="*/ 1679575 h 1797050"/>
                  <a:gd name="connsiteX185" fmla="*/ 1731963 w 2363788"/>
                  <a:gd name="connsiteY185" fmla="*/ 1654175 h 1797050"/>
                  <a:gd name="connsiteX186" fmla="*/ 1709738 w 2363788"/>
                  <a:gd name="connsiteY186" fmla="*/ 1654175 h 1797050"/>
                  <a:gd name="connsiteX187" fmla="*/ 1697038 w 2363788"/>
                  <a:gd name="connsiteY187" fmla="*/ 1679575 h 1797050"/>
                  <a:gd name="connsiteX188" fmla="*/ 1665288 w 2363788"/>
                  <a:gd name="connsiteY188" fmla="*/ 1685925 h 1797050"/>
                  <a:gd name="connsiteX189" fmla="*/ 1630363 w 2363788"/>
                  <a:gd name="connsiteY189" fmla="*/ 1698625 h 1797050"/>
                  <a:gd name="connsiteX190" fmla="*/ 1601788 w 2363788"/>
                  <a:gd name="connsiteY190" fmla="*/ 1670050 h 1797050"/>
                  <a:gd name="connsiteX191" fmla="*/ 1598613 w 2363788"/>
                  <a:gd name="connsiteY191" fmla="*/ 1635125 h 1797050"/>
                  <a:gd name="connsiteX192" fmla="*/ 1570038 w 2363788"/>
                  <a:gd name="connsiteY192" fmla="*/ 1619250 h 1797050"/>
                  <a:gd name="connsiteX193" fmla="*/ 1560513 w 2363788"/>
                  <a:gd name="connsiteY193" fmla="*/ 1584325 h 1797050"/>
                  <a:gd name="connsiteX194" fmla="*/ 1519238 w 2363788"/>
                  <a:gd name="connsiteY194" fmla="*/ 1555750 h 1797050"/>
                  <a:gd name="connsiteX195" fmla="*/ 1500188 w 2363788"/>
                  <a:gd name="connsiteY195" fmla="*/ 1558925 h 1797050"/>
                  <a:gd name="connsiteX196" fmla="*/ 1468438 w 2363788"/>
                  <a:gd name="connsiteY196" fmla="*/ 1603375 h 1797050"/>
                  <a:gd name="connsiteX197" fmla="*/ 1420813 w 2363788"/>
                  <a:gd name="connsiteY197" fmla="*/ 1622425 h 1797050"/>
                  <a:gd name="connsiteX198" fmla="*/ 1395413 w 2363788"/>
                  <a:gd name="connsiteY198" fmla="*/ 1587500 h 1797050"/>
                  <a:gd name="connsiteX199" fmla="*/ 1370013 w 2363788"/>
                  <a:gd name="connsiteY199" fmla="*/ 1587500 h 1797050"/>
                  <a:gd name="connsiteX200" fmla="*/ 1271588 w 2363788"/>
                  <a:gd name="connsiteY200" fmla="*/ 1511300 h 1797050"/>
                  <a:gd name="connsiteX201" fmla="*/ 1277938 w 2363788"/>
                  <a:gd name="connsiteY201" fmla="*/ 1463675 h 1797050"/>
                  <a:gd name="connsiteX202" fmla="*/ 1239838 w 2363788"/>
                  <a:gd name="connsiteY202" fmla="*/ 1457325 h 1797050"/>
                  <a:gd name="connsiteX203" fmla="*/ 1223963 w 2363788"/>
                  <a:gd name="connsiteY203" fmla="*/ 1482725 h 1797050"/>
                  <a:gd name="connsiteX204" fmla="*/ 1189038 w 2363788"/>
                  <a:gd name="connsiteY204" fmla="*/ 1482725 h 1797050"/>
                  <a:gd name="connsiteX205" fmla="*/ 1141413 w 2363788"/>
                  <a:gd name="connsiteY205" fmla="*/ 1460500 h 1797050"/>
                  <a:gd name="connsiteX206" fmla="*/ 1093788 w 2363788"/>
                  <a:gd name="connsiteY206" fmla="*/ 1495425 h 1797050"/>
                  <a:gd name="connsiteX207" fmla="*/ 1100138 w 2363788"/>
                  <a:gd name="connsiteY207" fmla="*/ 1511300 h 1797050"/>
                  <a:gd name="connsiteX208" fmla="*/ 1081088 w 2363788"/>
                  <a:gd name="connsiteY208" fmla="*/ 1530350 h 1797050"/>
                  <a:gd name="connsiteX209" fmla="*/ 1036638 w 2363788"/>
                  <a:gd name="connsiteY209" fmla="*/ 1530350 h 1797050"/>
                  <a:gd name="connsiteX210" fmla="*/ 1008063 w 2363788"/>
                  <a:gd name="connsiteY210" fmla="*/ 1574800 h 1797050"/>
                  <a:gd name="connsiteX211" fmla="*/ 960438 w 2363788"/>
                  <a:gd name="connsiteY211" fmla="*/ 1571625 h 1797050"/>
                  <a:gd name="connsiteX212" fmla="*/ 954088 w 2363788"/>
                  <a:gd name="connsiteY212" fmla="*/ 1587500 h 1797050"/>
                  <a:gd name="connsiteX213" fmla="*/ 966788 w 2363788"/>
                  <a:gd name="connsiteY213" fmla="*/ 1670050 h 1797050"/>
                  <a:gd name="connsiteX214" fmla="*/ 941388 w 2363788"/>
                  <a:gd name="connsiteY214" fmla="*/ 1714500 h 1797050"/>
                  <a:gd name="connsiteX215" fmla="*/ 903288 w 2363788"/>
                  <a:gd name="connsiteY215" fmla="*/ 1720850 h 1797050"/>
                  <a:gd name="connsiteX216" fmla="*/ 900113 w 2363788"/>
                  <a:gd name="connsiteY216" fmla="*/ 1746250 h 1797050"/>
                  <a:gd name="connsiteX217" fmla="*/ 871538 w 2363788"/>
                  <a:gd name="connsiteY217" fmla="*/ 1746250 h 1797050"/>
                  <a:gd name="connsiteX218" fmla="*/ 855663 w 2363788"/>
                  <a:gd name="connsiteY218" fmla="*/ 1758950 h 1797050"/>
                  <a:gd name="connsiteX219" fmla="*/ 849313 w 2363788"/>
                  <a:gd name="connsiteY219" fmla="*/ 1771650 h 1797050"/>
                  <a:gd name="connsiteX220" fmla="*/ 830263 w 2363788"/>
                  <a:gd name="connsiteY220" fmla="*/ 1765300 h 1797050"/>
                  <a:gd name="connsiteX221" fmla="*/ 820738 w 2363788"/>
                  <a:gd name="connsiteY221" fmla="*/ 1752600 h 1797050"/>
                  <a:gd name="connsiteX222" fmla="*/ 792163 w 2363788"/>
                  <a:gd name="connsiteY222" fmla="*/ 1771650 h 1797050"/>
                  <a:gd name="connsiteX223" fmla="*/ 693738 w 2363788"/>
                  <a:gd name="connsiteY223" fmla="*/ 1701800 h 1797050"/>
                  <a:gd name="connsiteX224" fmla="*/ 652463 w 2363788"/>
                  <a:gd name="connsiteY224" fmla="*/ 1720850 h 1797050"/>
                  <a:gd name="connsiteX225" fmla="*/ 617538 w 2363788"/>
                  <a:gd name="connsiteY225" fmla="*/ 1685925 h 1797050"/>
                  <a:gd name="connsiteX226" fmla="*/ 582613 w 2363788"/>
                  <a:gd name="connsiteY226" fmla="*/ 1689100 h 1797050"/>
                  <a:gd name="connsiteX227" fmla="*/ 573088 w 2363788"/>
                  <a:gd name="connsiteY227" fmla="*/ 1609725 h 1797050"/>
                  <a:gd name="connsiteX228" fmla="*/ 525463 w 2363788"/>
                  <a:gd name="connsiteY228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96888 w 2363788"/>
                  <a:gd name="connsiteY2" fmla="*/ 1574800 h 1797050"/>
                  <a:gd name="connsiteX3" fmla="*/ 487363 w 2363788"/>
                  <a:gd name="connsiteY3" fmla="*/ 1584325 h 1797050"/>
                  <a:gd name="connsiteX4" fmla="*/ 458788 w 2363788"/>
                  <a:gd name="connsiteY4" fmla="*/ 1558925 h 1797050"/>
                  <a:gd name="connsiteX5" fmla="*/ 419100 w 2363788"/>
                  <a:gd name="connsiteY5" fmla="*/ 1532731 h 1797050"/>
                  <a:gd name="connsiteX6" fmla="*/ 400844 w 2363788"/>
                  <a:gd name="connsiteY6" fmla="*/ 1527969 h 1797050"/>
                  <a:gd name="connsiteX7" fmla="*/ 363538 w 2363788"/>
                  <a:gd name="connsiteY7" fmla="*/ 1498600 h 1797050"/>
                  <a:gd name="connsiteX8" fmla="*/ 338138 w 2363788"/>
                  <a:gd name="connsiteY8" fmla="*/ 1490663 h 1797050"/>
                  <a:gd name="connsiteX9" fmla="*/ 300038 w 2363788"/>
                  <a:gd name="connsiteY9" fmla="*/ 1444625 h 1797050"/>
                  <a:gd name="connsiteX10" fmla="*/ 271463 w 2363788"/>
                  <a:gd name="connsiteY10" fmla="*/ 1444625 h 1797050"/>
                  <a:gd name="connsiteX11" fmla="*/ 271463 w 2363788"/>
                  <a:gd name="connsiteY11" fmla="*/ 1411287 h 1797050"/>
                  <a:gd name="connsiteX12" fmla="*/ 258763 w 2363788"/>
                  <a:gd name="connsiteY12" fmla="*/ 1387475 h 1797050"/>
                  <a:gd name="connsiteX13" fmla="*/ 258763 w 2363788"/>
                  <a:gd name="connsiteY13" fmla="*/ 1327150 h 1797050"/>
                  <a:gd name="connsiteX14" fmla="*/ 277813 w 2363788"/>
                  <a:gd name="connsiteY14" fmla="*/ 1209675 h 1797050"/>
                  <a:gd name="connsiteX15" fmla="*/ 258763 w 2363788"/>
                  <a:gd name="connsiteY15" fmla="*/ 1162050 h 1797050"/>
                  <a:gd name="connsiteX16" fmla="*/ 278607 w 2363788"/>
                  <a:gd name="connsiteY16" fmla="*/ 1121569 h 1797050"/>
                  <a:gd name="connsiteX17" fmla="*/ 258763 w 2363788"/>
                  <a:gd name="connsiteY17" fmla="*/ 1066800 h 1797050"/>
                  <a:gd name="connsiteX18" fmla="*/ 258763 w 2363788"/>
                  <a:gd name="connsiteY18" fmla="*/ 1025525 h 1797050"/>
                  <a:gd name="connsiteX19" fmla="*/ 227013 w 2363788"/>
                  <a:gd name="connsiteY19" fmla="*/ 984250 h 1797050"/>
                  <a:gd name="connsiteX20" fmla="*/ 246063 w 2363788"/>
                  <a:gd name="connsiteY20" fmla="*/ 949325 h 1797050"/>
                  <a:gd name="connsiteX21" fmla="*/ 246063 w 2363788"/>
                  <a:gd name="connsiteY21" fmla="*/ 911225 h 1797050"/>
                  <a:gd name="connsiteX22" fmla="*/ 284163 w 2363788"/>
                  <a:gd name="connsiteY22" fmla="*/ 897731 h 1797050"/>
                  <a:gd name="connsiteX23" fmla="*/ 328613 w 2363788"/>
                  <a:gd name="connsiteY23" fmla="*/ 904081 h 1797050"/>
                  <a:gd name="connsiteX24" fmla="*/ 334963 w 2363788"/>
                  <a:gd name="connsiteY24" fmla="*/ 849313 h 1797050"/>
                  <a:gd name="connsiteX25" fmla="*/ 354013 w 2363788"/>
                  <a:gd name="connsiteY25" fmla="*/ 812800 h 1797050"/>
                  <a:gd name="connsiteX26" fmla="*/ 404812 w 2363788"/>
                  <a:gd name="connsiteY26" fmla="*/ 819150 h 1797050"/>
                  <a:gd name="connsiteX27" fmla="*/ 442913 w 2363788"/>
                  <a:gd name="connsiteY27" fmla="*/ 784225 h 1797050"/>
                  <a:gd name="connsiteX28" fmla="*/ 442913 w 2363788"/>
                  <a:gd name="connsiteY28" fmla="*/ 733425 h 1797050"/>
                  <a:gd name="connsiteX29" fmla="*/ 472282 w 2363788"/>
                  <a:gd name="connsiteY29" fmla="*/ 700881 h 1797050"/>
                  <a:gd name="connsiteX30" fmla="*/ 420688 w 2363788"/>
                  <a:gd name="connsiteY30" fmla="*/ 682625 h 1797050"/>
                  <a:gd name="connsiteX31" fmla="*/ 391319 w 2363788"/>
                  <a:gd name="connsiteY31" fmla="*/ 654844 h 1797050"/>
                  <a:gd name="connsiteX32" fmla="*/ 374650 w 2363788"/>
                  <a:gd name="connsiteY32" fmla="*/ 668337 h 1797050"/>
                  <a:gd name="connsiteX33" fmla="*/ 342901 w 2363788"/>
                  <a:gd name="connsiteY33" fmla="*/ 663575 h 1797050"/>
                  <a:gd name="connsiteX34" fmla="*/ 354013 w 2363788"/>
                  <a:gd name="connsiteY34" fmla="*/ 628650 h 1797050"/>
                  <a:gd name="connsiteX35" fmla="*/ 341313 w 2363788"/>
                  <a:gd name="connsiteY35" fmla="*/ 600075 h 1797050"/>
                  <a:gd name="connsiteX36" fmla="*/ 367507 w 2363788"/>
                  <a:gd name="connsiteY36" fmla="*/ 585788 h 1797050"/>
                  <a:gd name="connsiteX37" fmla="*/ 373063 w 2363788"/>
                  <a:gd name="connsiteY37" fmla="*/ 561975 h 1797050"/>
                  <a:gd name="connsiteX38" fmla="*/ 334420 w 2363788"/>
                  <a:gd name="connsiteY38" fmla="*/ 548699 h 1797050"/>
                  <a:gd name="connsiteX39" fmla="*/ 265113 w 2363788"/>
                  <a:gd name="connsiteY39" fmla="*/ 535781 h 1797050"/>
                  <a:gd name="connsiteX40" fmla="*/ 223838 w 2363788"/>
                  <a:gd name="connsiteY40" fmla="*/ 511969 h 1797050"/>
                  <a:gd name="connsiteX41" fmla="*/ 182563 w 2363788"/>
                  <a:gd name="connsiteY41" fmla="*/ 473869 h 1797050"/>
                  <a:gd name="connsiteX42" fmla="*/ 177800 w 2363788"/>
                  <a:gd name="connsiteY42" fmla="*/ 415131 h 1797050"/>
                  <a:gd name="connsiteX43" fmla="*/ 128588 w 2363788"/>
                  <a:gd name="connsiteY43" fmla="*/ 415925 h 1797050"/>
                  <a:gd name="connsiteX44" fmla="*/ 92869 w 2363788"/>
                  <a:gd name="connsiteY44" fmla="*/ 403225 h 1797050"/>
                  <a:gd name="connsiteX45" fmla="*/ 77788 w 2363788"/>
                  <a:gd name="connsiteY45" fmla="*/ 422275 h 1797050"/>
                  <a:gd name="connsiteX46" fmla="*/ 39688 w 2363788"/>
                  <a:gd name="connsiteY46" fmla="*/ 420688 h 1797050"/>
                  <a:gd name="connsiteX47" fmla="*/ 0 w 2363788"/>
                  <a:gd name="connsiteY47" fmla="*/ 381794 h 1797050"/>
                  <a:gd name="connsiteX48" fmla="*/ 33338 w 2363788"/>
                  <a:gd name="connsiteY48" fmla="*/ 350838 h 1797050"/>
                  <a:gd name="connsiteX49" fmla="*/ 14288 w 2363788"/>
                  <a:gd name="connsiteY49" fmla="*/ 339725 h 1797050"/>
                  <a:gd name="connsiteX50" fmla="*/ 14288 w 2363788"/>
                  <a:gd name="connsiteY50" fmla="*/ 304800 h 1797050"/>
                  <a:gd name="connsiteX51" fmla="*/ 39688 w 2363788"/>
                  <a:gd name="connsiteY51" fmla="*/ 294481 h 1797050"/>
                  <a:gd name="connsiteX52" fmla="*/ 25400 w 2363788"/>
                  <a:gd name="connsiteY52" fmla="*/ 259556 h 1797050"/>
                  <a:gd name="connsiteX53" fmla="*/ 65883 w 2363788"/>
                  <a:gd name="connsiteY53" fmla="*/ 256381 h 1797050"/>
                  <a:gd name="connsiteX54" fmla="*/ 111126 w 2363788"/>
                  <a:gd name="connsiteY54" fmla="*/ 238125 h 1797050"/>
                  <a:gd name="connsiteX55" fmla="*/ 127794 w 2363788"/>
                  <a:gd name="connsiteY55" fmla="*/ 222250 h 1797050"/>
                  <a:gd name="connsiteX56" fmla="*/ 130969 w 2363788"/>
                  <a:gd name="connsiteY56" fmla="*/ 196057 h 1797050"/>
                  <a:gd name="connsiteX57" fmla="*/ 163513 w 2363788"/>
                  <a:gd name="connsiteY57" fmla="*/ 196850 h 1797050"/>
                  <a:gd name="connsiteX58" fmla="*/ 169863 w 2363788"/>
                  <a:gd name="connsiteY58" fmla="*/ 164306 h 1797050"/>
                  <a:gd name="connsiteX59" fmla="*/ 188913 w 2363788"/>
                  <a:gd name="connsiteY59" fmla="*/ 163513 h 1797050"/>
                  <a:gd name="connsiteX60" fmla="*/ 196057 w 2363788"/>
                  <a:gd name="connsiteY60" fmla="*/ 100806 h 1797050"/>
                  <a:gd name="connsiteX61" fmla="*/ 251619 w 2363788"/>
                  <a:gd name="connsiteY61" fmla="*/ 107950 h 1797050"/>
                  <a:gd name="connsiteX62" fmla="*/ 296863 w 2363788"/>
                  <a:gd name="connsiteY62" fmla="*/ 104775 h 1797050"/>
                  <a:gd name="connsiteX63" fmla="*/ 335757 w 2363788"/>
                  <a:gd name="connsiteY63" fmla="*/ 100807 h 1797050"/>
                  <a:gd name="connsiteX64" fmla="*/ 349251 w 2363788"/>
                  <a:gd name="connsiteY64" fmla="*/ 113507 h 1797050"/>
                  <a:gd name="connsiteX65" fmla="*/ 379412 w 2363788"/>
                  <a:gd name="connsiteY65" fmla="*/ 125413 h 1797050"/>
                  <a:gd name="connsiteX66" fmla="*/ 401638 w 2363788"/>
                  <a:gd name="connsiteY66" fmla="*/ 107950 h 1797050"/>
                  <a:gd name="connsiteX67" fmla="*/ 404813 w 2363788"/>
                  <a:gd name="connsiteY67" fmla="*/ 107950 h 1797050"/>
                  <a:gd name="connsiteX68" fmla="*/ 411163 w 2363788"/>
                  <a:gd name="connsiteY68" fmla="*/ 120650 h 1797050"/>
                  <a:gd name="connsiteX69" fmla="*/ 430213 w 2363788"/>
                  <a:gd name="connsiteY69" fmla="*/ 120650 h 1797050"/>
                  <a:gd name="connsiteX70" fmla="*/ 438151 w 2363788"/>
                  <a:gd name="connsiteY70" fmla="*/ 102394 h 1797050"/>
                  <a:gd name="connsiteX71" fmla="*/ 366713 w 2363788"/>
                  <a:gd name="connsiteY71" fmla="*/ 55563 h 1797050"/>
                  <a:gd name="connsiteX72" fmla="*/ 385763 w 2363788"/>
                  <a:gd name="connsiteY72" fmla="*/ 43656 h 1797050"/>
                  <a:gd name="connsiteX73" fmla="*/ 434976 w 2363788"/>
                  <a:gd name="connsiteY73" fmla="*/ 42862 h 1797050"/>
                  <a:gd name="connsiteX74" fmla="*/ 455613 w 2363788"/>
                  <a:gd name="connsiteY74" fmla="*/ 63500 h 1797050"/>
                  <a:gd name="connsiteX75" fmla="*/ 513557 w 2363788"/>
                  <a:gd name="connsiteY75" fmla="*/ 75406 h 1797050"/>
                  <a:gd name="connsiteX76" fmla="*/ 608013 w 2363788"/>
                  <a:gd name="connsiteY76" fmla="*/ 22225 h 1797050"/>
                  <a:gd name="connsiteX77" fmla="*/ 640557 w 2363788"/>
                  <a:gd name="connsiteY77" fmla="*/ 31750 h 1797050"/>
                  <a:gd name="connsiteX78" fmla="*/ 646113 w 2363788"/>
                  <a:gd name="connsiteY78" fmla="*/ 0 h 1797050"/>
                  <a:gd name="connsiteX79" fmla="*/ 716757 w 2363788"/>
                  <a:gd name="connsiteY79" fmla="*/ 5556 h 1797050"/>
                  <a:gd name="connsiteX80" fmla="*/ 725488 w 2363788"/>
                  <a:gd name="connsiteY80" fmla="*/ 31750 h 1797050"/>
                  <a:gd name="connsiteX81" fmla="*/ 752476 w 2363788"/>
                  <a:gd name="connsiteY81" fmla="*/ 63500 h 1797050"/>
                  <a:gd name="connsiteX82" fmla="*/ 767556 w 2363788"/>
                  <a:gd name="connsiteY82" fmla="*/ 44450 h 1797050"/>
                  <a:gd name="connsiteX83" fmla="*/ 808038 w 2363788"/>
                  <a:gd name="connsiteY83" fmla="*/ 41275 h 1797050"/>
                  <a:gd name="connsiteX84" fmla="*/ 827088 w 2363788"/>
                  <a:gd name="connsiteY84" fmla="*/ 34925 h 1797050"/>
                  <a:gd name="connsiteX85" fmla="*/ 846138 w 2363788"/>
                  <a:gd name="connsiteY85" fmla="*/ 6350 h 1797050"/>
                  <a:gd name="connsiteX86" fmla="*/ 889794 w 2363788"/>
                  <a:gd name="connsiteY86" fmla="*/ 12700 h 1797050"/>
                  <a:gd name="connsiteX87" fmla="*/ 902494 w 2363788"/>
                  <a:gd name="connsiteY87" fmla="*/ 83344 h 1797050"/>
                  <a:gd name="connsiteX88" fmla="*/ 954088 w 2363788"/>
                  <a:gd name="connsiteY88" fmla="*/ 123825 h 1797050"/>
                  <a:gd name="connsiteX89" fmla="*/ 998538 w 2363788"/>
                  <a:gd name="connsiteY89" fmla="*/ 203200 h 1797050"/>
                  <a:gd name="connsiteX90" fmla="*/ 1039020 w 2363788"/>
                  <a:gd name="connsiteY90" fmla="*/ 228600 h 1797050"/>
                  <a:gd name="connsiteX91" fmla="*/ 1075532 w 2363788"/>
                  <a:gd name="connsiteY91" fmla="*/ 230981 h 1797050"/>
                  <a:gd name="connsiteX92" fmla="*/ 1130830 w 2363788"/>
                  <a:gd name="connsiteY92" fmla="*/ 283633 h 1797050"/>
                  <a:gd name="connsiteX93" fmla="*/ 1171046 w 2363788"/>
                  <a:gd name="connsiteY93" fmla="*/ 281517 h 1797050"/>
                  <a:gd name="connsiteX94" fmla="*/ 1208088 w 2363788"/>
                  <a:gd name="connsiteY94" fmla="*/ 317500 h 1797050"/>
                  <a:gd name="connsiteX95" fmla="*/ 1208088 w 2363788"/>
                  <a:gd name="connsiteY95" fmla="*/ 346075 h 1797050"/>
                  <a:gd name="connsiteX96" fmla="*/ 1281113 w 2363788"/>
                  <a:gd name="connsiteY96" fmla="*/ 384175 h 1797050"/>
                  <a:gd name="connsiteX97" fmla="*/ 1303338 w 2363788"/>
                  <a:gd name="connsiteY97" fmla="*/ 416983 h 1797050"/>
                  <a:gd name="connsiteX98" fmla="*/ 1284288 w 2363788"/>
                  <a:gd name="connsiteY98" fmla="*/ 460375 h 1797050"/>
                  <a:gd name="connsiteX99" fmla="*/ 1338263 w 2363788"/>
                  <a:gd name="connsiteY99" fmla="*/ 504825 h 1797050"/>
                  <a:gd name="connsiteX100" fmla="*/ 1380332 w 2363788"/>
                  <a:gd name="connsiteY100" fmla="*/ 503238 h 1797050"/>
                  <a:gd name="connsiteX101" fmla="*/ 1404938 w 2363788"/>
                  <a:gd name="connsiteY101" fmla="*/ 530225 h 1797050"/>
                  <a:gd name="connsiteX102" fmla="*/ 1435895 w 2363788"/>
                  <a:gd name="connsiteY102" fmla="*/ 526475 h 1797050"/>
                  <a:gd name="connsiteX103" fmla="*/ 1470026 w 2363788"/>
                  <a:gd name="connsiteY103" fmla="*/ 548578 h 1797050"/>
                  <a:gd name="connsiteX104" fmla="*/ 1493838 w 2363788"/>
                  <a:gd name="connsiteY104" fmla="*/ 590550 h 1797050"/>
                  <a:gd name="connsiteX105" fmla="*/ 1481932 w 2363788"/>
                  <a:gd name="connsiteY105" fmla="*/ 612775 h 1797050"/>
                  <a:gd name="connsiteX106" fmla="*/ 1452563 w 2363788"/>
                  <a:gd name="connsiteY106" fmla="*/ 622300 h 1797050"/>
                  <a:gd name="connsiteX107" fmla="*/ 1512888 w 2363788"/>
                  <a:gd name="connsiteY107" fmla="*/ 638175 h 1797050"/>
                  <a:gd name="connsiteX108" fmla="*/ 1583532 w 2363788"/>
                  <a:gd name="connsiteY108" fmla="*/ 619919 h 1797050"/>
                  <a:gd name="connsiteX109" fmla="*/ 1624013 w 2363788"/>
                  <a:gd name="connsiteY109" fmla="*/ 613569 h 1797050"/>
                  <a:gd name="connsiteX110" fmla="*/ 1624807 w 2363788"/>
                  <a:gd name="connsiteY110" fmla="*/ 587375 h 1797050"/>
                  <a:gd name="connsiteX111" fmla="*/ 1643063 w 2363788"/>
                  <a:gd name="connsiteY111" fmla="*/ 593725 h 1797050"/>
                  <a:gd name="connsiteX112" fmla="*/ 1700213 w 2363788"/>
                  <a:gd name="connsiteY112" fmla="*/ 611981 h 1797050"/>
                  <a:gd name="connsiteX113" fmla="*/ 1705769 w 2363788"/>
                  <a:gd name="connsiteY113" fmla="*/ 575469 h 1797050"/>
                  <a:gd name="connsiteX114" fmla="*/ 1725613 w 2363788"/>
                  <a:gd name="connsiteY114" fmla="*/ 565150 h 1797050"/>
                  <a:gd name="connsiteX115" fmla="*/ 1804988 w 2363788"/>
                  <a:gd name="connsiteY115" fmla="*/ 508000 h 1797050"/>
                  <a:gd name="connsiteX116" fmla="*/ 1887538 w 2363788"/>
                  <a:gd name="connsiteY116" fmla="*/ 485775 h 1797050"/>
                  <a:gd name="connsiteX117" fmla="*/ 1954213 w 2363788"/>
                  <a:gd name="connsiteY117" fmla="*/ 415925 h 1797050"/>
                  <a:gd name="connsiteX118" fmla="*/ 1978819 w 2363788"/>
                  <a:gd name="connsiteY118" fmla="*/ 409575 h 1797050"/>
                  <a:gd name="connsiteX119" fmla="*/ 2008188 w 2363788"/>
                  <a:gd name="connsiteY119" fmla="*/ 396875 h 1797050"/>
                  <a:gd name="connsiteX120" fmla="*/ 2058194 w 2363788"/>
                  <a:gd name="connsiteY120" fmla="*/ 411956 h 1797050"/>
                  <a:gd name="connsiteX121" fmla="*/ 2079626 w 2363788"/>
                  <a:gd name="connsiteY121" fmla="*/ 452437 h 1797050"/>
                  <a:gd name="connsiteX122" fmla="*/ 2135188 w 2363788"/>
                  <a:gd name="connsiteY122" fmla="*/ 504825 h 1797050"/>
                  <a:gd name="connsiteX123" fmla="*/ 2196307 w 2363788"/>
                  <a:gd name="connsiteY123" fmla="*/ 536575 h 1797050"/>
                  <a:gd name="connsiteX124" fmla="*/ 2250282 w 2363788"/>
                  <a:gd name="connsiteY124" fmla="*/ 523081 h 1797050"/>
                  <a:gd name="connsiteX125" fmla="*/ 2267744 w 2363788"/>
                  <a:gd name="connsiteY125" fmla="*/ 531019 h 1797050"/>
                  <a:gd name="connsiteX126" fmla="*/ 2276475 w 2363788"/>
                  <a:gd name="connsiteY126" fmla="*/ 573881 h 1797050"/>
                  <a:gd name="connsiteX127" fmla="*/ 2325688 w 2363788"/>
                  <a:gd name="connsiteY127" fmla="*/ 606425 h 1797050"/>
                  <a:gd name="connsiteX128" fmla="*/ 2363788 w 2363788"/>
                  <a:gd name="connsiteY128" fmla="*/ 644525 h 1797050"/>
                  <a:gd name="connsiteX129" fmla="*/ 2312445 w 2363788"/>
                  <a:gd name="connsiteY129" fmla="*/ 772537 h 1797050"/>
                  <a:gd name="connsiteX130" fmla="*/ 2274888 w 2363788"/>
                  <a:gd name="connsiteY130" fmla="*/ 895350 h 1797050"/>
                  <a:gd name="connsiteX131" fmla="*/ 2249488 w 2363788"/>
                  <a:gd name="connsiteY131" fmla="*/ 949325 h 1797050"/>
                  <a:gd name="connsiteX132" fmla="*/ 2198688 w 2363788"/>
                  <a:gd name="connsiteY132" fmla="*/ 949325 h 1797050"/>
                  <a:gd name="connsiteX133" fmla="*/ 2176463 w 2363788"/>
                  <a:gd name="connsiteY133" fmla="*/ 993775 h 1797050"/>
                  <a:gd name="connsiteX134" fmla="*/ 2176463 w 2363788"/>
                  <a:gd name="connsiteY134" fmla="*/ 993775 h 1797050"/>
                  <a:gd name="connsiteX135" fmla="*/ 2182813 w 2363788"/>
                  <a:gd name="connsiteY135" fmla="*/ 1022350 h 1797050"/>
                  <a:gd name="connsiteX136" fmla="*/ 2147888 w 2363788"/>
                  <a:gd name="connsiteY136" fmla="*/ 1031875 h 1797050"/>
                  <a:gd name="connsiteX137" fmla="*/ 2097088 w 2363788"/>
                  <a:gd name="connsiteY137" fmla="*/ 1019175 h 1797050"/>
                  <a:gd name="connsiteX138" fmla="*/ 2103438 w 2363788"/>
                  <a:gd name="connsiteY138" fmla="*/ 1073150 h 1797050"/>
                  <a:gd name="connsiteX139" fmla="*/ 2116138 w 2363788"/>
                  <a:gd name="connsiteY139" fmla="*/ 1117600 h 1797050"/>
                  <a:gd name="connsiteX140" fmla="*/ 2052638 w 2363788"/>
                  <a:gd name="connsiteY140" fmla="*/ 1152525 h 1797050"/>
                  <a:gd name="connsiteX141" fmla="*/ 2068513 w 2363788"/>
                  <a:gd name="connsiteY141" fmla="*/ 1174750 h 1797050"/>
                  <a:gd name="connsiteX142" fmla="*/ 2049463 w 2363788"/>
                  <a:gd name="connsiteY142" fmla="*/ 1196975 h 1797050"/>
                  <a:gd name="connsiteX143" fmla="*/ 1970088 w 2363788"/>
                  <a:gd name="connsiteY143" fmla="*/ 1171575 h 1797050"/>
                  <a:gd name="connsiteX144" fmla="*/ 1944688 w 2363788"/>
                  <a:gd name="connsiteY144" fmla="*/ 1187450 h 1797050"/>
                  <a:gd name="connsiteX145" fmla="*/ 1909763 w 2363788"/>
                  <a:gd name="connsiteY145" fmla="*/ 1187450 h 1797050"/>
                  <a:gd name="connsiteX146" fmla="*/ 1909763 w 2363788"/>
                  <a:gd name="connsiteY146" fmla="*/ 1247775 h 1797050"/>
                  <a:gd name="connsiteX147" fmla="*/ 1925638 w 2363788"/>
                  <a:gd name="connsiteY147" fmla="*/ 1263650 h 1797050"/>
                  <a:gd name="connsiteX148" fmla="*/ 1935163 w 2363788"/>
                  <a:gd name="connsiteY148" fmla="*/ 1279525 h 1797050"/>
                  <a:gd name="connsiteX149" fmla="*/ 1944688 w 2363788"/>
                  <a:gd name="connsiteY149" fmla="*/ 1279525 h 1797050"/>
                  <a:gd name="connsiteX150" fmla="*/ 1935163 w 2363788"/>
                  <a:gd name="connsiteY150" fmla="*/ 1304925 h 1797050"/>
                  <a:gd name="connsiteX151" fmla="*/ 1954213 w 2363788"/>
                  <a:gd name="connsiteY151" fmla="*/ 1320800 h 1797050"/>
                  <a:gd name="connsiteX152" fmla="*/ 1951038 w 2363788"/>
                  <a:gd name="connsiteY152" fmla="*/ 1336675 h 1797050"/>
                  <a:gd name="connsiteX153" fmla="*/ 1906588 w 2363788"/>
                  <a:gd name="connsiteY153" fmla="*/ 13366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387475 h 1797050"/>
                  <a:gd name="connsiteX156" fmla="*/ 1903413 w 2363788"/>
                  <a:gd name="connsiteY156" fmla="*/ 1406525 h 1797050"/>
                  <a:gd name="connsiteX157" fmla="*/ 1938338 w 2363788"/>
                  <a:gd name="connsiteY157" fmla="*/ 1447800 h 1797050"/>
                  <a:gd name="connsiteX158" fmla="*/ 1992313 w 2363788"/>
                  <a:gd name="connsiteY158" fmla="*/ 1447800 h 1797050"/>
                  <a:gd name="connsiteX159" fmla="*/ 2062163 w 2363788"/>
                  <a:gd name="connsiteY159" fmla="*/ 1476375 h 1797050"/>
                  <a:gd name="connsiteX160" fmla="*/ 2062163 w 2363788"/>
                  <a:gd name="connsiteY160" fmla="*/ 1504950 h 1797050"/>
                  <a:gd name="connsiteX161" fmla="*/ 2036763 w 2363788"/>
                  <a:gd name="connsiteY161" fmla="*/ 1571625 h 1797050"/>
                  <a:gd name="connsiteX162" fmla="*/ 2065338 w 2363788"/>
                  <a:gd name="connsiteY162" fmla="*/ 1587500 h 1797050"/>
                  <a:gd name="connsiteX163" fmla="*/ 2106613 w 2363788"/>
                  <a:gd name="connsiteY163" fmla="*/ 1660525 h 1797050"/>
                  <a:gd name="connsiteX164" fmla="*/ 2055813 w 2363788"/>
                  <a:gd name="connsiteY164" fmla="*/ 1736725 h 1797050"/>
                  <a:gd name="connsiteX165" fmla="*/ 2030413 w 2363788"/>
                  <a:gd name="connsiteY165" fmla="*/ 1730375 h 1797050"/>
                  <a:gd name="connsiteX166" fmla="*/ 2008188 w 2363788"/>
                  <a:gd name="connsiteY166" fmla="*/ 1717675 h 1797050"/>
                  <a:gd name="connsiteX167" fmla="*/ 2001838 w 2363788"/>
                  <a:gd name="connsiteY167" fmla="*/ 1736725 h 1797050"/>
                  <a:gd name="connsiteX168" fmla="*/ 1960563 w 2363788"/>
                  <a:gd name="connsiteY168" fmla="*/ 1746250 h 1797050"/>
                  <a:gd name="connsiteX169" fmla="*/ 1954213 w 2363788"/>
                  <a:gd name="connsiteY169" fmla="*/ 1778000 h 1797050"/>
                  <a:gd name="connsiteX170" fmla="*/ 1903413 w 2363788"/>
                  <a:gd name="connsiteY170" fmla="*/ 1797050 h 1797050"/>
                  <a:gd name="connsiteX171" fmla="*/ 1881188 w 2363788"/>
                  <a:gd name="connsiteY171" fmla="*/ 1758950 h 1797050"/>
                  <a:gd name="connsiteX172" fmla="*/ 1843088 w 2363788"/>
                  <a:gd name="connsiteY172" fmla="*/ 1768475 h 1797050"/>
                  <a:gd name="connsiteX173" fmla="*/ 1846263 w 2363788"/>
                  <a:gd name="connsiteY173" fmla="*/ 1730375 h 1797050"/>
                  <a:gd name="connsiteX174" fmla="*/ 1827213 w 2363788"/>
                  <a:gd name="connsiteY174" fmla="*/ 1704975 h 1797050"/>
                  <a:gd name="connsiteX175" fmla="*/ 1862138 w 2363788"/>
                  <a:gd name="connsiteY175" fmla="*/ 1685925 h 1797050"/>
                  <a:gd name="connsiteX176" fmla="*/ 1804988 w 2363788"/>
                  <a:gd name="connsiteY176" fmla="*/ 1666875 h 1797050"/>
                  <a:gd name="connsiteX177" fmla="*/ 1792288 w 2363788"/>
                  <a:gd name="connsiteY177" fmla="*/ 1692275 h 1797050"/>
                  <a:gd name="connsiteX178" fmla="*/ 1747838 w 2363788"/>
                  <a:gd name="connsiteY178" fmla="*/ 1711325 h 1797050"/>
                  <a:gd name="connsiteX179" fmla="*/ 1741488 w 2363788"/>
                  <a:gd name="connsiteY179" fmla="*/ 1733550 h 1797050"/>
                  <a:gd name="connsiteX180" fmla="*/ 1725613 w 2363788"/>
                  <a:gd name="connsiteY180" fmla="*/ 1739900 h 1797050"/>
                  <a:gd name="connsiteX181" fmla="*/ 1703388 w 2363788"/>
                  <a:gd name="connsiteY181" fmla="*/ 1739900 h 1797050"/>
                  <a:gd name="connsiteX182" fmla="*/ 1716088 w 2363788"/>
                  <a:gd name="connsiteY182" fmla="*/ 1704975 h 1797050"/>
                  <a:gd name="connsiteX183" fmla="*/ 1741488 w 2363788"/>
                  <a:gd name="connsiteY183" fmla="*/ 1679575 h 1797050"/>
                  <a:gd name="connsiteX184" fmla="*/ 1731963 w 2363788"/>
                  <a:gd name="connsiteY184" fmla="*/ 1654175 h 1797050"/>
                  <a:gd name="connsiteX185" fmla="*/ 1709738 w 2363788"/>
                  <a:gd name="connsiteY185" fmla="*/ 1654175 h 1797050"/>
                  <a:gd name="connsiteX186" fmla="*/ 1697038 w 2363788"/>
                  <a:gd name="connsiteY186" fmla="*/ 1679575 h 1797050"/>
                  <a:gd name="connsiteX187" fmla="*/ 1665288 w 2363788"/>
                  <a:gd name="connsiteY187" fmla="*/ 1685925 h 1797050"/>
                  <a:gd name="connsiteX188" fmla="*/ 1630363 w 2363788"/>
                  <a:gd name="connsiteY188" fmla="*/ 1698625 h 1797050"/>
                  <a:gd name="connsiteX189" fmla="*/ 1601788 w 2363788"/>
                  <a:gd name="connsiteY189" fmla="*/ 1670050 h 1797050"/>
                  <a:gd name="connsiteX190" fmla="*/ 1598613 w 2363788"/>
                  <a:gd name="connsiteY190" fmla="*/ 1635125 h 1797050"/>
                  <a:gd name="connsiteX191" fmla="*/ 1570038 w 2363788"/>
                  <a:gd name="connsiteY191" fmla="*/ 1619250 h 1797050"/>
                  <a:gd name="connsiteX192" fmla="*/ 1560513 w 2363788"/>
                  <a:gd name="connsiteY192" fmla="*/ 1584325 h 1797050"/>
                  <a:gd name="connsiteX193" fmla="*/ 1519238 w 2363788"/>
                  <a:gd name="connsiteY193" fmla="*/ 1555750 h 1797050"/>
                  <a:gd name="connsiteX194" fmla="*/ 1500188 w 2363788"/>
                  <a:gd name="connsiteY194" fmla="*/ 1558925 h 1797050"/>
                  <a:gd name="connsiteX195" fmla="*/ 1468438 w 2363788"/>
                  <a:gd name="connsiteY195" fmla="*/ 1603375 h 1797050"/>
                  <a:gd name="connsiteX196" fmla="*/ 1420813 w 2363788"/>
                  <a:gd name="connsiteY196" fmla="*/ 1622425 h 1797050"/>
                  <a:gd name="connsiteX197" fmla="*/ 1395413 w 2363788"/>
                  <a:gd name="connsiteY197" fmla="*/ 1587500 h 1797050"/>
                  <a:gd name="connsiteX198" fmla="*/ 1370013 w 2363788"/>
                  <a:gd name="connsiteY198" fmla="*/ 1587500 h 1797050"/>
                  <a:gd name="connsiteX199" fmla="*/ 1271588 w 2363788"/>
                  <a:gd name="connsiteY199" fmla="*/ 1511300 h 1797050"/>
                  <a:gd name="connsiteX200" fmla="*/ 1277938 w 2363788"/>
                  <a:gd name="connsiteY200" fmla="*/ 1463675 h 1797050"/>
                  <a:gd name="connsiteX201" fmla="*/ 1239838 w 2363788"/>
                  <a:gd name="connsiteY201" fmla="*/ 1457325 h 1797050"/>
                  <a:gd name="connsiteX202" fmla="*/ 1223963 w 2363788"/>
                  <a:gd name="connsiteY202" fmla="*/ 1482725 h 1797050"/>
                  <a:gd name="connsiteX203" fmla="*/ 1189038 w 2363788"/>
                  <a:gd name="connsiteY203" fmla="*/ 1482725 h 1797050"/>
                  <a:gd name="connsiteX204" fmla="*/ 1141413 w 2363788"/>
                  <a:gd name="connsiteY204" fmla="*/ 1460500 h 1797050"/>
                  <a:gd name="connsiteX205" fmla="*/ 1093788 w 2363788"/>
                  <a:gd name="connsiteY205" fmla="*/ 1495425 h 1797050"/>
                  <a:gd name="connsiteX206" fmla="*/ 1100138 w 2363788"/>
                  <a:gd name="connsiteY206" fmla="*/ 1511300 h 1797050"/>
                  <a:gd name="connsiteX207" fmla="*/ 1081088 w 2363788"/>
                  <a:gd name="connsiteY207" fmla="*/ 1530350 h 1797050"/>
                  <a:gd name="connsiteX208" fmla="*/ 1036638 w 2363788"/>
                  <a:gd name="connsiteY208" fmla="*/ 1530350 h 1797050"/>
                  <a:gd name="connsiteX209" fmla="*/ 1008063 w 2363788"/>
                  <a:gd name="connsiteY209" fmla="*/ 1574800 h 1797050"/>
                  <a:gd name="connsiteX210" fmla="*/ 960438 w 2363788"/>
                  <a:gd name="connsiteY210" fmla="*/ 1571625 h 1797050"/>
                  <a:gd name="connsiteX211" fmla="*/ 954088 w 2363788"/>
                  <a:gd name="connsiteY211" fmla="*/ 1587500 h 1797050"/>
                  <a:gd name="connsiteX212" fmla="*/ 966788 w 2363788"/>
                  <a:gd name="connsiteY212" fmla="*/ 1670050 h 1797050"/>
                  <a:gd name="connsiteX213" fmla="*/ 941388 w 2363788"/>
                  <a:gd name="connsiteY213" fmla="*/ 1714500 h 1797050"/>
                  <a:gd name="connsiteX214" fmla="*/ 903288 w 2363788"/>
                  <a:gd name="connsiteY214" fmla="*/ 1720850 h 1797050"/>
                  <a:gd name="connsiteX215" fmla="*/ 900113 w 2363788"/>
                  <a:gd name="connsiteY215" fmla="*/ 1746250 h 1797050"/>
                  <a:gd name="connsiteX216" fmla="*/ 871538 w 2363788"/>
                  <a:gd name="connsiteY216" fmla="*/ 1746250 h 1797050"/>
                  <a:gd name="connsiteX217" fmla="*/ 855663 w 2363788"/>
                  <a:gd name="connsiteY217" fmla="*/ 1758950 h 1797050"/>
                  <a:gd name="connsiteX218" fmla="*/ 849313 w 2363788"/>
                  <a:gd name="connsiteY218" fmla="*/ 1771650 h 1797050"/>
                  <a:gd name="connsiteX219" fmla="*/ 830263 w 2363788"/>
                  <a:gd name="connsiteY219" fmla="*/ 1765300 h 1797050"/>
                  <a:gd name="connsiteX220" fmla="*/ 820738 w 2363788"/>
                  <a:gd name="connsiteY220" fmla="*/ 1752600 h 1797050"/>
                  <a:gd name="connsiteX221" fmla="*/ 792163 w 2363788"/>
                  <a:gd name="connsiteY221" fmla="*/ 1771650 h 1797050"/>
                  <a:gd name="connsiteX222" fmla="*/ 693738 w 2363788"/>
                  <a:gd name="connsiteY222" fmla="*/ 1701800 h 1797050"/>
                  <a:gd name="connsiteX223" fmla="*/ 652463 w 2363788"/>
                  <a:gd name="connsiteY223" fmla="*/ 1720850 h 1797050"/>
                  <a:gd name="connsiteX224" fmla="*/ 617538 w 2363788"/>
                  <a:gd name="connsiteY224" fmla="*/ 1685925 h 1797050"/>
                  <a:gd name="connsiteX225" fmla="*/ 582613 w 2363788"/>
                  <a:gd name="connsiteY225" fmla="*/ 1689100 h 1797050"/>
                  <a:gd name="connsiteX226" fmla="*/ 573088 w 2363788"/>
                  <a:gd name="connsiteY226" fmla="*/ 1609725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7363 w 2363788"/>
                  <a:gd name="connsiteY2" fmla="*/ 1584325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41488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6088 w 2363788"/>
                  <a:gd name="connsiteY181" fmla="*/ 1704975 h 1797050"/>
                  <a:gd name="connsiteX182" fmla="*/ 1741488 w 2363788"/>
                  <a:gd name="connsiteY182" fmla="*/ 1679575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038 w 2363788"/>
                  <a:gd name="connsiteY185" fmla="*/ 1679575 h 1797050"/>
                  <a:gd name="connsiteX186" fmla="*/ 1665288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1788 w 2363788"/>
                  <a:gd name="connsiteY188" fmla="*/ 1670050 h 1797050"/>
                  <a:gd name="connsiteX189" fmla="*/ 1598613 w 2363788"/>
                  <a:gd name="connsiteY189" fmla="*/ 1635125 h 1797050"/>
                  <a:gd name="connsiteX190" fmla="*/ 1570038 w 2363788"/>
                  <a:gd name="connsiteY190" fmla="*/ 1619250 h 1797050"/>
                  <a:gd name="connsiteX191" fmla="*/ 1560513 w 2363788"/>
                  <a:gd name="connsiteY191" fmla="*/ 1584325 h 1797050"/>
                  <a:gd name="connsiteX192" fmla="*/ 1519238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20813 w 2363788"/>
                  <a:gd name="connsiteY195" fmla="*/ 1622425 h 1797050"/>
                  <a:gd name="connsiteX196" fmla="*/ 1395413 w 2363788"/>
                  <a:gd name="connsiteY196" fmla="*/ 1587500 h 1797050"/>
                  <a:gd name="connsiteX197" fmla="*/ 1370013 w 2363788"/>
                  <a:gd name="connsiteY197" fmla="*/ 1587500 h 1797050"/>
                  <a:gd name="connsiteX198" fmla="*/ 1271588 w 2363788"/>
                  <a:gd name="connsiteY198" fmla="*/ 1511300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23963 w 2363788"/>
                  <a:gd name="connsiteY201" fmla="*/ 1482725 h 1797050"/>
                  <a:gd name="connsiteX202" fmla="*/ 1189038 w 2363788"/>
                  <a:gd name="connsiteY202" fmla="*/ 1482725 h 1797050"/>
                  <a:gd name="connsiteX203" fmla="*/ 1141413 w 2363788"/>
                  <a:gd name="connsiteY203" fmla="*/ 1460500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6638 w 2363788"/>
                  <a:gd name="connsiteY207" fmla="*/ 1530350 h 1797050"/>
                  <a:gd name="connsiteX208" fmla="*/ 1008063 w 2363788"/>
                  <a:gd name="connsiteY208" fmla="*/ 1574800 h 1797050"/>
                  <a:gd name="connsiteX209" fmla="*/ 960438 w 2363788"/>
                  <a:gd name="connsiteY209" fmla="*/ 1571625 h 1797050"/>
                  <a:gd name="connsiteX210" fmla="*/ 954088 w 2363788"/>
                  <a:gd name="connsiteY210" fmla="*/ 1587500 h 1797050"/>
                  <a:gd name="connsiteX211" fmla="*/ 966788 w 2363788"/>
                  <a:gd name="connsiteY211" fmla="*/ 1670050 h 1797050"/>
                  <a:gd name="connsiteX212" fmla="*/ 941388 w 2363788"/>
                  <a:gd name="connsiteY212" fmla="*/ 1714500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49313 w 2363788"/>
                  <a:gd name="connsiteY217" fmla="*/ 1771650 h 1797050"/>
                  <a:gd name="connsiteX218" fmla="*/ 830263 w 2363788"/>
                  <a:gd name="connsiteY218" fmla="*/ 1765300 h 1797050"/>
                  <a:gd name="connsiteX219" fmla="*/ 820738 w 2363788"/>
                  <a:gd name="connsiteY219" fmla="*/ 1752600 h 1797050"/>
                  <a:gd name="connsiteX220" fmla="*/ 792163 w 2363788"/>
                  <a:gd name="connsiteY220" fmla="*/ 1771650 h 1797050"/>
                  <a:gd name="connsiteX221" fmla="*/ 693738 w 2363788"/>
                  <a:gd name="connsiteY221" fmla="*/ 1701800 h 1797050"/>
                  <a:gd name="connsiteX222" fmla="*/ 652463 w 2363788"/>
                  <a:gd name="connsiteY222" fmla="*/ 1720850 h 1797050"/>
                  <a:gd name="connsiteX223" fmla="*/ 617538 w 2363788"/>
                  <a:gd name="connsiteY223" fmla="*/ 1685925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9725 h 1797050"/>
                  <a:gd name="connsiteX226" fmla="*/ 525463 w 2363788"/>
                  <a:gd name="connsiteY226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5776 w 2363788"/>
                  <a:gd name="connsiteY2" fmla="*/ 1574006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41488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6088 w 2363788"/>
                  <a:gd name="connsiteY181" fmla="*/ 1704975 h 1797050"/>
                  <a:gd name="connsiteX182" fmla="*/ 1741488 w 2363788"/>
                  <a:gd name="connsiteY182" fmla="*/ 1679575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038 w 2363788"/>
                  <a:gd name="connsiteY185" fmla="*/ 1679575 h 1797050"/>
                  <a:gd name="connsiteX186" fmla="*/ 1665288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1788 w 2363788"/>
                  <a:gd name="connsiteY188" fmla="*/ 1670050 h 1797050"/>
                  <a:gd name="connsiteX189" fmla="*/ 1598613 w 2363788"/>
                  <a:gd name="connsiteY189" fmla="*/ 1635125 h 1797050"/>
                  <a:gd name="connsiteX190" fmla="*/ 1570038 w 2363788"/>
                  <a:gd name="connsiteY190" fmla="*/ 1619250 h 1797050"/>
                  <a:gd name="connsiteX191" fmla="*/ 1560513 w 2363788"/>
                  <a:gd name="connsiteY191" fmla="*/ 1584325 h 1797050"/>
                  <a:gd name="connsiteX192" fmla="*/ 1519238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20813 w 2363788"/>
                  <a:gd name="connsiteY195" fmla="*/ 1622425 h 1797050"/>
                  <a:gd name="connsiteX196" fmla="*/ 1395413 w 2363788"/>
                  <a:gd name="connsiteY196" fmla="*/ 1587500 h 1797050"/>
                  <a:gd name="connsiteX197" fmla="*/ 1370013 w 2363788"/>
                  <a:gd name="connsiteY197" fmla="*/ 1587500 h 1797050"/>
                  <a:gd name="connsiteX198" fmla="*/ 1271588 w 2363788"/>
                  <a:gd name="connsiteY198" fmla="*/ 1511300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23963 w 2363788"/>
                  <a:gd name="connsiteY201" fmla="*/ 1482725 h 1797050"/>
                  <a:gd name="connsiteX202" fmla="*/ 1189038 w 2363788"/>
                  <a:gd name="connsiteY202" fmla="*/ 1482725 h 1797050"/>
                  <a:gd name="connsiteX203" fmla="*/ 1141413 w 2363788"/>
                  <a:gd name="connsiteY203" fmla="*/ 1460500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6638 w 2363788"/>
                  <a:gd name="connsiteY207" fmla="*/ 1530350 h 1797050"/>
                  <a:gd name="connsiteX208" fmla="*/ 1008063 w 2363788"/>
                  <a:gd name="connsiteY208" fmla="*/ 1574800 h 1797050"/>
                  <a:gd name="connsiteX209" fmla="*/ 960438 w 2363788"/>
                  <a:gd name="connsiteY209" fmla="*/ 1571625 h 1797050"/>
                  <a:gd name="connsiteX210" fmla="*/ 954088 w 2363788"/>
                  <a:gd name="connsiteY210" fmla="*/ 1587500 h 1797050"/>
                  <a:gd name="connsiteX211" fmla="*/ 966788 w 2363788"/>
                  <a:gd name="connsiteY211" fmla="*/ 1670050 h 1797050"/>
                  <a:gd name="connsiteX212" fmla="*/ 941388 w 2363788"/>
                  <a:gd name="connsiteY212" fmla="*/ 1714500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49313 w 2363788"/>
                  <a:gd name="connsiteY217" fmla="*/ 1771650 h 1797050"/>
                  <a:gd name="connsiteX218" fmla="*/ 830263 w 2363788"/>
                  <a:gd name="connsiteY218" fmla="*/ 1765300 h 1797050"/>
                  <a:gd name="connsiteX219" fmla="*/ 820738 w 2363788"/>
                  <a:gd name="connsiteY219" fmla="*/ 1752600 h 1797050"/>
                  <a:gd name="connsiteX220" fmla="*/ 792163 w 2363788"/>
                  <a:gd name="connsiteY220" fmla="*/ 1771650 h 1797050"/>
                  <a:gd name="connsiteX221" fmla="*/ 693738 w 2363788"/>
                  <a:gd name="connsiteY221" fmla="*/ 1701800 h 1797050"/>
                  <a:gd name="connsiteX222" fmla="*/ 652463 w 2363788"/>
                  <a:gd name="connsiteY222" fmla="*/ 1720850 h 1797050"/>
                  <a:gd name="connsiteX223" fmla="*/ 617538 w 2363788"/>
                  <a:gd name="connsiteY223" fmla="*/ 1685925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9725 h 1797050"/>
                  <a:gd name="connsiteX226" fmla="*/ 525463 w 2363788"/>
                  <a:gd name="connsiteY226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41488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6088 w 2363788"/>
                  <a:gd name="connsiteY181" fmla="*/ 1704975 h 1797050"/>
                  <a:gd name="connsiteX182" fmla="*/ 1741488 w 2363788"/>
                  <a:gd name="connsiteY182" fmla="*/ 1679575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038 w 2363788"/>
                  <a:gd name="connsiteY185" fmla="*/ 1679575 h 1797050"/>
                  <a:gd name="connsiteX186" fmla="*/ 1665288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1788 w 2363788"/>
                  <a:gd name="connsiteY188" fmla="*/ 1670050 h 1797050"/>
                  <a:gd name="connsiteX189" fmla="*/ 1598613 w 2363788"/>
                  <a:gd name="connsiteY189" fmla="*/ 1635125 h 1797050"/>
                  <a:gd name="connsiteX190" fmla="*/ 1570038 w 2363788"/>
                  <a:gd name="connsiteY190" fmla="*/ 1619250 h 1797050"/>
                  <a:gd name="connsiteX191" fmla="*/ 1560513 w 2363788"/>
                  <a:gd name="connsiteY191" fmla="*/ 1584325 h 1797050"/>
                  <a:gd name="connsiteX192" fmla="*/ 1519238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20813 w 2363788"/>
                  <a:gd name="connsiteY195" fmla="*/ 1622425 h 1797050"/>
                  <a:gd name="connsiteX196" fmla="*/ 1395413 w 2363788"/>
                  <a:gd name="connsiteY196" fmla="*/ 1587500 h 1797050"/>
                  <a:gd name="connsiteX197" fmla="*/ 1370013 w 2363788"/>
                  <a:gd name="connsiteY197" fmla="*/ 1587500 h 1797050"/>
                  <a:gd name="connsiteX198" fmla="*/ 1271588 w 2363788"/>
                  <a:gd name="connsiteY198" fmla="*/ 1511300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23963 w 2363788"/>
                  <a:gd name="connsiteY201" fmla="*/ 1482725 h 1797050"/>
                  <a:gd name="connsiteX202" fmla="*/ 1189038 w 2363788"/>
                  <a:gd name="connsiteY202" fmla="*/ 1482725 h 1797050"/>
                  <a:gd name="connsiteX203" fmla="*/ 1141413 w 2363788"/>
                  <a:gd name="connsiteY203" fmla="*/ 1460500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6638 w 2363788"/>
                  <a:gd name="connsiteY207" fmla="*/ 1530350 h 1797050"/>
                  <a:gd name="connsiteX208" fmla="*/ 1008063 w 2363788"/>
                  <a:gd name="connsiteY208" fmla="*/ 1574800 h 1797050"/>
                  <a:gd name="connsiteX209" fmla="*/ 960438 w 2363788"/>
                  <a:gd name="connsiteY209" fmla="*/ 1571625 h 1797050"/>
                  <a:gd name="connsiteX210" fmla="*/ 954088 w 2363788"/>
                  <a:gd name="connsiteY210" fmla="*/ 1587500 h 1797050"/>
                  <a:gd name="connsiteX211" fmla="*/ 966788 w 2363788"/>
                  <a:gd name="connsiteY211" fmla="*/ 1670050 h 1797050"/>
                  <a:gd name="connsiteX212" fmla="*/ 941388 w 2363788"/>
                  <a:gd name="connsiteY212" fmla="*/ 1714500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49313 w 2363788"/>
                  <a:gd name="connsiteY217" fmla="*/ 1771650 h 1797050"/>
                  <a:gd name="connsiteX218" fmla="*/ 830263 w 2363788"/>
                  <a:gd name="connsiteY218" fmla="*/ 1765300 h 1797050"/>
                  <a:gd name="connsiteX219" fmla="*/ 820738 w 2363788"/>
                  <a:gd name="connsiteY219" fmla="*/ 1752600 h 1797050"/>
                  <a:gd name="connsiteX220" fmla="*/ 792163 w 2363788"/>
                  <a:gd name="connsiteY220" fmla="*/ 1771650 h 1797050"/>
                  <a:gd name="connsiteX221" fmla="*/ 693738 w 2363788"/>
                  <a:gd name="connsiteY221" fmla="*/ 1701800 h 1797050"/>
                  <a:gd name="connsiteX222" fmla="*/ 652463 w 2363788"/>
                  <a:gd name="connsiteY222" fmla="*/ 1720850 h 1797050"/>
                  <a:gd name="connsiteX223" fmla="*/ 617538 w 2363788"/>
                  <a:gd name="connsiteY223" fmla="*/ 1685925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9725 h 1797050"/>
                  <a:gd name="connsiteX226" fmla="*/ 525463 w 2363788"/>
                  <a:gd name="connsiteY226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41488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6088 w 2363788"/>
                  <a:gd name="connsiteY181" fmla="*/ 1704975 h 1797050"/>
                  <a:gd name="connsiteX182" fmla="*/ 1741488 w 2363788"/>
                  <a:gd name="connsiteY182" fmla="*/ 1679575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038 w 2363788"/>
                  <a:gd name="connsiteY185" fmla="*/ 1679575 h 1797050"/>
                  <a:gd name="connsiteX186" fmla="*/ 1665288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1788 w 2363788"/>
                  <a:gd name="connsiteY188" fmla="*/ 1670050 h 1797050"/>
                  <a:gd name="connsiteX189" fmla="*/ 1598613 w 2363788"/>
                  <a:gd name="connsiteY189" fmla="*/ 1635125 h 1797050"/>
                  <a:gd name="connsiteX190" fmla="*/ 1570038 w 2363788"/>
                  <a:gd name="connsiteY190" fmla="*/ 1619250 h 1797050"/>
                  <a:gd name="connsiteX191" fmla="*/ 1560513 w 2363788"/>
                  <a:gd name="connsiteY191" fmla="*/ 1584325 h 1797050"/>
                  <a:gd name="connsiteX192" fmla="*/ 1519238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20813 w 2363788"/>
                  <a:gd name="connsiteY195" fmla="*/ 1622425 h 1797050"/>
                  <a:gd name="connsiteX196" fmla="*/ 1395413 w 2363788"/>
                  <a:gd name="connsiteY196" fmla="*/ 1587500 h 1797050"/>
                  <a:gd name="connsiteX197" fmla="*/ 1370013 w 2363788"/>
                  <a:gd name="connsiteY197" fmla="*/ 1587500 h 1797050"/>
                  <a:gd name="connsiteX198" fmla="*/ 1271588 w 2363788"/>
                  <a:gd name="connsiteY198" fmla="*/ 1511300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23963 w 2363788"/>
                  <a:gd name="connsiteY201" fmla="*/ 1482725 h 1797050"/>
                  <a:gd name="connsiteX202" fmla="*/ 1189038 w 2363788"/>
                  <a:gd name="connsiteY202" fmla="*/ 1482725 h 1797050"/>
                  <a:gd name="connsiteX203" fmla="*/ 1141413 w 2363788"/>
                  <a:gd name="connsiteY203" fmla="*/ 1460500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6638 w 2363788"/>
                  <a:gd name="connsiteY207" fmla="*/ 1530350 h 1797050"/>
                  <a:gd name="connsiteX208" fmla="*/ 1008063 w 2363788"/>
                  <a:gd name="connsiteY208" fmla="*/ 1574800 h 1797050"/>
                  <a:gd name="connsiteX209" fmla="*/ 960438 w 2363788"/>
                  <a:gd name="connsiteY209" fmla="*/ 1571625 h 1797050"/>
                  <a:gd name="connsiteX210" fmla="*/ 954088 w 2363788"/>
                  <a:gd name="connsiteY210" fmla="*/ 1587500 h 1797050"/>
                  <a:gd name="connsiteX211" fmla="*/ 966788 w 2363788"/>
                  <a:gd name="connsiteY211" fmla="*/ 1670050 h 1797050"/>
                  <a:gd name="connsiteX212" fmla="*/ 941388 w 2363788"/>
                  <a:gd name="connsiteY212" fmla="*/ 1714500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49313 w 2363788"/>
                  <a:gd name="connsiteY217" fmla="*/ 1771650 h 1797050"/>
                  <a:gd name="connsiteX218" fmla="*/ 830263 w 2363788"/>
                  <a:gd name="connsiteY218" fmla="*/ 1765300 h 1797050"/>
                  <a:gd name="connsiteX219" fmla="*/ 820738 w 2363788"/>
                  <a:gd name="connsiteY219" fmla="*/ 1752600 h 1797050"/>
                  <a:gd name="connsiteX220" fmla="*/ 792163 w 2363788"/>
                  <a:gd name="connsiteY220" fmla="*/ 1771650 h 1797050"/>
                  <a:gd name="connsiteX221" fmla="*/ 693738 w 2363788"/>
                  <a:gd name="connsiteY221" fmla="*/ 1701800 h 1797050"/>
                  <a:gd name="connsiteX222" fmla="*/ 652463 w 2363788"/>
                  <a:gd name="connsiteY222" fmla="*/ 1720850 h 1797050"/>
                  <a:gd name="connsiteX223" fmla="*/ 617538 w 2363788"/>
                  <a:gd name="connsiteY223" fmla="*/ 1685925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9725 h 1797050"/>
                  <a:gd name="connsiteX226" fmla="*/ 525463 w 2363788"/>
                  <a:gd name="connsiteY226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41488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6088 w 2363788"/>
                  <a:gd name="connsiteY181" fmla="*/ 1704975 h 1797050"/>
                  <a:gd name="connsiteX182" fmla="*/ 1741488 w 2363788"/>
                  <a:gd name="connsiteY182" fmla="*/ 1679575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038 w 2363788"/>
                  <a:gd name="connsiteY185" fmla="*/ 1679575 h 1797050"/>
                  <a:gd name="connsiteX186" fmla="*/ 1665288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1788 w 2363788"/>
                  <a:gd name="connsiteY188" fmla="*/ 1670050 h 1797050"/>
                  <a:gd name="connsiteX189" fmla="*/ 1598613 w 2363788"/>
                  <a:gd name="connsiteY189" fmla="*/ 1635125 h 1797050"/>
                  <a:gd name="connsiteX190" fmla="*/ 1570038 w 2363788"/>
                  <a:gd name="connsiteY190" fmla="*/ 1619250 h 1797050"/>
                  <a:gd name="connsiteX191" fmla="*/ 1560513 w 2363788"/>
                  <a:gd name="connsiteY191" fmla="*/ 1584325 h 1797050"/>
                  <a:gd name="connsiteX192" fmla="*/ 1519238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20813 w 2363788"/>
                  <a:gd name="connsiteY195" fmla="*/ 1622425 h 1797050"/>
                  <a:gd name="connsiteX196" fmla="*/ 1395413 w 2363788"/>
                  <a:gd name="connsiteY196" fmla="*/ 1587500 h 1797050"/>
                  <a:gd name="connsiteX197" fmla="*/ 1370013 w 2363788"/>
                  <a:gd name="connsiteY197" fmla="*/ 1587500 h 1797050"/>
                  <a:gd name="connsiteX198" fmla="*/ 1271588 w 2363788"/>
                  <a:gd name="connsiteY198" fmla="*/ 1511300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23963 w 2363788"/>
                  <a:gd name="connsiteY201" fmla="*/ 1482725 h 1797050"/>
                  <a:gd name="connsiteX202" fmla="*/ 1189038 w 2363788"/>
                  <a:gd name="connsiteY202" fmla="*/ 1482725 h 1797050"/>
                  <a:gd name="connsiteX203" fmla="*/ 1141413 w 2363788"/>
                  <a:gd name="connsiteY203" fmla="*/ 1460500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6638 w 2363788"/>
                  <a:gd name="connsiteY207" fmla="*/ 1530350 h 1797050"/>
                  <a:gd name="connsiteX208" fmla="*/ 1008063 w 2363788"/>
                  <a:gd name="connsiteY208" fmla="*/ 1574800 h 1797050"/>
                  <a:gd name="connsiteX209" fmla="*/ 960438 w 2363788"/>
                  <a:gd name="connsiteY209" fmla="*/ 1571625 h 1797050"/>
                  <a:gd name="connsiteX210" fmla="*/ 954088 w 2363788"/>
                  <a:gd name="connsiteY210" fmla="*/ 1587500 h 1797050"/>
                  <a:gd name="connsiteX211" fmla="*/ 966788 w 2363788"/>
                  <a:gd name="connsiteY211" fmla="*/ 1670050 h 1797050"/>
                  <a:gd name="connsiteX212" fmla="*/ 941388 w 2363788"/>
                  <a:gd name="connsiteY212" fmla="*/ 1714500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49313 w 2363788"/>
                  <a:gd name="connsiteY217" fmla="*/ 1771650 h 1797050"/>
                  <a:gd name="connsiteX218" fmla="*/ 830263 w 2363788"/>
                  <a:gd name="connsiteY218" fmla="*/ 1765300 h 1797050"/>
                  <a:gd name="connsiteX219" fmla="*/ 820738 w 2363788"/>
                  <a:gd name="connsiteY219" fmla="*/ 1752600 h 1797050"/>
                  <a:gd name="connsiteX220" fmla="*/ 792163 w 2363788"/>
                  <a:gd name="connsiteY220" fmla="*/ 1771650 h 1797050"/>
                  <a:gd name="connsiteX221" fmla="*/ 693738 w 2363788"/>
                  <a:gd name="connsiteY221" fmla="*/ 1701800 h 1797050"/>
                  <a:gd name="connsiteX222" fmla="*/ 652463 w 2363788"/>
                  <a:gd name="connsiteY222" fmla="*/ 1720850 h 1797050"/>
                  <a:gd name="connsiteX223" fmla="*/ 617538 w 2363788"/>
                  <a:gd name="connsiteY223" fmla="*/ 1685925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9725 h 1797050"/>
                  <a:gd name="connsiteX226" fmla="*/ 525463 w 2363788"/>
                  <a:gd name="connsiteY226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41488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6088 w 2363788"/>
                  <a:gd name="connsiteY181" fmla="*/ 1704975 h 1797050"/>
                  <a:gd name="connsiteX182" fmla="*/ 1741488 w 2363788"/>
                  <a:gd name="connsiteY182" fmla="*/ 1679575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038 w 2363788"/>
                  <a:gd name="connsiteY185" fmla="*/ 1679575 h 1797050"/>
                  <a:gd name="connsiteX186" fmla="*/ 1665288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1788 w 2363788"/>
                  <a:gd name="connsiteY188" fmla="*/ 1670050 h 1797050"/>
                  <a:gd name="connsiteX189" fmla="*/ 1598613 w 2363788"/>
                  <a:gd name="connsiteY189" fmla="*/ 1635125 h 1797050"/>
                  <a:gd name="connsiteX190" fmla="*/ 1570038 w 2363788"/>
                  <a:gd name="connsiteY190" fmla="*/ 1619250 h 1797050"/>
                  <a:gd name="connsiteX191" fmla="*/ 1560513 w 2363788"/>
                  <a:gd name="connsiteY191" fmla="*/ 1584325 h 1797050"/>
                  <a:gd name="connsiteX192" fmla="*/ 1519238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20813 w 2363788"/>
                  <a:gd name="connsiteY195" fmla="*/ 1622425 h 1797050"/>
                  <a:gd name="connsiteX196" fmla="*/ 1395413 w 2363788"/>
                  <a:gd name="connsiteY196" fmla="*/ 1587500 h 1797050"/>
                  <a:gd name="connsiteX197" fmla="*/ 1370013 w 2363788"/>
                  <a:gd name="connsiteY197" fmla="*/ 1587500 h 1797050"/>
                  <a:gd name="connsiteX198" fmla="*/ 1271588 w 2363788"/>
                  <a:gd name="connsiteY198" fmla="*/ 1511300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23963 w 2363788"/>
                  <a:gd name="connsiteY201" fmla="*/ 1482725 h 1797050"/>
                  <a:gd name="connsiteX202" fmla="*/ 1189038 w 2363788"/>
                  <a:gd name="connsiteY202" fmla="*/ 1482725 h 1797050"/>
                  <a:gd name="connsiteX203" fmla="*/ 1141413 w 2363788"/>
                  <a:gd name="connsiteY203" fmla="*/ 1460500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6638 w 2363788"/>
                  <a:gd name="connsiteY207" fmla="*/ 1530350 h 1797050"/>
                  <a:gd name="connsiteX208" fmla="*/ 1008063 w 2363788"/>
                  <a:gd name="connsiteY208" fmla="*/ 1574800 h 1797050"/>
                  <a:gd name="connsiteX209" fmla="*/ 960438 w 2363788"/>
                  <a:gd name="connsiteY209" fmla="*/ 1571625 h 1797050"/>
                  <a:gd name="connsiteX210" fmla="*/ 954088 w 2363788"/>
                  <a:gd name="connsiteY210" fmla="*/ 1587500 h 1797050"/>
                  <a:gd name="connsiteX211" fmla="*/ 966788 w 2363788"/>
                  <a:gd name="connsiteY211" fmla="*/ 1670050 h 1797050"/>
                  <a:gd name="connsiteX212" fmla="*/ 941388 w 2363788"/>
                  <a:gd name="connsiteY212" fmla="*/ 1714500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49313 w 2363788"/>
                  <a:gd name="connsiteY217" fmla="*/ 1771650 h 1797050"/>
                  <a:gd name="connsiteX218" fmla="*/ 830263 w 2363788"/>
                  <a:gd name="connsiteY218" fmla="*/ 1765300 h 1797050"/>
                  <a:gd name="connsiteX219" fmla="*/ 820738 w 2363788"/>
                  <a:gd name="connsiteY219" fmla="*/ 1752600 h 1797050"/>
                  <a:gd name="connsiteX220" fmla="*/ 792163 w 2363788"/>
                  <a:gd name="connsiteY220" fmla="*/ 1771650 h 1797050"/>
                  <a:gd name="connsiteX221" fmla="*/ 693738 w 2363788"/>
                  <a:gd name="connsiteY221" fmla="*/ 1701800 h 1797050"/>
                  <a:gd name="connsiteX222" fmla="*/ 652463 w 2363788"/>
                  <a:gd name="connsiteY222" fmla="*/ 1720850 h 1797050"/>
                  <a:gd name="connsiteX223" fmla="*/ 617538 w 2363788"/>
                  <a:gd name="connsiteY223" fmla="*/ 1685925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9725 h 1797050"/>
                  <a:gd name="connsiteX226" fmla="*/ 547939 w 2363788"/>
                  <a:gd name="connsiteY226" fmla="*/ 1590893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41488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6088 w 2363788"/>
                  <a:gd name="connsiteY181" fmla="*/ 1704975 h 1797050"/>
                  <a:gd name="connsiteX182" fmla="*/ 1741488 w 2363788"/>
                  <a:gd name="connsiteY182" fmla="*/ 1679575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038 w 2363788"/>
                  <a:gd name="connsiteY185" fmla="*/ 1679575 h 1797050"/>
                  <a:gd name="connsiteX186" fmla="*/ 1665288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1788 w 2363788"/>
                  <a:gd name="connsiteY188" fmla="*/ 1670050 h 1797050"/>
                  <a:gd name="connsiteX189" fmla="*/ 1598613 w 2363788"/>
                  <a:gd name="connsiteY189" fmla="*/ 1635125 h 1797050"/>
                  <a:gd name="connsiteX190" fmla="*/ 1570038 w 2363788"/>
                  <a:gd name="connsiteY190" fmla="*/ 1619250 h 1797050"/>
                  <a:gd name="connsiteX191" fmla="*/ 1560513 w 2363788"/>
                  <a:gd name="connsiteY191" fmla="*/ 1584325 h 1797050"/>
                  <a:gd name="connsiteX192" fmla="*/ 1519238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20813 w 2363788"/>
                  <a:gd name="connsiteY195" fmla="*/ 1622425 h 1797050"/>
                  <a:gd name="connsiteX196" fmla="*/ 1395413 w 2363788"/>
                  <a:gd name="connsiteY196" fmla="*/ 1587500 h 1797050"/>
                  <a:gd name="connsiteX197" fmla="*/ 1370013 w 2363788"/>
                  <a:gd name="connsiteY197" fmla="*/ 1587500 h 1797050"/>
                  <a:gd name="connsiteX198" fmla="*/ 1271588 w 2363788"/>
                  <a:gd name="connsiteY198" fmla="*/ 1511300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23963 w 2363788"/>
                  <a:gd name="connsiteY201" fmla="*/ 1482725 h 1797050"/>
                  <a:gd name="connsiteX202" fmla="*/ 1189038 w 2363788"/>
                  <a:gd name="connsiteY202" fmla="*/ 1482725 h 1797050"/>
                  <a:gd name="connsiteX203" fmla="*/ 1141413 w 2363788"/>
                  <a:gd name="connsiteY203" fmla="*/ 1460500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6638 w 2363788"/>
                  <a:gd name="connsiteY207" fmla="*/ 1530350 h 1797050"/>
                  <a:gd name="connsiteX208" fmla="*/ 1008063 w 2363788"/>
                  <a:gd name="connsiteY208" fmla="*/ 1574800 h 1797050"/>
                  <a:gd name="connsiteX209" fmla="*/ 960438 w 2363788"/>
                  <a:gd name="connsiteY209" fmla="*/ 1571625 h 1797050"/>
                  <a:gd name="connsiteX210" fmla="*/ 954088 w 2363788"/>
                  <a:gd name="connsiteY210" fmla="*/ 1587500 h 1797050"/>
                  <a:gd name="connsiteX211" fmla="*/ 966788 w 2363788"/>
                  <a:gd name="connsiteY211" fmla="*/ 1670050 h 1797050"/>
                  <a:gd name="connsiteX212" fmla="*/ 941388 w 2363788"/>
                  <a:gd name="connsiteY212" fmla="*/ 1714500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49313 w 2363788"/>
                  <a:gd name="connsiteY217" fmla="*/ 1771650 h 1797050"/>
                  <a:gd name="connsiteX218" fmla="*/ 830263 w 2363788"/>
                  <a:gd name="connsiteY218" fmla="*/ 1765300 h 1797050"/>
                  <a:gd name="connsiteX219" fmla="*/ 820738 w 2363788"/>
                  <a:gd name="connsiteY219" fmla="*/ 1752600 h 1797050"/>
                  <a:gd name="connsiteX220" fmla="*/ 792163 w 2363788"/>
                  <a:gd name="connsiteY220" fmla="*/ 1771650 h 1797050"/>
                  <a:gd name="connsiteX221" fmla="*/ 693738 w 2363788"/>
                  <a:gd name="connsiteY221" fmla="*/ 1701800 h 1797050"/>
                  <a:gd name="connsiteX222" fmla="*/ 652463 w 2363788"/>
                  <a:gd name="connsiteY222" fmla="*/ 1720850 h 1797050"/>
                  <a:gd name="connsiteX223" fmla="*/ 617538 w 2363788"/>
                  <a:gd name="connsiteY223" fmla="*/ 1685925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9725 h 1797050"/>
                  <a:gd name="connsiteX226" fmla="*/ 537620 w 2363788"/>
                  <a:gd name="connsiteY226" fmla="*/ 1592480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41488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6088 w 2363788"/>
                  <a:gd name="connsiteY181" fmla="*/ 1704975 h 1797050"/>
                  <a:gd name="connsiteX182" fmla="*/ 1741488 w 2363788"/>
                  <a:gd name="connsiteY182" fmla="*/ 1679575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038 w 2363788"/>
                  <a:gd name="connsiteY185" fmla="*/ 1679575 h 1797050"/>
                  <a:gd name="connsiteX186" fmla="*/ 1665288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1788 w 2363788"/>
                  <a:gd name="connsiteY188" fmla="*/ 1670050 h 1797050"/>
                  <a:gd name="connsiteX189" fmla="*/ 1598613 w 2363788"/>
                  <a:gd name="connsiteY189" fmla="*/ 1635125 h 1797050"/>
                  <a:gd name="connsiteX190" fmla="*/ 1570038 w 2363788"/>
                  <a:gd name="connsiteY190" fmla="*/ 1619250 h 1797050"/>
                  <a:gd name="connsiteX191" fmla="*/ 1560513 w 2363788"/>
                  <a:gd name="connsiteY191" fmla="*/ 1584325 h 1797050"/>
                  <a:gd name="connsiteX192" fmla="*/ 1519238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20813 w 2363788"/>
                  <a:gd name="connsiteY195" fmla="*/ 1622425 h 1797050"/>
                  <a:gd name="connsiteX196" fmla="*/ 1395413 w 2363788"/>
                  <a:gd name="connsiteY196" fmla="*/ 1587500 h 1797050"/>
                  <a:gd name="connsiteX197" fmla="*/ 1370013 w 2363788"/>
                  <a:gd name="connsiteY197" fmla="*/ 1587500 h 1797050"/>
                  <a:gd name="connsiteX198" fmla="*/ 1271588 w 2363788"/>
                  <a:gd name="connsiteY198" fmla="*/ 1511300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23963 w 2363788"/>
                  <a:gd name="connsiteY201" fmla="*/ 1482725 h 1797050"/>
                  <a:gd name="connsiteX202" fmla="*/ 1189038 w 2363788"/>
                  <a:gd name="connsiteY202" fmla="*/ 1482725 h 1797050"/>
                  <a:gd name="connsiteX203" fmla="*/ 1141413 w 2363788"/>
                  <a:gd name="connsiteY203" fmla="*/ 1460500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6638 w 2363788"/>
                  <a:gd name="connsiteY207" fmla="*/ 1530350 h 1797050"/>
                  <a:gd name="connsiteX208" fmla="*/ 1008063 w 2363788"/>
                  <a:gd name="connsiteY208" fmla="*/ 1574800 h 1797050"/>
                  <a:gd name="connsiteX209" fmla="*/ 960438 w 2363788"/>
                  <a:gd name="connsiteY209" fmla="*/ 1571625 h 1797050"/>
                  <a:gd name="connsiteX210" fmla="*/ 954088 w 2363788"/>
                  <a:gd name="connsiteY210" fmla="*/ 1587500 h 1797050"/>
                  <a:gd name="connsiteX211" fmla="*/ 966788 w 2363788"/>
                  <a:gd name="connsiteY211" fmla="*/ 1670050 h 1797050"/>
                  <a:gd name="connsiteX212" fmla="*/ 941388 w 2363788"/>
                  <a:gd name="connsiteY212" fmla="*/ 1714500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49313 w 2363788"/>
                  <a:gd name="connsiteY217" fmla="*/ 1771650 h 1797050"/>
                  <a:gd name="connsiteX218" fmla="*/ 830263 w 2363788"/>
                  <a:gd name="connsiteY218" fmla="*/ 1765300 h 1797050"/>
                  <a:gd name="connsiteX219" fmla="*/ 820738 w 2363788"/>
                  <a:gd name="connsiteY219" fmla="*/ 1752600 h 1797050"/>
                  <a:gd name="connsiteX220" fmla="*/ 792163 w 2363788"/>
                  <a:gd name="connsiteY220" fmla="*/ 1771650 h 1797050"/>
                  <a:gd name="connsiteX221" fmla="*/ 693738 w 2363788"/>
                  <a:gd name="connsiteY221" fmla="*/ 1701800 h 1797050"/>
                  <a:gd name="connsiteX222" fmla="*/ 652463 w 2363788"/>
                  <a:gd name="connsiteY222" fmla="*/ 1720850 h 1797050"/>
                  <a:gd name="connsiteX223" fmla="*/ 617538 w 2363788"/>
                  <a:gd name="connsiteY223" fmla="*/ 1685925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9725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41488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6088 w 2363788"/>
                  <a:gd name="connsiteY181" fmla="*/ 1704975 h 1797050"/>
                  <a:gd name="connsiteX182" fmla="*/ 1741488 w 2363788"/>
                  <a:gd name="connsiteY182" fmla="*/ 1679575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038 w 2363788"/>
                  <a:gd name="connsiteY185" fmla="*/ 1679575 h 1797050"/>
                  <a:gd name="connsiteX186" fmla="*/ 1665288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1788 w 2363788"/>
                  <a:gd name="connsiteY188" fmla="*/ 1670050 h 1797050"/>
                  <a:gd name="connsiteX189" fmla="*/ 1598613 w 2363788"/>
                  <a:gd name="connsiteY189" fmla="*/ 1635125 h 1797050"/>
                  <a:gd name="connsiteX190" fmla="*/ 1570038 w 2363788"/>
                  <a:gd name="connsiteY190" fmla="*/ 1619250 h 1797050"/>
                  <a:gd name="connsiteX191" fmla="*/ 1560513 w 2363788"/>
                  <a:gd name="connsiteY191" fmla="*/ 1584325 h 1797050"/>
                  <a:gd name="connsiteX192" fmla="*/ 1519238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20813 w 2363788"/>
                  <a:gd name="connsiteY195" fmla="*/ 1622425 h 1797050"/>
                  <a:gd name="connsiteX196" fmla="*/ 1395413 w 2363788"/>
                  <a:gd name="connsiteY196" fmla="*/ 1587500 h 1797050"/>
                  <a:gd name="connsiteX197" fmla="*/ 1370013 w 2363788"/>
                  <a:gd name="connsiteY197" fmla="*/ 1587500 h 1797050"/>
                  <a:gd name="connsiteX198" fmla="*/ 1271588 w 2363788"/>
                  <a:gd name="connsiteY198" fmla="*/ 1511300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23963 w 2363788"/>
                  <a:gd name="connsiteY201" fmla="*/ 1482725 h 1797050"/>
                  <a:gd name="connsiteX202" fmla="*/ 1189038 w 2363788"/>
                  <a:gd name="connsiteY202" fmla="*/ 1482725 h 1797050"/>
                  <a:gd name="connsiteX203" fmla="*/ 1141413 w 2363788"/>
                  <a:gd name="connsiteY203" fmla="*/ 1460500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6638 w 2363788"/>
                  <a:gd name="connsiteY207" fmla="*/ 1530350 h 1797050"/>
                  <a:gd name="connsiteX208" fmla="*/ 1008063 w 2363788"/>
                  <a:gd name="connsiteY208" fmla="*/ 1574800 h 1797050"/>
                  <a:gd name="connsiteX209" fmla="*/ 960438 w 2363788"/>
                  <a:gd name="connsiteY209" fmla="*/ 1571625 h 1797050"/>
                  <a:gd name="connsiteX210" fmla="*/ 954088 w 2363788"/>
                  <a:gd name="connsiteY210" fmla="*/ 1587500 h 1797050"/>
                  <a:gd name="connsiteX211" fmla="*/ 966788 w 2363788"/>
                  <a:gd name="connsiteY211" fmla="*/ 1670050 h 1797050"/>
                  <a:gd name="connsiteX212" fmla="*/ 941388 w 2363788"/>
                  <a:gd name="connsiteY212" fmla="*/ 1714500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49313 w 2363788"/>
                  <a:gd name="connsiteY217" fmla="*/ 1771650 h 1797050"/>
                  <a:gd name="connsiteX218" fmla="*/ 830263 w 2363788"/>
                  <a:gd name="connsiteY218" fmla="*/ 1765300 h 1797050"/>
                  <a:gd name="connsiteX219" fmla="*/ 820738 w 2363788"/>
                  <a:gd name="connsiteY219" fmla="*/ 1752600 h 1797050"/>
                  <a:gd name="connsiteX220" fmla="*/ 792163 w 2363788"/>
                  <a:gd name="connsiteY220" fmla="*/ 1771650 h 1797050"/>
                  <a:gd name="connsiteX221" fmla="*/ 693738 w 2363788"/>
                  <a:gd name="connsiteY221" fmla="*/ 1701800 h 1797050"/>
                  <a:gd name="connsiteX222" fmla="*/ 652463 w 2363788"/>
                  <a:gd name="connsiteY222" fmla="*/ 1720850 h 1797050"/>
                  <a:gd name="connsiteX223" fmla="*/ 617538 w 2363788"/>
                  <a:gd name="connsiteY223" fmla="*/ 1685925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41488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6088 w 2363788"/>
                  <a:gd name="connsiteY181" fmla="*/ 1704975 h 1797050"/>
                  <a:gd name="connsiteX182" fmla="*/ 1741488 w 2363788"/>
                  <a:gd name="connsiteY182" fmla="*/ 1679575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038 w 2363788"/>
                  <a:gd name="connsiteY185" fmla="*/ 1679575 h 1797050"/>
                  <a:gd name="connsiteX186" fmla="*/ 1665288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1788 w 2363788"/>
                  <a:gd name="connsiteY188" fmla="*/ 1670050 h 1797050"/>
                  <a:gd name="connsiteX189" fmla="*/ 1598613 w 2363788"/>
                  <a:gd name="connsiteY189" fmla="*/ 1635125 h 1797050"/>
                  <a:gd name="connsiteX190" fmla="*/ 1570038 w 2363788"/>
                  <a:gd name="connsiteY190" fmla="*/ 1619250 h 1797050"/>
                  <a:gd name="connsiteX191" fmla="*/ 1560513 w 2363788"/>
                  <a:gd name="connsiteY191" fmla="*/ 1584325 h 1797050"/>
                  <a:gd name="connsiteX192" fmla="*/ 1519238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20813 w 2363788"/>
                  <a:gd name="connsiteY195" fmla="*/ 1622425 h 1797050"/>
                  <a:gd name="connsiteX196" fmla="*/ 1395413 w 2363788"/>
                  <a:gd name="connsiteY196" fmla="*/ 1587500 h 1797050"/>
                  <a:gd name="connsiteX197" fmla="*/ 1370013 w 2363788"/>
                  <a:gd name="connsiteY197" fmla="*/ 1587500 h 1797050"/>
                  <a:gd name="connsiteX198" fmla="*/ 1271588 w 2363788"/>
                  <a:gd name="connsiteY198" fmla="*/ 1511300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23963 w 2363788"/>
                  <a:gd name="connsiteY201" fmla="*/ 1482725 h 1797050"/>
                  <a:gd name="connsiteX202" fmla="*/ 1189038 w 2363788"/>
                  <a:gd name="connsiteY202" fmla="*/ 1482725 h 1797050"/>
                  <a:gd name="connsiteX203" fmla="*/ 1141413 w 2363788"/>
                  <a:gd name="connsiteY203" fmla="*/ 1460500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6638 w 2363788"/>
                  <a:gd name="connsiteY207" fmla="*/ 1530350 h 1797050"/>
                  <a:gd name="connsiteX208" fmla="*/ 1008063 w 2363788"/>
                  <a:gd name="connsiteY208" fmla="*/ 1574800 h 1797050"/>
                  <a:gd name="connsiteX209" fmla="*/ 960438 w 2363788"/>
                  <a:gd name="connsiteY209" fmla="*/ 1571625 h 1797050"/>
                  <a:gd name="connsiteX210" fmla="*/ 954088 w 2363788"/>
                  <a:gd name="connsiteY210" fmla="*/ 1587500 h 1797050"/>
                  <a:gd name="connsiteX211" fmla="*/ 966788 w 2363788"/>
                  <a:gd name="connsiteY211" fmla="*/ 1670050 h 1797050"/>
                  <a:gd name="connsiteX212" fmla="*/ 941388 w 2363788"/>
                  <a:gd name="connsiteY212" fmla="*/ 1714500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49313 w 2363788"/>
                  <a:gd name="connsiteY217" fmla="*/ 1771650 h 1797050"/>
                  <a:gd name="connsiteX218" fmla="*/ 830263 w 2363788"/>
                  <a:gd name="connsiteY218" fmla="*/ 1765300 h 1797050"/>
                  <a:gd name="connsiteX219" fmla="*/ 820738 w 2363788"/>
                  <a:gd name="connsiteY219" fmla="*/ 1752600 h 1797050"/>
                  <a:gd name="connsiteX220" fmla="*/ 792163 w 2363788"/>
                  <a:gd name="connsiteY220" fmla="*/ 1771650 h 1797050"/>
                  <a:gd name="connsiteX221" fmla="*/ 693738 w 2363788"/>
                  <a:gd name="connsiteY221" fmla="*/ 1701800 h 1797050"/>
                  <a:gd name="connsiteX222" fmla="*/ 652463 w 2363788"/>
                  <a:gd name="connsiteY222" fmla="*/ 1720850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41488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6088 w 2363788"/>
                  <a:gd name="connsiteY181" fmla="*/ 1704975 h 1797050"/>
                  <a:gd name="connsiteX182" fmla="*/ 1741488 w 2363788"/>
                  <a:gd name="connsiteY182" fmla="*/ 1679575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038 w 2363788"/>
                  <a:gd name="connsiteY185" fmla="*/ 1679575 h 1797050"/>
                  <a:gd name="connsiteX186" fmla="*/ 1665288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1788 w 2363788"/>
                  <a:gd name="connsiteY188" fmla="*/ 1670050 h 1797050"/>
                  <a:gd name="connsiteX189" fmla="*/ 1598613 w 2363788"/>
                  <a:gd name="connsiteY189" fmla="*/ 1635125 h 1797050"/>
                  <a:gd name="connsiteX190" fmla="*/ 1570038 w 2363788"/>
                  <a:gd name="connsiteY190" fmla="*/ 1619250 h 1797050"/>
                  <a:gd name="connsiteX191" fmla="*/ 1560513 w 2363788"/>
                  <a:gd name="connsiteY191" fmla="*/ 1584325 h 1797050"/>
                  <a:gd name="connsiteX192" fmla="*/ 1519238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20813 w 2363788"/>
                  <a:gd name="connsiteY195" fmla="*/ 1622425 h 1797050"/>
                  <a:gd name="connsiteX196" fmla="*/ 1395413 w 2363788"/>
                  <a:gd name="connsiteY196" fmla="*/ 1587500 h 1797050"/>
                  <a:gd name="connsiteX197" fmla="*/ 1370013 w 2363788"/>
                  <a:gd name="connsiteY197" fmla="*/ 1587500 h 1797050"/>
                  <a:gd name="connsiteX198" fmla="*/ 1271588 w 2363788"/>
                  <a:gd name="connsiteY198" fmla="*/ 1511300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23963 w 2363788"/>
                  <a:gd name="connsiteY201" fmla="*/ 1482725 h 1797050"/>
                  <a:gd name="connsiteX202" fmla="*/ 1189038 w 2363788"/>
                  <a:gd name="connsiteY202" fmla="*/ 1482725 h 1797050"/>
                  <a:gd name="connsiteX203" fmla="*/ 1141413 w 2363788"/>
                  <a:gd name="connsiteY203" fmla="*/ 1460500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6638 w 2363788"/>
                  <a:gd name="connsiteY207" fmla="*/ 1530350 h 1797050"/>
                  <a:gd name="connsiteX208" fmla="*/ 1008063 w 2363788"/>
                  <a:gd name="connsiteY208" fmla="*/ 1574800 h 1797050"/>
                  <a:gd name="connsiteX209" fmla="*/ 960438 w 2363788"/>
                  <a:gd name="connsiteY209" fmla="*/ 1571625 h 1797050"/>
                  <a:gd name="connsiteX210" fmla="*/ 954088 w 2363788"/>
                  <a:gd name="connsiteY210" fmla="*/ 1587500 h 1797050"/>
                  <a:gd name="connsiteX211" fmla="*/ 966788 w 2363788"/>
                  <a:gd name="connsiteY211" fmla="*/ 1670050 h 1797050"/>
                  <a:gd name="connsiteX212" fmla="*/ 941388 w 2363788"/>
                  <a:gd name="connsiteY212" fmla="*/ 1714500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49313 w 2363788"/>
                  <a:gd name="connsiteY217" fmla="*/ 1771650 h 1797050"/>
                  <a:gd name="connsiteX218" fmla="*/ 830263 w 2363788"/>
                  <a:gd name="connsiteY218" fmla="*/ 1765300 h 1797050"/>
                  <a:gd name="connsiteX219" fmla="*/ 820738 w 2363788"/>
                  <a:gd name="connsiteY219" fmla="*/ 1752600 h 1797050"/>
                  <a:gd name="connsiteX220" fmla="*/ 792163 w 2363788"/>
                  <a:gd name="connsiteY220" fmla="*/ 1771650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41488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6088 w 2363788"/>
                  <a:gd name="connsiteY181" fmla="*/ 1704975 h 1797050"/>
                  <a:gd name="connsiteX182" fmla="*/ 1741488 w 2363788"/>
                  <a:gd name="connsiteY182" fmla="*/ 1679575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038 w 2363788"/>
                  <a:gd name="connsiteY185" fmla="*/ 1679575 h 1797050"/>
                  <a:gd name="connsiteX186" fmla="*/ 1665288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1788 w 2363788"/>
                  <a:gd name="connsiteY188" fmla="*/ 1670050 h 1797050"/>
                  <a:gd name="connsiteX189" fmla="*/ 1598613 w 2363788"/>
                  <a:gd name="connsiteY189" fmla="*/ 1635125 h 1797050"/>
                  <a:gd name="connsiteX190" fmla="*/ 1570038 w 2363788"/>
                  <a:gd name="connsiteY190" fmla="*/ 1619250 h 1797050"/>
                  <a:gd name="connsiteX191" fmla="*/ 1560513 w 2363788"/>
                  <a:gd name="connsiteY191" fmla="*/ 1584325 h 1797050"/>
                  <a:gd name="connsiteX192" fmla="*/ 1519238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20813 w 2363788"/>
                  <a:gd name="connsiteY195" fmla="*/ 1622425 h 1797050"/>
                  <a:gd name="connsiteX196" fmla="*/ 1395413 w 2363788"/>
                  <a:gd name="connsiteY196" fmla="*/ 1587500 h 1797050"/>
                  <a:gd name="connsiteX197" fmla="*/ 1370013 w 2363788"/>
                  <a:gd name="connsiteY197" fmla="*/ 1587500 h 1797050"/>
                  <a:gd name="connsiteX198" fmla="*/ 1271588 w 2363788"/>
                  <a:gd name="connsiteY198" fmla="*/ 1511300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23963 w 2363788"/>
                  <a:gd name="connsiteY201" fmla="*/ 1482725 h 1797050"/>
                  <a:gd name="connsiteX202" fmla="*/ 1189038 w 2363788"/>
                  <a:gd name="connsiteY202" fmla="*/ 1482725 h 1797050"/>
                  <a:gd name="connsiteX203" fmla="*/ 1141413 w 2363788"/>
                  <a:gd name="connsiteY203" fmla="*/ 1460500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6638 w 2363788"/>
                  <a:gd name="connsiteY207" fmla="*/ 1530350 h 1797050"/>
                  <a:gd name="connsiteX208" fmla="*/ 1008063 w 2363788"/>
                  <a:gd name="connsiteY208" fmla="*/ 1574800 h 1797050"/>
                  <a:gd name="connsiteX209" fmla="*/ 960438 w 2363788"/>
                  <a:gd name="connsiteY209" fmla="*/ 1571625 h 1797050"/>
                  <a:gd name="connsiteX210" fmla="*/ 954088 w 2363788"/>
                  <a:gd name="connsiteY210" fmla="*/ 1587500 h 1797050"/>
                  <a:gd name="connsiteX211" fmla="*/ 966788 w 2363788"/>
                  <a:gd name="connsiteY211" fmla="*/ 1670050 h 1797050"/>
                  <a:gd name="connsiteX212" fmla="*/ 941388 w 2363788"/>
                  <a:gd name="connsiteY212" fmla="*/ 1714500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49313 w 2363788"/>
                  <a:gd name="connsiteY217" fmla="*/ 1771650 h 1797050"/>
                  <a:gd name="connsiteX218" fmla="*/ 830263 w 2363788"/>
                  <a:gd name="connsiteY218" fmla="*/ 1765300 h 1797050"/>
                  <a:gd name="connsiteX219" fmla="*/ 820738 w 2363788"/>
                  <a:gd name="connsiteY219" fmla="*/ 1752600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41488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6088 w 2363788"/>
                  <a:gd name="connsiteY181" fmla="*/ 1704975 h 1797050"/>
                  <a:gd name="connsiteX182" fmla="*/ 1741488 w 2363788"/>
                  <a:gd name="connsiteY182" fmla="*/ 1679575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038 w 2363788"/>
                  <a:gd name="connsiteY185" fmla="*/ 1679575 h 1797050"/>
                  <a:gd name="connsiteX186" fmla="*/ 1665288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1788 w 2363788"/>
                  <a:gd name="connsiteY188" fmla="*/ 1670050 h 1797050"/>
                  <a:gd name="connsiteX189" fmla="*/ 1598613 w 2363788"/>
                  <a:gd name="connsiteY189" fmla="*/ 1635125 h 1797050"/>
                  <a:gd name="connsiteX190" fmla="*/ 1570038 w 2363788"/>
                  <a:gd name="connsiteY190" fmla="*/ 1619250 h 1797050"/>
                  <a:gd name="connsiteX191" fmla="*/ 1560513 w 2363788"/>
                  <a:gd name="connsiteY191" fmla="*/ 1584325 h 1797050"/>
                  <a:gd name="connsiteX192" fmla="*/ 1519238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20813 w 2363788"/>
                  <a:gd name="connsiteY195" fmla="*/ 1622425 h 1797050"/>
                  <a:gd name="connsiteX196" fmla="*/ 1395413 w 2363788"/>
                  <a:gd name="connsiteY196" fmla="*/ 1587500 h 1797050"/>
                  <a:gd name="connsiteX197" fmla="*/ 1370013 w 2363788"/>
                  <a:gd name="connsiteY197" fmla="*/ 1587500 h 1797050"/>
                  <a:gd name="connsiteX198" fmla="*/ 1271588 w 2363788"/>
                  <a:gd name="connsiteY198" fmla="*/ 1511300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23963 w 2363788"/>
                  <a:gd name="connsiteY201" fmla="*/ 1482725 h 1797050"/>
                  <a:gd name="connsiteX202" fmla="*/ 1189038 w 2363788"/>
                  <a:gd name="connsiteY202" fmla="*/ 1482725 h 1797050"/>
                  <a:gd name="connsiteX203" fmla="*/ 1141413 w 2363788"/>
                  <a:gd name="connsiteY203" fmla="*/ 1460500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6638 w 2363788"/>
                  <a:gd name="connsiteY207" fmla="*/ 1530350 h 1797050"/>
                  <a:gd name="connsiteX208" fmla="*/ 1008063 w 2363788"/>
                  <a:gd name="connsiteY208" fmla="*/ 1574800 h 1797050"/>
                  <a:gd name="connsiteX209" fmla="*/ 960438 w 2363788"/>
                  <a:gd name="connsiteY209" fmla="*/ 1571625 h 1797050"/>
                  <a:gd name="connsiteX210" fmla="*/ 954088 w 2363788"/>
                  <a:gd name="connsiteY210" fmla="*/ 1587500 h 1797050"/>
                  <a:gd name="connsiteX211" fmla="*/ 966788 w 2363788"/>
                  <a:gd name="connsiteY211" fmla="*/ 1670050 h 1797050"/>
                  <a:gd name="connsiteX212" fmla="*/ 941388 w 2363788"/>
                  <a:gd name="connsiteY212" fmla="*/ 1714500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49313 w 2363788"/>
                  <a:gd name="connsiteY217" fmla="*/ 1771650 h 1797050"/>
                  <a:gd name="connsiteX218" fmla="*/ 830263 w 2363788"/>
                  <a:gd name="connsiteY218" fmla="*/ 1765300 h 1797050"/>
                  <a:gd name="connsiteX219" fmla="*/ 820738 w 2363788"/>
                  <a:gd name="connsiteY219" fmla="*/ 1752600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41488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6088 w 2363788"/>
                  <a:gd name="connsiteY181" fmla="*/ 1704975 h 1797050"/>
                  <a:gd name="connsiteX182" fmla="*/ 1741488 w 2363788"/>
                  <a:gd name="connsiteY182" fmla="*/ 1679575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038 w 2363788"/>
                  <a:gd name="connsiteY185" fmla="*/ 1679575 h 1797050"/>
                  <a:gd name="connsiteX186" fmla="*/ 1665288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1788 w 2363788"/>
                  <a:gd name="connsiteY188" fmla="*/ 1670050 h 1797050"/>
                  <a:gd name="connsiteX189" fmla="*/ 1598613 w 2363788"/>
                  <a:gd name="connsiteY189" fmla="*/ 1635125 h 1797050"/>
                  <a:gd name="connsiteX190" fmla="*/ 1570038 w 2363788"/>
                  <a:gd name="connsiteY190" fmla="*/ 1619250 h 1797050"/>
                  <a:gd name="connsiteX191" fmla="*/ 1560513 w 2363788"/>
                  <a:gd name="connsiteY191" fmla="*/ 1584325 h 1797050"/>
                  <a:gd name="connsiteX192" fmla="*/ 1519238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20813 w 2363788"/>
                  <a:gd name="connsiteY195" fmla="*/ 1622425 h 1797050"/>
                  <a:gd name="connsiteX196" fmla="*/ 1395413 w 2363788"/>
                  <a:gd name="connsiteY196" fmla="*/ 1587500 h 1797050"/>
                  <a:gd name="connsiteX197" fmla="*/ 1370013 w 2363788"/>
                  <a:gd name="connsiteY197" fmla="*/ 1587500 h 1797050"/>
                  <a:gd name="connsiteX198" fmla="*/ 1271588 w 2363788"/>
                  <a:gd name="connsiteY198" fmla="*/ 1511300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23963 w 2363788"/>
                  <a:gd name="connsiteY201" fmla="*/ 1482725 h 1797050"/>
                  <a:gd name="connsiteX202" fmla="*/ 1189038 w 2363788"/>
                  <a:gd name="connsiteY202" fmla="*/ 1482725 h 1797050"/>
                  <a:gd name="connsiteX203" fmla="*/ 1141413 w 2363788"/>
                  <a:gd name="connsiteY203" fmla="*/ 1460500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6638 w 2363788"/>
                  <a:gd name="connsiteY207" fmla="*/ 1530350 h 1797050"/>
                  <a:gd name="connsiteX208" fmla="*/ 1008063 w 2363788"/>
                  <a:gd name="connsiteY208" fmla="*/ 1574800 h 1797050"/>
                  <a:gd name="connsiteX209" fmla="*/ 960438 w 2363788"/>
                  <a:gd name="connsiteY209" fmla="*/ 1571625 h 1797050"/>
                  <a:gd name="connsiteX210" fmla="*/ 954088 w 2363788"/>
                  <a:gd name="connsiteY210" fmla="*/ 1587500 h 1797050"/>
                  <a:gd name="connsiteX211" fmla="*/ 966788 w 2363788"/>
                  <a:gd name="connsiteY211" fmla="*/ 1670050 h 1797050"/>
                  <a:gd name="connsiteX212" fmla="*/ 941388 w 2363788"/>
                  <a:gd name="connsiteY212" fmla="*/ 1714500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49313 w 2363788"/>
                  <a:gd name="connsiteY217" fmla="*/ 1771650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41488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6088 w 2363788"/>
                  <a:gd name="connsiteY181" fmla="*/ 1704975 h 1797050"/>
                  <a:gd name="connsiteX182" fmla="*/ 1741488 w 2363788"/>
                  <a:gd name="connsiteY182" fmla="*/ 1679575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038 w 2363788"/>
                  <a:gd name="connsiteY185" fmla="*/ 1679575 h 1797050"/>
                  <a:gd name="connsiteX186" fmla="*/ 1665288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1788 w 2363788"/>
                  <a:gd name="connsiteY188" fmla="*/ 1670050 h 1797050"/>
                  <a:gd name="connsiteX189" fmla="*/ 1598613 w 2363788"/>
                  <a:gd name="connsiteY189" fmla="*/ 1635125 h 1797050"/>
                  <a:gd name="connsiteX190" fmla="*/ 1570038 w 2363788"/>
                  <a:gd name="connsiteY190" fmla="*/ 1619250 h 1797050"/>
                  <a:gd name="connsiteX191" fmla="*/ 1560513 w 2363788"/>
                  <a:gd name="connsiteY191" fmla="*/ 1584325 h 1797050"/>
                  <a:gd name="connsiteX192" fmla="*/ 1519238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20813 w 2363788"/>
                  <a:gd name="connsiteY195" fmla="*/ 1622425 h 1797050"/>
                  <a:gd name="connsiteX196" fmla="*/ 1395413 w 2363788"/>
                  <a:gd name="connsiteY196" fmla="*/ 1587500 h 1797050"/>
                  <a:gd name="connsiteX197" fmla="*/ 1370013 w 2363788"/>
                  <a:gd name="connsiteY197" fmla="*/ 1587500 h 1797050"/>
                  <a:gd name="connsiteX198" fmla="*/ 1271588 w 2363788"/>
                  <a:gd name="connsiteY198" fmla="*/ 1511300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23963 w 2363788"/>
                  <a:gd name="connsiteY201" fmla="*/ 1482725 h 1797050"/>
                  <a:gd name="connsiteX202" fmla="*/ 1189038 w 2363788"/>
                  <a:gd name="connsiteY202" fmla="*/ 1482725 h 1797050"/>
                  <a:gd name="connsiteX203" fmla="*/ 1141413 w 2363788"/>
                  <a:gd name="connsiteY203" fmla="*/ 1460500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6638 w 2363788"/>
                  <a:gd name="connsiteY207" fmla="*/ 1530350 h 1797050"/>
                  <a:gd name="connsiteX208" fmla="*/ 1008063 w 2363788"/>
                  <a:gd name="connsiteY208" fmla="*/ 1574800 h 1797050"/>
                  <a:gd name="connsiteX209" fmla="*/ 960438 w 2363788"/>
                  <a:gd name="connsiteY209" fmla="*/ 1571625 h 1797050"/>
                  <a:gd name="connsiteX210" fmla="*/ 954088 w 2363788"/>
                  <a:gd name="connsiteY210" fmla="*/ 1587500 h 1797050"/>
                  <a:gd name="connsiteX211" fmla="*/ 966788 w 2363788"/>
                  <a:gd name="connsiteY211" fmla="*/ 1670050 h 1797050"/>
                  <a:gd name="connsiteX212" fmla="*/ 941388 w 2363788"/>
                  <a:gd name="connsiteY212" fmla="*/ 1714500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41488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6088 w 2363788"/>
                  <a:gd name="connsiteY181" fmla="*/ 1704975 h 1797050"/>
                  <a:gd name="connsiteX182" fmla="*/ 1741488 w 2363788"/>
                  <a:gd name="connsiteY182" fmla="*/ 1679575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038 w 2363788"/>
                  <a:gd name="connsiteY185" fmla="*/ 1679575 h 1797050"/>
                  <a:gd name="connsiteX186" fmla="*/ 1665288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1788 w 2363788"/>
                  <a:gd name="connsiteY188" fmla="*/ 1670050 h 1797050"/>
                  <a:gd name="connsiteX189" fmla="*/ 1598613 w 2363788"/>
                  <a:gd name="connsiteY189" fmla="*/ 1635125 h 1797050"/>
                  <a:gd name="connsiteX190" fmla="*/ 1570038 w 2363788"/>
                  <a:gd name="connsiteY190" fmla="*/ 1619250 h 1797050"/>
                  <a:gd name="connsiteX191" fmla="*/ 1560513 w 2363788"/>
                  <a:gd name="connsiteY191" fmla="*/ 1584325 h 1797050"/>
                  <a:gd name="connsiteX192" fmla="*/ 1519238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20813 w 2363788"/>
                  <a:gd name="connsiteY195" fmla="*/ 1622425 h 1797050"/>
                  <a:gd name="connsiteX196" fmla="*/ 1395413 w 2363788"/>
                  <a:gd name="connsiteY196" fmla="*/ 1587500 h 1797050"/>
                  <a:gd name="connsiteX197" fmla="*/ 1370013 w 2363788"/>
                  <a:gd name="connsiteY197" fmla="*/ 1587500 h 1797050"/>
                  <a:gd name="connsiteX198" fmla="*/ 1271588 w 2363788"/>
                  <a:gd name="connsiteY198" fmla="*/ 1511300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23963 w 2363788"/>
                  <a:gd name="connsiteY201" fmla="*/ 1482725 h 1797050"/>
                  <a:gd name="connsiteX202" fmla="*/ 1189038 w 2363788"/>
                  <a:gd name="connsiteY202" fmla="*/ 1482725 h 1797050"/>
                  <a:gd name="connsiteX203" fmla="*/ 1141413 w 2363788"/>
                  <a:gd name="connsiteY203" fmla="*/ 1460500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6638 w 2363788"/>
                  <a:gd name="connsiteY207" fmla="*/ 1530350 h 1797050"/>
                  <a:gd name="connsiteX208" fmla="*/ 1008063 w 2363788"/>
                  <a:gd name="connsiteY208" fmla="*/ 1574800 h 1797050"/>
                  <a:gd name="connsiteX209" fmla="*/ 960438 w 2363788"/>
                  <a:gd name="connsiteY209" fmla="*/ 1571625 h 1797050"/>
                  <a:gd name="connsiteX210" fmla="*/ 954088 w 2363788"/>
                  <a:gd name="connsiteY210" fmla="*/ 1587500 h 1797050"/>
                  <a:gd name="connsiteX211" fmla="*/ 966788 w 2363788"/>
                  <a:gd name="connsiteY211" fmla="*/ 1670050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41488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6088 w 2363788"/>
                  <a:gd name="connsiteY181" fmla="*/ 1704975 h 1797050"/>
                  <a:gd name="connsiteX182" fmla="*/ 1741488 w 2363788"/>
                  <a:gd name="connsiteY182" fmla="*/ 1679575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038 w 2363788"/>
                  <a:gd name="connsiteY185" fmla="*/ 1679575 h 1797050"/>
                  <a:gd name="connsiteX186" fmla="*/ 1665288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1788 w 2363788"/>
                  <a:gd name="connsiteY188" fmla="*/ 1670050 h 1797050"/>
                  <a:gd name="connsiteX189" fmla="*/ 1598613 w 2363788"/>
                  <a:gd name="connsiteY189" fmla="*/ 1635125 h 1797050"/>
                  <a:gd name="connsiteX190" fmla="*/ 1570038 w 2363788"/>
                  <a:gd name="connsiteY190" fmla="*/ 1619250 h 1797050"/>
                  <a:gd name="connsiteX191" fmla="*/ 1560513 w 2363788"/>
                  <a:gd name="connsiteY191" fmla="*/ 1584325 h 1797050"/>
                  <a:gd name="connsiteX192" fmla="*/ 1519238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20813 w 2363788"/>
                  <a:gd name="connsiteY195" fmla="*/ 1622425 h 1797050"/>
                  <a:gd name="connsiteX196" fmla="*/ 1395413 w 2363788"/>
                  <a:gd name="connsiteY196" fmla="*/ 1587500 h 1797050"/>
                  <a:gd name="connsiteX197" fmla="*/ 1370013 w 2363788"/>
                  <a:gd name="connsiteY197" fmla="*/ 1587500 h 1797050"/>
                  <a:gd name="connsiteX198" fmla="*/ 1271588 w 2363788"/>
                  <a:gd name="connsiteY198" fmla="*/ 1511300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23963 w 2363788"/>
                  <a:gd name="connsiteY201" fmla="*/ 1482725 h 1797050"/>
                  <a:gd name="connsiteX202" fmla="*/ 1189038 w 2363788"/>
                  <a:gd name="connsiteY202" fmla="*/ 1482725 h 1797050"/>
                  <a:gd name="connsiteX203" fmla="*/ 1141413 w 2363788"/>
                  <a:gd name="connsiteY203" fmla="*/ 1460500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6638 w 2363788"/>
                  <a:gd name="connsiteY207" fmla="*/ 1530350 h 1797050"/>
                  <a:gd name="connsiteX208" fmla="*/ 1008063 w 2363788"/>
                  <a:gd name="connsiteY208" fmla="*/ 1574800 h 1797050"/>
                  <a:gd name="connsiteX209" fmla="*/ 960438 w 2363788"/>
                  <a:gd name="connsiteY209" fmla="*/ 1571625 h 1797050"/>
                  <a:gd name="connsiteX210" fmla="*/ 954088 w 2363788"/>
                  <a:gd name="connsiteY210" fmla="*/ 1587500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41488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6088 w 2363788"/>
                  <a:gd name="connsiteY181" fmla="*/ 1704975 h 1797050"/>
                  <a:gd name="connsiteX182" fmla="*/ 1741488 w 2363788"/>
                  <a:gd name="connsiteY182" fmla="*/ 1679575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038 w 2363788"/>
                  <a:gd name="connsiteY185" fmla="*/ 1679575 h 1797050"/>
                  <a:gd name="connsiteX186" fmla="*/ 1665288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1788 w 2363788"/>
                  <a:gd name="connsiteY188" fmla="*/ 1670050 h 1797050"/>
                  <a:gd name="connsiteX189" fmla="*/ 1598613 w 2363788"/>
                  <a:gd name="connsiteY189" fmla="*/ 1635125 h 1797050"/>
                  <a:gd name="connsiteX190" fmla="*/ 1570038 w 2363788"/>
                  <a:gd name="connsiteY190" fmla="*/ 1619250 h 1797050"/>
                  <a:gd name="connsiteX191" fmla="*/ 1560513 w 2363788"/>
                  <a:gd name="connsiteY191" fmla="*/ 1584325 h 1797050"/>
                  <a:gd name="connsiteX192" fmla="*/ 1519238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20813 w 2363788"/>
                  <a:gd name="connsiteY195" fmla="*/ 1622425 h 1797050"/>
                  <a:gd name="connsiteX196" fmla="*/ 1395413 w 2363788"/>
                  <a:gd name="connsiteY196" fmla="*/ 1587500 h 1797050"/>
                  <a:gd name="connsiteX197" fmla="*/ 1370013 w 2363788"/>
                  <a:gd name="connsiteY197" fmla="*/ 1587500 h 1797050"/>
                  <a:gd name="connsiteX198" fmla="*/ 1271588 w 2363788"/>
                  <a:gd name="connsiteY198" fmla="*/ 1511300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23963 w 2363788"/>
                  <a:gd name="connsiteY201" fmla="*/ 1482725 h 1797050"/>
                  <a:gd name="connsiteX202" fmla="*/ 1189038 w 2363788"/>
                  <a:gd name="connsiteY202" fmla="*/ 1482725 h 1797050"/>
                  <a:gd name="connsiteX203" fmla="*/ 1141413 w 2363788"/>
                  <a:gd name="connsiteY203" fmla="*/ 1460500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6638 w 2363788"/>
                  <a:gd name="connsiteY207" fmla="*/ 1530350 h 1797050"/>
                  <a:gd name="connsiteX208" fmla="*/ 1008063 w 2363788"/>
                  <a:gd name="connsiteY208" fmla="*/ 1574800 h 1797050"/>
                  <a:gd name="connsiteX209" fmla="*/ 960438 w 2363788"/>
                  <a:gd name="connsiteY209" fmla="*/ 1571625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41488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6088 w 2363788"/>
                  <a:gd name="connsiteY181" fmla="*/ 1704975 h 1797050"/>
                  <a:gd name="connsiteX182" fmla="*/ 1741488 w 2363788"/>
                  <a:gd name="connsiteY182" fmla="*/ 1679575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038 w 2363788"/>
                  <a:gd name="connsiteY185" fmla="*/ 1679575 h 1797050"/>
                  <a:gd name="connsiteX186" fmla="*/ 1665288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1788 w 2363788"/>
                  <a:gd name="connsiteY188" fmla="*/ 1670050 h 1797050"/>
                  <a:gd name="connsiteX189" fmla="*/ 1598613 w 2363788"/>
                  <a:gd name="connsiteY189" fmla="*/ 1635125 h 1797050"/>
                  <a:gd name="connsiteX190" fmla="*/ 1570038 w 2363788"/>
                  <a:gd name="connsiteY190" fmla="*/ 1619250 h 1797050"/>
                  <a:gd name="connsiteX191" fmla="*/ 1560513 w 2363788"/>
                  <a:gd name="connsiteY191" fmla="*/ 1584325 h 1797050"/>
                  <a:gd name="connsiteX192" fmla="*/ 1519238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20813 w 2363788"/>
                  <a:gd name="connsiteY195" fmla="*/ 1622425 h 1797050"/>
                  <a:gd name="connsiteX196" fmla="*/ 1395413 w 2363788"/>
                  <a:gd name="connsiteY196" fmla="*/ 1587500 h 1797050"/>
                  <a:gd name="connsiteX197" fmla="*/ 1370013 w 2363788"/>
                  <a:gd name="connsiteY197" fmla="*/ 1587500 h 1797050"/>
                  <a:gd name="connsiteX198" fmla="*/ 1271588 w 2363788"/>
                  <a:gd name="connsiteY198" fmla="*/ 1511300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23963 w 2363788"/>
                  <a:gd name="connsiteY201" fmla="*/ 1482725 h 1797050"/>
                  <a:gd name="connsiteX202" fmla="*/ 1189038 w 2363788"/>
                  <a:gd name="connsiteY202" fmla="*/ 1482725 h 1797050"/>
                  <a:gd name="connsiteX203" fmla="*/ 1141413 w 2363788"/>
                  <a:gd name="connsiteY203" fmla="*/ 1460500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6638 w 2363788"/>
                  <a:gd name="connsiteY207" fmla="*/ 1530350 h 1797050"/>
                  <a:gd name="connsiteX208" fmla="*/ 1008063 w 2363788"/>
                  <a:gd name="connsiteY208" fmla="*/ 1574800 h 1797050"/>
                  <a:gd name="connsiteX209" fmla="*/ 958057 w 2363788"/>
                  <a:gd name="connsiteY209" fmla="*/ 1571625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41488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6088 w 2363788"/>
                  <a:gd name="connsiteY181" fmla="*/ 1704975 h 1797050"/>
                  <a:gd name="connsiteX182" fmla="*/ 1741488 w 2363788"/>
                  <a:gd name="connsiteY182" fmla="*/ 1679575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038 w 2363788"/>
                  <a:gd name="connsiteY185" fmla="*/ 1679575 h 1797050"/>
                  <a:gd name="connsiteX186" fmla="*/ 1665288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1788 w 2363788"/>
                  <a:gd name="connsiteY188" fmla="*/ 1670050 h 1797050"/>
                  <a:gd name="connsiteX189" fmla="*/ 1598613 w 2363788"/>
                  <a:gd name="connsiteY189" fmla="*/ 1635125 h 1797050"/>
                  <a:gd name="connsiteX190" fmla="*/ 1570038 w 2363788"/>
                  <a:gd name="connsiteY190" fmla="*/ 1619250 h 1797050"/>
                  <a:gd name="connsiteX191" fmla="*/ 1560513 w 2363788"/>
                  <a:gd name="connsiteY191" fmla="*/ 1584325 h 1797050"/>
                  <a:gd name="connsiteX192" fmla="*/ 1519238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20813 w 2363788"/>
                  <a:gd name="connsiteY195" fmla="*/ 1622425 h 1797050"/>
                  <a:gd name="connsiteX196" fmla="*/ 1395413 w 2363788"/>
                  <a:gd name="connsiteY196" fmla="*/ 1587500 h 1797050"/>
                  <a:gd name="connsiteX197" fmla="*/ 1370013 w 2363788"/>
                  <a:gd name="connsiteY197" fmla="*/ 1587500 h 1797050"/>
                  <a:gd name="connsiteX198" fmla="*/ 1271588 w 2363788"/>
                  <a:gd name="connsiteY198" fmla="*/ 1511300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23963 w 2363788"/>
                  <a:gd name="connsiteY201" fmla="*/ 1482725 h 1797050"/>
                  <a:gd name="connsiteX202" fmla="*/ 1189038 w 2363788"/>
                  <a:gd name="connsiteY202" fmla="*/ 1482725 h 1797050"/>
                  <a:gd name="connsiteX203" fmla="*/ 1141413 w 2363788"/>
                  <a:gd name="connsiteY203" fmla="*/ 1460500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6638 w 2363788"/>
                  <a:gd name="connsiteY207" fmla="*/ 1530350 h 1797050"/>
                  <a:gd name="connsiteX208" fmla="*/ 1008063 w 2363788"/>
                  <a:gd name="connsiteY208" fmla="*/ 1574800 h 1797050"/>
                  <a:gd name="connsiteX209" fmla="*/ 958057 w 2363788"/>
                  <a:gd name="connsiteY209" fmla="*/ 1569244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41488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6088 w 2363788"/>
                  <a:gd name="connsiteY181" fmla="*/ 1704975 h 1797050"/>
                  <a:gd name="connsiteX182" fmla="*/ 1741488 w 2363788"/>
                  <a:gd name="connsiteY182" fmla="*/ 1679575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038 w 2363788"/>
                  <a:gd name="connsiteY185" fmla="*/ 1679575 h 1797050"/>
                  <a:gd name="connsiteX186" fmla="*/ 1665288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1788 w 2363788"/>
                  <a:gd name="connsiteY188" fmla="*/ 1670050 h 1797050"/>
                  <a:gd name="connsiteX189" fmla="*/ 1598613 w 2363788"/>
                  <a:gd name="connsiteY189" fmla="*/ 1635125 h 1797050"/>
                  <a:gd name="connsiteX190" fmla="*/ 1570038 w 2363788"/>
                  <a:gd name="connsiteY190" fmla="*/ 1619250 h 1797050"/>
                  <a:gd name="connsiteX191" fmla="*/ 1560513 w 2363788"/>
                  <a:gd name="connsiteY191" fmla="*/ 1584325 h 1797050"/>
                  <a:gd name="connsiteX192" fmla="*/ 1519238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20813 w 2363788"/>
                  <a:gd name="connsiteY195" fmla="*/ 1622425 h 1797050"/>
                  <a:gd name="connsiteX196" fmla="*/ 1395413 w 2363788"/>
                  <a:gd name="connsiteY196" fmla="*/ 1587500 h 1797050"/>
                  <a:gd name="connsiteX197" fmla="*/ 1370013 w 2363788"/>
                  <a:gd name="connsiteY197" fmla="*/ 1587500 h 1797050"/>
                  <a:gd name="connsiteX198" fmla="*/ 1271588 w 2363788"/>
                  <a:gd name="connsiteY198" fmla="*/ 1511300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23963 w 2363788"/>
                  <a:gd name="connsiteY201" fmla="*/ 1482725 h 1797050"/>
                  <a:gd name="connsiteX202" fmla="*/ 1189038 w 2363788"/>
                  <a:gd name="connsiteY202" fmla="*/ 1482725 h 1797050"/>
                  <a:gd name="connsiteX203" fmla="*/ 1141413 w 2363788"/>
                  <a:gd name="connsiteY203" fmla="*/ 1460500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6638 w 2363788"/>
                  <a:gd name="connsiteY207" fmla="*/ 1530350 h 1797050"/>
                  <a:gd name="connsiteX208" fmla="*/ 1007269 w 2363788"/>
                  <a:gd name="connsiteY208" fmla="*/ 1574800 h 1797050"/>
                  <a:gd name="connsiteX209" fmla="*/ 958057 w 2363788"/>
                  <a:gd name="connsiteY209" fmla="*/ 1569244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41488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6088 w 2363788"/>
                  <a:gd name="connsiteY181" fmla="*/ 1704975 h 1797050"/>
                  <a:gd name="connsiteX182" fmla="*/ 1741488 w 2363788"/>
                  <a:gd name="connsiteY182" fmla="*/ 1679575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038 w 2363788"/>
                  <a:gd name="connsiteY185" fmla="*/ 1679575 h 1797050"/>
                  <a:gd name="connsiteX186" fmla="*/ 1665288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1788 w 2363788"/>
                  <a:gd name="connsiteY188" fmla="*/ 1670050 h 1797050"/>
                  <a:gd name="connsiteX189" fmla="*/ 1598613 w 2363788"/>
                  <a:gd name="connsiteY189" fmla="*/ 1635125 h 1797050"/>
                  <a:gd name="connsiteX190" fmla="*/ 1570038 w 2363788"/>
                  <a:gd name="connsiteY190" fmla="*/ 1619250 h 1797050"/>
                  <a:gd name="connsiteX191" fmla="*/ 1560513 w 2363788"/>
                  <a:gd name="connsiteY191" fmla="*/ 1584325 h 1797050"/>
                  <a:gd name="connsiteX192" fmla="*/ 1519238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20813 w 2363788"/>
                  <a:gd name="connsiteY195" fmla="*/ 1622425 h 1797050"/>
                  <a:gd name="connsiteX196" fmla="*/ 1395413 w 2363788"/>
                  <a:gd name="connsiteY196" fmla="*/ 1587500 h 1797050"/>
                  <a:gd name="connsiteX197" fmla="*/ 1370013 w 2363788"/>
                  <a:gd name="connsiteY197" fmla="*/ 1587500 h 1797050"/>
                  <a:gd name="connsiteX198" fmla="*/ 1271588 w 2363788"/>
                  <a:gd name="connsiteY198" fmla="*/ 1511300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23963 w 2363788"/>
                  <a:gd name="connsiteY201" fmla="*/ 1482725 h 1797050"/>
                  <a:gd name="connsiteX202" fmla="*/ 1189038 w 2363788"/>
                  <a:gd name="connsiteY202" fmla="*/ 1482725 h 1797050"/>
                  <a:gd name="connsiteX203" fmla="*/ 1141413 w 2363788"/>
                  <a:gd name="connsiteY203" fmla="*/ 1460500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5051 w 2363788"/>
                  <a:gd name="connsiteY207" fmla="*/ 1531937 h 1797050"/>
                  <a:gd name="connsiteX208" fmla="*/ 1007269 w 2363788"/>
                  <a:gd name="connsiteY208" fmla="*/ 1574800 h 1797050"/>
                  <a:gd name="connsiteX209" fmla="*/ 958057 w 2363788"/>
                  <a:gd name="connsiteY209" fmla="*/ 1569244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41488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6088 w 2363788"/>
                  <a:gd name="connsiteY181" fmla="*/ 1704975 h 1797050"/>
                  <a:gd name="connsiteX182" fmla="*/ 1741488 w 2363788"/>
                  <a:gd name="connsiteY182" fmla="*/ 1679575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038 w 2363788"/>
                  <a:gd name="connsiteY185" fmla="*/ 1679575 h 1797050"/>
                  <a:gd name="connsiteX186" fmla="*/ 1665288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1788 w 2363788"/>
                  <a:gd name="connsiteY188" fmla="*/ 1670050 h 1797050"/>
                  <a:gd name="connsiteX189" fmla="*/ 1598613 w 2363788"/>
                  <a:gd name="connsiteY189" fmla="*/ 1635125 h 1797050"/>
                  <a:gd name="connsiteX190" fmla="*/ 1570038 w 2363788"/>
                  <a:gd name="connsiteY190" fmla="*/ 1619250 h 1797050"/>
                  <a:gd name="connsiteX191" fmla="*/ 1560513 w 2363788"/>
                  <a:gd name="connsiteY191" fmla="*/ 1584325 h 1797050"/>
                  <a:gd name="connsiteX192" fmla="*/ 1519238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20813 w 2363788"/>
                  <a:gd name="connsiteY195" fmla="*/ 1622425 h 1797050"/>
                  <a:gd name="connsiteX196" fmla="*/ 1395413 w 2363788"/>
                  <a:gd name="connsiteY196" fmla="*/ 1587500 h 1797050"/>
                  <a:gd name="connsiteX197" fmla="*/ 1370013 w 2363788"/>
                  <a:gd name="connsiteY197" fmla="*/ 1587500 h 1797050"/>
                  <a:gd name="connsiteX198" fmla="*/ 1271588 w 2363788"/>
                  <a:gd name="connsiteY198" fmla="*/ 1511300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23963 w 2363788"/>
                  <a:gd name="connsiteY201" fmla="*/ 1482725 h 1797050"/>
                  <a:gd name="connsiteX202" fmla="*/ 1189038 w 2363788"/>
                  <a:gd name="connsiteY202" fmla="*/ 1482725 h 1797050"/>
                  <a:gd name="connsiteX203" fmla="*/ 1141413 w 2363788"/>
                  <a:gd name="connsiteY203" fmla="*/ 1460500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5051 w 2363788"/>
                  <a:gd name="connsiteY207" fmla="*/ 1531937 h 1797050"/>
                  <a:gd name="connsiteX208" fmla="*/ 1006475 w 2363788"/>
                  <a:gd name="connsiteY208" fmla="*/ 1575594 h 1797050"/>
                  <a:gd name="connsiteX209" fmla="*/ 958057 w 2363788"/>
                  <a:gd name="connsiteY209" fmla="*/ 1569244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41488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6088 w 2363788"/>
                  <a:gd name="connsiteY181" fmla="*/ 1704975 h 1797050"/>
                  <a:gd name="connsiteX182" fmla="*/ 1741488 w 2363788"/>
                  <a:gd name="connsiteY182" fmla="*/ 1679575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038 w 2363788"/>
                  <a:gd name="connsiteY185" fmla="*/ 1679575 h 1797050"/>
                  <a:gd name="connsiteX186" fmla="*/ 1665288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1788 w 2363788"/>
                  <a:gd name="connsiteY188" fmla="*/ 1670050 h 1797050"/>
                  <a:gd name="connsiteX189" fmla="*/ 1598613 w 2363788"/>
                  <a:gd name="connsiteY189" fmla="*/ 1635125 h 1797050"/>
                  <a:gd name="connsiteX190" fmla="*/ 1570038 w 2363788"/>
                  <a:gd name="connsiteY190" fmla="*/ 1619250 h 1797050"/>
                  <a:gd name="connsiteX191" fmla="*/ 1560513 w 2363788"/>
                  <a:gd name="connsiteY191" fmla="*/ 1584325 h 1797050"/>
                  <a:gd name="connsiteX192" fmla="*/ 1519238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20813 w 2363788"/>
                  <a:gd name="connsiteY195" fmla="*/ 1622425 h 1797050"/>
                  <a:gd name="connsiteX196" fmla="*/ 1395413 w 2363788"/>
                  <a:gd name="connsiteY196" fmla="*/ 1587500 h 1797050"/>
                  <a:gd name="connsiteX197" fmla="*/ 1370013 w 2363788"/>
                  <a:gd name="connsiteY197" fmla="*/ 1587500 h 1797050"/>
                  <a:gd name="connsiteX198" fmla="*/ 1271588 w 2363788"/>
                  <a:gd name="connsiteY198" fmla="*/ 1511300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23963 w 2363788"/>
                  <a:gd name="connsiteY201" fmla="*/ 1482725 h 1797050"/>
                  <a:gd name="connsiteX202" fmla="*/ 1189038 w 2363788"/>
                  <a:gd name="connsiteY202" fmla="*/ 1482725 h 1797050"/>
                  <a:gd name="connsiteX203" fmla="*/ 1141413 w 2363788"/>
                  <a:gd name="connsiteY203" fmla="*/ 1460500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5051 w 2363788"/>
                  <a:gd name="connsiteY207" fmla="*/ 1531937 h 1797050"/>
                  <a:gd name="connsiteX208" fmla="*/ 1006475 w 2363788"/>
                  <a:gd name="connsiteY208" fmla="*/ 1575594 h 1797050"/>
                  <a:gd name="connsiteX209" fmla="*/ 958057 w 2363788"/>
                  <a:gd name="connsiteY209" fmla="*/ 1569244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41488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6088 w 2363788"/>
                  <a:gd name="connsiteY181" fmla="*/ 1704975 h 1797050"/>
                  <a:gd name="connsiteX182" fmla="*/ 1741488 w 2363788"/>
                  <a:gd name="connsiteY182" fmla="*/ 1679575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038 w 2363788"/>
                  <a:gd name="connsiteY185" fmla="*/ 1679575 h 1797050"/>
                  <a:gd name="connsiteX186" fmla="*/ 1665288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1788 w 2363788"/>
                  <a:gd name="connsiteY188" fmla="*/ 1670050 h 1797050"/>
                  <a:gd name="connsiteX189" fmla="*/ 1598613 w 2363788"/>
                  <a:gd name="connsiteY189" fmla="*/ 1635125 h 1797050"/>
                  <a:gd name="connsiteX190" fmla="*/ 1570038 w 2363788"/>
                  <a:gd name="connsiteY190" fmla="*/ 1619250 h 1797050"/>
                  <a:gd name="connsiteX191" fmla="*/ 1560513 w 2363788"/>
                  <a:gd name="connsiteY191" fmla="*/ 1584325 h 1797050"/>
                  <a:gd name="connsiteX192" fmla="*/ 1519238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20813 w 2363788"/>
                  <a:gd name="connsiteY195" fmla="*/ 1622425 h 1797050"/>
                  <a:gd name="connsiteX196" fmla="*/ 1395413 w 2363788"/>
                  <a:gd name="connsiteY196" fmla="*/ 1587500 h 1797050"/>
                  <a:gd name="connsiteX197" fmla="*/ 1370013 w 2363788"/>
                  <a:gd name="connsiteY197" fmla="*/ 1587500 h 1797050"/>
                  <a:gd name="connsiteX198" fmla="*/ 1271588 w 2363788"/>
                  <a:gd name="connsiteY198" fmla="*/ 1511300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23963 w 2363788"/>
                  <a:gd name="connsiteY201" fmla="*/ 1482725 h 1797050"/>
                  <a:gd name="connsiteX202" fmla="*/ 1189038 w 2363788"/>
                  <a:gd name="connsiteY202" fmla="*/ 1482725 h 1797050"/>
                  <a:gd name="connsiteX203" fmla="*/ 1141413 w 2363788"/>
                  <a:gd name="connsiteY203" fmla="*/ 1462881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5051 w 2363788"/>
                  <a:gd name="connsiteY207" fmla="*/ 1531937 h 1797050"/>
                  <a:gd name="connsiteX208" fmla="*/ 1006475 w 2363788"/>
                  <a:gd name="connsiteY208" fmla="*/ 1575594 h 1797050"/>
                  <a:gd name="connsiteX209" fmla="*/ 958057 w 2363788"/>
                  <a:gd name="connsiteY209" fmla="*/ 1569244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41488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6088 w 2363788"/>
                  <a:gd name="connsiteY181" fmla="*/ 1704975 h 1797050"/>
                  <a:gd name="connsiteX182" fmla="*/ 1741488 w 2363788"/>
                  <a:gd name="connsiteY182" fmla="*/ 1679575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038 w 2363788"/>
                  <a:gd name="connsiteY185" fmla="*/ 1679575 h 1797050"/>
                  <a:gd name="connsiteX186" fmla="*/ 1665288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1788 w 2363788"/>
                  <a:gd name="connsiteY188" fmla="*/ 1670050 h 1797050"/>
                  <a:gd name="connsiteX189" fmla="*/ 1598613 w 2363788"/>
                  <a:gd name="connsiteY189" fmla="*/ 1635125 h 1797050"/>
                  <a:gd name="connsiteX190" fmla="*/ 1570038 w 2363788"/>
                  <a:gd name="connsiteY190" fmla="*/ 1619250 h 1797050"/>
                  <a:gd name="connsiteX191" fmla="*/ 1560513 w 2363788"/>
                  <a:gd name="connsiteY191" fmla="*/ 1584325 h 1797050"/>
                  <a:gd name="connsiteX192" fmla="*/ 1519238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20813 w 2363788"/>
                  <a:gd name="connsiteY195" fmla="*/ 1622425 h 1797050"/>
                  <a:gd name="connsiteX196" fmla="*/ 1395413 w 2363788"/>
                  <a:gd name="connsiteY196" fmla="*/ 1587500 h 1797050"/>
                  <a:gd name="connsiteX197" fmla="*/ 1370013 w 2363788"/>
                  <a:gd name="connsiteY197" fmla="*/ 1587500 h 1797050"/>
                  <a:gd name="connsiteX198" fmla="*/ 1271588 w 2363788"/>
                  <a:gd name="connsiteY198" fmla="*/ 1511300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23963 w 2363788"/>
                  <a:gd name="connsiteY201" fmla="*/ 1482725 h 1797050"/>
                  <a:gd name="connsiteX202" fmla="*/ 1189038 w 2363788"/>
                  <a:gd name="connsiteY202" fmla="*/ 1482725 h 1797050"/>
                  <a:gd name="connsiteX203" fmla="*/ 1139826 w 2363788"/>
                  <a:gd name="connsiteY203" fmla="*/ 1462087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5051 w 2363788"/>
                  <a:gd name="connsiteY207" fmla="*/ 1531937 h 1797050"/>
                  <a:gd name="connsiteX208" fmla="*/ 1006475 w 2363788"/>
                  <a:gd name="connsiteY208" fmla="*/ 1575594 h 1797050"/>
                  <a:gd name="connsiteX209" fmla="*/ 958057 w 2363788"/>
                  <a:gd name="connsiteY209" fmla="*/ 1569244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41488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6088 w 2363788"/>
                  <a:gd name="connsiteY181" fmla="*/ 1704975 h 1797050"/>
                  <a:gd name="connsiteX182" fmla="*/ 1741488 w 2363788"/>
                  <a:gd name="connsiteY182" fmla="*/ 1679575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038 w 2363788"/>
                  <a:gd name="connsiteY185" fmla="*/ 1679575 h 1797050"/>
                  <a:gd name="connsiteX186" fmla="*/ 1665288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1788 w 2363788"/>
                  <a:gd name="connsiteY188" fmla="*/ 1670050 h 1797050"/>
                  <a:gd name="connsiteX189" fmla="*/ 1598613 w 2363788"/>
                  <a:gd name="connsiteY189" fmla="*/ 1635125 h 1797050"/>
                  <a:gd name="connsiteX190" fmla="*/ 1570038 w 2363788"/>
                  <a:gd name="connsiteY190" fmla="*/ 1619250 h 1797050"/>
                  <a:gd name="connsiteX191" fmla="*/ 1560513 w 2363788"/>
                  <a:gd name="connsiteY191" fmla="*/ 1584325 h 1797050"/>
                  <a:gd name="connsiteX192" fmla="*/ 1519238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20813 w 2363788"/>
                  <a:gd name="connsiteY195" fmla="*/ 1622425 h 1797050"/>
                  <a:gd name="connsiteX196" fmla="*/ 1395413 w 2363788"/>
                  <a:gd name="connsiteY196" fmla="*/ 1587500 h 1797050"/>
                  <a:gd name="connsiteX197" fmla="*/ 1370013 w 2363788"/>
                  <a:gd name="connsiteY197" fmla="*/ 1587500 h 1797050"/>
                  <a:gd name="connsiteX198" fmla="*/ 1271588 w 2363788"/>
                  <a:gd name="connsiteY198" fmla="*/ 1511300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23963 w 2363788"/>
                  <a:gd name="connsiteY201" fmla="*/ 1482725 h 1797050"/>
                  <a:gd name="connsiteX202" fmla="*/ 1175544 w 2363788"/>
                  <a:gd name="connsiteY202" fmla="*/ 1476375 h 1797050"/>
                  <a:gd name="connsiteX203" fmla="*/ 1139826 w 2363788"/>
                  <a:gd name="connsiteY203" fmla="*/ 1462087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5051 w 2363788"/>
                  <a:gd name="connsiteY207" fmla="*/ 1531937 h 1797050"/>
                  <a:gd name="connsiteX208" fmla="*/ 1006475 w 2363788"/>
                  <a:gd name="connsiteY208" fmla="*/ 1575594 h 1797050"/>
                  <a:gd name="connsiteX209" fmla="*/ 958057 w 2363788"/>
                  <a:gd name="connsiteY209" fmla="*/ 1569244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41488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6088 w 2363788"/>
                  <a:gd name="connsiteY181" fmla="*/ 1704975 h 1797050"/>
                  <a:gd name="connsiteX182" fmla="*/ 1741488 w 2363788"/>
                  <a:gd name="connsiteY182" fmla="*/ 1679575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038 w 2363788"/>
                  <a:gd name="connsiteY185" fmla="*/ 1679575 h 1797050"/>
                  <a:gd name="connsiteX186" fmla="*/ 1665288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1788 w 2363788"/>
                  <a:gd name="connsiteY188" fmla="*/ 1670050 h 1797050"/>
                  <a:gd name="connsiteX189" fmla="*/ 1598613 w 2363788"/>
                  <a:gd name="connsiteY189" fmla="*/ 1635125 h 1797050"/>
                  <a:gd name="connsiteX190" fmla="*/ 1570038 w 2363788"/>
                  <a:gd name="connsiteY190" fmla="*/ 1619250 h 1797050"/>
                  <a:gd name="connsiteX191" fmla="*/ 1560513 w 2363788"/>
                  <a:gd name="connsiteY191" fmla="*/ 1584325 h 1797050"/>
                  <a:gd name="connsiteX192" fmla="*/ 1519238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20813 w 2363788"/>
                  <a:gd name="connsiteY195" fmla="*/ 1622425 h 1797050"/>
                  <a:gd name="connsiteX196" fmla="*/ 1395413 w 2363788"/>
                  <a:gd name="connsiteY196" fmla="*/ 1587500 h 1797050"/>
                  <a:gd name="connsiteX197" fmla="*/ 1370013 w 2363788"/>
                  <a:gd name="connsiteY197" fmla="*/ 1587500 h 1797050"/>
                  <a:gd name="connsiteX198" fmla="*/ 1271588 w 2363788"/>
                  <a:gd name="connsiteY198" fmla="*/ 1511300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12851 w 2363788"/>
                  <a:gd name="connsiteY201" fmla="*/ 1481931 h 1797050"/>
                  <a:gd name="connsiteX202" fmla="*/ 1175544 w 2363788"/>
                  <a:gd name="connsiteY202" fmla="*/ 1476375 h 1797050"/>
                  <a:gd name="connsiteX203" fmla="*/ 1139826 w 2363788"/>
                  <a:gd name="connsiteY203" fmla="*/ 1462087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5051 w 2363788"/>
                  <a:gd name="connsiteY207" fmla="*/ 1531937 h 1797050"/>
                  <a:gd name="connsiteX208" fmla="*/ 1006475 w 2363788"/>
                  <a:gd name="connsiteY208" fmla="*/ 1575594 h 1797050"/>
                  <a:gd name="connsiteX209" fmla="*/ 958057 w 2363788"/>
                  <a:gd name="connsiteY209" fmla="*/ 1569244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41488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6088 w 2363788"/>
                  <a:gd name="connsiteY181" fmla="*/ 1704975 h 1797050"/>
                  <a:gd name="connsiteX182" fmla="*/ 1741488 w 2363788"/>
                  <a:gd name="connsiteY182" fmla="*/ 1679575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038 w 2363788"/>
                  <a:gd name="connsiteY185" fmla="*/ 1679575 h 1797050"/>
                  <a:gd name="connsiteX186" fmla="*/ 1665288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1788 w 2363788"/>
                  <a:gd name="connsiteY188" fmla="*/ 1670050 h 1797050"/>
                  <a:gd name="connsiteX189" fmla="*/ 1598613 w 2363788"/>
                  <a:gd name="connsiteY189" fmla="*/ 1635125 h 1797050"/>
                  <a:gd name="connsiteX190" fmla="*/ 1570038 w 2363788"/>
                  <a:gd name="connsiteY190" fmla="*/ 1619250 h 1797050"/>
                  <a:gd name="connsiteX191" fmla="*/ 1560513 w 2363788"/>
                  <a:gd name="connsiteY191" fmla="*/ 1584325 h 1797050"/>
                  <a:gd name="connsiteX192" fmla="*/ 1519238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20813 w 2363788"/>
                  <a:gd name="connsiteY195" fmla="*/ 1622425 h 1797050"/>
                  <a:gd name="connsiteX196" fmla="*/ 1395413 w 2363788"/>
                  <a:gd name="connsiteY196" fmla="*/ 1587500 h 1797050"/>
                  <a:gd name="connsiteX197" fmla="*/ 1370013 w 2363788"/>
                  <a:gd name="connsiteY197" fmla="*/ 1587500 h 1797050"/>
                  <a:gd name="connsiteX198" fmla="*/ 1271588 w 2363788"/>
                  <a:gd name="connsiteY198" fmla="*/ 1511300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27389 w 2363788"/>
                  <a:gd name="connsiteY201" fmla="*/ 1470243 h 1797050"/>
                  <a:gd name="connsiteX202" fmla="*/ 1212851 w 2363788"/>
                  <a:gd name="connsiteY202" fmla="*/ 1481931 h 1797050"/>
                  <a:gd name="connsiteX203" fmla="*/ 1175544 w 2363788"/>
                  <a:gd name="connsiteY203" fmla="*/ 1476375 h 1797050"/>
                  <a:gd name="connsiteX204" fmla="*/ 1139826 w 2363788"/>
                  <a:gd name="connsiteY204" fmla="*/ 1462087 h 1797050"/>
                  <a:gd name="connsiteX205" fmla="*/ 1093788 w 2363788"/>
                  <a:gd name="connsiteY205" fmla="*/ 1495425 h 1797050"/>
                  <a:gd name="connsiteX206" fmla="*/ 1100138 w 2363788"/>
                  <a:gd name="connsiteY206" fmla="*/ 1511300 h 1797050"/>
                  <a:gd name="connsiteX207" fmla="*/ 1081088 w 2363788"/>
                  <a:gd name="connsiteY207" fmla="*/ 1530350 h 1797050"/>
                  <a:gd name="connsiteX208" fmla="*/ 1035051 w 2363788"/>
                  <a:gd name="connsiteY208" fmla="*/ 1531937 h 1797050"/>
                  <a:gd name="connsiteX209" fmla="*/ 1006475 w 2363788"/>
                  <a:gd name="connsiteY209" fmla="*/ 1575594 h 1797050"/>
                  <a:gd name="connsiteX210" fmla="*/ 958057 w 2363788"/>
                  <a:gd name="connsiteY210" fmla="*/ 1569244 h 1797050"/>
                  <a:gd name="connsiteX211" fmla="*/ 952500 w 2363788"/>
                  <a:gd name="connsiteY211" fmla="*/ 1584325 h 1797050"/>
                  <a:gd name="connsiteX212" fmla="*/ 965201 w 2363788"/>
                  <a:gd name="connsiteY212" fmla="*/ 1669256 h 1797050"/>
                  <a:gd name="connsiteX213" fmla="*/ 940594 w 2363788"/>
                  <a:gd name="connsiteY213" fmla="*/ 1709738 h 1797050"/>
                  <a:gd name="connsiteX214" fmla="*/ 903288 w 2363788"/>
                  <a:gd name="connsiteY214" fmla="*/ 1720850 h 1797050"/>
                  <a:gd name="connsiteX215" fmla="*/ 900113 w 2363788"/>
                  <a:gd name="connsiteY215" fmla="*/ 1746250 h 1797050"/>
                  <a:gd name="connsiteX216" fmla="*/ 871538 w 2363788"/>
                  <a:gd name="connsiteY216" fmla="*/ 1746250 h 1797050"/>
                  <a:gd name="connsiteX217" fmla="*/ 855663 w 2363788"/>
                  <a:gd name="connsiteY217" fmla="*/ 1758950 h 1797050"/>
                  <a:gd name="connsiteX218" fmla="*/ 850900 w 2363788"/>
                  <a:gd name="connsiteY218" fmla="*/ 1773238 h 1797050"/>
                  <a:gd name="connsiteX219" fmla="*/ 830263 w 2363788"/>
                  <a:gd name="connsiteY219" fmla="*/ 1765300 h 1797050"/>
                  <a:gd name="connsiteX220" fmla="*/ 821532 w 2363788"/>
                  <a:gd name="connsiteY220" fmla="*/ 1753394 h 1797050"/>
                  <a:gd name="connsiteX221" fmla="*/ 792163 w 2363788"/>
                  <a:gd name="connsiteY221" fmla="*/ 1767681 h 1797050"/>
                  <a:gd name="connsiteX222" fmla="*/ 693738 w 2363788"/>
                  <a:gd name="connsiteY222" fmla="*/ 1701800 h 1797050"/>
                  <a:gd name="connsiteX223" fmla="*/ 651669 w 2363788"/>
                  <a:gd name="connsiteY223" fmla="*/ 1716881 h 1797050"/>
                  <a:gd name="connsiteX224" fmla="*/ 623094 w 2363788"/>
                  <a:gd name="connsiteY224" fmla="*/ 1689894 h 1797050"/>
                  <a:gd name="connsiteX225" fmla="*/ 582613 w 2363788"/>
                  <a:gd name="connsiteY225" fmla="*/ 1689100 h 1797050"/>
                  <a:gd name="connsiteX226" fmla="*/ 573088 w 2363788"/>
                  <a:gd name="connsiteY226" fmla="*/ 1608138 h 1797050"/>
                  <a:gd name="connsiteX227" fmla="*/ 538414 w 2363788"/>
                  <a:gd name="connsiteY227" fmla="*/ 1594861 h 1797050"/>
                  <a:gd name="connsiteX228" fmla="*/ 525463 w 2363788"/>
                  <a:gd name="connsiteY228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41488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6088 w 2363788"/>
                  <a:gd name="connsiteY181" fmla="*/ 1704975 h 1797050"/>
                  <a:gd name="connsiteX182" fmla="*/ 1741488 w 2363788"/>
                  <a:gd name="connsiteY182" fmla="*/ 1679575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038 w 2363788"/>
                  <a:gd name="connsiteY185" fmla="*/ 1679575 h 1797050"/>
                  <a:gd name="connsiteX186" fmla="*/ 1665288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1788 w 2363788"/>
                  <a:gd name="connsiteY188" fmla="*/ 1670050 h 1797050"/>
                  <a:gd name="connsiteX189" fmla="*/ 1598613 w 2363788"/>
                  <a:gd name="connsiteY189" fmla="*/ 1635125 h 1797050"/>
                  <a:gd name="connsiteX190" fmla="*/ 1570038 w 2363788"/>
                  <a:gd name="connsiteY190" fmla="*/ 1619250 h 1797050"/>
                  <a:gd name="connsiteX191" fmla="*/ 1560513 w 2363788"/>
                  <a:gd name="connsiteY191" fmla="*/ 1584325 h 1797050"/>
                  <a:gd name="connsiteX192" fmla="*/ 1519238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20813 w 2363788"/>
                  <a:gd name="connsiteY195" fmla="*/ 1622425 h 1797050"/>
                  <a:gd name="connsiteX196" fmla="*/ 1395413 w 2363788"/>
                  <a:gd name="connsiteY196" fmla="*/ 1587500 h 1797050"/>
                  <a:gd name="connsiteX197" fmla="*/ 1370013 w 2363788"/>
                  <a:gd name="connsiteY197" fmla="*/ 1587500 h 1797050"/>
                  <a:gd name="connsiteX198" fmla="*/ 1271588 w 2363788"/>
                  <a:gd name="connsiteY198" fmla="*/ 1511300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33739 w 2363788"/>
                  <a:gd name="connsiteY201" fmla="*/ 1472624 h 1797050"/>
                  <a:gd name="connsiteX202" fmla="*/ 1212851 w 2363788"/>
                  <a:gd name="connsiteY202" fmla="*/ 1481931 h 1797050"/>
                  <a:gd name="connsiteX203" fmla="*/ 1175544 w 2363788"/>
                  <a:gd name="connsiteY203" fmla="*/ 1476375 h 1797050"/>
                  <a:gd name="connsiteX204" fmla="*/ 1139826 w 2363788"/>
                  <a:gd name="connsiteY204" fmla="*/ 1462087 h 1797050"/>
                  <a:gd name="connsiteX205" fmla="*/ 1093788 w 2363788"/>
                  <a:gd name="connsiteY205" fmla="*/ 1495425 h 1797050"/>
                  <a:gd name="connsiteX206" fmla="*/ 1100138 w 2363788"/>
                  <a:gd name="connsiteY206" fmla="*/ 1511300 h 1797050"/>
                  <a:gd name="connsiteX207" fmla="*/ 1081088 w 2363788"/>
                  <a:gd name="connsiteY207" fmla="*/ 1530350 h 1797050"/>
                  <a:gd name="connsiteX208" fmla="*/ 1035051 w 2363788"/>
                  <a:gd name="connsiteY208" fmla="*/ 1531937 h 1797050"/>
                  <a:gd name="connsiteX209" fmla="*/ 1006475 w 2363788"/>
                  <a:gd name="connsiteY209" fmla="*/ 1575594 h 1797050"/>
                  <a:gd name="connsiteX210" fmla="*/ 958057 w 2363788"/>
                  <a:gd name="connsiteY210" fmla="*/ 1569244 h 1797050"/>
                  <a:gd name="connsiteX211" fmla="*/ 952500 w 2363788"/>
                  <a:gd name="connsiteY211" fmla="*/ 1584325 h 1797050"/>
                  <a:gd name="connsiteX212" fmla="*/ 965201 w 2363788"/>
                  <a:gd name="connsiteY212" fmla="*/ 1669256 h 1797050"/>
                  <a:gd name="connsiteX213" fmla="*/ 940594 w 2363788"/>
                  <a:gd name="connsiteY213" fmla="*/ 1709738 h 1797050"/>
                  <a:gd name="connsiteX214" fmla="*/ 903288 w 2363788"/>
                  <a:gd name="connsiteY214" fmla="*/ 1720850 h 1797050"/>
                  <a:gd name="connsiteX215" fmla="*/ 900113 w 2363788"/>
                  <a:gd name="connsiteY215" fmla="*/ 1746250 h 1797050"/>
                  <a:gd name="connsiteX216" fmla="*/ 871538 w 2363788"/>
                  <a:gd name="connsiteY216" fmla="*/ 1746250 h 1797050"/>
                  <a:gd name="connsiteX217" fmla="*/ 855663 w 2363788"/>
                  <a:gd name="connsiteY217" fmla="*/ 1758950 h 1797050"/>
                  <a:gd name="connsiteX218" fmla="*/ 850900 w 2363788"/>
                  <a:gd name="connsiteY218" fmla="*/ 1773238 h 1797050"/>
                  <a:gd name="connsiteX219" fmla="*/ 830263 w 2363788"/>
                  <a:gd name="connsiteY219" fmla="*/ 1765300 h 1797050"/>
                  <a:gd name="connsiteX220" fmla="*/ 821532 w 2363788"/>
                  <a:gd name="connsiteY220" fmla="*/ 1753394 h 1797050"/>
                  <a:gd name="connsiteX221" fmla="*/ 792163 w 2363788"/>
                  <a:gd name="connsiteY221" fmla="*/ 1767681 h 1797050"/>
                  <a:gd name="connsiteX222" fmla="*/ 693738 w 2363788"/>
                  <a:gd name="connsiteY222" fmla="*/ 1701800 h 1797050"/>
                  <a:gd name="connsiteX223" fmla="*/ 651669 w 2363788"/>
                  <a:gd name="connsiteY223" fmla="*/ 1716881 h 1797050"/>
                  <a:gd name="connsiteX224" fmla="*/ 623094 w 2363788"/>
                  <a:gd name="connsiteY224" fmla="*/ 1689894 h 1797050"/>
                  <a:gd name="connsiteX225" fmla="*/ 582613 w 2363788"/>
                  <a:gd name="connsiteY225" fmla="*/ 1689100 h 1797050"/>
                  <a:gd name="connsiteX226" fmla="*/ 573088 w 2363788"/>
                  <a:gd name="connsiteY226" fmla="*/ 1608138 h 1797050"/>
                  <a:gd name="connsiteX227" fmla="*/ 538414 w 2363788"/>
                  <a:gd name="connsiteY227" fmla="*/ 1594861 h 1797050"/>
                  <a:gd name="connsiteX228" fmla="*/ 525463 w 2363788"/>
                  <a:gd name="connsiteY228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41488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6088 w 2363788"/>
                  <a:gd name="connsiteY181" fmla="*/ 1704975 h 1797050"/>
                  <a:gd name="connsiteX182" fmla="*/ 1741488 w 2363788"/>
                  <a:gd name="connsiteY182" fmla="*/ 1679575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038 w 2363788"/>
                  <a:gd name="connsiteY185" fmla="*/ 1679575 h 1797050"/>
                  <a:gd name="connsiteX186" fmla="*/ 1665288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1788 w 2363788"/>
                  <a:gd name="connsiteY188" fmla="*/ 1670050 h 1797050"/>
                  <a:gd name="connsiteX189" fmla="*/ 1598613 w 2363788"/>
                  <a:gd name="connsiteY189" fmla="*/ 1635125 h 1797050"/>
                  <a:gd name="connsiteX190" fmla="*/ 1570038 w 2363788"/>
                  <a:gd name="connsiteY190" fmla="*/ 1619250 h 1797050"/>
                  <a:gd name="connsiteX191" fmla="*/ 1560513 w 2363788"/>
                  <a:gd name="connsiteY191" fmla="*/ 1584325 h 1797050"/>
                  <a:gd name="connsiteX192" fmla="*/ 1519238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20813 w 2363788"/>
                  <a:gd name="connsiteY195" fmla="*/ 1622425 h 1797050"/>
                  <a:gd name="connsiteX196" fmla="*/ 1395413 w 2363788"/>
                  <a:gd name="connsiteY196" fmla="*/ 1587500 h 1797050"/>
                  <a:gd name="connsiteX197" fmla="*/ 1370013 w 2363788"/>
                  <a:gd name="connsiteY197" fmla="*/ 1587500 h 1797050"/>
                  <a:gd name="connsiteX198" fmla="*/ 1267619 w 2363788"/>
                  <a:gd name="connsiteY198" fmla="*/ 1512888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33739 w 2363788"/>
                  <a:gd name="connsiteY201" fmla="*/ 1472624 h 1797050"/>
                  <a:gd name="connsiteX202" fmla="*/ 1212851 w 2363788"/>
                  <a:gd name="connsiteY202" fmla="*/ 1481931 h 1797050"/>
                  <a:gd name="connsiteX203" fmla="*/ 1175544 w 2363788"/>
                  <a:gd name="connsiteY203" fmla="*/ 1476375 h 1797050"/>
                  <a:gd name="connsiteX204" fmla="*/ 1139826 w 2363788"/>
                  <a:gd name="connsiteY204" fmla="*/ 1462087 h 1797050"/>
                  <a:gd name="connsiteX205" fmla="*/ 1093788 w 2363788"/>
                  <a:gd name="connsiteY205" fmla="*/ 1495425 h 1797050"/>
                  <a:gd name="connsiteX206" fmla="*/ 1100138 w 2363788"/>
                  <a:gd name="connsiteY206" fmla="*/ 1511300 h 1797050"/>
                  <a:gd name="connsiteX207" fmla="*/ 1081088 w 2363788"/>
                  <a:gd name="connsiteY207" fmla="*/ 1530350 h 1797050"/>
                  <a:gd name="connsiteX208" fmla="*/ 1035051 w 2363788"/>
                  <a:gd name="connsiteY208" fmla="*/ 1531937 h 1797050"/>
                  <a:gd name="connsiteX209" fmla="*/ 1006475 w 2363788"/>
                  <a:gd name="connsiteY209" fmla="*/ 1575594 h 1797050"/>
                  <a:gd name="connsiteX210" fmla="*/ 958057 w 2363788"/>
                  <a:gd name="connsiteY210" fmla="*/ 1569244 h 1797050"/>
                  <a:gd name="connsiteX211" fmla="*/ 952500 w 2363788"/>
                  <a:gd name="connsiteY211" fmla="*/ 1584325 h 1797050"/>
                  <a:gd name="connsiteX212" fmla="*/ 965201 w 2363788"/>
                  <a:gd name="connsiteY212" fmla="*/ 1669256 h 1797050"/>
                  <a:gd name="connsiteX213" fmla="*/ 940594 w 2363788"/>
                  <a:gd name="connsiteY213" fmla="*/ 1709738 h 1797050"/>
                  <a:gd name="connsiteX214" fmla="*/ 903288 w 2363788"/>
                  <a:gd name="connsiteY214" fmla="*/ 1720850 h 1797050"/>
                  <a:gd name="connsiteX215" fmla="*/ 900113 w 2363788"/>
                  <a:gd name="connsiteY215" fmla="*/ 1746250 h 1797050"/>
                  <a:gd name="connsiteX216" fmla="*/ 871538 w 2363788"/>
                  <a:gd name="connsiteY216" fmla="*/ 1746250 h 1797050"/>
                  <a:gd name="connsiteX217" fmla="*/ 855663 w 2363788"/>
                  <a:gd name="connsiteY217" fmla="*/ 1758950 h 1797050"/>
                  <a:gd name="connsiteX218" fmla="*/ 850900 w 2363788"/>
                  <a:gd name="connsiteY218" fmla="*/ 1773238 h 1797050"/>
                  <a:gd name="connsiteX219" fmla="*/ 830263 w 2363788"/>
                  <a:gd name="connsiteY219" fmla="*/ 1765300 h 1797050"/>
                  <a:gd name="connsiteX220" fmla="*/ 821532 w 2363788"/>
                  <a:gd name="connsiteY220" fmla="*/ 1753394 h 1797050"/>
                  <a:gd name="connsiteX221" fmla="*/ 792163 w 2363788"/>
                  <a:gd name="connsiteY221" fmla="*/ 1767681 h 1797050"/>
                  <a:gd name="connsiteX222" fmla="*/ 693738 w 2363788"/>
                  <a:gd name="connsiteY222" fmla="*/ 1701800 h 1797050"/>
                  <a:gd name="connsiteX223" fmla="*/ 651669 w 2363788"/>
                  <a:gd name="connsiteY223" fmla="*/ 1716881 h 1797050"/>
                  <a:gd name="connsiteX224" fmla="*/ 623094 w 2363788"/>
                  <a:gd name="connsiteY224" fmla="*/ 1689894 h 1797050"/>
                  <a:gd name="connsiteX225" fmla="*/ 582613 w 2363788"/>
                  <a:gd name="connsiteY225" fmla="*/ 1689100 h 1797050"/>
                  <a:gd name="connsiteX226" fmla="*/ 573088 w 2363788"/>
                  <a:gd name="connsiteY226" fmla="*/ 1608138 h 1797050"/>
                  <a:gd name="connsiteX227" fmla="*/ 538414 w 2363788"/>
                  <a:gd name="connsiteY227" fmla="*/ 1594861 h 1797050"/>
                  <a:gd name="connsiteX228" fmla="*/ 525463 w 2363788"/>
                  <a:gd name="connsiteY228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41488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6088 w 2363788"/>
                  <a:gd name="connsiteY181" fmla="*/ 1704975 h 1797050"/>
                  <a:gd name="connsiteX182" fmla="*/ 1741488 w 2363788"/>
                  <a:gd name="connsiteY182" fmla="*/ 1679575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038 w 2363788"/>
                  <a:gd name="connsiteY185" fmla="*/ 1679575 h 1797050"/>
                  <a:gd name="connsiteX186" fmla="*/ 1665288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1788 w 2363788"/>
                  <a:gd name="connsiteY188" fmla="*/ 1670050 h 1797050"/>
                  <a:gd name="connsiteX189" fmla="*/ 1598613 w 2363788"/>
                  <a:gd name="connsiteY189" fmla="*/ 1635125 h 1797050"/>
                  <a:gd name="connsiteX190" fmla="*/ 1570038 w 2363788"/>
                  <a:gd name="connsiteY190" fmla="*/ 1619250 h 1797050"/>
                  <a:gd name="connsiteX191" fmla="*/ 1560513 w 2363788"/>
                  <a:gd name="connsiteY191" fmla="*/ 1584325 h 1797050"/>
                  <a:gd name="connsiteX192" fmla="*/ 1519238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20813 w 2363788"/>
                  <a:gd name="connsiteY195" fmla="*/ 1622425 h 1797050"/>
                  <a:gd name="connsiteX196" fmla="*/ 1395413 w 2363788"/>
                  <a:gd name="connsiteY196" fmla="*/ 1587500 h 1797050"/>
                  <a:gd name="connsiteX197" fmla="*/ 1370013 w 2363788"/>
                  <a:gd name="connsiteY197" fmla="*/ 1587500 h 1797050"/>
                  <a:gd name="connsiteX198" fmla="*/ 1266825 w 2363788"/>
                  <a:gd name="connsiteY198" fmla="*/ 1514475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33739 w 2363788"/>
                  <a:gd name="connsiteY201" fmla="*/ 1472624 h 1797050"/>
                  <a:gd name="connsiteX202" fmla="*/ 1212851 w 2363788"/>
                  <a:gd name="connsiteY202" fmla="*/ 1481931 h 1797050"/>
                  <a:gd name="connsiteX203" fmla="*/ 1175544 w 2363788"/>
                  <a:gd name="connsiteY203" fmla="*/ 1476375 h 1797050"/>
                  <a:gd name="connsiteX204" fmla="*/ 1139826 w 2363788"/>
                  <a:gd name="connsiteY204" fmla="*/ 1462087 h 1797050"/>
                  <a:gd name="connsiteX205" fmla="*/ 1093788 w 2363788"/>
                  <a:gd name="connsiteY205" fmla="*/ 1495425 h 1797050"/>
                  <a:gd name="connsiteX206" fmla="*/ 1100138 w 2363788"/>
                  <a:gd name="connsiteY206" fmla="*/ 1511300 h 1797050"/>
                  <a:gd name="connsiteX207" fmla="*/ 1081088 w 2363788"/>
                  <a:gd name="connsiteY207" fmla="*/ 1530350 h 1797050"/>
                  <a:gd name="connsiteX208" fmla="*/ 1035051 w 2363788"/>
                  <a:gd name="connsiteY208" fmla="*/ 1531937 h 1797050"/>
                  <a:gd name="connsiteX209" fmla="*/ 1006475 w 2363788"/>
                  <a:gd name="connsiteY209" fmla="*/ 1575594 h 1797050"/>
                  <a:gd name="connsiteX210" fmla="*/ 958057 w 2363788"/>
                  <a:gd name="connsiteY210" fmla="*/ 1569244 h 1797050"/>
                  <a:gd name="connsiteX211" fmla="*/ 952500 w 2363788"/>
                  <a:gd name="connsiteY211" fmla="*/ 1584325 h 1797050"/>
                  <a:gd name="connsiteX212" fmla="*/ 965201 w 2363788"/>
                  <a:gd name="connsiteY212" fmla="*/ 1669256 h 1797050"/>
                  <a:gd name="connsiteX213" fmla="*/ 940594 w 2363788"/>
                  <a:gd name="connsiteY213" fmla="*/ 1709738 h 1797050"/>
                  <a:gd name="connsiteX214" fmla="*/ 903288 w 2363788"/>
                  <a:gd name="connsiteY214" fmla="*/ 1720850 h 1797050"/>
                  <a:gd name="connsiteX215" fmla="*/ 900113 w 2363788"/>
                  <a:gd name="connsiteY215" fmla="*/ 1746250 h 1797050"/>
                  <a:gd name="connsiteX216" fmla="*/ 871538 w 2363788"/>
                  <a:gd name="connsiteY216" fmla="*/ 1746250 h 1797050"/>
                  <a:gd name="connsiteX217" fmla="*/ 855663 w 2363788"/>
                  <a:gd name="connsiteY217" fmla="*/ 1758950 h 1797050"/>
                  <a:gd name="connsiteX218" fmla="*/ 850900 w 2363788"/>
                  <a:gd name="connsiteY218" fmla="*/ 1773238 h 1797050"/>
                  <a:gd name="connsiteX219" fmla="*/ 830263 w 2363788"/>
                  <a:gd name="connsiteY219" fmla="*/ 1765300 h 1797050"/>
                  <a:gd name="connsiteX220" fmla="*/ 821532 w 2363788"/>
                  <a:gd name="connsiteY220" fmla="*/ 1753394 h 1797050"/>
                  <a:gd name="connsiteX221" fmla="*/ 792163 w 2363788"/>
                  <a:gd name="connsiteY221" fmla="*/ 1767681 h 1797050"/>
                  <a:gd name="connsiteX222" fmla="*/ 693738 w 2363788"/>
                  <a:gd name="connsiteY222" fmla="*/ 1701800 h 1797050"/>
                  <a:gd name="connsiteX223" fmla="*/ 651669 w 2363788"/>
                  <a:gd name="connsiteY223" fmla="*/ 1716881 h 1797050"/>
                  <a:gd name="connsiteX224" fmla="*/ 623094 w 2363788"/>
                  <a:gd name="connsiteY224" fmla="*/ 1689894 h 1797050"/>
                  <a:gd name="connsiteX225" fmla="*/ 582613 w 2363788"/>
                  <a:gd name="connsiteY225" fmla="*/ 1689100 h 1797050"/>
                  <a:gd name="connsiteX226" fmla="*/ 573088 w 2363788"/>
                  <a:gd name="connsiteY226" fmla="*/ 1608138 h 1797050"/>
                  <a:gd name="connsiteX227" fmla="*/ 538414 w 2363788"/>
                  <a:gd name="connsiteY227" fmla="*/ 1594861 h 1797050"/>
                  <a:gd name="connsiteX228" fmla="*/ 525463 w 2363788"/>
                  <a:gd name="connsiteY228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41488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6088 w 2363788"/>
                  <a:gd name="connsiteY181" fmla="*/ 1704975 h 1797050"/>
                  <a:gd name="connsiteX182" fmla="*/ 1741488 w 2363788"/>
                  <a:gd name="connsiteY182" fmla="*/ 1679575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038 w 2363788"/>
                  <a:gd name="connsiteY185" fmla="*/ 1679575 h 1797050"/>
                  <a:gd name="connsiteX186" fmla="*/ 1665288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1788 w 2363788"/>
                  <a:gd name="connsiteY188" fmla="*/ 1670050 h 1797050"/>
                  <a:gd name="connsiteX189" fmla="*/ 1598613 w 2363788"/>
                  <a:gd name="connsiteY189" fmla="*/ 1635125 h 1797050"/>
                  <a:gd name="connsiteX190" fmla="*/ 1570038 w 2363788"/>
                  <a:gd name="connsiteY190" fmla="*/ 1619250 h 1797050"/>
                  <a:gd name="connsiteX191" fmla="*/ 1560513 w 2363788"/>
                  <a:gd name="connsiteY191" fmla="*/ 1584325 h 1797050"/>
                  <a:gd name="connsiteX192" fmla="*/ 1519238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20813 w 2363788"/>
                  <a:gd name="connsiteY195" fmla="*/ 1622425 h 1797050"/>
                  <a:gd name="connsiteX196" fmla="*/ 1395413 w 2363788"/>
                  <a:gd name="connsiteY196" fmla="*/ 1587500 h 1797050"/>
                  <a:gd name="connsiteX197" fmla="*/ 1370013 w 2363788"/>
                  <a:gd name="connsiteY197" fmla="*/ 1587500 h 1797050"/>
                  <a:gd name="connsiteX198" fmla="*/ 1266825 w 2363788"/>
                  <a:gd name="connsiteY198" fmla="*/ 1514475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33739 w 2363788"/>
                  <a:gd name="connsiteY201" fmla="*/ 1472624 h 1797050"/>
                  <a:gd name="connsiteX202" fmla="*/ 1212851 w 2363788"/>
                  <a:gd name="connsiteY202" fmla="*/ 1481931 h 1797050"/>
                  <a:gd name="connsiteX203" fmla="*/ 1175544 w 2363788"/>
                  <a:gd name="connsiteY203" fmla="*/ 1476375 h 1797050"/>
                  <a:gd name="connsiteX204" fmla="*/ 1139826 w 2363788"/>
                  <a:gd name="connsiteY204" fmla="*/ 1462087 h 1797050"/>
                  <a:gd name="connsiteX205" fmla="*/ 1093788 w 2363788"/>
                  <a:gd name="connsiteY205" fmla="*/ 1495425 h 1797050"/>
                  <a:gd name="connsiteX206" fmla="*/ 1100138 w 2363788"/>
                  <a:gd name="connsiteY206" fmla="*/ 1511300 h 1797050"/>
                  <a:gd name="connsiteX207" fmla="*/ 1081088 w 2363788"/>
                  <a:gd name="connsiteY207" fmla="*/ 1530350 h 1797050"/>
                  <a:gd name="connsiteX208" fmla="*/ 1035051 w 2363788"/>
                  <a:gd name="connsiteY208" fmla="*/ 1531937 h 1797050"/>
                  <a:gd name="connsiteX209" fmla="*/ 1006475 w 2363788"/>
                  <a:gd name="connsiteY209" fmla="*/ 1575594 h 1797050"/>
                  <a:gd name="connsiteX210" fmla="*/ 958057 w 2363788"/>
                  <a:gd name="connsiteY210" fmla="*/ 1569244 h 1797050"/>
                  <a:gd name="connsiteX211" fmla="*/ 952500 w 2363788"/>
                  <a:gd name="connsiteY211" fmla="*/ 1584325 h 1797050"/>
                  <a:gd name="connsiteX212" fmla="*/ 965201 w 2363788"/>
                  <a:gd name="connsiteY212" fmla="*/ 1669256 h 1797050"/>
                  <a:gd name="connsiteX213" fmla="*/ 940594 w 2363788"/>
                  <a:gd name="connsiteY213" fmla="*/ 1709738 h 1797050"/>
                  <a:gd name="connsiteX214" fmla="*/ 903288 w 2363788"/>
                  <a:gd name="connsiteY214" fmla="*/ 1720850 h 1797050"/>
                  <a:gd name="connsiteX215" fmla="*/ 900113 w 2363788"/>
                  <a:gd name="connsiteY215" fmla="*/ 1746250 h 1797050"/>
                  <a:gd name="connsiteX216" fmla="*/ 871538 w 2363788"/>
                  <a:gd name="connsiteY216" fmla="*/ 1746250 h 1797050"/>
                  <a:gd name="connsiteX217" fmla="*/ 855663 w 2363788"/>
                  <a:gd name="connsiteY217" fmla="*/ 1758950 h 1797050"/>
                  <a:gd name="connsiteX218" fmla="*/ 850900 w 2363788"/>
                  <a:gd name="connsiteY218" fmla="*/ 1773238 h 1797050"/>
                  <a:gd name="connsiteX219" fmla="*/ 830263 w 2363788"/>
                  <a:gd name="connsiteY219" fmla="*/ 1765300 h 1797050"/>
                  <a:gd name="connsiteX220" fmla="*/ 821532 w 2363788"/>
                  <a:gd name="connsiteY220" fmla="*/ 1753394 h 1797050"/>
                  <a:gd name="connsiteX221" fmla="*/ 792163 w 2363788"/>
                  <a:gd name="connsiteY221" fmla="*/ 1767681 h 1797050"/>
                  <a:gd name="connsiteX222" fmla="*/ 693738 w 2363788"/>
                  <a:gd name="connsiteY222" fmla="*/ 1701800 h 1797050"/>
                  <a:gd name="connsiteX223" fmla="*/ 651669 w 2363788"/>
                  <a:gd name="connsiteY223" fmla="*/ 1716881 h 1797050"/>
                  <a:gd name="connsiteX224" fmla="*/ 623094 w 2363788"/>
                  <a:gd name="connsiteY224" fmla="*/ 1689894 h 1797050"/>
                  <a:gd name="connsiteX225" fmla="*/ 582613 w 2363788"/>
                  <a:gd name="connsiteY225" fmla="*/ 1689100 h 1797050"/>
                  <a:gd name="connsiteX226" fmla="*/ 573088 w 2363788"/>
                  <a:gd name="connsiteY226" fmla="*/ 1608138 h 1797050"/>
                  <a:gd name="connsiteX227" fmla="*/ 538414 w 2363788"/>
                  <a:gd name="connsiteY227" fmla="*/ 1594861 h 1797050"/>
                  <a:gd name="connsiteX228" fmla="*/ 525463 w 2363788"/>
                  <a:gd name="connsiteY228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41488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6088 w 2363788"/>
                  <a:gd name="connsiteY181" fmla="*/ 1704975 h 1797050"/>
                  <a:gd name="connsiteX182" fmla="*/ 1741488 w 2363788"/>
                  <a:gd name="connsiteY182" fmla="*/ 1679575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038 w 2363788"/>
                  <a:gd name="connsiteY185" fmla="*/ 1679575 h 1797050"/>
                  <a:gd name="connsiteX186" fmla="*/ 1665288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1788 w 2363788"/>
                  <a:gd name="connsiteY188" fmla="*/ 1670050 h 1797050"/>
                  <a:gd name="connsiteX189" fmla="*/ 1598613 w 2363788"/>
                  <a:gd name="connsiteY189" fmla="*/ 1635125 h 1797050"/>
                  <a:gd name="connsiteX190" fmla="*/ 1570038 w 2363788"/>
                  <a:gd name="connsiteY190" fmla="*/ 1619250 h 1797050"/>
                  <a:gd name="connsiteX191" fmla="*/ 1560513 w 2363788"/>
                  <a:gd name="connsiteY191" fmla="*/ 1584325 h 1797050"/>
                  <a:gd name="connsiteX192" fmla="*/ 1519238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20813 w 2363788"/>
                  <a:gd name="connsiteY195" fmla="*/ 1622425 h 1797050"/>
                  <a:gd name="connsiteX196" fmla="*/ 1395413 w 2363788"/>
                  <a:gd name="connsiteY196" fmla="*/ 1587500 h 1797050"/>
                  <a:gd name="connsiteX197" fmla="*/ 1370013 w 2363788"/>
                  <a:gd name="connsiteY197" fmla="*/ 1585912 h 1797050"/>
                  <a:gd name="connsiteX198" fmla="*/ 1266825 w 2363788"/>
                  <a:gd name="connsiteY198" fmla="*/ 1514475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33739 w 2363788"/>
                  <a:gd name="connsiteY201" fmla="*/ 1472624 h 1797050"/>
                  <a:gd name="connsiteX202" fmla="*/ 1212851 w 2363788"/>
                  <a:gd name="connsiteY202" fmla="*/ 1481931 h 1797050"/>
                  <a:gd name="connsiteX203" fmla="*/ 1175544 w 2363788"/>
                  <a:gd name="connsiteY203" fmla="*/ 1476375 h 1797050"/>
                  <a:gd name="connsiteX204" fmla="*/ 1139826 w 2363788"/>
                  <a:gd name="connsiteY204" fmla="*/ 1462087 h 1797050"/>
                  <a:gd name="connsiteX205" fmla="*/ 1093788 w 2363788"/>
                  <a:gd name="connsiteY205" fmla="*/ 1495425 h 1797050"/>
                  <a:gd name="connsiteX206" fmla="*/ 1100138 w 2363788"/>
                  <a:gd name="connsiteY206" fmla="*/ 1511300 h 1797050"/>
                  <a:gd name="connsiteX207" fmla="*/ 1081088 w 2363788"/>
                  <a:gd name="connsiteY207" fmla="*/ 1530350 h 1797050"/>
                  <a:gd name="connsiteX208" fmla="*/ 1035051 w 2363788"/>
                  <a:gd name="connsiteY208" fmla="*/ 1531937 h 1797050"/>
                  <a:gd name="connsiteX209" fmla="*/ 1006475 w 2363788"/>
                  <a:gd name="connsiteY209" fmla="*/ 1575594 h 1797050"/>
                  <a:gd name="connsiteX210" fmla="*/ 958057 w 2363788"/>
                  <a:gd name="connsiteY210" fmla="*/ 1569244 h 1797050"/>
                  <a:gd name="connsiteX211" fmla="*/ 952500 w 2363788"/>
                  <a:gd name="connsiteY211" fmla="*/ 1584325 h 1797050"/>
                  <a:gd name="connsiteX212" fmla="*/ 965201 w 2363788"/>
                  <a:gd name="connsiteY212" fmla="*/ 1669256 h 1797050"/>
                  <a:gd name="connsiteX213" fmla="*/ 940594 w 2363788"/>
                  <a:gd name="connsiteY213" fmla="*/ 1709738 h 1797050"/>
                  <a:gd name="connsiteX214" fmla="*/ 903288 w 2363788"/>
                  <a:gd name="connsiteY214" fmla="*/ 1720850 h 1797050"/>
                  <a:gd name="connsiteX215" fmla="*/ 900113 w 2363788"/>
                  <a:gd name="connsiteY215" fmla="*/ 1746250 h 1797050"/>
                  <a:gd name="connsiteX216" fmla="*/ 871538 w 2363788"/>
                  <a:gd name="connsiteY216" fmla="*/ 1746250 h 1797050"/>
                  <a:gd name="connsiteX217" fmla="*/ 855663 w 2363788"/>
                  <a:gd name="connsiteY217" fmla="*/ 1758950 h 1797050"/>
                  <a:gd name="connsiteX218" fmla="*/ 850900 w 2363788"/>
                  <a:gd name="connsiteY218" fmla="*/ 1773238 h 1797050"/>
                  <a:gd name="connsiteX219" fmla="*/ 830263 w 2363788"/>
                  <a:gd name="connsiteY219" fmla="*/ 1765300 h 1797050"/>
                  <a:gd name="connsiteX220" fmla="*/ 821532 w 2363788"/>
                  <a:gd name="connsiteY220" fmla="*/ 1753394 h 1797050"/>
                  <a:gd name="connsiteX221" fmla="*/ 792163 w 2363788"/>
                  <a:gd name="connsiteY221" fmla="*/ 1767681 h 1797050"/>
                  <a:gd name="connsiteX222" fmla="*/ 693738 w 2363788"/>
                  <a:gd name="connsiteY222" fmla="*/ 1701800 h 1797050"/>
                  <a:gd name="connsiteX223" fmla="*/ 651669 w 2363788"/>
                  <a:gd name="connsiteY223" fmla="*/ 1716881 h 1797050"/>
                  <a:gd name="connsiteX224" fmla="*/ 623094 w 2363788"/>
                  <a:gd name="connsiteY224" fmla="*/ 1689894 h 1797050"/>
                  <a:gd name="connsiteX225" fmla="*/ 582613 w 2363788"/>
                  <a:gd name="connsiteY225" fmla="*/ 1689100 h 1797050"/>
                  <a:gd name="connsiteX226" fmla="*/ 573088 w 2363788"/>
                  <a:gd name="connsiteY226" fmla="*/ 1608138 h 1797050"/>
                  <a:gd name="connsiteX227" fmla="*/ 538414 w 2363788"/>
                  <a:gd name="connsiteY227" fmla="*/ 1594861 h 1797050"/>
                  <a:gd name="connsiteX228" fmla="*/ 525463 w 2363788"/>
                  <a:gd name="connsiteY228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41488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6088 w 2363788"/>
                  <a:gd name="connsiteY181" fmla="*/ 1704975 h 1797050"/>
                  <a:gd name="connsiteX182" fmla="*/ 1741488 w 2363788"/>
                  <a:gd name="connsiteY182" fmla="*/ 1679575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038 w 2363788"/>
                  <a:gd name="connsiteY185" fmla="*/ 1679575 h 1797050"/>
                  <a:gd name="connsiteX186" fmla="*/ 1665288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1788 w 2363788"/>
                  <a:gd name="connsiteY188" fmla="*/ 1670050 h 1797050"/>
                  <a:gd name="connsiteX189" fmla="*/ 1598613 w 2363788"/>
                  <a:gd name="connsiteY189" fmla="*/ 1635125 h 1797050"/>
                  <a:gd name="connsiteX190" fmla="*/ 1570038 w 2363788"/>
                  <a:gd name="connsiteY190" fmla="*/ 1619250 h 1797050"/>
                  <a:gd name="connsiteX191" fmla="*/ 1560513 w 2363788"/>
                  <a:gd name="connsiteY191" fmla="*/ 1584325 h 1797050"/>
                  <a:gd name="connsiteX192" fmla="*/ 1519238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20813 w 2363788"/>
                  <a:gd name="connsiteY195" fmla="*/ 1622425 h 1797050"/>
                  <a:gd name="connsiteX196" fmla="*/ 1402557 w 2363788"/>
                  <a:gd name="connsiteY196" fmla="*/ 1595437 h 1797050"/>
                  <a:gd name="connsiteX197" fmla="*/ 1370013 w 2363788"/>
                  <a:gd name="connsiteY197" fmla="*/ 1585912 h 1797050"/>
                  <a:gd name="connsiteX198" fmla="*/ 1266825 w 2363788"/>
                  <a:gd name="connsiteY198" fmla="*/ 1514475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33739 w 2363788"/>
                  <a:gd name="connsiteY201" fmla="*/ 1472624 h 1797050"/>
                  <a:gd name="connsiteX202" fmla="*/ 1212851 w 2363788"/>
                  <a:gd name="connsiteY202" fmla="*/ 1481931 h 1797050"/>
                  <a:gd name="connsiteX203" fmla="*/ 1175544 w 2363788"/>
                  <a:gd name="connsiteY203" fmla="*/ 1476375 h 1797050"/>
                  <a:gd name="connsiteX204" fmla="*/ 1139826 w 2363788"/>
                  <a:gd name="connsiteY204" fmla="*/ 1462087 h 1797050"/>
                  <a:gd name="connsiteX205" fmla="*/ 1093788 w 2363788"/>
                  <a:gd name="connsiteY205" fmla="*/ 1495425 h 1797050"/>
                  <a:gd name="connsiteX206" fmla="*/ 1100138 w 2363788"/>
                  <a:gd name="connsiteY206" fmla="*/ 1511300 h 1797050"/>
                  <a:gd name="connsiteX207" fmla="*/ 1081088 w 2363788"/>
                  <a:gd name="connsiteY207" fmla="*/ 1530350 h 1797050"/>
                  <a:gd name="connsiteX208" fmla="*/ 1035051 w 2363788"/>
                  <a:gd name="connsiteY208" fmla="*/ 1531937 h 1797050"/>
                  <a:gd name="connsiteX209" fmla="*/ 1006475 w 2363788"/>
                  <a:gd name="connsiteY209" fmla="*/ 1575594 h 1797050"/>
                  <a:gd name="connsiteX210" fmla="*/ 958057 w 2363788"/>
                  <a:gd name="connsiteY210" fmla="*/ 1569244 h 1797050"/>
                  <a:gd name="connsiteX211" fmla="*/ 952500 w 2363788"/>
                  <a:gd name="connsiteY211" fmla="*/ 1584325 h 1797050"/>
                  <a:gd name="connsiteX212" fmla="*/ 965201 w 2363788"/>
                  <a:gd name="connsiteY212" fmla="*/ 1669256 h 1797050"/>
                  <a:gd name="connsiteX213" fmla="*/ 940594 w 2363788"/>
                  <a:gd name="connsiteY213" fmla="*/ 1709738 h 1797050"/>
                  <a:gd name="connsiteX214" fmla="*/ 903288 w 2363788"/>
                  <a:gd name="connsiteY214" fmla="*/ 1720850 h 1797050"/>
                  <a:gd name="connsiteX215" fmla="*/ 900113 w 2363788"/>
                  <a:gd name="connsiteY215" fmla="*/ 1746250 h 1797050"/>
                  <a:gd name="connsiteX216" fmla="*/ 871538 w 2363788"/>
                  <a:gd name="connsiteY216" fmla="*/ 1746250 h 1797050"/>
                  <a:gd name="connsiteX217" fmla="*/ 855663 w 2363788"/>
                  <a:gd name="connsiteY217" fmla="*/ 1758950 h 1797050"/>
                  <a:gd name="connsiteX218" fmla="*/ 850900 w 2363788"/>
                  <a:gd name="connsiteY218" fmla="*/ 1773238 h 1797050"/>
                  <a:gd name="connsiteX219" fmla="*/ 830263 w 2363788"/>
                  <a:gd name="connsiteY219" fmla="*/ 1765300 h 1797050"/>
                  <a:gd name="connsiteX220" fmla="*/ 821532 w 2363788"/>
                  <a:gd name="connsiteY220" fmla="*/ 1753394 h 1797050"/>
                  <a:gd name="connsiteX221" fmla="*/ 792163 w 2363788"/>
                  <a:gd name="connsiteY221" fmla="*/ 1767681 h 1797050"/>
                  <a:gd name="connsiteX222" fmla="*/ 693738 w 2363788"/>
                  <a:gd name="connsiteY222" fmla="*/ 1701800 h 1797050"/>
                  <a:gd name="connsiteX223" fmla="*/ 651669 w 2363788"/>
                  <a:gd name="connsiteY223" fmla="*/ 1716881 h 1797050"/>
                  <a:gd name="connsiteX224" fmla="*/ 623094 w 2363788"/>
                  <a:gd name="connsiteY224" fmla="*/ 1689894 h 1797050"/>
                  <a:gd name="connsiteX225" fmla="*/ 582613 w 2363788"/>
                  <a:gd name="connsiteY225" fmla="*/ 1689100 h 1797050"/>
                  <a:gd name="connsiteX226" fmla="*/ 573088 w 2363788"/>
                  <a:gd name="connsiteY226" fmla="*/ 1608138 h 1797050"/>
                  <a:gd name="connsiteX227" fmla="*/ 538414 w 2363788"/>
                  <a:gd name="connsiteY227" fmla="*/ 1594861 h 1797050"/>
                  <a:gd name="connsiteX228" fmla="*/ 525463 w 2363788"/>
                  <a:gd name="connsiteY228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41488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6088 w 2363788"/>
                  <a:gd name="connsiteY181" fmla="*/ 1704975 h 1797050"/>
                  <a:gd name="connsiteX182" fmla="*/ 1741488 w 2363788"/>
                  <a:gd name="connsiteY182" fmla="*/ 1679575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038 w 2363788"/>
                  <a:gd name="connsiteY185" fmla="*/ 1679575 h 1797050"/>
                  <a:gd name="connsiteX186" fmla="*/ 1665288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1788 w 2363788"/>
                  <a:gd name="connsiteY188" fmla="*/ 1670050 h 1797050"/>
                  <a:gd name="connsiteX189" fmla="*/ 1598613 w 2363788"/>
                  <a:gd name="connsiteY189" fmla="*/ 1635125 h 1797050"/>
                  <a:gd name="connsiteX190" fmla="*/ 1570038 w 2363788"/>
                  <a:gd name="connsiteY190" fmla="*/ 1619250 h 1797050"/>
                  <a:gd name="connsiteX191" fmla="*/ 1560513 w 2363788"/>
                  <a:gd name="connsiteY191" fmla="*/ 1584325 h 1797050"/>
                  <a:gd name="connsiteX192" fmla="*/ 1519238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20813 w 2363788"/>
                  <a:gd name="connsiteY195" fmla="*/ 1622425 h 1797050"/>
                  <a:gd name="connsiteX196" fmla="*/ 1398588 w 2363788"/>
                  <a:gd name="connsiteY196" fmla="*/ 1592262 h 1797050"/>
                  <a:gd name="connsiteX197" fmla="*/ 1370013 w 2363788"/>
                  <a:gd name="connsiteY197" fmla="*/ 1585912 h 1797050"/>
                  <a:gd name="connsiteX198" fmla="*/ 1266825 w 2363788"/>
                  <a:gd name="connsiteY198" fmla="*/ 1514475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33739 w 2363788"/>
                  <a:gd name="connsiteY201" fmla="*/ 1472624 h 1797050"/>
                  <a:gd name="connsiteX202" fmla="*/ 1212851 w 2363788"/>
                  <a:gd name="connsiteY202" fmla="*/ 1481931 h 1797050"/>
                  <a:gd name="connsiteX203" fmla="*/ 1175544 w 2363788"/>
                  <a:gd name="connsiteY203" fmla="*/ 1476375 h 1797050"/>
                  <a:gd name="connsiteX204" fmla="*/ 1139826 w 2363788"/>
                  <a:gd name="connsiteY204" fmla="*/ 1462087 h 1797050"/>
                  <a:gd name="connsiteX205" fmla="*/ 1093788 w 2363788"/>
                  <a:gd name="connsiteY205" fmla="*/ 1495425 h 1797050"/>
                  <a:gd name="connsiteX206" fmla="*/ 1100138 w 2363788"/>
                  <a:gd name="connsiteY206" fmla="*/ 1511300 h 1797050"/>
                  <a:gd name="connsiteX207" fmla="*/ 1081088 w 2363788"/>
                  <a:gd name="connsiteY207" fmla="*/ 1530350 h 1797050"/>
                  <a:gd name="connsiteX208" fmla="*/ 1035051 w 2363788"/>
                  <a:gd name="connsiteY208" fmla="*/ 1531937 h 1797050"/>
                  <a:gd name="connsiteX209" fmla="*/ 1006475 w 2363788"/>
                  <a:gd name="connsiteY209" fmla="*/ 1575594 h 1797050"/>
                  <a:gd name="connsiteX210" fmla="*/ 958057 w 2363788"/>
                  <a:gd name="connsiteY210" fmla="*/ 1569244 h 1797050"/>
                  <a:gd name="connsiteX211" fmla="*/ 952500 w 2363788"/>
                  <a:gd name="connsiteY211" fmla="*/ 1584325 h 1797050"/>
                  <a:gd name="connsiteX212" fmla="*/ 965201 w 2363788"/>
                  <a:gd name="connsiteY212" fmla="*/ 1669256 h 1797050"/>
                  <a:gd name="connsiteX213" fmla="*/ 940594 w 2363788"/>
                  <a:gd name="connsiteY213" fmla="*/ 1709738 h 1797050"/>
                  <a:gd name="connsiteX214" fmla="*/ 903288 w 2363788"/>
                  <a:gd name="connsiteY214" fmla="*/ 1720850 h 1797050"/>
                  <a:gd name="connsiteX215" fmla="*/ 900113 w 2363788"/>
                  <a:gd name="connsiteY215" fmla="*/ 1746250 h 1797050"/>
                  <a:gd name="connsiteX216" fmla="*/ 871538 w 2363788"/>
                  <a:gd name="connsiteY216" fmla="*/ 1746250 h 1797050"/>
                  <a:gd name="connsiteX217" fmla="*/ 855663 w 2363788"/>
                  <a:gd name="connsiteY217" fmla="*/ 1758950 h 1797050"/>
                  <a:gd name="connsiteX218" fmla="*/ 850900 w 2363788"/>
                  <a:gd name="connsiteY218" fmla="*/ 1773238 h 1797050"/>
                  <a:gd name="connsiteX219" fmla="*/ 830263 w 2363788"/>
                  <a:gd name="connsiteY219" fmla="*/ 1765300 h 1797050"/>
                  <a:gd name="connsiteX220" fmla="*/ 821532 w 2363788"/>
                  <a:gd name="connsiteY220" fmla="*/ 1753394 h 1797050"/>
                  <a:gd name="connsiteX221" fmla="*/ 792163 w 2363788"/>
                  <a:gd name="connsiteY221" fmla="*/ 1767681 h 1797050"/>
                  <a:gd name="connsiteX222" fmla="*/ 693738 w 2363788"/>
                  <a:gd name="connsiteY222" fmla="*/ 1701800 h 1797050"/>
                  <a:gd name="connsiteX223" fmla="*/ 651669 w 2363788"/>
                  <a:gd name="connsiteY223" fmla="*/ 1716881 h 1797050"/>
                  <a:gd name="connsiteX224" fmla="*/ 623094 w 2363788"/>
                  <a:gd name="connsiteY224" fmla="*/ 1689894 h 1797050"/>
                  <a:gd name="connsiteX225" fmla="*/ 582613 w 2363788"/>
                  <a:gd name="connsiteY225" fmla="*/ 1689100 h 1797050"/>
                  <a:gd name="connsiteX226" fmla="*/ 573088 w 2363788"/>
                  <a:gd name="connsiteY226" fmla="*/ 1608138 h 1797050"/>
                  <a:gd name="connsiteX227" fmla="*/ 538414 w 2363788"/>
                  <a:gd name="connsiteY227" fmla="*/ 1594861 h 1797050"/>
                  <a:gd name="connsiteX228" fmla="*/ 525463 w 2363788"/>
                  <a:gd name="connsiteY228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41488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6088 w 2363788"/>
                  <a:gd name="connsiteY181" fmla="*/ 1704975 h 1797050"/>
                  <a:gd name="connsiteX182" fmla="*/ 1741488 w 2363788"/>
                  <a:gd name="connsiteY182" fmla="*/ 1679575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038 w 2363788"/>
                  <a:gd name="connsiteY185" fmla="*/ 1679575 h 1797050"/>
                  <a:gd name="connsiteX186" fmla="*/ 1665288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1788 w 2363788"/>
                  <a:gd name="connsiteY188" fmla="*/ 1670050 h 1797050"/>
                  <a:gd name="connsiteX189" fmla="*/ 1598613 w 2363788"/>
                  <a:gd name="connsiteY189" fmla="*/ 1635125 h 1797050"/>
                  <a:gd name="connsiteX190" fmla="*/ 1570038 w 2363788"/>
                  <a:gd name="connsiteY190" fmla="*/ 1619250 h 1797050"/>
                  <a:gd name="connsiteX191" fmla="*/ 1560513 w 2363788"/>
                  <a:gd name="connsiteY191" fmla="*/ 1584325 h 1797050"/>
                  <a:gd name="connsiteX192" fmla="*/ 1519238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20813 w 2363788"/>
                  <a:gd name="connsiteY195" fmla="*/ 1622425 h 1797050"/>
                  <a:gd name="connsiteX196" fmla="*/ 1398588 w 2363788"/>
                  <a:gd name="connsiteY196" fmla="*/ 1593849 h 1797050"/>
                  <a:gd name="connsiteX197" fmla="*/ 1370013 w 2363788"/>
                  <a:gd name="connsiteY197" fmla="*/ 1585912 h 1797050"/>
                  <a:gd name="connsiteX198" fmla="*/ 1266825 w 2363788"/>
                  <a:gd name="connsiteY198" fmla="*/ 1514475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33739 w 2363788"/>
                  <a:gd name="connsiteY201" fmla="*/ 1472624 h 1797050"/>
                  <a:gd name="connsiteX202" fmla="*/ 1212851 w 2363788"/>
                  <a:gd name="connsiteY202" fmla="*/ 1481931 h 1797050"/>
                  <a:gd name="connsiteX203" fmla="*/ 1175544 w 2363788"/>
                  <a:gd name="connsiteY203" fmla="*/ 1476375 h 1797050"/>
                  <a:gd name="connsiteX204" fmla="*/ 1139826 w 2363788"/>
                  <a:gd name="connsiteY204" fmla="*/ 1462087 h 1797050"/>
                  <a:gd name="connsiteX205" fmla="*/ 1093788 w 2363788"/>
                  <a:gd name="connsiteY205" fmla="*/ 1495425 h 1797050"/>
                  <a:gd name="connsiteX206" fmla="*/ 1100138 w 2363788"/>
                  <a:gd name="connsiteY206" fmla="*/ 1511300 h 1797050"/>
                  <a:gd name="connsiteX207" fmla="*/ 1081088 w 2363788"/>
                  <a:gd name="connsiteY207" fmla="*/ 1530350 h 1797050"/>
                  <a:gd name="connsiteX208" fmla="*/ 1035051 w 2363788"/>
                  <a:gd name="connsiteY208" fmla="*/ 1531937 h 1797050"/>
                  <a:gd name="connsiteX209" fmla="*/ 1006475 w 2363788"/>
                  <a:gd name="connsiteY209" fmla="*/ 1575594 h 1797050"/>
                  <a:gd name="connsiteX210" fmla="*/ 958057 w 2363788"/>
                  <a:gd name="connsiteY210" fmla="*/ 1569244 h 1797050"/>
                  <a:gd name="connsiteX211" fmla="*/ 952500 w 2363788"/>
                  <a:gd name="connsiteY211" fmla="*/ 1584325 h 1797050"/>
                  <a:gd name="connsiteX212" fmla="*/ 965201 w 2363788"/>
                  <a:gd name="connsiteY212" fmla="*/ 1669256 h 1797050"/>
                  <a:gd name="connsiteX213" fmla="*/ 940594 w 2363788"/>
                  <a:gd name="connsiteY213" fmla="*/ 1709738 h 1797050"/>
                  <a:gd name="connsiteX214" fmla="*/ 903288 w 2363788"/>
                  <a:gd name="connsiteY214" fmla="*/ 1720850 h 1797050"/>
                  <a:gd name="connsiteX215" fmla="*/ 900113 w 2363788"/>
                  <a:gd name="connsiteY215" fmla="*/ 1746250 h 1797050"/>
                  <a:gd name="connsiteX216" fmla="*/ 871538 w 2363788"/>
                  <a:gd name="connsiteY216" fmla="*/ 1746250 h 1797050"/>
                  <a:gd name="connsiteX217" fmla="*/ 855663 w 2363788"/>
                  <a:gd name="connsiteY217" fmla="*/ 1758950 h 1797050"/>
                  <a:gd name="connsiteX218" fmla="*/ 850900 w 2363788"/>
                  <a:gd name="connsiteY218" fmla="*/ 1773238 h 1797050"/>
                  <a:gd name="connsiteX219" fmla="*/ 830263 w 2363788"/>
                  <a:gd name="connsiteY219" fmla="*/ 1765300 h 1797050"/>
                  <a:gd name="connsiteX220" fmla="*/ 821532 w 2363788"/>
                  <a:gd name="connsiteY220" fmla="*/ 1753394 h 1797050"/>
                  <a:gd name="connsiteX221" fmla="*/ 792163 w 2363788"/>
                  <a:gd name="connsiteY221" fmla="*/ 1767681 h 1797050"/>
                  <a:gd name="connsiteX222" fmla="*/ 693738 w 2363788"/>
                  <a:gd name="connsiteY222" fmla="*/ 1701800 h 1797050"/>
                  <a:gd name="connsiteX223" fmla="*/ 651669 w 2363788"/>
                  <a:gd name="connsiteY223" fmla="*/ 1716881 h 1797050"/>
                  <a:gd name="connsiteX224" fmla="*/ 623094 w 2363788"/>
                  <a:gd name="connsiteY224" fmla="*/ 1689894 h 1797050"/>
                  <a:gd name="connsiteX225" fmla="*/ 582613 w 2363788"/>
                  <a:gd name="connsiteY225" fmla="*/ 1689100 h 1797050"/>
                  <a:gd name="connsiteX226" fmla="*/ 573088 w 2363788"/>
                  <a:gd name="connsiteY226" fmla="*/ 1608138 h 1797050"/>
                  <a:gd name="connsiteX227" fmla="*/ 538414 w 2363788"/>
                  <a:gd name="connsiteY227" fmla="*/ 1594861 h 1797050"/>
                  <a:gd name="connsiteX228" fmla="*/ 525463 w 2363788"/>
                  <a:gd name="connsiteY228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41488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6088 w 2363788"/>
                  <a:gd name="connsiteY181" fmla="*/ 1704975 h 1797050"/>
                  <a:gd name="connsiteX182" fmla="*/ 1741488 w 2363788"/>
                  <a:gd name="connsiteY182" fmla="*/ 1679575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038 w 2363788"/>
                  <a:gd name="connsiteY185" fmla="*/ 1679575 h 1797050"/>
                  <a:gd name="connsiteX186" fmla="*/ 1665288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1788 w 2363788"/>
                  <a:gd name="connsiteY188" fmla="*/ 1670050 h 1797050"/>
                  <a:gd name="connsiteX189" fmla="*/ 1598613 w 2363788"/>
                  <a:gd name="connsiteY189" fmla="*/ 1635125 h 1797050"/>
                  <a:gd name="connsiteX190" fmla="*/ 1570038 w 2363788"/>
                  <a:gd name="connsiteY190" fmla="*/ 1619250 h 1797050"/>
                  <a:gd name="connsiteX191" fmla="*/ 1560513 w 2363788"/>
                  <a:gd name="connsiteY191" fmla="*/ 1584325 h 1797050"/>
                  <a:gd name="connsiteX192" fmla="*/ 1519238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20019 w 2363788"/>
                  <a:gd name="connsiteY195" fmla="*/ 1619250 h 1797050"/>
                  <a:gd name="connsiteX196" fmla="*/ 1398588 w 2363788"/>
                  <a:gd name="connsiteY196" fmla="*/ 1593849 h 1797050"/>
                  <a:gd name="connsiteX197" fmla="*/ 1370013 w 2363788"/>
                  <a:gd name="connsiteY197" fmla="*/ 1585912 h 1797050"/>
                  <a:gd name="connsiteX198" fmla="*/ 1266825 w 2363788"/>
                  <a:gd name="connsiteY198" fmla="*/ 1514475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33739 w 2363788"/>
                  <a:gd name="connsiteY201" fmla="*/ 1472624 h 1797050"/>
                  <a:gd name="connsiteX202" fmla="*/ 1212851 w 2363788"/>
                  <a:gd name="connsiteY202" fmla="*/ 1481931 h 1797050"/>
                  <a:gd name="connsiteX203" fmla="*/ 1175544 w 2363788"/>
                  <a:gd name="connsiteY203" fmla="*/ 1476375 h 1797050"/>
                  <a:gd name="connsiteX204" fmla="*/ 1139826 w 2363788"/>
                  <a:gd name="connsiteY204" fmla="*/ 1462087 h 1797050"/>
                  <a:gd name="connsiteX205" fmla="*/ 1093788 w 2363788"/>
                  <a:gd name="connsiteY205" fmla="*/ 1495425 h 1797050"/>
                  <a:gd name="connsiteX206" fmla="*/ 1100138 w 2363788"/>
                  <a:gd name="connsiteY206" fmla="*/ 1511300 h 1797050"/>
                  <a:gd name="connsiteX207" fmla="*/ 1081088 w 2363788"/>
                  <a:gd name="connsiteY207" fmla="*/ 1530350 h 1797050"/>
                  <a:gd name="connsiteX208" fmla="*/ 1035051 w 2363788"/>
                  <a:gd name="connsiteY208" fmla="*/ 1531937 h 1797050"/>
                  <a:gd name="connsiteX209" fmla="*/ 1006475 w 2363788"/>
                  <a:gd name="connsiteY209" fmla="*/ 1575594 h 1797050"/>
                  <a:gd name="connsiteX210" fmla="*/ 958057 w 2363788"/>
                  <a:gd name="connsiteY210" fmla="*/ 1569244 h 1797050"/>
                  <a:gd name="connsiteX211" fmla="*/ 952500 w 2363788"/>
                  <a:gd name="connsiteY211" fmla="*/ 1584325 h 1797050"/>
                  <a:gd name="connsiteX212" fmla="*/ 965201 w 2363788"/>
                  <a:gd name="connsiteY212" fmla="*/ 1669256 h 1797050"/>
                  <a:gd name="connsiteX213" fmla="*/ 940594 w 2363788"/>
                  <a:gd name="connsiteY213" fmla="*/ 1709738 h 1797050"/>
                  <a:gd name="connsiteX214" fmla="*/ 903288 w 2363788"/>
                  <a:gd name="connsiteY214" fmla="*/ 1720850 h 1797050"/>
                  <a:gd name="connsiteX215" fmla="*/ 900113 w 2363788"/>
                  <a:gd name="connsiteY215" fmla="*/ 1746250 h 1797050"/>
                  <a:gd name="connsiteX216" fmla="*/ 871538 w 2363788"/>
                  <a:gd name="connsiteY216" fmla="*/ 1746250 h 1797050"/>
                  <a:gd name="connsiteX217" fmla="*/ 855663 w 2363788"/>
                  <a:gd name="connsiteY217" fmla="*/ 1758950 h 1797050"/>
                  <a:gd name="connsiteX218" fmla="*/ 850900 w 2363788"/>
                  <a:gd name="connsiteY218" fmla="*/ 1773238 h 1797050"/>
                  <a:gd name="connsiteX219" fmla="*/ 830263 w 2363788"/>
                  <a:gd name="connsiteY219" fmla="*/ 1765300 h 1797050"/>
                  <a:gd name="connsiteX220" fmla="*/ 821532 w 2363788"/>
                  <a:gd name="connsiteY220" fmla="*/ 1753394 h 1797050"/>
                  <a:gd name="connsiteX221" fmla="*/ 792163 w 2363788"/>
                  <a:gd name="connsiteY221" fmla="*/ 1767681 h 1797050"/>
                  <a:gd name="connsiteX222" fmla="*/ 693738 w 2363788"/>
                  <a:gd name="connsiteY222" fmla="*/ 1701800 h 1797050"/>
                  <a:gd name="connsiteX223" fmla="*/ 651669 w 2363788"/>
                  <a:gd name="connsiteY223" fmla="*/ 1716881 h 1797050"/>
                  <a:gd name="connsiteX224" fmla="*/ 623094 w 2363788"/>
                  <a:gd name="connsiteY224" fmla="*/ 1689894 h 1797050"/>
                  <a:gd name="connsiteX225" fmla="*/ 582613 w 2363788"/>
                  <a:gd name="connsiteY225" fmla="*/ 1689100 h 1797050"/>
                  <a:gd name="connsiteX226" fmla="*/ 573088 w 2363788"/>
                  <a:gd name="connsiteY226" fmla="*/ 1608138 h 1797050"/>
                  <a:gd name="connsiteX227" fmla="*/ 538414 w 2363788"/>
                  <a:gd name="connsiteY227" fmla="*/ 1594861 h 1797050"/>
                  <a:gd name="connsiteX228" fmla="*/ 525463 w 2363788"/>
                  <a:gd name="connsiteY228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41488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6088 w 2363788"/>
                  <a:gd name="connsiteY181" fmla="*/ 1704975 h 1797050"/>
                  <a:gd name="connsiteX182" fmla="*/ 1741488 w 2363788"/>
                  <a:gd name="connsiteY182" fmla="*/ 1679575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038 w 2363788"/>
                  <a:gd name="connsiteY185" fmla="*/ 1679575 h 1797050"/>
                  <a:gd name="connsiteX186" fmla="*/ 1665288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1788 w 2363788"/>
                  <a:gd name="connsiteY188" fmla="*/ 1670050 h 1797050"/>
                  <a:gd name="connsiteX189" fmla="*/ 1598613 w 2363788"/>
                  <a:gd name="connsiteY189" fmla="*/ 1635125 h 1797050"/>
                  <a:gd name="connsiteX190" fmla="*/ 1570038 w 2363788"/>
                  <a:gd name="connsiteY190" fmla="*/ 1619250 h 1797050"/>
                  <a:gd name="connsiteX191" fmla="*/ 1560513 w 2363788"/>
                  <a:gd name="connsiteY191" fmla="*/ 1584325 h 1797050"/>
                  <a:gd name="connsiteX192" fmla="*/ 1519238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19225 w 2363788"/>
                  <a:gd name="connsiteY195" fmla="*/ 1621631 h 1797050"/>
                  <a:gd name="connsiteX196" fmla="*/ 1398588 w 2363788"/>
                  <a:gd name="connsiteY196" fmla="*/ 1593849 h 1797050"/>
                  <a:gd name="connsiteX197" fmla="*/ 1370013 w 2363788"/>
                  <a:gd name="connsiteY197" fmla="*/ 1585912 h 1797050"/>
                  <a:gd name="connsiteX198" fmla="*/ 1266825 w 2363788"/>
                  <a:gd name="connsiteY198" fmla="*/ 1514475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33739 w 2363788"/>
                  <a:gd name="connsiteY201" fmla="*/ 1472624 h 1797050"/>
                  <a:gd name="connsiteX202" fmla="*/ 1212851 w 2363788"/>
                  <a:gd name="connsiteY202" fmla="*/ 1481931 h 1797050"/>
                  <a:gd name="connsiteX203" fmla="*/ 1175544 w 2363788"/>
                  <a:gd name="connsiteY203" fmla="*/ 1476375 h 1797050"/>
                  <a:gd name="connsiteX204" fmla="*/ 1139826 w 2363788"/>
                  <a:gd name="connsiteY204" fmla="*/ 1462087 h 1797050"/>
                  <a:gd name="connsiteX205" fmla="*/ 1093788 w 2363788"/>
                  <a:gd name="connsiteY205" fmla="*/ 1495425 h 1797050"/>
                  <a:gd name="connsiteX206" fmla="*/ 1100138 w 2363788"/>
                  <a:gd name="connsiteY206" fmla="*/ 1511300 h 1797050"/>
                  <a:gd name="connsiteX207" fmla="*/ 1081088 w 2363788"/>
                  <a:gd name="connsiteY207" fmla="*/ 1530350 h 1797050"/>
                  <a:gd name="connsiteX208" fmla="*/ 1035051 w 2363788"/>
                  <a:gd name="connsiteY208" fmla="*/ 1531937 h 1797050"/>
                  <a:gd name="connsiteX209" fmla="*/ 1006475 w 2363788"/>
                  <a:gd name="connsiteY209" fmla="*/ 1575594 h 1797050"/>
                  <a:gd name="connsiteX210" fmla="*/ 958057 w 2363788"/>
                  <a:gd name="connsiteY210" fmla="*/ 1569244 h 1797050"/>
                  <a:gd name="connsiteX211" fmla="*/ 952500 w 2363788"/>
                  <a:gd name="connsiteY211" fmla="*/ 1584325 h 1797050"/>
                  <a:gd name="connsiteX212" fmla="*/ 965201 w 2363788"/>
                  <a:gd name="connsiteY212" fmla="*/ 1669256 h 1797050"/>
                  <a:gd name="connsiteX213" fmla="*/ 940594 w 2363788"/>
                  <a:gd name="connsiteY213" fmla="*/ 1709738 h 1797050"/>
                  <a:gd name="connsiteX214" fmla="*/ 903288 w 2363788"/>
                  <a:gd name="connsiteY214" fmla="*/ 1720850 h 1797050"/>
                  <a:gd name="connsiteX215" fmla="*/ 900113 w 2363788"/>
                  <a:gd name="connsiteY215" fmla="*/ 1746250 h 1797050"/>
                  <a:gd name="connsiteX216" fmla="*/ 871538 w 2363788"/>
                  <a:gd name="connsiteY216" fmla="*/ 1746250 h 1797050"/>
                  <a:gd name="connsiteX217" fmla="*/ 855663 w 2363788"/>
                  <a:gd name="connsiteY217" fmla="*/ 1758950 h 1797050"/>
                  <a:gd name="connsiteX218" fmla="*/ 850900 w 2363788"/>
                  <a:gd name="connsiteY218" fmla="*/ 1773238 h 1797050"/>
                  <a:gd name="connsiteX219" fmla="*/ 830263 w 2363788"/>
                  <a:gd name="connsiteY219" fmla="*/ 1765300 h 1797050"/>
                  <a:gd name="connsiteX220" fmla="*/ 821532 w 2363788"/>
                  <a:gd name="connsiteY220" fmla="*/ 1753394 h 1797050"/>
                  <a:gd name="connsiteX221" fmla="*/ 792163 w 2363788"/>
                  <a:gd name="connsiteY221" fmla="*/ 1767681 h 1797050"/>
                  <a:gd name="connsiteX222" fmla="*/ 693738 w 2363788"/>
                  <a:gd name="connsiteY222" fmla="*/ 1701800 h 1797050"/>
                  <a:gd name="connsiteX223" fmla="*/ 651669 w 2363788"/>
                  <a:gd name="connsiteY223" fmla="*/ 1716881 h 1797050"/>
                  <a:gd name="connsiteX224" fmla="*/ 623094 w 2363788"/>
                  <a:gd name="connsiteY224" fmla="*/ 1689894 h 1797050"/>
                  <a:gd name="connsiteX225" fmla="*/ 582613 w 2363788"/>
                  <a:gd name="connsiteY225" fmla="*/ 1689100 h 1797050"/>
                  <a:gd name="connsiteX226" fmla="*/ 573088 w 2363788"/>
                  <a:gd name="connsiteY226" fmla="*/ 1608138 h 1797050"/>
                  <a:gd name="connsiteX227" fmla="*/ 538414 w 2363788"/>
                  <a:gd name="connsiteY227" fmla="*/ 1594861 h 1797050"/>
                  <a:gd name="connsiteX228" fmla="*/ 525463 w 2363788"/>
                  <a:gd name="connsiteY228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41488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6088 w 2363788"/>
                  <a:gd name="connsiteY181" fmla="*/ 1704975 h 1797050"/>
                  <a:gd name="connsiteX182" fmla="*/ 1741488 w 2363788"/>
                  <a:gd name="connsiteY182" fmla="*/ 1679575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038 w 2363788"/>
                  <a:gd name="connsiteY185" fmla="*/ 1679575 h 1797050"/>
                  <a:gd name="connsiteX186" fmla="*/ 1665288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1788 w 2363788"/>
                  <a:gd name="connsiteY188" fmla="*/ 1670050 h 1797050"/>
                  <a:gd name="connsiteX189" fmla="*/ 1598613 w 2363788"/>
                  <a:gd name="connsiteY189" fmla="*/ 1635125 h 1797050"/>
                  <a:gd name="connsiteX190" fmla="*/ 1570038 w 2363788"/>
                  <a:gd name="connsiteY190" fmla="*/ 1619250 h 1797050"/>
                  <a:gd name="connsiteX191" fmla="*/ 1560513 w 2363788"/>
                  <a:gd name="connsiteY191" fmla="*/ 1584325 h 1797050"/>
                  <a:gd name="connsiteX192" fmla="*/ 1519238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19225 w 2363788"/>
                  <a:gd name="connsiteY195" fmla="*/ 1621631 h 1797050"/>
                  <a:gd name="connsiteX196" fmla="*/ 1398588 w 2363788"/>
                  <a:gd name="connsiteY196" fmla="*/ 1593849 h 1797050"/>
                  <a:gd name="connsiteX197" fmla="*/ 1370013 w 2363788"/>
                  <a:gd name="connsiteY197" fmla="*/ 1585912 h 1797050"/>
                  <a:gd name="connsiteX198" fmla="*/ 1266825 w 2363788"/>
                  <a:gd name="connsiteY198" fmla="*/ 1514475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33739 w 2363788"/>
                  <a:gd name="connsiteY201" fmla="*/ 1472624 h 1797050"/>
                  <a:gd name="connsiteX202" fmla="*/ 1212851 w 2363788"/>
                  <a:gd name="connsiteY202" fmla="*/ 1481931 h 1797050"/>
                  <a:gd name="connsiteX203" fmla="*/ 1175544 w 2363788"/>
                  <a:gd name="connsiteY203" fmla="*/ 1476375 h 1797050"/>
                  <a:gd name="connsiteX204" fmla="*/ 1139826 w 2363788"/>
                  <a:gd name="connsiteY204" fmla="*/ 1462087 h 1797050"/>
                  <a:gd name="connsiteX205" fmla="*/ 1093788 w 2363788"/>
                  <a:gd name="connsiteY205" fmla="*/ 1495425 h 1797050"/>
                  <a:gd name="connsiteX206" fmla="*/ 1100138 w 2363788"/>
                  <a:gd name="connsiteY206" fmla="*/ 1511300 h 1797050"/>
                  <a:gd name="connsiteX207" fmla="*/ 1081088 w 2363788"/>
                  <a:gd name="connsiteY207" fmla="*/ 1530350 h 1797050"/>
                  <a:gd name="connsiteX208" fmla="*/ 1035051 w 2363788"/>
                  <a:gd name="connsiteY208" fmla="*/ 1531937 h 1797050"/>
                  <a:gd name="connsiteX209" fmla="*/ 1006475 w 2363788"/>
                  <a:gd name="connsiteY209" fmla="*/ 1575594 h 1797050"/>
                  <a:gd name="connsiteX210" fmla="*/ 958057 w 2363788"/>
                  <a:gd name="connsiteY210" fmla="*/ 1569244 h 1797050"/>
                  <a:gd name="connsiteX211" fmla="*/ 952500 w 2363788"/>
                  <a:gd name="connsiteY211" fmla="*/ 1584325 h 1797050"/>
                  <a:gd name="connsiteX212" fmla="*/ 965201 w 2363788"/>
                  <a:gd name="connsiteY212" fmla="*/ 1669256 h 1797050"/>
                  <a:gd name="connsiteX213" fmla="*/ 940594 w 2363788"/>
                  <a:gd name="connsiteY213" fmla="*/ 1709738 h 1797050"/>
                  <a:gd name="connsiteX214" fmla="*/ 903288 w 2363788"/>
                  <a:gd name="connsiteY214" fmla="*/ 1720850 h 1797050"/>
                  <a:gd name="connsiteX215" fmla="*/ 900113 w 2363788"/>
                  <a:gd name="connsiteY215" fmla="*/ 1746250 h 1797050"/>
                  <a:gd name="connsiteX216" fmla="*/ 871538 w 2363788"/>
                  <a:gd name="connsiteY216" fmla="*/ 1746250 h 1797050"/>
                  <a:gd name="connsiteX217" fmla="*/ 855663 w 2363788"/>
                  <a:gd name="connsiteY217" fmla="*/ 1758950 h 1797050"/>
                  <a:gd name="connsiteX218" fmla="*/ 850900 w 2363788"/>
                  <a:gd name="connsiteY218" fmla="*/ 1773238 h 1797050"/>
                  <a:gd name="connsiteX219" fmla="*/ 830263 w 2363788"/>
                  <a:gd name="connsiteY219" fmla="*/ 1765300 h 1797050"/>
                  <a:gd name="connsiteX220" fmla="*/ 821532 w 2363788"/>
                  <a:gd name="connsiteY220" fmla="*/ 1753394 h 1797050"/>
                  <a:gd name="connsiteX221" fmla="*/ 792163 w 2363788"/>
                  <a:gd name="connsiteY221" fmla="*/ 1767681 h 1797050"/>
                  <a:gd name="connsiteX222" fmla="*/ 693738 w 2363788"/>
                  <a:gd name="connsiteY222" fmla="*/ 1701800 h 1797050"/>
                  <a:gd name="connsiteX223" fmla="*/ 651669 w 2363788"/>
                  <a:gd name="connsiteY223" fmla="*/ 1716881 h 1797050"/>
                  <a:gd name="connsiteX224" fmla="*/ 623094 w 2363788"/>
                  <a:gd name="connsiteY224" fmla="*/ 1689894 h 1797050"/>
                  <a:gd name="connsiteX225" fmla="*/ 582613 w 2363788"/>
                  <a:gd name="connsiteY225" fmla="*/ 1689100 h 1797050"/>
                  <a:gd name="connsiteX226" fmla="*/ 573088 w 2363788"/>
                  <a:gd name="connsiteY226" fmla="*/ 1608138 h 1797050"/>
                  <a:gd name="connsiteX227" fmla="*/ 538414 w 2363788"/>
                  <a:gd name="connsiteY227" fmla="*/ 1594861 h 1797050"/>
                  <a:gd name="connsiteX228" fmla="*/ 525463 w 2363788"/>
                  <a:gd name="connsiteY228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41488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6088 w 2363788"/>
                  <a:gd name="connsiteY181" fmla="*/ 1704975 h 1797050"/>
                  <a:gd name="connsiteX182" fmla="*/ 1741488 w 2363788"/>
                  <a:gd name="connsiteY182" fmla="*/ 1679575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038 w 2363788"/>
                  <a:gd name="connsiteY185" fmla="*/ 1679575 h 1797050"/>
                  <a:gd name="connsiteX186" fmla="*/ 1665288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1788 w 2363788"/>
                  <a:gd name="connsiteY188" fmla="*/ 1670050 h 1797050"/>
                  <a:gd name="connsiteX189" fmla="*/ 1598613 w 2363788"/>
                  <a:gd name="connsiteY189" fmla="*/ 1635125 h 1797050"/>
                  <a:gd name="connsiteX190" fmla="*/ 1570038 w 2363788"/>
                  <a:gd name="connsiteY190" fmla="*/ 1619250 h 1797050"/>
                  <a:gd name="connsiteX191" fmla="*/ 1560513 w 2363788"/>
                  <a:gd name="connsiteY191" fmla="*/ 1584325 h 1797050"/>
                  <a:gd name="connsiteX192" fmla="*/ 1519238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19225 w 2363788"/>
                  <a:gd name="connsiteY195" fmla="*/ 1621631 h 1797050"/>
                  <a:gd name="connsiteX196" fmla="*/ 1398588 w 2363788"/>
                  <a:gd name="connsiteY196" fmla="*/ 1593849 h 1797050"/>
                  <a:gd name="connsiteX197" fmla="*/ 1370013 w 2363788"/>
                  <a:gd name="connsiteY197" fmla="*/ 1585912 h 1797050"/>
                  <a:gd name="connsiteX198" fmla="*/ 1266825 w 2363788"/>
                  <a:gd name="connsiteY198" fmla="*/ 1514475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33739 w 2363788"/>
                  <a:gd name="connsiteY201" fmla="*/ 1472624 h 1797050"/>
                  <a:gd name="connsiteX202" fmla="*/ 1212851 w 2363788"/>
                  <a:gd name="connsiteY202" fmla="*/ 1481931 h 1797050"/>
                  <a:gd name="connsiteX203" fmla="*/ 1175544 w 2363788"/>
                  <a:gd name="connsiteY203" fmla="*/ 1476375 h 1797050"/>
                  <a:gd name="connsiteX204" fmla="*/ 1139826 w 2363788"/>
                  <a:gd name="connsiteY204" fmla="*/ 1462087 h 1797050"/>
                  <a:gd name="connsiteX205" fmla="*/ 1093788 w 2363788"/>
                  <a:gd name="connsiteY205" fmla="*/ 1495425 h 1797050"/>
                  <a:gd name="connsiteX206" fmla="*/ 1100138 w 2363788"/>
                  <a:gd name="connsiteY206" fmla="*/ 1511300 h 1797050"/>
                  <a:gd name="connsiteX207" fmla="*/ 1081088 w 2363788"/>
                  <a:gd name="connsiteY207" fmla="*/ 1530350 h 1797050"/>
                  <a:gd name="connsiteX208" fmla="*/ 1035051 w 2363788"/>
                  <a:gd name="connsiteY208" fmla="*/ 1531937 h 1797050"/>
                  <a:gd name="connsiteX209" fmla="*/ 1006475 w 2363788"/>
                  <a:gd name="connsiteY209" fmla="*/ 1575594 h 1797050"/>
                  <a:gd name="connsiteX210" fmla="*/ 958057 w 2363788"/>
                  <a:gd name="connsiteY210" fmla="*/ 1569244 h 1797050"/>
                  <a:gd name="connsiteX211" fmla="*/ 952500 w 2363788"/>
                  <a:gd name="connsiteY211" fmla="*/ 1584325 h 1797050"/>
                  <a:gd name="connsiteX212" fmla="*/ 965201 w 2363788"/>
                  <a:gd name="connsiteY212" fmla="*/ 1669256 h 1797050"/>
                  <a:gd name="connsiteX213" fmla="*/ 940594 w 2363788"/>
                  <a:gd name="connsiteY213" fmla="*/ 1709738 h 1797050"/>
                  <a:gd name="connsiteX214" fmla="*/ 903288 w 2363788"/>
                  <a:gd name="connsiteY214" fmla="*/ 1720850 h 1797050"/>
                  <a:gd name="connsiteX215" fmla="*/ 900113 w 2363788"/>
                  <a:gd name="connsiteY215" fmla="*/ 1746250 h 1797050"/>
                  <a:gd name="connsiteX216" fmla="*/ 871538 w 2363788"/>
                  <a:gd name="connsiteY216" fmla="*/ 1746250 h 1797050"/>
                  <a:gd name="connsiteX217" fmla="*/ 855663 w 2363788"/>
                  <a:gd name="connsiteY217" fmla="*/ 1758950 h 1797050"/>
                  <a:gd name="connsiteX218" fmla="*/ 850900 w 2363788"/>
                  <a:gd name="connsiteY218" fmla="*/ 1773238 h 1797050"/>
                  <a:gd name="connsiteX219" fmla="*/ 830263 w 2363788"/>
                  <a:gd name="connsiteY219" fmla="*/ 1765300 h 1797050"/>
                  <a:gd name="connsiteX220" fmla="*/ 821532 w 2363788"/>
                  <a:gd name="connsiteY220" fmla="*/ 1753394 h 1797050"/>
                  <a:gd name="connsiteX221" fmla="*/ 792163 w 2363788"/>
                  <a:gd name="connsiteY221" fmla="*/ 1767681 h 1797050"/>
                  <a:gd name="connsiteX222" fmla="*/ 693738 w 2363788"/>
                  <a:gd name="connsiteY222" fmla="*/ 1701800 h 1797050"/>
                  <a:gd name="connsiteX223" fmla="*/ 651669 w 2363788"/>
                  <a:gd name="connsiteY223" fmla="*/ 1716881 h 1797050"/>
                  <a:gd name="connsiteX224" fmla="*/ 623094 w 2363788"/>
                  <a:gd name="connsiteY224" fmla="*/ 1689894 h 1797050"/>
                  <a:gd name="connsiteX225" fmla="*/ 582613 w 2363788"/>
                  <a:gd name="connsiteY225" fmla="*/ 1689100 h 1797050"/>
                  <a:gd name="connsiteX226" fmla="*/ 573088 w 2363788"/>
                  <a:gd name="connsiteY226" fmla="*/ 1608138 h 1797050"/>
                  <a:gd name="connsiteX227" fmla="*/ 538414 w 2363788"/>
                  <a:gd name="connsiteY227" fmla="*/ 1594861 h 1797050"/>
                  <a:gd name="connsiteX228" fmla="*/ 525463 w 2363788"/>
                  <a:gd name="connsiteY228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41488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6088 w 2363788"/>
                  <a:gd name="connsiteY181" fmla="*/ 1704975 h 1797050"/>
                  <a:gd name="connsiteX182" fmla="*/ 1741488 w 2363788"/>
                  <a:gd name="connsiteY182" fmla="*/ 1679575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038 w 2363788"/>
                  <a:gd name="connsiteY185" fmla="*/ 1679575 h 1797050"/>
                  <a:gd name="connsiteX186" fmla="*/ 1665288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1788 w 2363788"/>
                  <a:gd name="connsiteY188" fmla="*/ 1670050 h 1797050"/>
                  <a:gd name="connsiteX189" fmla="*/ 1598613 w 2363788"/>
                  <a:gd name="connsiteY189" fmla="*/ 1635125 h 1797050"/>
                  <a:gd name="connsiteX190" fmla="*/ 1570038 w 2363788"/>
                  <a:gd name="connsiteY190" fmla="*/ 1619250 h 1797050"/>
                  <a:gd name="connsiteX191" fmla="*/ 1560513 w 2363788"/>
                  <a:gd name="connsiteY191" fmla="*/ 1584325 h 1797050"/>
                  <a:gd name="connsiteX192" fmla="*/ 1530350 w 2363788"/>
                  <a:gd name="connsiteY192" fmla="*/ 153670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19225 w 2363788"/>
                  <a:gd name="connsiteY195" fmla="*/ 1621631 h 1797050"/>
                  <a:gd name="connsiteX196" fmla="*/ 1398588 w 2363788"/>
                  <a:gd name="connsiteY196" fmla="*/ 1593849 h 1797050"/>
                  <a:gd name="connsiteX197" fmla="*/ 1370013 w 2363788"/>
                  <a:gd name="connsiteY197" fmla="*/ 1585912 h 1797050"/>
                  <a:gd name="connsiteX198" fmla="*/ 1266825 w 2363788"/>
                  <a:gd name="connsiteY198" fmla="*/ 1514475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33739 w 2363788"/>
                  <a:gd name="connsiteY201" fmla="*/ 1472624 h 1797050"/>
                  <a:gd name="connsiteX202" fmla="*/ 1212851 w 2363788"/>
                  <a:gd name="connsiteY202" fmla="*/ 1481931 h 1797050"/>
                  <a:gd name="connsiteX203" fmla="*/ 1175544 w 2363788"/>
                  <a:gd name="connsiteY203" fmla="*/ 1476375 h 1797050"/>
                  <a:gd name="connsiteX204" fmla="*/ 1139826 w 2363788"/>
                  <a:gd name="connsiteY204" fmla="*/ 1462087 h 1797050"/>
                  <a:gd name="connsiteX205" fmla="*/ 1093788 w 2363788"/>
                  <a:gd name="connsiteY205" fmla="*/ 1495425 h 1797050"/>
                  <a:gd name="connsiteX206" fmla="*/ 1100138 w 2363788"/>
                  <a:gd name="connsiteY206" fmla="*/ 1511300 h 1797050"/>
                  <a:gd name="connsiteX207" fmla="*/ 1081088 w 2363788"/>
                  <a:gd name="connsiteY207" fmla="*/ 1530350 h 1797050"/>
                  <a:gd name="connsiteX208" fmla="*/ 1035051 w 2363788"/>
                  <a:gd name="connsiteY208" fmla="*/ 1531937 h 1797050"/>
                  <a:gd name="connsiteX209" fmla="*/ 1006475 w 2363788"/>
                  <a:gd name="connsiteY209" fmla="*/ 1575594 h 1797050"/>
                  <a:gd name="connsiteX210" fmla="*/ 958057 w 2363788"/>
                  <a:gd name="connsiteY210" fmla="*/ 1569244 h 1797050"/>
                  <a:gd name="connsiteX211" fmla="*/ 952500 w 2363788"/>
                  <a:gd name="connsiteY211" fmla="*/ 1584325 h 1797050"/>
                  <a:gd name="connsiteX212" fmla="*/ 965201 w 2363788"/>
                  <a:gd name="connsiteY212" fmla="*/ 1669256 h 1797050"/>
                  <a:gd name="connsiteX213" fmla="*/ 940594 w 2363788"/>
                  <a:gd name="connsiteY213" fmla="*/ 1709738 h 1797050"/>
                  <a:gd name="connsiteX214" fmla="*/ 903288 w 2363788"/>
                  <a:gd name="connsiteY214" fmla="*/ 1720850 h 1797050"/>
                  <a:gd name="connsiteX215" fmla="*/ 900113 w 2363788"/>
                  <a:gd name="connsiteY215" fmla="*/ 1746250 h 1797050"/>
                  <a:gd name="connsiteX216" fmla="*/ 871538 w 2363788"/>
                  <a:gd name="connsiteY216" fmla="*/ 1746250 h 1797050"/>
                  <a:gd name="connsiteX217" fmla="*/ 855663 w 2363788"/>
                  <a:gd name="connsiteY217" fmla="*/ 1758950 h 1797050"/>
                  <a:gd name="connsiteX218" fmla="*/ 850900 w 2363788"/>
                  <a:gd name="connsiteY218" fmla="*/ 1773238 h 1797050"/>
                  <a:gd name="connsiteX219" fmla="*/ 830263 w 2363788"/>
                  <a:gd name="connsiteY219" fmla="*/ 1765300 h 1797050"/>
                  <a:gd name="connsiteX220" fmla="*/ 821532 w 2363788"/>
                  <a:gd name="connsiteY220" fmla="*/ 1753394 h 1797050"/>
                  <a:gd name="connsiteX221" fmla="*/ 792163 w 2363788"/>
                  <a:gd name="connsiteY221" fmla="*/ 1767681 h 1797050"/>
                  <a:gd name="connsiteX222" fmla="*/ 693738 w 2363788"/>
                  <a:gd name="connsiteY222" fmla="*/ 1701800 h 1797050"/>
                  <a:gd name="connsiteX223" fmla="*/ 651669 w 2363788"/>
                  <a:gd name="connsiteY223" fmla="*/ 1716881 h 1797050"/>
                  <a:gd name="connsiteX224" fmla="*/ 623094 w 2363788"/>
                  <a:gd name="connsiteY224" fmla="*/ 1689894 h 1797050"/>
                  <a:gd name="connsiteX225" fmla="*/ 582613 w 2363788"/>
                  <a:gd name="connsiteY225" fmla="*/ 1689100 h 1797050"/>
                  <a:gd name="connsiteX226" fmla="*/ 573088 w 2363788"/>
                  <a:gd name="connsiteY226" fmla="*/ 1608138 h 1797050"/>
                  <a:gd name="connsiteX227" fmla="*/ 538414 w 2363788"/>
                  <a:gd name="connsiteY227" fmla="*/ 1594861 h 1797050"/>
                  <a:gd name="connsiteX228" fmla="*/ 525463 w 2363788"/>
                  <a:gd name="connsiteY228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41488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6088 w 2363788"/>
                  <a:gd name="connsiteY181" fmla="*/ 1704975 h 1797050"/>
                  <a:gd name="connsiteX182" fmla="*/ 1741488 w 2363788"/>
                  <a:gd name="connsiteY182" fmla="*/ 1679575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038 w 2363788"/>
                  <a:gd name="connsiteY185" fmla="*/ 1679575 h 1797050"/>
                  <a:gd name="connsiteX186" fmla="*/ 1665288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1788 w 2363788"/>
                  <a:gd name="connsiteY188" fmla="*/ 1670050 h 1797050"/>
                  <a:gd name="connsiteX189" fmla="*/ 1598613 w 2363788"/>
                  <a:gd name="connsiteY189" fmla="*/ 1635125 h 1797050"/>
                  <a:gd name="connsiteX190" fmla="*/ 1570038 w 2363788"/>
                  <a:gd name="connsiteY190" fmla="*/ 1619250 h 1797050"/>
                  <a:gd name="connsiteX191" fmla="*/ 1560513 w 2363788"/>
                  <a:gd name="connsiteY191" fmla="*/ 1584325 h 1797050"/>
                  <a:gd name="connsiteX192" fmla="*/ 1523206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19225 w 2363788"/>
                  <a:gd name="connsiteY195" fmla="*/ 1621631 h 1797050"/>
                  <a:gd name="connsiteX196" fmla="*/ 1398588 w 2363788"/>
                  <a:gd name="connsiteY196" fmla="*/ 1593849 h 1797050"/>
                  <a:gd name="connsiteX197" fmla="*/ 1370013 w 2363788"/>
                  <a:gd name="connsiteY197" fmla="*/ 1585912 h 1797050"/>
                  <a:gd name="connsiteX198" fmla="*/ 1266825 w 2363788"/>
                  <a:gd name="connsiteY198" fmla="*/ 1514475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33739 w 2363788"/>
                  <a:gd name="connsiteY201" fmla="*/ 1472624 h 1797050"/>
                  <a:gd name="connsiteX202" fmla="*/ 1212851 w 2363788"/>
                  <a:gd name="connsiteY202" fmla="*/ 1481931 h 1797050"/>
                  <a:gd name="connsiteX203" fmla="*/ 1175544 w 2363788"/>
                  <a:gd name="connsiteY203" fmla="*/ 1476375 h 1797050"/>
                  <a:gd name="connsiteX204" fmla="*/ 1139826 w 2363788"/>
                  <a:gd name="connsiteY204" fmla="*/ 1462087 h 1797050"/>
                  <a:gd name="connsiteX205" fmla="*/ 1093788 w 2363788"/>
                  <a:gd name="connsiteY205" fmla="*/ 1495425 h 1797050"/>
                  <a:gd name="connsiteX206" fmla="*/ 1100138 w 2363788"/>
                  <a:gd name="connsiteY206" fmla="*/ 1511300 h 1797050"/>
                  <a:gd name="connsiteX207" fmla="*/ 1081088 w 2363788"/>
                  <a:gd name="connsiteY207" fmla="*/ 1530350 h 1797050"/>
                  <a:gd name="connsiteX208" fmla="*/ 1035051 w 2363788"/>
                  <a:gd name="connsiteY208" fmla="*/ 1531937 h 1797050"/>
                  <a:gd name="connsiteX209" fmla="*/ 1006475 w 2363788"/>
                  <a:gd name="connsiteY209" fmla="*/ 1575594 h 1797050"/>
                  <a:gd name="connsiteX210" fmla="*/ 958057 w 2363788"/>
                  <a:gd name="connsiteY210" fmla="*/ 1569244 h 1797050"/>
                  <a:gd name="connsiteX211" fmla="*/ 952500 w 2363788"/>
                  <a:gd name="connsiteY211" fmla="*/ 1584325 h 1797050"/>
                  <a:gd name="connsiteX212" fmla="*/ 965201 w 2363788"/>
                  <a:gd name="connsiteY212" fmla="*/ 1669256 h 1797050"/>
                  <a:gd name="connsiteX213" fmla="*/ 940594 w 2363788"/>
                  <a:gd name="connsiteY213" fmla="*/ 1709738 h 1797050"/>
                  <a:gd name="connsiteX214" fmla="*/ 903288 w 2363788"/>
                  <a:gd name="connsiteY214" fmla="*/ 1720850 h 1797050"/>
                  <a:gd name="connsiteX215" fmla="*/ 900113 w 2363788"/>
                  <a:gd name="connsiteY215" fmla="*/ 1746250 h 1797050"/>
                  <a:gd name="connsiteX216" fmla="*/ 871538 w 2363788"/>
                  <a:gd name="connsiteY216" fmla="*/ 1746250 h 1797050"/>
                  <a:gd name="connsiteX217" fmla="*/ 855663 w 2363788"/>
                  <a:gd name="connsiteY217" fmla="*/ 1758950 h 1797050"/>
                  <a:gd name="connsiteX218" fmla="*/ 850900 w 2363788"/>
                  <a:gd name="connsiteY218" fmla="*/ 1773238 h 1797050"/>
                  <a:gd name="connsiteX219" fmla="*/ 830263 w 2363788"/>
                  <a:gd name="connsiteY219" fmla="*/ 1765300 h 1797050"/>
                  <a:gd name="connsiteX220" fmla="*/ 821532 w 2363788"/>
                  <a:gd name="connsiteY220" fmla="*/ 1753394 h 1797050"/>
                  <a:gd name="connsiteX221" fmla="*/ 792163 w 2363788"/>
                  <a:gd name="connsiteY221" fmla="*/ 1767681 h 1797050"/>
                  <a:gd name="connsiteX222" fmla="*/ 693738 w 2363788"/>
                  <a:gd name="connsiteY222" fmla="*/ 1701800 h 1797050"/>
                  <a:gd name="connsiteX223" fmla="*/ 651669 w 2363788"/>
                  <a:gd name="connsiteY223" fmla="*/ 1716881 h 1797050"/>
                  <a:gd name="connsiteX224" fmla="*/ 623094 w 2363788"/>
                  <a:gd name="connsiteY224" fmla="*/ 1689894 h 1797050"/>
                  <a:gd name="connsiteX225" fmla="*/ 582613 w 2363788"/>
                  <a:gd name="connsiteY225" fmla="*/ 1689100 h 1797050"/>
                  <a:gd name="connsiteX226" fmla="*/ 573088 w 2363788"/>
                  <a:gd name="connsiteY226" fmla="*/ 1608138 h 1797050"/>
                  <a:gd name="connsiteX227" fmla="*/ 538414 w 2363788"/>
                  <a:gd name="connsiteY227" fmla="*/ 1594861 h 1797050"/>
                  <a:gd name="connsiteX228" fmla="*/ 525463 w 2363788"/>
                  <a:gd name="connsiteY228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41488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6088 w 2363788"/>
                  <a:gd name="connsiteY181" fmla="*/ 1704975 h 1797050"/>
                  <a:gd name="connsiteX182" fmla="*/ 1741488 w 2363788"/>
                  <a:gd name="connsiteY182" fmla="*/ 1679575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038 w 2363788"/>
                  <a:gd name="connsiteY185" fmla="*/ 1679575 h 1797050"/>
                  <a:gd name="connsiteX186" fmla="*/ 1665288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1788 w 2363788"/>
                  <a:gd name="connsiteY188" fmla="*/ 1670050 h 1797050"/>
                  <a:gd name="connsiteX189" fmla="*/ 1598613 w 2363788"/>
                  <a:gd name="connsiteY189" fmla="*/ 1635125 h 1797050"/>
                  <a:gd name="connsiteX190" fmla="*/ 1568450 w 2363788"/>
                  <a:gd name="connsiteY190" fmla="*/ 1616869 h 1797050"/>
                  <a:gd name="connsiteX191" fmla="*/ 1560513 w 2363788"/>
                  <a:gd name="connsiteY191" fmla="*/ 1584325 h 1797050"/>
                  <a:gd name="connsiteX192" fmla="*/ 1523206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19225 w 2363788"/>
                  <a:gd name="connsiteY195" fmla="*/ 1621631 h 1797050"/>
                  <a:gd name="connsiteX196" fmla="*/ 1398588 w 2363788"/>
                  <a:gd name="connsiteY196" fmla="*/ 1593849 h 1797050"/>
                  <a:gd name="connsiteX197" fmla="*/ 1370013 w 2363788"/>
                  <a:gd name="connsiteY197" fmla="*/ 1585912 h 1797050"/>
                  <a:gd name="connsiteX198" fmla="*/ 1266825 w 2363788"/>
                  <a:gd name="connsiteY198" fmla="*/ 1514475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33739 w 2363788"/>
                  <a:gd name="connsiteY201" fmla="*/ 1472624 h 1797050"/>
                  <a:gd name="connsiteX202" fmla="*/ 1212851 w 2363788"/>
                  <a:gd name="connsiteY202" fmla="*/ 1481931 h 1797050"/>
                  <a:gd name="connsiteX203" fmla="*/ 1175544 w 2363788"/>
                  <a:gd name="connsiteY203" fmla="*/ 1476375 h 1797050"/>
                  <a:gd name="connsiteX204" fmla="*/ 1139826 w 2363788"/>
                  <a:gd name="connsiteY204" fmla="*/ 1462087 h 1797050"/>
                  <a:gd name="connsiteX205" fmla="*/ 1093788 w 2363788"/>
                  <a:gd name="connsiteY205" fmla="*/ 1495425 h 1797050"/>
                  <a:gd name="connsiteX206" fmla="*/ 1100138 w 2363788"/>
                  <a:gd name="connsiteY206" fmla="*/ 1511300 h 1797050"/>
                  <a:gd name="connsiteX207" fmla="*/ 1081088 w 2363788"/>
                  <a:gd name="connsiteY207" fmla="*/ 1530350 h 1797050"/>
                  <a:gd name="connsiteX208" fmla="*/ 1035051 w 2363788"/>
                  <a:gd name="connsiteY208" fmla="*/ 1531937 h 1797050"/>
                  <a:gd name="connsiteX209" fmla="*/ 1006475 w 2363788"/>
                  <a:gd name="connsiteY209" fmla="*/ 1575594 h 1797050"/>
                  <a:gd name="connsiteX210" fmla="*/ 958057 w 2363788"/>
                  <a:gd name="connsiteY210" fmla="*/ 1569244 h 1797050"/>
                  <a:gd name="connsiteX211" fmla="*/ 952500 w 2363788"/>
                  <a:gd name="connsiteY211" fmla="*/ 1584325 h 1797050"/>
                  <a:gd name="connsiteX212" fmla="*/ 965201 w 2363788"/>
                  <a:gd name="connsiteY212" fmla="*/ 1669256 h 1797050"/>
                  <a:gd name="connsiteX213" fmla="*/ 940594 w 2363788"/>
                  <a:gd name="connsiteY213" fmla="*/ 1709738 h 1797050"/>
                  <a:gd name="connsiteX214" fmla="*/ 903288 w 2363788"/>
                  <a:gd name="connsiteY214" fmla="*/ 1720850 h 1797050"/>
                  <a:gd name="connsiteX215" fmla="*/ 900113 w 2363788"/>
                  <a:gd name="connsiteY215" fmla="*/ 1746250 h 1797050"/>
                  <a:gd name="connsiteX216" fmla="*/ 871538 w 2363788"/>
                  <a:gd name="connsiteY216" fmla="*/ 1746250 h 1797050"/>
                  <a:gd name="connsiteX217" fmla="*/ 855663 w 2363788"/>
                  <a:gd name="connsiteY217" fmla="*/ 1758950 h 1797050"/>
                  <a:gd name="connsiteX218" fmla="*/ 850900 w 2363788"/>
                  <a:gd name="connsiteY218" fmla="*/ 1773238 h 1797050"/>
                  <a:gd name="connsiteX219" fmla="*/ 830263 w 2363788"/>
                  <a:gd name="connsiteY219" fmla="*/ 1765300 h 1797050"/>
                  <a:gd name="connsiteX220" fmla="*/ 821532 w 2363788"/>
                  <a:gd name="connsiteY220" fmla="*/ 1753394 h 1797050"/>
                  <a:gd name="connsiteX221" fmla="*/ 792163 w 2363788"/>
                  <a:gd name="connsiteY221" fmla="*/ 1767681 h 1797050"/>
                  <a:gd name="connsiteX222" fmla="*/ 693738 w 2363788"/>
                  <a:gd name="connsiteY222" fmla="*/ 1701800 h 1797050"/>
                  <a:gd name="connsiteX223" fmla="*/ 651669 w 2363788"/>
                  <a:gd name="connsiteY223" fmla="*/ 1716881 h 1797050"/>
                  <a:gd name="connsiteX224" fmla="*/ 623094 w 2363788"/>
                  <a:gd name="connsiteY224" fmla="*/ 1689894 h 1797050"/>
                  <a:gd name="connsiteX225" fmla="*/ 582613 w 2363788"/>
                  <a:gd name="connsiteY225" fmla="*/ 1689100 h 1797050"/>
                  <a:gd name="connsiteX226" fmla="*/ 573088 w 2363788"/>
                  <a:gd name="connsiteY226" fmla="*/ 1608138 h 1797050"/>
                  <a:gd name="connsiteX227" fmla="*/ 538414 w 2363788"/>
                  <a:gd name="connsiteY227" fmla="*/ 1594861 h 1797050"/>
                  <a:gd name="connsiteX228" fmla="*/ 525463 w 2363788"/>
                  <a:gd name="connsiteY228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41488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6088 w 2363788"/>
                  <a:gd name="connsiteY181" fmla="*/ 1704975 h 1797050"/>
                  <a:gd name="connsiteX182" fmla="*/ 1741488 w 2363788"/>
                  <a:gd name="connsiteY182" fmla="*/ 1679575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038 w 2363788"/>
                  <a:gd name="connsiteY185" fmla="*/ 1679575 h 1797050"/>
                  <a:gd name="connsiteX186" fmla="*/ 1665288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598613 w 2363788"/>
                  <a:gd name="connsiteY188" fmla="*/ 1669256 h 1797050"/>
                  <a:gd name="connsiteX189" fmla="*/ 1598613 w 2363788"/>
                  <a:gd name="connsiteY189" fmla="*/ 1635125 h 1797050"/>
                  <a:gd name="connsiteX190" fmla="*/ 1568450 w 2363788"/>
                  <a:gd name="connsiteY190" fmla="*/ 1616869 h 1797050"/>
                  <a:gd name="connsiteX191" fmla="*/ 1560513 w 2363788"/>
                  <a:gd name="connsiteY191" fmla="*/ 1584325 h 1797050"/>
                  <a:gd name="connsiteX192" fmla="*/ 1523206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19225 w 2363788"/>
                  <a:gd name="connsiteY195" fmla="*/ 1621631 h 1797050"/>
                  <a:gd name="connsiteX196" fmla="*/ 1398588 w 2363788"/>
                  <a:gd name="connsiteY196" fmla="*/ 1593849 h 1797050"/>
                  <a:gd name="connsiteX197" fmla="*/ 1370013 w 2363788"/>
                  <a:gd name="connsiteY197" fmla="*/ 1585912 h 1797050"/>
                  <a:gd name="connsiteX198" fmla="*/ 1266825 w 2363788"/>
                  <a:gd name="connsiteY198" fmla="*/ 1514475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33739 w 2363788"/>
                  <a:gd name="connsiteY201" fmla="*/ 1472624 h 1797050"/>
                  <a:gd name="connsiteX202" fmla="*/ 1212851 w 2363788"/>
                  <a:gd name="connsiteY202" fmla="*/ 1481931 h 1797050"/>
                  <a:gd name="connsiteX203" fmla="*/ 1175544 w 2363788"/>
                  <a:gd name="connsiteY203" fmla="*/ 1476375 h 1797050"/>
                  <a:gd name="connsiteX204" fmla="*/ 1139826 w 2363788"/>
                  <a:gd name="connsiteY204" fmla="*/ 1462087 h 1797050"/>
                  <a:gd name="connsiteX205" fmla="*/ 1093788 w 2363788"/>
                  <a:gd name="connsiteY205" fmla="*/ 1495425 h 1797050"/>
                  <a:gd name="connsiteX206" fmla="*/ 1100138 w 2363788"/>
                  <a:gd name="connsiteY206" fmla="*/ 1511300 h 1797050"/>
                  <a:gd name="connsiteX207" fmla="*/ 1081088 w 2363788"/>
                  <a:gd name="connsiteY207" fmla="*/ 1530350 h 1797050"/>
                  <a:gd name="connsiteX208" fmla="*/ 1035051 w 2363788"/>
                  <a:gd name="connsiteY208" fmla="*/ 1531937 h 1797050"/>
                  <a:gd name="connsiteX209" fmla="*/ 1006475 w 2363788"/>
                  <a:gd name="connsiteY209" fmla="*/ 1575594 h 1797050"/>
                  <a:gd name="connsiteX210" fmla="*/ 958057 w 2363788"/>
                  <a:gd name="connsiteY210" fmla="*/ 1569244 h 1797050"/>
                  <a:gd name="connsiteX211" fmla="*/ 952500 w 2363788"/>
                  <a:gd name="connsiteY211" fmla="*/ 1584325 h 1797050"/>
                  <a:gd name="connsiteX212" fmla="*/ 965201 w 2363788"/>
                  <a:gd name="connsiteY212" fmla="*/ 1669256 h 1797050"/>
                  <a:gd name="connsiteX213" fmla="*/ 940594 w 2363788"/>
                  <a:gd name="connsiteY213" fmla="*/ 1709738 h 1797050"/>
                  <a:gd name="connsiteX214" fmla="*/ 903288 w 2363788"/>
                  <a:gd name="connsiteY214" fmla="*/ 1720850 h 1797050"/>
                  <a:gd name="connsiteX215" fmla="*/ 900113 w 2363788"/>
                  <a:gd name="connsiteY215" fmla="*/ 1746250 h 1797050"/>
                  <a:gd name="connsiteX216" fmla="*/ 871538 w 2363788"/>
                  <a:gd name="connsiteY216" fmla="*/ 1746250 h 1797050"/>
                  <a:gd name="connsiteX217" fmla="*/ 855663 w 2363788"/>
                  <a:gd name="connsiteY217" fmla="*/ 1758950 h 1797050"/>
                  <a:gd name="connsiteX218" fmla="*/ 850900 w 2363788"/>
                  <a:gd name="connsiteY218" fmla="*/ 1773238 h 1797050"/>
                  <a:gd name="connsiteX219" fmla="*/ 830263 w 2363788"/>
                  <a:gd name="connsiteY219" fmla="*/ 1765300 h 1797050"/>
                  <a:gd name="connsiteX220" fmla="*/ 821532 w 2363788"/>
                  <a:gd name="connsiteY220" fmla="*/ 1753394 h 1797050"/>
                  <a:gd name="connsiteX221" fmla="*/ 792163 w 2363788"/>
                  <a:gd name="connsiteY221" fmla="*/ 1767681 h 1797050"/>
                  <a:gd name="connsiteX222" fmla="*/ 693738 w 2363788"/>
                  <a:gd name="connsiteY222" fmla="*/ 1701800 h 1797050"/>
                  <a:gd name="connsiteX223" fmla="*/ 651669 w 2363788"/>
                  <a:gd name="connsiteY223" fmla="*/ 1716881 h 1797050"/>
                  <a:gd name="connsiteX224" fmla="*/ 623094 w 2363788"/>
                  <a:gd name="connsiteY224" fmla="*/ 1689894 h 1797050"/>
                  <a:gd name="connsiteX225" fmla="*/ 582613 w 2363788"/>
                  <a:gd name="connsiteY225" fmla="*/ 1689100 h 1797050"/>
                  <a:gd name="connsiteX226" fmla="*/ 573088 w 2363788"/>
                  <a:gd name="connsiteY226" fmla="*/ 1608138 h 1797050"/>
                  <a:gd name="connsiteX227" fmla="*/ 538414 w 2363788"/>
                  <a:gd name="connsiteY227" fmla="*/ 1594861 h 1797050"/>
                  <a:gd name="connsiteX228" fmla="*/ 525463 w 2363788"/>
                  <a:gd name="connsiteY228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41488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6088 w 2363788"/>
                  <a:gd name="connsiteY181" fmla="*/ 1704975 h 1797050"/>
                  <a:gd name="connsiteX182" fmla="*/ 1741488 w 2363788"/>
                  <a:gd name="connsiteY182" fmla="*/ 1679575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038 w 2363788"/>
                  <a:gd name="connsiteY185" fmla="*/ 1679575 h 1797050"/>
                  <a:gd name="connsiteX186" fmla="*/ 1665288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0994 w 2363788"/>
                  <a:gd name="connsiteY188" fmla="*/ 1667669 h 1797050"/>
                  <a:gd name="connsiteX189" fmla="*/ 1598613 w 2363788"/>
                  <a:gd name="connsiteY189" fmla="*/ 1635125 h 1797050"/>
                  <a:gd name="connsiteX190" fmla="*/ 1568450 w 2363788"/>
                  <a:gd name="connsiteY190" fmla="*/ 1616869 h 1797050"/>
                  <a:gd name="connsiteX191" fmla="*/ 1560513 w 2363788"/>
                  <a:gd name="connsiteY191" fmla="*/ 1584325 h 1797050"/>
                  <a:gd name="connsiteX192" fmla="*/ 1523206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19225 w 2363788"/>
                  <a:gd name="connsiteY195" fmla="*/ 1621631 h 1797050"/>
                  <a:gd name="connsiteX196" fmla="*/ 1398588 w 2363788"/>
                  <a:gd name="connsiteY196" fmla="*/ 1593849 h 1797050"/>
                  <a:gd name="connsiteX197" fmla="*/ 1370013 w 2363788"/>
                  <a:gd name="connsiteY197" fmla="*/ 1585912 h 1797050"/>
                  <a:gd name="connsiteX198" fmla="*/ 1266825 w 2363788"/>
                  <a:gd name="connsiteY198" fmla="*/ 1514475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33739 w 2363788"/>
                  <a:gd name="connsiteY201" fmla="*/ 1472624 h 1797050"/>
                  <a:gd name="connsiteX202" fmla="*/ 1212851 w 2363788"/>
                  <a:gd name="connsiteY202" fmla="*/ 1481931 h 1797050"/>
                  <a:gd name="connsiteX203" fmla="*/ 1175544 w 2363788"/>
                  <a:gd name="connsiteY203" fmla="*/ 1476375 h 1797050"/>
                  <a:gd name="connsiteX204" fmla="*/ 1139826 w 2363788"/>
                  <a:gd name="connsiteY204" fmla="*/ 1462087 h 1797050"/>
                  <a:gd name="connsiteX205" fmla="*/ 1093788 w 2363788"/>
                  <a:gd name="connsiteY205" fmla="*/ 1495425 h 1797050"/>
                  <a:gd name="connsiteX206" fmla="*/ 1100138 w 2363788"/>
                  <a:gd name="connsiteY206" fmla="*/ 1511300 h 1797050"/>
                  <a:gd name="connsiteX207" fmla="*/ 1081088 w 2363788"/>
                  <a:gd name="connsiteY207" fmla="*/ 1530350 h 1797050"/>
                  <a:gd name="connsiteX208" fmla="*/ 1035051 w 2363788"/>
                  <a:gd name="connsiteY208" fmla="*/ 1531937 h 1797050"/>
                  <a:gd name="connsiteX209" fmla="*/ 1006475 w 2363788"/>
                  <a:gd name="connsiteY209" fmla="*/ 1575594 h 1797050"/>
                  <a:gd name="connsiteX210" fmla="*/ 958057 w 2363788"/>
                  <a:gd name="connsiteY210" fmla="*/ 1569244 h 1797050"/>
                  <a:gd name="connsiteX211" fmla="*/ 952500 w 2363788"/>
                  <a:gd name="connsiteY211" fmla="*/ 1584325 h 1797050"/>
                  <a:gd name="connsiteX212" fmla="*/ 965201 w 2363788"/>
                  <a:gd name="connsiteY212" fmla="*/ 1669256 h 1797050"/>
                  <a:gd name="connsiteX213" fmla="*/ 940594 w 2363788"/>
                  <a:gd name="connsiteY213" fmla="*/ 1709738 h 1797050"/>
                  <a:gd name="connsiteX214" fmla="*/ 903288 w 2363788"/>
                  <a:gd name="connsiteY214" fmla="*/ 1720850 h 1797050"/>
                  <a:gd name="connsiteX215" fmla="*/ 900113 w 2363788"/>
                  <a:gd name="connsiteY215" fmla="*/ 1746250 h 1797050"/>
                  <a:gd name="connsiteX216" fmla="*/ 871538 w 2363788"/>
                  <a:gd name="connsiteY216" fmla="*/ 1746250 h 1797050"/>
                  <a:gd name="connsiteX217" fmla="*/ 855663 w 2363788"/>
                  <a:gd name="connsiteY217" fmla="*/ 1758950 h 1797050"/>
                  <a:gd name="connsiteX218" fmla="*/ 850900 w 2363788"/>
                  <a:gd name="connsiteY218" fmla="*/ 1773238 h 1797050"/>
                  <a:gd name="connsiteX219" fmla="*/ 830263 w 2363788"/>
                  <a:gd name="connsiteY219" fmla="*/ 1765300 h 1797050"/>
                  <a:gd name="connsiteX220" fmla="*/ 821532 w 2363788"/>
                  <a:gd name="connsiteY220" fmla="*/ 1753394 h 1797050"/>
                  <a:gd name="connsiteX221" fmla="*/ 792163 w 2363788"/>
                  <a:gd name="connsiteY221" fmla="*/ 1767681 h 1797050"/>
                  <a:gd name="connsiteX222" fmla="*/ 693738 w 2363788"/>
                  <a:gd name="connsiteY222" fmla="*/ 1701800 h 1797050"/>
                  <a:gd name="connsiteX223" fmla="*/ 651669 w 2363788"/>
                  <a:gd name="connsiteY223" fmla="*/ 1716881 h 1797050"/>
                  <a:gd name="connsiteX224" fmla="*/ 623094 w 2363788"/>
                  <a:gd name="connsiteY224" fmla="*/ 1689894 h 1797050"/>
                  <a:gd name="connsiteX225" fmla="*/ 582613 w 2363788"/>
                  <a:gd name="connsiteY225" fmla="*/ 1689100 h 1797050"/>
                  <a:gd name="connsiteX226" fmla="*/ 573088 w 2363788"/>
                  <a:gd name="connsiteY226" fmla="*/ 1608138 h 1797050"/>
                  <a:gd name="connsiteX227" fmla="*/ 538414 w 2363788"/>
                  <a:gd name="connsiteY227" fmla="*/ 1594861 h 1797050"/>
                  <a:gd name="connsiteX228" fmla="*/ 525463 w 2363788"/>
                  <a:gd name="connsiteY228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41488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6088 w 2363788"/>
                  <a:gd name="connsiteY181" fmla="*/ 1704975 h 1797050"/>
                  <a:gd name="connsiteX182" fmla="*/ 1741488 w 2363788"/>
                  <a:gd name="connsiteY182" fmla="*/ 1679575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038 w 2363788"/>
                  <a:gd name="connsiteY185" fmla="*/ 1679575 h 1797050"/>
                  <a:gd name="connsiteX186" fmla="*/ 1661319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0994 w 2363788"/>
                  <a:gd name="connsiteY188" fmla="*/ 1667669 h 1797050"/>
                  <a:gd name="connsiteX189" fmla="*/ 1598613 w 2363788"/>
                  <a:gd name="connsiteY189" fmla="*/ 1635125 h 1797050"/>
                  <a:gd name="connsiteX190" fmla="*/ 1568450 w 2363788"/>
                  <a:gd name="connsiteY190" fmla="*/ 1616869 h 1797050"/>
                  <a:gd name="connsiteX191" fmla="*/ 1560513 w 2363788"/>
                  <a:gd name="connsiteY191" fmla="*/ 1584325 h 1797050"/>
                  <a:gd name="connsiteX192" fmla="*/ 1523206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19225 w 2363788"/>
                  <a:gd name="connsiteY195" fmla="*/ 1621631 h 1797050"/>
                  <a:gd name="connsiteX196" fmla="*/ 1398588 w 2363788"/>
                  <a:gd name="connsiteY196" fmla="*/ 1593849 h 1797050"/>
                  <a:gd name="connsiteX197" fmla="*/ 1370013 w 2363788"/>
                  <a:gd name="connsiteY197" fmla="*/ 1585912 h 1797050"/>
                  <a:gd name="connsiteX198" fmla="*/ 1266825 w 2363788"/>
                  <a:gd name="connsiteY198" fmla="*/ 1514475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33739 w 2363788"/>
                  <a:gd name="connsiteY201" fmla="*/ 1472624 h 1797050"/>
                  <a:gd name="connsiteX202" fmla="*/ 1212851 w 2363788"/>
                  <a:gd name="connsiteY202" fmla="*/ 1481931 h 1797050"/>
                  <a:gd name="connsiteX203" fmla="*/ 1175544 w 2363788"/>
                  <a:gd name="connsiteY203" fmla="*/ 1476375 h 1797050"/>
                  <a:gd name="connsiteX204" fmla="*/ 1139826 w 2363788"/>
                  <a:gd name="connsiteY204" fmla="*/ 1462087 h 1797050"/>
                  <a:gd name="connsiteX205" fmla="*/ 1093788 w 2363788"/>
                  <a:gd name="connsiteY205" fmla="*/ 1495425 h 1797050"/>
                  <a:gd name="connsiteX206" fmla="*/ 1100138 w 2363788"/>
                  <a:gd name="connsiteY206" fmla="*/ 1511300 h 1797050"/>
                  <a:gd name="connsiteX207" fmla="*/ 1081088 w 2363788"/>
                  <a:gd name="connsiteY207" fmla="*/ 1530350 h 1797050"/>
                  <a:gd name="connsiteX208" fmla="*/ 1035051 w 2363788"/>
                  <a:gd name="connsiteY208" fmla="*/ 1531937 h 1797050"/>
                  <a:gd name="connsiteX209" fmla="*/ 1006475 w 2363788"/>
                  <a:gd name="connsiteY209" fmla="*/ 1575594 h 1797050"/>
                  <a:gd name="connsiteX210" fmla="*/ 958057 w 2363788"/>
                  <a:gd name="connsiteY210" fmla="*/ 1569244 h 1797050"/>
                  <a:gd name="connsiteX211" fmla="*/ 952500 w 2363788"/>
                  <a:gd name="connsiteY211" fmla="*/ 1584325 h 1797050"/>
                  <a:gd name="connsiteX212" fmla="*/ 965201 w 2363788"/>
                  <a:gd name="connsiteY212" fmla="*/ 1669256 h 1797050"/>
                  <a:gd name="connsiteX213" fmla="*/ 940594 w 2363788"/>
                  <a:gd name="connsiteY213" fmla="*/ 1709738 h 1797050"/>
                  <a:gd name="connsiteX214" fmla="*/ 903288 w 2363788"/>
                  <a:gd name="connsiteY214" fmla="*/ 1720850 h 1797050"/>
                  <a:gd name="connsiteX215" fmla="*/ 900113 w 2363788"/>
                  <a:gd name="connsiteY215" fmla="*/ 1746250 h 1797050"/>
                  <a:gd name="connsiteX216" fmla="*/ 871538 w 2363788"/>
                  <a:gd name="connsiteY216" fmla="*/ 1746250 h 1797050"/>
                  <a:gd name="connsiteX217" fmla="*/ 855663 w 2363788"/>
                  <a:gd name="connsiteY217" fmla="*/ 1758950 h 1797050"/>
                  <a:gd name="connsiteX218" fmla="*/ 850900 w 2363788"/>
                  <a:gd name="connsiteY218" fmla="*/ 1773238 h 1797050"/>
                  <a:gd name="connsiteX219" fmla="*/ 830263 w 2363788"/>
                  <a:gd name="connsiteY219" fmla="*/ 1765300 h 1797050"/>
                  <a:gd name="connsiteX220" fmla="*/ 821532 w 2363788"/>
                  <a:gd name="connsiteY220" fmla="*/ 1753394 h 1797050"/>
                  <a:gd name="connsiteX221" fmla="*/ 792163 w 2363788"/>
                  <a:gd name="connsiteY221" fmla="*/ 1767681 h 1797050"/>
                  <a:gd name="connsiteX222" fmla="*/ 693738 w 2363788"/>
                  <a:gd name="connsiteY222" fmla="*/ 1701800 h 1797050"/>
                  <a:gd name="connsiteX223" fmla="*/ 651669 w 2363788"/>
                  <a:gd name="connsiteY223" fmla="*/ 1716881 h 1797050"/>
                  <a:gd name="connsiteX224" fmla="*/ 623094 w 2363788"/>
                  <a:gd name="connsiteY224" fmla="*/ 1689894 h 1797050"/>
                  <a:gd name="connsiteX225" fmla="*/ 582613 w 2363788"/>
                  <a:gd name="connsiteY225" fmla="*/ 1689100 h 1797050"/>
                  <a:gd name="connsiteX226" fmla="*/ 573088 w 2363788"/>
                  <a:gd name="connsiteY226" fmla="*/ 1608138 h 1797050"/>
                  <a:gd name="connsiteX227" fmla="*/ 538414 w 2363788"/>
                  <a:gd name="connsiteY227" fmla="*/ 1594861 h 1797050"/>
                  <a:gd name="connsiteX228" fmla="*/ 525463 w 2363788"/>
                  <a:gd name="connsiteY228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41488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6088 w 2363788"/>
                  <a:gd name="connsiteY181" fmla="*/ 1704975 h 1797050"/>
                  <a:gd name="connsiteX182" fmla="*/ 1741488 w 2363788"/>
                  <a:gd name="connsiteY182" fmla="*/ 1679575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832 w 2363788"/>
                  <a:gd name="connsiteY185" fmla="*/ 1678781 h 1797050"/>
                  <a:gd name="connsiteX186" fmla="*/ 1661319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0994 w 2363788"/>
                  <a:gd name="connsiteY188" fmla="*/ 1667669 h 1797050"/>
                  <a:gd name="connsiteX189" fmla="*/ 1598613 w 2363788"/>
                  <a:gd name="connsiteY189" fmla="*/ 1635125 h 1797050"/>
                  <a:gd name="connsiteX190" fmla="*/ 1568450 w 2363788"/>
                  <a:gd name="connsiteY190" fmla="*/ 1616869 h 1797050"/>
                  <a:gd name="connsiteX191" fmla="*/ 1560513 w 2363788"/>
                  <a:gd name="connsiteY191" fmla="*/ 1584325 h 1797050"/>
                  <a:gd name="connsiteX192" fmla="*/ 1523206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19225 w 2363788"/>
                  <a:gd name="connsiteY195" fmla="*/ 1621631 h 1797050"/>
                  <a:gd name="connsiteX196" fmla="*/ 1398588 w 2363788"/>
                  <a:gd name="connsiteY196" fmla="*/ 1593849 h 1797050"/>
                  <a:gd name="connsiteX197" fmla="*/ 1370013 w 2363788"/>
                  <a:gd name="connsiteY197" fmla="*/ 1585912 h 1797050"/>
                  <a:gd name="connsiteX198" fmla="*/ 1266825 w 2363788"/>
                  <a:gd name="connsiteY198" fmla="*/ 1514475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33739 w 2363788"/>
                  <a:gd name="connsiteY201" fmla="*/ 1472624 h 1797050"/>
                  <a:gd name="connsiteX202" fmla="*/ 1212851 w 2363788"/>
                  <a:gd name="connsiteY202" fmla="*/ 1481931 h 1797050"/>
                  <a:gd name="connsiteX203" fmla="*/ 1175544 w 2363788"/>
                  <a:gd name="connsiteY203" fmla="*/ 1476375 h 1797050"/>
                  <a:gd name="connsiteX204" fmla="*/ 1139826 w 2363788"/>
                  <a:gd name="connsiteY204" fmla="*/ 1462087 h 1797050"/>
                  <a:gd name="connsiteX205" fmla="*/ 1093788 w 2363788"/>
                  <a:gd name="connsiteY205" fmla="*/ 1495425 h 1797050"/>
                  <a:gd name="connsiteX206" fmla="*/ 1100138 w 2363788"/>
                  <a:gd name="connsiteY206" fmla="*/ 1511300 h 1797050"/>
                  <a:gd name="connsiteX207" fmla="*/ 1081088 w 2363788"/>
                  <a:gd name="connsiteY207" fmla="*/ 1530350 h 1797050"/>
                  <a:gd name="connsiteX208" fmla="*/ 1035051 w 2363788"/>
                  <a:gd name="connsiteY208" fmla="*/ 1531937 h 1797050"/>
                  <a:gd name="connsiteX209" fmla="*/ 1006475 w 2363788"/>
                  <a:gd name="connsiteY209" fmla="*/ 1575594 h 1797050"/>
                  <a:gd name="connsiteX210" fmla="*/ 958057 w 2363788"/>
                  <a:gd name="connsiteY210" fmla="*/ 1569244 h 1797050"/>
                  <a:gd name="connsiteX211" fmla="*/ 952500 w 2363788"/>
                  <a:gd name="connsiteY211" fmla="*/ 1584325 h 1797050"/>
                  <a:gd name="connsiteX212" fmla="*/ 965201 w 2363788"/>
                  <a:gd name="connsiteY212" fmla="*/ 1669256 h 1797050"/>
                  <a:gd name="connsiteX213" fmla="*/ 940594 w 2363788"/>
                  <a:gd name="connsiteY213" fmla="*/ 1709738 h 1797050"/>
                  <a:gd name="connsiteX214" fmla="*/ 903288 w 2363788"/>
                  <a:gd name="connsiteY214" fmla="*/ 1720850 h 1797050"/>
                  <a:gd name="connsiteX215" fmla="*/ 900113 w 2363788"/>
                  <a:gd name="connsiteY215" fmla="*/ 1746250 h 1797050"/>
                  <a:gd name="connsiteX216" fmla="*/ 871538 w 2363788"/>
                  <a:gd name="connsiteY216" fmla="*/ 1746250 h 1797050"/>
                  <a:gd name="connsiteX217" fmla="*/ 855663 w 2363788"/>
                  <a:gd name="connsiteY217" fmla="*/ 1758950 h 1797050"/>
                  <a:gd name="connsiteX218" fmla="*/ 850900 w 2363788"/>
                  <a:gd name="connsiteY218" fmla="*/ 1773238 h 1797050"/>
                  <a:gd name="connsiteX219" fmla="*/ 830263 w 2363788"/>
                  <a:gd name="connsiteY219" fmla="*/ 1765300 h 1797050"/>
                  <a:gd name="connsiteX220" fmla="*/ 821532 w 2363788"/>
                  <a:gd name="connsiteY220" fmla="*/ 1753394 h 1797050"/>
                  <a:gd name="connsiteX221" fmla="*/ 792163 w 2363788"/>
                  <a:gd name="connsiteY221" fmla="*/ 1767681 h 1797050"/>
                  <a:gd name="connsiteX222" fmla="*/ 693738 w 2363788"/>
                  <a:gd name="connsiteY222" fmla="*/ 1701800 h 1797050"/>
                  <a:gd name="connsiteX223" fmla="*/ 651669 w 2363788"/>
                  <a:gd name="connsiteY223" fmla="*/ 1716881 h 1797050"/>
                  <a:gd name="connsiteX224" fmla="*/ 623094 w 2363788"/>
                  <a:gd name="connsiteY224" fmla="*/ 1689894 h 1797050"/>
                  <a:gd name="connsiteX225" fmla="*/ 582613 w 2363788"/>
                  <a:gd name="connsiteY225" fmla="*/ 1689100 h 1797050"/>
                  <a:gd name="connsiteX226" fmla="*/ 573088 w 2363788"/>
                  <a:gd name="connsiteY226" fmla="*/ 1608138 h 1797050"/>
                  <a:gd name="connsiteX227" fmla="*/ 538414 w 2363788"/>
                  <a:gd name="connsiteY227" fmla="*/ 1594861 h 1797050"/>
                  <a:gd name="connsiteX228" fmla="*/ 525463 w 2363788"/>
                  <a:gd name="connsiteY228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41488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6088 w 2363788"/>
                  <a:gd name="connsiteY181" fmla="*/ 1704975 h 1797050"/>
                  <a:gd name="connsiteX182" fmla="*/ 1740694 w 2363788"/>
                  <a:gd name="connsiteY182" fmla="*/ 1677194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832 w 2363788"/>
                  <a:gd name="connsiteY185" fmla="*/ 1678781 h 1797050"/>
                  <a:gd name="connsiteX186" fmla="*/ 1661319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0994 w 2363788"/>
                  <a:gd name="connsiteY188" fmla="*/ 1667669 h 1797050"/>
                  <a:gd name="connsiteX189" fmla="*/ 1598613 w 2363788"/>
                  <a:gd name="connsiteY189" fmla="*/ 1635125 h 1797050"/>
                  <a:gd name="connsiteX190" fmla="*/ 1568450 w 2363788"/>
                  <a:gd name="connsiteY190" fmla="*/ 1616869 h 1797050"/>
                  <a:gd name="connsiteX191" fmla="*/ 1560513 w 2363788"/>
                  <a:gd name="connsiteY191" fmla="*/ 1584325 h 1797050"/>
                  <a:gd name="connsiteX192" fmla="*/ 1523206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19225 w 2363788"/>
                  <a:gd name="connsiteY195" fmla="*/ 1621631 h 1797050"/>
                  <a:gd name="connsiteX196" fmla="*/ 1398588 w 2363788"/>
                  <a:gd name="connsiteY196" fmla="*/ 1593849 h 1797050"/>
                  <a:gd name="connsiteX197" fmla="*/ 1370013 w 2363788"/>
                  <a:gd name="connsiteY197" fmla="*/ 1585912 h 1797050"/>
                  <a:gd name="connsiteX198" fmla="*/ 1266825 w 2363788"/>
                  <a:gd name="connsiteY198" fmla="*/ 1514475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33739 w 2363788"/>
                  <a:gd name="connsiteY201" fmla="*/ 1472624 h 1797050"/>
                  <a:gd name="connsiteX202" fmla="*/ 1212851 w 2363788"/>
                  <a:gd name="connsiteY202" fmla="*/ 1481931 h 1797050"/>
                  <a:gd name="connsiteX203" fmla="*/ 1175544 w 2363788"/>
                  <a:gd name="connsiteY203" fmla="*/ 1476375 h 1797050"/>
                  <a:gd name="connsiteX204" fmla="*/ 1139826 w 2363788"/>
                  <a:gd name="connsiteY204" fmla="*/ 1462087 h 1797050"/>
                  <a:gd name="connsiteX205" fmla="*/ 1093788 w 2363788"/>
                  <a:gd name="connsiteY205" fmla="*/ 1495425 h 1797050"/>
                  <a:gd name="connsiteX206" fmla="*/ 1100138 w 2363788"/>
                  <a:gd name="connsiteY206" fmla="*/ 1511300 h 1797050"/>
                  <a:gd name="connsiteX207" fmla="*/ 1081088 w 2363788"/>
                  <a:gd name="connsiteY207" fmla="*/ 1530350 h 1797050"/>
                  <a:gd name="connsiteX208" fmla="*/ 1035051 w 2363788"/>
                  <a:gd name="connsiteY208" fmla="*/ 1531937 h 1797050"/>
                  <a:gd name="connsiteX209" fmla="*/ 1006475 w 2363788"/>
                  <a:gd name="connsiteY209" fmla="*/ 1575594 h 1797050"/>
                  <a:gd name="connsiteX210" fmla="*/ 958057 w 2363788"/>
                  <a:gd name="connsiteY210" fmla="*/ 1569244 h 1797050"/>
                  <a:gd name="connsiteX211" fmla="*/ 952500 w 2363788"/>
                  <a:gd name="connsiteY211" fmla="*/ 1584325 h 1797050"/>
                  <a:gd name="connsiteX212" fmla="*/ 965201 w 2363788"/>
                  <a:gd name="connsiteY212" fmla="*/ 1669256 h 1797050"/>
                  <a:gd name="connsiteX213" fmla="*/ 940594 w 2363788"/>
                  <a:gd name="connsiteY213" fmla="*/ 1709738 h 1797050"/>
                  <a:gd name="connsiteX214" fmla="*/ 903288 w 2363788"/>
                  <a:gd name="connsiteY214" fmla="*/ 1720850 h 1797050"/>
                  <a:gd name="connsiteX215" fmla="*/ 900113 w 2363788"/>
                  <a:gd name="connsiteY215" fmla="*/ 1746250 h 1797050"/>
                  <a:gd name="connsiteX216" fmla="*/ 871538 w 2363788"/>
                  <a:gd name="connsiteY216" fmla="*/ 1746250 h 1797050"/>
                  <a:gd name="connsiteX217" fmla="*/ 855663 w 2363788"/>
                  <a:gd name="connsiteY217" fmla="*/ 1758950 h 1797050"/>
                  <a:gd name="connsiteX218" fmla="*/ 850900 w 2363788"/>
                  <a:gd name="connsiteY218" fmla="*/ 1773238 h 1797050"/>
                  <a:gd name="connsiteX219" fmla="*/ 830263 w 2363788"/>
                  <a:gd name="connsiteY219" fmla="*/ 1765300 h 1797050"/>
                  <a:gd name="connsiteX220" fmla="*/ 821532 w 2363788"/>
                  <a:gd name="connsiteY220" fmla="*/ 1753394 h 1797050"/>
                  <a:gd name="connsiteX221" fmla="*/ 792163 w 2363788"/>
                  <a:gd name="connsiteY221" fmla="*/ 1767681 h 1797050"/>
                  <a:gd name="connsiteX222" fmla="*/ 693738 w 2363788"/>
                  <a:gd name="connsiteY222" fmla="*/ 1701800 h 1797050"/>
                  <a:gd name="connsiteX223" fmla="*/ 651669 w 2363788"/>
                  <a:gd name="connsiteY223" fmla="*/ 1716881 h 1797050"/>
                  <a:gd name="connsiteX224" fmla="*/ 623094 w 2363788"/>
                  <a:gd name="connsiteY224" fmla="*/ 1689894 h 1797050"/>
                  <a:gd name="connsiteX225" fmla="*/ 582613 w 2363788"/>
                  <a:gd name="connsiteY225" fmla="*/ 1689100 h 1797050"/>
                  <a:gd name="connsiteX226" fmla="*/ 573088 w 2363788"/>
                  <a:gd name="connsiteY226" fmla="*/ 1608138 h 1797050"/>
                  <a:gd name="connsiteX227" fmla="*/ 538414 w 2363788"/>
                  <a:gd name="connsiteY227" fmla="*/ 1594861 h 1797050"/>
                  <a:gd name="connsiteX228" fmla="*/ 525463 w 2363788"/>
                  <a:gd name="connsiteY228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41488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4501 w 2363788"/>
                  <a:gd name="connsiteY181" fmla="*/ 1704975 h 1797050"/>
                  <a:gd name="connsiteX182" fmla="*/ 1740694 w 2363788"/>
                  <a:gd name="connsiteY182" fmla="*/ 1677194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832 w 2363788"/>
                  <a:gd name="connsiteY185" fmla="*/ 1678781 h 1797050"/>
                  <a:gd name="connsiteX186" fmla="*/ 1661319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0994 w 2363788"/>
                  <a:gd name="connsiteY188" fmla="*/ 1667669 h 1797050"/>
                  <a:gd name="connsiteX189" fmla="*/ 1598613 w 2363788"/>
                  <a:gd name="connsiteY189" fmla="*/ 1635125 h 1797050"/>
                  <a:gd name="connsiteX190" fmla="*/ 1568450 w 2363788"/>
                  <a:gd name="connsiteY190" fmla="*/ 1616869 h 1797050"/>
                  <a:gd name="connsiteX191" fmla="*/ 1560513 w 2363788"/>
                  <a:gd name="connsiteY191" fmla="*/ 1584325 h 1797050"/>
                  <a:gd name="connsiteX192" fmla="*/ 1523206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19225 w 2363788"/>
                  <a:gd name="connsiteY195" fmla="*/ 1621631 h 1797050"/>
                  <a:gd name="connsiteX196" fmla="*/ 1398588 w 2363788"/>
                  <a:gd name="connsiteY196" fmla="*/ 1593849 h 1797050"/>
                  <a:gd name="connsiteX197" fmla="*/ 1370013 w 2363788"/>
                  <a:gd name="connsiteY197" fmla="*/ 1585912 h 1797050"/>
                  <a:gd name="connsiteX198" fmla="*/ 1266825 w 2363788"/>
                  <a:gd name="connsiteY198" fmla="*/ 1514475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33739 w 2363788"/>
                  <a:gd name="connsiteY201" fmla="*/ 1472624 h 1797050"/>
                  <a:gd name="connsiteX202" fmla="*/ 1212851 w 2363788"/>
                  <a:gd name="connsiteY202" fmla="*/ 1481931 h 1797050"/>
                  <a:gd name="connsiteX203" fmla="*/ 1175544 w 2363788"/>
                  <a:gd name="connsiteY203" fmla="*/ 1476375 h 1797050"/>
                  <a:gd name="connsiteX204" fmla="*/ 1139826 w 2363788"/>
                  <a:gd name="connsiteY204" fmla="*/ 1462087 h 1797050"/>
                  <a:gd name="connsiteX205" fmla="*/ 1093788 w 2363788"/>
                  <a:gd name="connsiteY205" fmla="*/ 1495425 h 1797050"/>
                  <a:gd name="connsiteX206" fmla="*/ 1100138 w 2363788"/>
                  <a:gd name="connsiteY206" fmla="*/ 1511300 h 1797050"/>
                  <a:gd name="connsiteX207" fmla="*/ 1081088 w 2363788"/>
                  <a:gd name="connsiteY207" fmla="*/ 1530350 h 1797050"/>
                  <a:gd name="connsiteX208" fmla="*/ 1035051 w 2363788"/>
                  <a:gd name="connsiteY208" fmla="*/ 1531937 h 1797050"/>
                  <a:gd name="connsiteX209" fmla="*/ 1006475 w 2363788"/>
                  <a:gd name="connsiteY209" fmla="*/ 1575594 h 1797050"/>
                  <a:gd name="connsiteX210" fmla="*/ 958057 w 2363788"/>
                  <a:gd name="connsiteY210" fmla="*/ 1569244 h 1797050"/>
                  <a:gd name="connsiteX211" fmla="*/ 952500 w 2363788"/>
                  <a:gd name="connsiteY211" fmla="*/ 1584325 h 1797050"/>
                  <a:gd name="connsiteX212" fmla="*/ 965201 w 2363788"/>
                  <a:gd name="connsiteY212" fmla="*/ 1669256 h 1797050"/>
                  <a:gd name="connsiteX213" fmla="*/ 940594 w 2363788"/>
                  <a:gd name="connsiteY213" fmla="*/ 1709738 h 1797050"/>
                  <a:gd name="connsiteX214" fmla="*/ 903288 w 2363788"/>
                  <a:gd name="connsiteY214" fmla="*/ 1720850 h 1797050"/>
                  <a:gd name="connsiteX215" fmla="*/ 900113 w 2363788"/>
                  <a:gd name="connsiteY215" fmla="*/ 1746250 h 1797050"/>
                  <a:gd name="connsiteX216" fmla="*/ 871538 w 2363788"/>
                  <a:gd name="connsiteY216" fmla="*/ 1746250 h 1797050"/>
                  <a:gd name="connsiteX217" fmla="*/ 855663 w 2363788"/>
                  <a:gd name="connsiteY217" fmla="*/ 1758950 h 1797050"/>
                  <a:gd name="connsiteX218" fmla="*/ 850900 w 2363788"/>
                  <a:gd name="connsiteY218" fmla="*/ 1773238 h 1797050"/>
                  <a:gd name="connsiteX219" fmla="*/ 830263 w 2363788"/>
                  <a:gd name="connsiteY219" fmla="*/ 1765300 h 1797050"/>
                  <a:gd name="connsiteX220" fmla="*/ 821532 w 2363788"/>
                  <a:gd name="connsiteY220" fmla="*/ 1753394 h 1797050"/>
                  <a:gd name="connsiteX221" fmla="*/ 792163 w 2363788"/>
                  <a:gd name="connsiteY221" fmla="*/ 1767681 h 1797050"/>
                  <a:gd name="connsiteX222" fmla="*/ 693738 w 2363788"/>
                  <a:gd name="connsiteY222" fmla="*/ 1701800 h 1797050"/>
                  <a:gd name="connsiteX223" fmla="*/ 651669 w 2363788"/>
                  <a:gd name="connsiteY223" fmla="*/ 1716881 h 1797050"/>
                  <a:gd name="connsiteX224" fmla="*/ 623094 w 2363788"/>
                  <a:gd name="connsiteY224" fmla="*/ 1689894 h 1797050"/>
                  <a:gd name="connsiteX225" fmla="*/ 582613 w 2363788"/>
                  <a:gd name="connsiteY225" fmla="*/ 1689100 h 1797050"/>
                  <a:gd name="connsiteX226" fmla="*/ 573088 w 2363788"/>
                  <a:gd name="connsiteY226" fmla="*/ 1608138 h 1797050"/>
                  <a:gd name="connsiteX227" fmla="*/ 538414 w 2363788"/>
                  <a:gd name="connsiteY227" fmla="*/ 1594861 h 1797050"/>
                  <a:gd name="connsiteX228" fmla="*/ 525463 w 2363788"/>
                  <a:gd name="connsiteY228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41488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4501 w 2363788"/>
                  <a:gd name="connsiteY181" fmla="*/ 1704975 h 1797050"/>
                  <a:gd name="connsiteX182" fmla="*/ 1740694 w 2363788"/>
                  <a:gd name="connsiteY182" fmla="*/ 1677194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832 w 2363788"/>
                  <a:gd name="connsiteY185" fmla="*/ 1678781 h 1797050"/>
                  <a:gd name="connsiteX186" fmla="*/ 1661319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0994 w 2363788"/>
                  <a:gd name="connsiteY188" fmla="*/ 1667669 h 1797050"/>
                  <a:gd name="connsiteX189" fmla="*/ 1598613 w 2363788"/>
                  <a:gd name="connsiteY189" fmla="*/ 1635125 h 1797050"/>
                  <a:gd name="connsiteX190" fmla="*/ 1568450 w 2363788"/>
                  <a:gd name="connsiteY190" fmla="*/ 1616869 h 1797050"/>
                  <a:gd name="connsiteX191" fmla="*/ 1560513 w 2363788"/>
                  <a:gd name="connsiteY191" fmla="*/ 1584325 h 1797050"/>
                  <a:gd name="connsiteX192" fmla="*/ 1523206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19225 w 2363788"/>
                  <a:gd name="connsiteY195" fmla="*/ 1621631 h 1797050"/>
                  <a:gd name="connsiteX196" fmla="*/ 1398588 w 2363788"/>
                  <a:gd name="connsiteY196" fmla="*/ 1593849 h 1797050"/>
                  <a:gd name="connsiteX197" fmla="*/ 1370013 w 2363788"/>
                  <a:gd name="connsiteY197" fmla="*/ 1585912 h 1797050"/>
                  <a:gd name="connsiteX198" fmla="*/ 1266825 w 2363788"/>
                  <a:gd name="connsiteY198" fmla="*/ 1514475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33739 w 2363788"/>
                  <a:gd name="connsiteY201" fmla="*/ 1472624 h 1797050"/>
                  <a:gd name="connsiteX202" fmla="*/ 1212851 w 2363788"/>
                  <a:gd name="connsiteY202" fmla="*/ 1481931 h 1797050"/>
                  <a:gd name="connsiteX203" fmla="*/ 1175544 w 2363788"/>
                  <a:gd name="connsiteY203" fmla="*/ 1476375 h 1797050"/>
                  <a:gd name="connsiteX204" fmla="*/ 1139826 w 2363788"/>
                  <a:gd name="connsiteY204" fmla="*/ 1462087 h 1797050"/>
                  <a:gd name="connsiteX205" fmla="*/ 1093788 w 2363788"/>
                  <a:gd name="connsiteY205" fmla="*/ 1495425 h 1797050"/>
                  <a:gd name="connsiteX206" fmla="*/ 1100138 w 2363788"/>
                  <a:gd name="connsiteY206" fmla="*/ 1511300 h 1797050"/>
                  <a:gd name="connsiteX207" fmla="*/ 1081088 w 2363788"/>
                  <a:gd name="connsiteY207" fmla="*/ 1530350 h 1797050"/>
                  <a:gd name="connsiteX208" fmla="*/ 1035051 w 2363788"/>
                  <a:gd name="connsiteY208" fmla="*/ 1531937 h 1797050"/>
                  <a:gd name="connsiteX209" fmla="*/ 1006475 w 2363788"/>
                  <a:gd name="connsiteY209" fmla="*/ 1575594 h 1797050"/>
                  <a:gd name="connsiteX210" fmla="*/ 958057 w 2363788"/>
                  <a:gd name="connsiteY210" fmla="*/ 1569244 h 1797050"/>
                  <a:gd name="connsiteX211" fmla="*/ 952500 w 2363788"/>
                  <a:gd name="connsiteY211" fmla="*/ 1584325 h 1797050"/>
                  <a:gd name="connsiteX212" fmla="*/ 965201 w 2363788"/>
                  <a:gd name="connsiteY212" fmla="*/ 1669256 h 1797050"/>
                  <a:gd name="connsiteX213" fmla="*/ 940594 w 2363788"/>
                  <a:gd name="connsiteY213" fmla="*/ 1709738 h 1797050"/>
                  <a:gd name="connsiteX214" fmla="*/ 903288 w 2363788"/>
                  <a:gd name="connsiteY214" fmla="*/ 1720850 h 1797050"/>
                  <a:gd name="connsiteX215" fmla="*/ 900113 w 2363788"/>
                  <a:gd name="connsiteY215" fmla="*/ 1746250 h 1797050"/>
                  <a:gd name="connsiteX216" fmla="*/ 871538 w 2363788"/>
                  <a:gd name="connsiteY216" fmla="*/ 1746250 h 1797050"/>
                  <a:gd name="connsiteX217" fmla="*/ 855663 w 2363788"/>
                  <a:gd name="connsiteY217" fmla="*/ 1758950 h 1797050"/>
                  <a:gd name="connsiteX218" fmla="*/ 850900 w 2363788"/>
                  <a:gd name="connsiteY218" fmla="*/ 1773238 h 1797050"/>
                  <a:gd name="connsiteX219" fmla="*/ 830263 w 2363788"/>
                  <a:gd name="connsiteY219" fmla="*/ 1765300 h 1797050"/>
                  <a:gd name="connsiteX220" fmla="*/ 821532 w 2363788"/>
                  <a:gd name="connsiteY220" fmla="*/ 1753394 h 1797050"/>
                  <a:gd name="connsiteX221" fmla="*/ 792163 w 2363788"/>
                  <a:gd name="connsiteY221" fmla="*/ 1767681 h 1797050"/>
                  <a:gd name="connsiteX222" fmla="*/ 693738 w 2363788"/>
                  <a:gd name="connsiteY222" fmla="*/ 1701800 h 1797050"/>
                  <a:gd name="connsiteX223" fmla="*/ 651669 w 2363788"/>
                  <a:gd name="connsiteY223" fmla="*/ 1716881 h 1797050"/>
                  <a:gd name="connsiteX224" fmla="*/ 623094 w 2363788"/>
                  <a:gd name="connsiteY224" fmla="*/ 1689894 h 1797050"/>
                  <a:gd name="connsiteX225" fmla="*/ 582613 w 2363788"/>
                  <a:gd name="connsiteY225" fmla="*/ 1689100 h 1797050"/>
                  <a:gd name="connsiteX226" fmla="*/ 573088 w 2363788"/>
                  <a:gd name="connsiteY226" fmla="*/ 1608138 h 1797050"/>
                  <a:gd name="connsiteX227" fmla="*/ 538414 w 2363788"/>
                  <a:gd name="connsiteY227" fmla="*/ 1594861 h 1797050"/>
                  <a:gd name="connsiteX228" fmla="*/ 525463 w 2363788"/>
                  <a:gd name="connsiteY228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4988 w 2363788"/>
                  <a:gd name="connsiteY175" fmla="*/ 1666875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39107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4501 w 2363788"/>
                  <a:gd name="connsiteY181" fmla="*/ 1704975 h 1797050"/>
                  <a:gd name="connsiteX182" fmla="*/ 1740694 w 2363788"/>
                  <a:gd name="connsiteY182" fmla="*/ 1677194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832 w 2363788"/>
                  <a:gd name="connsiteY185" fmla="*/ 1678781 h 1797050"/>
                  <a:gd name="connsiteX186" fmla="*/ 1661319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0994 w 2363788"/>
                  <a:gd name="connsiteY188" fmla="*/ 1667669 h 1797050"/>
                  <a:gd name="connsiteX189" fmla="*/ 1598613 w 2363788"/>
                  <a:gd name="connsiteY189" fmla="*/ 1635125 h 1797050"/>
                  <a:gd name="connsiteX190" fmla="*/ 1568450 w 2363788"/>
                  <a:gd name="connsiteY190" fmla="*/ 1616869 h 1797050"/>
                  <a:gd name="connsiteX191" fmla="*/ 1560513 w 2363788"/>
                  <a:gd name="connsiteY191" fmla="*/ 1584325 h 1797050"/>
                  <a:gd name="connsiteX192" fmla="*/ 1523206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19225 w 2363788"/>
                  <a:gd name="connsiteY195" fmla="*/ 1621631 h 1797050"/>
                  <a:gd name="connsiteX196" fmla="*/ 1398588 w 2363788"/>
                  <a:gd name="connsiteY196" fmla="*/ 1593849 h 1797050"/>
                  <a:gd name="connsiteX197" fmla="*/ 1370013 w 2363788"/>
                  <a:gd name="connsiteY197" fmla="*/ 1585912 h 1797050"/>
                  <a:gd name="connsiteX198" fmla="*/ 1266825 w 2363788"/>
                  <a:gd name="connsiteY198" fmla="*/ 1514475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33739 w 2363788"/>
                  <a:gd name="connsiteY201" fmla="*/ 1472624 h 1797050"/>
                  <a:gd name="connsiteX202" fmla="*/ 1212851 w 2363788"/>
                  <a:gd name="connsiteY202" fmla="*/ 1481931 h 1797050"/>
                  <a:gd name="connsiteX203" fmla="*/ 1175544 w 2363788"/>
                  <a:gd name="connsiteY203" fmla="*/ 1476375 h 1797050"/>
                  <a:gd name="connsiteX204" fmla="*/ 1139826 w 2363788"/>
                  <a:gd name="connsiteY204" fmla="*/ 1462087 h 1797050"/>
                  <a:gd name="connsiteX205" fmla="*/ 1093788 w 2363788"/>
                  <a:gd name="connsiteY205" fmla="*/ 1495425 h 1797050"/>
                  <a:gd name="connsiteX206" fmla="*/ 1100138 w 2363788"/>
                  <a:gd name="connsiteY206" fmla="*/ 1511300 h 1797050"/>
                  <a:gd name="connsiteX207" fmla="*/ 1081088 w 2363788"/>
                  <a:gd name="connsiteY207" fmla="*/ 1530350 h 1797050"/>
                  <a:gd name="connsiteX208" fmla="*/ 1035051 w 2363788"/>
                  <a:gd name="connsiteY208" fmla="*/ 1531937 h 1797050"/>
                  <a:gd name="connsiteX209" fmla="*/ 1006475 w 2363788"/>
                  <a:gd name="connsiteY209" fmla="*/ 1575594 h 1797050"/>
                  <a:gd name="connsiteX210" fmla="*/ 958057 w 2363788"/>
                  <a:gd name="connsiteY210" fmla="*/ 1569244 h 1797050"/>
                  <a:gd name="connsiteX211" fmla="*/ 952500 w 2363788"/>
                  <a:gd name="connsiteY211" fmla="*/ 1584325 h 1797050"/>
                  <a:gd name="connsiteX212" fmla="*/ 965201 w 2363788"/>
                  <a:gd name="connsiteY212" fmla="*/ 1669256 h 1797050"/>
                  <a:gd name="connsiteX213" fmla="*/ 940594 w 2363788"/>
                  <a:gd name="connsiteY213" fmla="*/ 1709738 h 1797050"/>
                  <a:gd name="connsiteX214" fmla="*/ 903288 w 2363788"/>
                  <a:gd name="connsiteY214" fmla="*/ 1720850 h 1797050"/>
                  <a:gd name="connsiteX215" fmla="*/ 900113 w 2363788"/>
                  <a:gd name="connsiteY215" fmla="*/ 1746250 h 1797050"/>
                  <a:gd name="connsiteX216" fmla="*/ 871538 w 2363788"/>
                  <a:gd name="connsiteY216" fmla="*/ 1746250 h 1797050"/>
                  <a:gd name="connsiteX217" fmla="*/ 855663 w 2363788"/>
                  <a:gd name="connsiteY217" fmla="*/ 1758950 h 1797050"/>
                  <a:gd name="connsiteX218" fmla="*/ 850900 w 2363788"/>
                  <a:gd name="connsiteY218" fmla="*/ 1773238 h 1797050"/>
                  <a:gd name="connsiteX219" fmla="*/ 830263 w 2363788"/>
                  <a:gd name="connsiteY219" fmla="*/ 1765300 h 1797050"/>
                  <a:gd name="connsiteX220" fmla="*/ 821532 w 2363788"/>
                  <a:gd name="connsiteY220" fmla="*/ 1753394 h 1797050"/>
                  <a:gd name="connsiteX221" fmla="*/ 792163 w 2363788"/>
                  <a:gd name="connsiteY221" fmla="*/ 1767681 h 1797050"/>
                  <a:gd name="connsiteX222" fmla="*/ 693738 w 2363788"/>
                  <a:gd name="connsiteY222" fmla="*/ 1701800 h 1797050"/>
                  <a:gd name="connsiteX223" fmla="*/ 651669 w 2363788"/>
                  <a:gd name="connsiteY223" fmla="*/ 1716881 h 1797050"/>
                  <a:gd name="connsiteX224" fmla="*/ 623094 w 2363788"/>
                  <a:gd name="connsiteY224" fmla="*/ 1689894 h 1797050"/>
                  <a:gd name="connsiteX225" fmla="*/ 582613 w 2363788"/>
                  <a:gd name="connsiteY225" fmla="*/ 1689100 h 1797050"/>
                  <a:gd name="connsiteX226" fmla="*/ 573088 w 2363788"/>
                  <a:gd name="connsiteY226" fmla="*/ 1608138 h 1797050"/>
                  <a:gd name="connsiteX227" fmla="*/ 538414 w 2363788"/>
                  <a:gd name="connsiteY227" fmla="*/ 1594861 h 1797050"/>
                  <a:gd name="connsiteX228" fmla="*/ 525463 w 2363788"/>
                  <a:gd name="connsiteY228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6263 w 2363788"/>
                  <a:gd name="connsiteY172" fmla="*/ 1730375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8163 w 2363788"/>
                  <a:gd name="connsiteY175" fmla="*/ 1665287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39107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4501 w 2363788"/>
                  <a:gd name="connsiteY181" fmla="*/ 1704975 h 1797050"/>
                  <a:gd name="connsiteX182" fmla="*/ 1740694 w 2363788"/>
                  <a:gd name="connsiteY182" fmla="*/ 1677194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832 w 2363788"/>
                  <a:gd name="connsiteY185" fmla="*/ 1678781 h 1797050"/>
                  <a:gd name="connsiteX186" fmla="*/ 1661319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0994 w 2363788"/>
                  <a:gd name="connsiteY188" fmla="*/ 1667669 h 1797050"/>
                  <a:gd name="connsiteX189" fmla="*/ 1598613 w 2363788"/>
                  <a:gd name="connsiteY189" fmla="*/ 1635125 h 1797050"/>
                  <a:gd name="connsiteX190" fmla="*/ 1568450 w 2363788"/>
                  <a:gd name="connsiteY190" fmla="*/ 1616869 h 1797050"/>
                  <a:gd name="connsiteX191" fmla="*/ 1560513 w 2363788"/>
                  <a:gd name="connsiteY191" fmla="*/ 1584325 h 1797050"/>
                  <a:gd name="connsiteX192" fmla="*/ 1523206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19225 w 2363788"/>
                  <a:gd name="connsiteY195" fmla="*/ 1621631 h 1797050"/>
                  <a:gd name="connsiteX196" fmla="*/ 1398588 w 2363788"/>
                  <a:gd name="connsiteY196" fmla="*/ 1593849 h 1797050"/>
                  <a:gd name="connsiteX197" fmla="*/ 1370013 w 2363788"/>
                  <a:gd name="connsiteY197" fmla="*/ 1585912 h 1797050"/>
                  <a:gd name="connsiteX198" fmla="*/ 1266825 w 2363788"/>
                  <a:gd name="connsiteY198" fmla="*/ 1514475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33739 w 2363788"/>
                  <a:gd name="connsiteY201" fmla="*/ 1472624 h 1797050"/>
                  <a:gd name="connsiteX202" fmla="*/ 1212851 w 2363788"/>
                  <a:gd name="connsiteY202" fmla="*/ 1481931 h 1797050"/>
                  <a:gd name="connsiteX203" fmla="*/ 1175544 w 2363788"/>
                  <a:gd name="connsiteY203" fmla="*/ 1476375 h 1797050"/>
                  <a:gd name="connsiteX204" fmla="*/ 1139826 w 2363788"/>
                  <a:gd name="connsiteY204" fmla="*/ 1462087 h 1797050"/>
                  <a:gd name="connsiteX205" fmla="*/ 1093788 w 2363788"/>
                  <a:gd name="connsiteY205" fmla="*/ 1495425 h 1797050"/>
                  <a:gd name="connsiteX206" fmla="*/ 1100138 w 2363788"/>
                  <a:gd name="connsiteY206" fmla="*/ 1511300 h 1797050"/>
                  <a:gd name="connsiteX207" fmla="*/ 1081088 w 2363788"/>
                  <a:gd name="connsiteY207" fmla="*/ 1530350 h 1797050"/>
                  <a:gd name="connsiteX208" fmla="*/ 1035051 w 2363788"/>
                  <a:gd name="connsiteY208" fmla="*/ 1531937 h 1797050"/>
                  <a:gd name="connsiteX209" fmla="*/ 1006475 w 2363788"/>
                  <a:gd name="connsiteY209" fmla="*/ 1575594 h 1797050"/>
                  <a:gd name="connsiteX210" fmla="*/ 958057 w 2363788"/>
                  <a:gd name="connsiteY210" fmla="*/ 1569244 h 1797050"/>
                  <a:gd name="connsiteX211" fmla="*/ 952500 w 2363788"/>
                  <a:gd name="connsiteY211" fmla="*/ 1584325 h 1797050"/>
                  <a:gd name="connsiteX212" fmla="*/ 965201 w 2363788"/>
                  <a:gd name="connsiteY212" fmla="*/ 1669256 h 1797050"/>
                  <a:gd name="connsiteX213" fmla="*/ 940594 w 2363788"/>
                  <a:gd name="connsiteY213" fmla="*/ 1709738 h 1797050"/>
                  <a:gd name="connsiteX214" fmla="*/ 903288 w 2363788"/>
                  <a:gd name="connsiteY214" fmla="*/ 1720850 h 1797050"/>
                  <a:gd name="connsiteX215" fmla="*/ 900113 w 2363788"/>
                  <a:gd name="connsiteY215" fmla="*/ 1746250 h 1797050"/>
                  <a:gd name="connsiteX216" fmla="*/ 871538 w 2363788"/>
                  <a:gd name="connsiteY216" fmla="*/ 1746250 h 1797050"/>
                  <a:gd name="connsiteX217" fmla="*/ 855663 w 2363788"/>
                  <a:gd name="connsiteY217" fmla="*/ 1758950 h 1797050"/>
                  <a:gd name="connsiteX218" fmla="*/ 850900 w 2363788"/>
                  <a:gd name="connsiteY218" fmla="*/ 1773238 h 1797050"/>
                  <a:gd name="connsiteX219" fmla="*/ 830263 w 2363788"/>
                  <a:gd name="connsiteY219" fmla="*/ 1765300 h 1797050"/>
                  <a:gd name="connsiteX220" fmla="*/ 821532 w 2363788"/>
                  <a:gd name="connsiteY220" fmla="*/ 1753394 h 1797050"/>
                  <a:gd name="connsiteX221" fmla="*/ 792163 w 2363788"/>
                  <a:gd name="connsiteY221" fmla="*/ 1767681 h 1797050"/>
                  <a:gd name="connsiteX222" fmla="*/ 693738 w 2363788"/>
                  <a:gd name="connsiteY222" fmla="*/ 1701800 h 1797050"/>
                  <a:gd name="connsiteX223" fmla="*/ 651669 w 2363788"/>
                  <a:gd name="connsiteY223" fmla="*/ 1716881 h 1797050"/>
                  <a:gd name="connsiteX224" fmla="*/ 623094 w 2363788"/>
                  <a:gd name="connsiteY224" fmla="*/ 1689894 h 1797050"/>
                  <a:gd name="connsiteX225" fmla="*/ 582613 w 2363788"/>
                  <a:gd name="connsiteY225" fmla="*/ 1689100 h 1797050"/>
                  <a:gd name="connsiteX226" fmla="*/ 573088 w 2363788"/>
                  <a:gd name="connsiteY226" fmla="*/ 1608138 h 1797050"/>
                  <a:gd name="connsiteX227" fmla="*/ 538414 w 2363788"/>
                  <a:gd name="connsiteY227" fmla="*/ 1594861 h 1797050"/>
                  <a:gd name="connsiteX228" fmla="*/ 525463 w 2363788"/>
                  <a:gd name="connsiteY228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3088 w 2363788"/>
                  <a:gd name="connsiteY171" fmla="*/ 1768475 h 1797050"/>
                  <a:gd name="connsiteX172" fmla="*/ 1843088 w 2363788"/>
                  <a:gd name="connsiteY172" fmla="*/ 1731169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8163 w 2363788"/>
                  <a:gd name="connsiteY175" fmla="*/ 1665287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39107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4501 w 2363788"/>
                  <a:gd name="connsiteY181" fmla="*/ 1704975 h 1797050"/>
                  <a:gd name="connsiteX182" fmla="*/ 1740694 w 2363788"/>
                  <a:gd name="connsiteY182" fmla="*/ 1677194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832 w 2363788"/>
                  <a:gd name="connsiteY185" fmla="*/ 1678781 h 1797050"/>
                  <a:gd name="connsiteX186" fmla="*/ 1661319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0994 w 2363788"/>
                  <a:gd name="connsiteY188" fmla="*/ 1667669 h 1797050"/>
                  <a:gd name="connsiteX189" fmla="*/ 1598613 w 2363788"/>
                  <a:gd name="connsiteY189" fmla="*/ 1635125 h 1797050"/>
                  <a:gd name="connsiteX190" fmla="*/ 1568450 w 2363788"/>
                  <a:gd name="connsiteY190" fmla="*/ 1616869 h 1797050"/>
                  <a:gd name="connsiteX191" fmla="*/ 1560513 w 2363788"/>
                  <a:gd name="connsiteY191" fmla="*/ 1584325 h 1797050"/>
                  <a:gd name="connsiteX192" fmla="*/ 1523206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19225 w 2363788"/>
                  <a:gd name="connsiteY195" fmla="*/ 1621631 h 1797050"/>
                  <a:gd name="connsiteX196" fmla="*/ 1398588 w 2363788"/>
                  <a:gd name="connsiteY196" fmla="*/ 1593849 h 1797050"/>
                  <a:gd name="connsiteX197" fmla="*/ 1370013 w 2363788"/>
                  <a:gd name="connsiteY197" fmla="*/ 1585912 h 1797050"/>
                  <a:gd name="connsiteX198" fmla="*/ 1266825 w 2363788"/>
                  <a:gd name="connsiteY198" fmla="*/ 1514475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33739 w 2363788"/>
                  <a:gd name="connsiteY201" fmla="*/ 1472624 h 1797050"/>
                  <a:gd name="connsiteX202" fmla="*/ 1212851 w 2363788"/>
                  <a:gd name="connsiteY202" fmla="*/ 1481931 h 1797050"/>
                  <a:gd name="connsiteX203" fmla="*/ 1175544 w 2363788"/>
                  <a:gd name="connsiteY203" fmla="*/ 1476375 h 1797050"/>
                  <a:gd name="connsiteX204" fmla="*/ 1139826 w 2363788"/>
                  <a:gd name="connsiteY204" fmla="*/ 1462087 h 1797050"/>
                  <a:gd name="connsiteX205" fmla="*/ 1093788 w 2363788"/>
                  <a:gd name="connsiteY205" fmla="*/ 1495425 h 1797050"/>
                  <a:gd name="connsiteX206" fmla="*/ 1100138 w 2363788"/>
                  <a:gd name="connsiteY206" fmla="*/ 1511300 h 1797050"/>
                  <a:gd name="connsiteX207" fmla="*/ 1081088 w 2363788"/>
                  <a:gd name="connsiteY207" fmla="*/ 1530350 h 1797050"/>
                  <a:gd name="connsiteX208" fmla="*/ 1035051 w 2363788"/>
                  <a:gd name="connsiteY208" fmla="*/ 1531937 h 1797050"/>
                  <a:gd name="connsiteX209" fmla="*/ 1006475 w 2363788"/>
                  <a:gd name="connsiteY209" fmla="*/ 1575594 h 1797050"/>
                  <a:gd name="connsiteX210" fmla="*/ 958057 w 2363788"/>
                  <a:gd name="connsiteY210" fmla="*/ 1569244 h 1797050"/>
                  <a:gd name="connsiteX211" fmla="*/ 952500 w 2363788"/>
                  <a:gd name="connsiteY211" fmla="*/ 1584325 h 1797050"/>
                  <a:gd name="connsiteX212" fmla="*/ 965201 w 2363788"/>
                  <a:gd name="connsiteY212" fmla="*/ 1669256 h 1797050"/>
                  <a:gd name="connsiteX213" fmla="*/ 940594 w 2363788"/>
                  <a:gd name="connsiteY213" fmla="*/ 1709738 h 1797050"/>
                  <a:gd name="connsiteX214" fmla="*/ 903288 w 2363788"/>
                  <a:gd name="connsiteY214" fmla="*/ 1720850 h 1797050"/>
                  <a:gd name="connsiteX215" fmla="*/ 900113 w 2363788"/>
                  <a:gd name="connsiteY215" fmla="*/ 1746250 h 1797050"/>
                  <a:gd name="connsiteX216" fmla="*/ 871538 w 2363788"/>
                  <a:gd name="connsiteY216" fmla="*/ 1746250 h 1797050"/>
                  <a:gd name="connsiteX217" fmla="*/ 855663 w 2363788"/>
                  <a:gd name="connsiteY217" fmla="*/ 1758950 h 1797050"/>
                  <a:gd name="connsiteX218" fmla="*/ 850900 w 2363788"/>
                  <a:gd name="connsiteY218" fmla="*/ 1773238 h 1797050"/>
                  <a:gd name="connsiteX219" fmla="*/ 830263 w 2363788"/>
                  <a:gd name="connsiteY219" fmla="*/ 1765300 h 1797050"/>
                  <a:gd name="connsiteX220" fmla="*/ 821532 w 2363788"/>
                  <a:gd name="connsiteY220" fmla="*/ 1753394 h 1797050"/>
                  <a:gd name="connsiteX221" fmla="*/ 792163 w 2363788"/>
                  <a:gd name="connsiteY221" fmla="*/ 1767681 h 1797050"/>
                  <a:gd name="connsiteX222" fmla="*/ 693738 w 2363788"/>
                  <a:gd name="connsiteY222" fmla="*/ 1701800 h 1797050"/>
                  <a:gd name="connsiteX223" fmla="*/ 651669 w 2363788"/>
                  <a:gd name="connsiteY223" fmla="*/ 1716881 h 1797050"/>
                  <a:gd name="connsiteX224" fmla="*/ 623094 w 2363788"/>
                  <a:gd name="connsiteY224" fmla="*/ 1689894 h 1797050"/>
                  <a:gd name="connsiteX225" fmla="*/ 582613 w 2363788"/>
                  <a:gd name="connsiteY225" fmla="*/ 1689100 h 1797050"/>
                  <a:gd name="connsiteX226" fmla="*/ 573088 w 2363788"/>
                  <a:gd name="connsiteY226" fmla="*/ 1608138 h 1797050"/>
                  <a:gd name="connsiteX227" fmla="*/ 538414 w 2363788"/>
                  <a:gd name="connsiteY227" fmla="*/ 1594861 h 1797050"/>
                  <a:gd name="connsiteX228" fmla="*/ 525463 w 2363788"/>
                  <a:gd name="connsiteY228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7850 w 2363788"/>
                  <a:gd name="connsiteY171" fmla="*/ 1768475 h 1797050"/>
                  <a:gd name="connsiteX172" fmla="*/ 1843088 w 2363788"/>
                  <a:gd name="connsiteY172" fmla="*/ 1731169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8163 w 2363788"/>
                  <a:gd name="connsiteY175" fmla="*/ 1665287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39107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4501 w 2363788"/>
                  <a:gd name="connsiteY181" fmla="*/ 1704975 h 1797050"/>
                  <a:gd name="connsiteX182" fmla="*/ 1740694 w 2363788"/>
                  <a:gd name="connsiteY182" fmla="*/ 1677194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832 w 2363788"/>
                  <a:gd name="connsiteY185" fmla="*/ 1678781 h 1797050"/>
                  <a:gd name="connsiteX186" fmla="*/ 1661319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0994 w 2363788"/>
                  <a:gd name="connsiteY188" fmla="*/ 1667669 h 1797050"/>
                  <a:gd name="connsiteX189" fmla="*/ 1598613 w 2363788"/>
                  <a:gd name="connsiteY189" fmla="*/ 1635125 h 1797050"/>
                  <a:gd name="connsiteX190" fmla="*/ 1568450 w 2363788"/>
                  <a:gd name="connsiteY190" fmla="*/ 1616869 h 1797050"/>
                  <a:gd name="connsiteX191" fmla="*/ 1560513 w 2363788"/>
                  <a:gd name="connsiteY191" fmla="*/ 1584325 h 1797050"/>
                  <a:gd name="connsiteX192" fmla="*/ 1523206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19225 w 2363788"/>
                  <a:gd name="connsiteY195" fmla="*/ 1621631 h 1797050"/>
                  <a:gd name="connsiteX196" fmla="*/ 1398588 w 2363788"/>
                  <a:gd name="connsiteY196" fmla="*/ 1593849 h 1797050"/>
                  <a:gd name="connsiteX197" fmla="*/ 1370013 w 2363788"/>
                  <a:gd name="connsiteY197" fmla="*/ 1585912 h 1797050"/>
                  <a:gd name="connsiteX198" fmla="*/ 1266825 w 2363788"/>
                  <a:gd name="connsiteY198" fmla="*/ 1514475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33739 w 2363788"/>
                  <a:gd name="connsiteY201" fmla="*/ 1472624 h 1797050"/>
                  <a:gd name="connsiteX202" fmla="*/ 1212851 w 2363788"/>
                  <a:gd name="connsiteY202" fmla="*/ 1481931 h 1797050"/>
                  <a:gd name="connsiteX203" fmla="*/ 1175544 w 2363788"/>
                  <a:gd name="connsiteY203" fmla="*/ 1476375 h 1797050"/>
                  <a:gd name="connsiteX204" fmla="*/ 1139826 w 2363788"/>
                  <a:gd name="connsiteY204" fmla="*/ 1462087 h 1797050"/>
                  <a:gd name="connsiteX205" fmla="*/ 1093788 w 2363788"/>
                  <a:gd name="connsiteY205" fmla="*/ 1495425 h 1797050"/>
                  <a:gd name="connsiteX206" fmla="*/ 1100138 w 2363788"/>
                  <a:gd name="connsiteY206" fmla="*/ 1511300 h 1797050"/>
                  <a:gd name="connsiteX207" fmla="*/ 1081088 w 2363788"/>
                  <a:gd name="connsiteY207" fmla="*/ 1530350 h 1797050"/>
                  <a:gd name="connsiteX208" fmla="*/ 1035051 w 2363788"/>
                  <a:gd name="connsiteY208" fmla="*/ 1531937 h 1797050"/>
                  <a:gd name="connsiteX209" fmla="*/ 1006475 w 2363788"/>
                  <a:gd name="connsiteY209" fmla="*/ 1575594 h 1797050"/>
                  <a:gd name="connsiteX210" fmla="*/ 958057 w 2363788"/>
                  <a:gd name="connsiteY210" fmla="*/ 1569244 h 1797050"/>
                  <a:gd name="connsiteX211" fmla="*/ 952500 w 2363788"/>
                  <a:gd name="connsiteY211" fmla="*/ 1584325 h 1797050"/>
                  <a:gd name="connsiteX212" fmla="*/ 965201 w 2363788"/>
                  <a:gd name="connsiteY212" fmla="*/ 1669256 h 1797050"/>
                  <a:gd name="connsiteX213" fmla="*/ 940594 w 2363788"/>
                  <a:gd name="connsiteY213" fmla="*/ 1709738 h 1797050"/>
                  <a:gd name="connsiteX214" fmla="*/ 903288 w 2363788"/>
                  <a:gd name="connsiteY214" fmla="*/ 1720850 h 1797050"/>
                  <a:gd name="connsiteX215" fmla="*/ 900113 w 2363788"/>
                  <a:gd name="connsiteY215" fmla="*/ 1746250 h 1797050"/>
                  <a:gd name="connsiteX216" fmla="*/ 871538 w 2363788"/>
                  <a:gd name="connsiteY216" fmla="*/ 1746250 h 1797050"/>
                  <a:gd name="connsiteX217" fmla="*/ 855663 w 2363788"/>
                  <a:gd name="connsiteY217" fmla="*/ 1758950 h 1797050"/>
                  <a:gd name="connsiteX218" fmla="*/ 850900 w 2363788"/>
                  <a:gd name="connsiteY218" fmla="*/ 1773238 h 1797050"/>
                  <a:gd name="connsiteX219" fmla="*/ 830263 w 2363788"/>
                  <a:gd name="connsiteY219" fmla="*/ 1765300 h 1797050"/>
                  <a:gd name="connsiteX220" fmla="*/ 821532 w 2363788"/>
                  <a:gd name="connsiteY220" fmla="*/ 1753394 h 1797050"/>
                  <a:gd name="connsiteX221" fmla="*/ 792163 w 2363788"/>
                  <a:gd name="connsiteY221" fmla="*/ 1767681 h 1797050"/>
                  <a:gd name="connsiteX222" fmla="*/ 693738 w 2363788"/>
                  <a:gd name="connsiteY222" fmla="*/ 1701800 h 1797050"/>
                  <a:gd name="connsiteX223" fmla="*/ 651669 w 2363788"/>
                  <a:gd name="connsiteY223" fmla="*/ 1716881 h 1797050"/>
                  <a:gd name="connsiteX224" fmla="*/ 623094 w 2363788"/>
                  <a:gd name="connsiteY224" fmla="*/ 1689894 h 1797050"/>
                  <a:gd name="connsiteX225" fmla="*/ 582613 w 2363788"/>
                  <a:gd name="connsiteY225" fmla="*/ 1689100 h 1797050"/>
                  <a:gd name="connsiteX226" fmla="*/ 573088 w 2363788"/>
                  <a:gd name="connsiteY226" fmla="*/ 1608138 h 1797050"/>
                  <a:gd name="connsiteX227" fmla="*/ 538414 w 2363788"/>
                  <a:gd name="connsiteY227" fmla="*/ 1594861 h 1797050"/>
                  <a:gd name="connsiteX228" fmla="*/ 525463 w 2363788"/>
                  <a:gd name="connsiteY228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7850 w 2363788"/>
                  <a:gd name="connsiteY171" fmla="*/ 1768475 h 1797050"/>
                  <a:gd name="connsiteX172" fmla="*/ 1843882 w 2363788"/>
                  <a:gd name="connsiteY172" fmla="*/ 1731963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8163 w 2363788"/>
                  <a:gd name="connsiteY175" fmla="*/ 1665287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39107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4501 w 2363788"/>
                  <a:gd name="connsiteY181" fmla="*/ 1704975 h 1797050"/>
                  <a:gd name="connsiteX182" fmla="*/ 1740694 w 2363788"/>
                  <a:gd name="connsiteY182" fmla="*/ 1677194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832 w 2363788"/>
                  <a:gd name="connsiteY185" fmla="*/ 1678781 h 1797050"/>
                  <a:gd name="connsiteX186" fmla="*/ 1661319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0994 w 2363788"/>
                  <a:gd name="connsiteY188" fmla="*/ 1667669 h 1797050"/>
                  <a:gd name="connsiteX189" fmla="*/ 1598613 w 2363788"/>
                  <a:gd name="connsiteY189" fmla="*/ 1635125 h 1797050"/>
                  <a:gd name="connsiteX190" fmla="*/ 1568450 w 2363788"/>
                  <a:gd name="connsiteY190" fmla="*/ 1616869 h 1797050"/>
                  <a:gd name="connsiteX191" fmla="*/ 1560513 w 2363788"/>
                  <a:gd name="connsiteY191" fmla="*/ 1584325 h 1797050"/>
                  <a:gd name="connsiteX192" fmla="*/ 1523206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19225 w 2363788"/>
                  <a:gd name="connsiteY195" fmla="*/ 1621631 h 1797050"/>
                  <a:gd name="connsiteX196" fmla="*/ 1398588 w 2363788"/>
                  <a:gd name="connsiteY196" fmla="*/ 1593849 h 1797050"/>
                  <a:gd name="connsiteX197" fmla="*/ 1370013 w 2363788"/>
                  <a:gd name="connsiteY197" fmla="*/ 1585912 h 1797050"/>
                  <a:gd name="connsiteX198" fmla="*/ 1266825 w 2363788"/>
                  <a:gd name="connsiteY198" fmla="*/ 1514475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33739 w 2363788"/>
                  <a:gd name="connsiteY201" fmla="*/ 1472624 h 1797050"/>
                  <a:gd name="connsiteX202" fmla="*/ 1212851 w 2363788"/>
                  <a:gd name="connsiteY202" fmla="*/ 1481931 h 1797050"/>
                  <a:gd name="connsiteX203" fmla="*/ 1175544 w 2363788"/>
                  <a:gd name="connsiteY203" fmla="*/ 1476375 h 1797050"/>
                  <a:gd name="connsiteX204" fmla="*/ 1139826 w 2363788"/>
                  <a:gd name="connsiteY204" fmla="*/ 1462087 h 1797050"/>
                  <a:gd name="connsiteX205" fmla="*/ 1093788 w 2363788"/>
                  <a:gd name="connsiteY205" fmla="*/ 1495425 h 1797050"/>
                  <a:gd name="connsiteX206" fmla="*/ 1100138 w 2363788"/>
                  <a:gd name="connsiteY206" fmla="*/ 1511300 h 1797050"/>
                  <a:gd name="connsiteX207" fmla="*/ 1081088 w 2363788"/>
                  <a:gd name="connsiteY207" fmla="*/ 1530350 h 1797050"/>
                  <a:gd name="connsiteX208" fmla="*/ 1035051 w 2363788"/>
                  <a:gd name="connsiteY208" fmla="*/ 1531937 h 1797050"/>
                  <a:gd name="connsiteX209" fmla="*/ 1006475 w 2363788"/>
                  <a:gd name="connsiteY209" fmla="*/ 1575594 h 1797050"/>
                  <a:gd name="connsiteX210" fmla="*/ 958057 w 2363788"/>
                  <a:gd name="connsiteY210" fmla="*/ 1569244 h 1797050"/>
                  <a:gd name="connsiteX211" fmla="*/ 952500 w 2363788"/>
                  <a:gd name="connsiteY211" fmla="*/ 1584325 h 1797050"/>
                  <a:gd name="connsiteX212" fmla="*/ 965201 w 2363788"/>
                  <a:gd name="connsiteY212" fmla="*/ 1669256 h 1797050"/>
                  <a:gd name="connsiteX213" fmla="*/ 940594 w 2363788"/>
                  <a:gd name="connsiteY213" fmla="*/ 1709738 h 1797050"/>
                  <a:gd name="connsiteX214" fmla="*/ 903288 w 2363788"/>
                  <a:gd name="connsiteY214" fmla="*/ 1720850 h 1797050"/>
                  <a:gd name="connsiteX215" fmla="*/ 900113 w 2363788"/>
                  <a:gd name="connsiteY215" fmla="*/ 1746250 h 1797050"/>
                  <a:gd name="connsiteX216" fmla="*/ 871538 w 2363788"/>
                  <a:gd name="connsiteY216" fmla="*/ 1746250 h 1797050"/>
                  <a:gd name="connsiteX217" fmla="*/ 855663 w 2363788"/>
                  <a:gd name="connsiteY217" fmla="*/ 1758950 h 1797050"/>
                  <a:gd name="connsiteX218" fmla="*/ 850900 w 2363788"/>
                  <a:gd name="connsiteY218" fmla="*/ 1773238 h 1797050"/>
                  <a:gd name="connsiteX219" fmla="*/ 830263 w 2363788"/>
                  <a:gd name="connsiteY219" fmla="*/ 1765300 h 1797050"/>
                  <a:gd name="connsiteX220" fmla="*/ 821532 w 2363788"/>
                  <a:gd name="connsiteY220" fmla="*/ 1753394 h 1797050"/>
                  <a:gd name="connsiteX221" fmla="*/ 792163 w 2363788"/>
                  <a:gd name="connsiteY221" fmla="*/ 1767681 h 1797050"/>
                  <a:gd name="connsiteX222" fmla="*/ 693738 w 2363788"/>
                  <a:gd name="connsiteY222" fmla="*/ 1701800 h 1797050"/>
                  <a:gd name="connsiteX223" fmla="*/ 651669 w 2363788"/>
                  <a:gd name="connsiteY223" fmla="*/ 1716881 h 1797050"/>
                  <a:gd name="connsiteX224" fmla="*/ 623094 w 2363788"/>
                  <a:gd name="connsiteY224" fmla="*/ 1689894 h 1797050"/>
                  <a:gd name="connsiteX225" fmla="*/ 582613 w 2363788"/>
                  <a:gd name="connsiteY225" fmla="*/ 1689100 h 1797050"/>
                  <a:gd name="connsiteX226" fmla="*/ 573088 w 2363788"/>
                  <a:gd name="connsiteY226" fmla="*/ 1608138 h 1797050"/>
                  <a:gd name="connsiteX227" fmla="*/ 538414 w 2363788"/>
                  <a:gd name="connsiteY227" fmla="*/ 1594861 h 1797050"/>
                  <a:gd name="connsiteX228" fmla="*/ 525463 w 2363788"/>
                  <a:gd name="connsiteY228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7850 w 2363788"/>
                  <a:gd name="connsiteY171" fmla="*/ 1768475 h 1797050"/>
                  <a:gd name="connsiteX172" fmla="*/ 1843088 w 2363788"/>
                  <a:gd name="connsiteY172" fmla="*/ 1735138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8163 w 2363788"/>
                  <a:gd name="connsiteY175" fmla="*/ 1665287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39107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4501 w 2363788"/>
                  <a:gd name="connsiteY181" fmla="*/ 1704975 h 1797050"/>
                  <a:gd name="connsiteX182" fmla="*/ 1740694 w 2363788"/>
                  <a:gd name="connsiteY182" fmla="*/ 1677194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832 w 2363788"/>
                  <a:gd name="connsiteY185" fmla="*/ 1678781 h 1797050"/>
                  <a:gd name="connsiteX186" fmla="*/ 1661319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0994 w 2363788"/>
                  <a:gd name="connsiteY188" fmla="*/ 1667669 h 1797050"/>
                  <a:gd name="connsiteX189" fmla="*/ 1598613 w 2363788"/>
                  <a:gd name="connsiteY189" fmla="*/ 1635125 h 1797050"/>
                  <a:gd name="connsiteX190" fmla="*/ 1568450 w 2363788"/>
                  <a:gd name="connsiteY190" fmla="*/ 1616869 h 1797050"/>
                  <a:gd name="connsiteX191" fmla="*/ 1560513 w 2363788"/>
                  <a:gd name="connsiteY191" fmla="*/ 1584325 h 1797050"/>
                  <a:gd name="connsiteX192" fmla="*/ 1523206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19225 w 2363788"/>
                  <a:gd name="connsiteY195" fmla="*/ 1621631 h 1797050"/>
                  <a:gd name="connsiteX196" fmla="*/ 1398588 w 2363788"/>
                  <a:gd name="connsiteY196" fmla="*/ 1593849 h 1797050"/>
                  <a:gd name="connsiteX197" fmla="*/ 1370013 w 2363788"/>
                  <a:gd name="connsiteY197" fmla="*/ 1585912 h 1797050"/>
                  <a:gd name="connsiteX198" fmla="*/ 1266825 w 2363788"/>
                  <a:gd name="connsiteY198" fmla="*/ 1514475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33739 w 2363788"/>
                  <a:gd name="connsiteY201" fmla="*/ 1472624 h 1797050"/>
                  <a:gd name="connsiteX202" fmla="*/ 1212851 w 2363788"/>
                  <a:gd name="connsiteY202" fmla="*/ 1481931 h 1797050"/>
                  <a:gd name="connsiteX203" fmla="*/ 1175544 w 2363788"/>
                  <a:gd name="connsiteY203" fmla="*/ 1476375 h 1797050"/>
                  <a:gd name="connsiteX204" fmla="*/ 1139826 w 2363788"/>
                  <a:gd name="connsiteY204" fmla="*/ 1462087 h 1797050"/>
                  <a:gd name="connsiteX205" fmla="*/ 1093788 w 2363788"/>
                  <a:gd name="connsiteY205" fmla="*/ 1495425 h 1797050"/>
                  <a:gd name="connsiteX206" fmla="*/ 1100138 w 2363788"/>
                  <a:gd name="connsiteY206" fmla="*/ 1511300 h 1797050"/>
                  <a:gd name="connsiteX207" fmla="*/ 1081088 w 2363788"/>
                  <a:gd name="connsiteY207" fmla="*/ 1530350 h 1797050"/>
                  <a:gd name="connsiteX208" fmla="*/ 1035051 w 2363788"/>
                  <a:gd name="connsiteY208" fmla="*/ 1531937 h 1797050"/>
                  <a:gd name="connsiteX209" fmla="*/ 1006475 w 2363788"/>
                  <a:gd name="connsiteY209" fmla="*/ 1575594 h 1797050"/>
                  <a:gd name="connsiteX210" fmla="*/ 958057 w 2363788"/>
                  <a:gd name="connsiteY210" fmla="*/ 1569244 h 1797050"/>
                  <a:gd name="connsiteX211" fmla="*/ 952500 w 2363788"/>
                  <a:gd name="connsiteY211" fmla="*/ 1584325 h 1797050"/>
                  <a:gd name="connsiteX212" fmla="*/ 965201 w 2363788"/>
                  <a:gd name="connsiteY212" fmla="*/ 1669256 h 1797050"/>
                  <a:gd name="connsiteX213" fmla="*/ 940594 w 2363788"/>
                  <a:gd name="connsiteY213" fmla="*/ 1709738 h 1797050"/>
                  <a:gd name="connsiteX214" fmla="*/ 903288 w 2363788"/>
                  <a:gd name="connsiteY214" fmla="*/ 1720850 h 1797050"/>
                  <a:gd name="connsiteX215" fmla="*/ 900113 w 2363788"/>
                  <a:gd name="connsiteY215" fmla="*/ 1746250 h 1797050"/>
                  <a:gd name="connsiteX216" fmla="*/ 871538 w 2363788"/>
                  <a:gd name="connsiteY216" fmla="*/ 1746250 h 1797050"/>
                  <a:gd name="connsiteX217" fmla="*/ 855663 w 2363788"/>
                  <a:gd name="connsiteY217" fmla="*/ 1758950 h 1797050"/>
                  <a:gd name="connsiteX218" fmla="*/ 850900 w 2363788"/>
                  <a:gd name="connsiteY218" fmla="*/ 1773238 h 1797050"/>
                  <a:gd name="connsiteX219" fmla="*/ 830263 w 2363788"/>
                  <a:gd name="connsiteY219" fmla="*/ 1765300 h 1797050"/>
                  <a:gd name="connsiteX220" fmla="*/ 821532 w 2363788"/>
                  <a:gd name="connsiteY220" fmla="*/ 1753394 h 1797050"/>
                  <a:gd name="connsiteX221" fmla="*/ 792163 w 2363788"/>
                  <a:gd name="connsiteY221" fmla="*/ 1767681 h 1797050"/>
                  <a:gd name="connsiteX222" fmla="*/ 693738 w 2363788"/>
                  <a:gd name="connsiteY222" fmla="*/ 1701800 h 1797050"/>
                  <a:gd name="connsiteX223" fmla="*/ 651669 w 2363788"/>
                  <a:gd name="connsiteY223" fmla="*/ 1716881 h 1797050"/>
                  <a:gd name="connsiteX224" fmla="*/ 623094 w 2363788"/>
                  <a:gd name="connsiteY224" fmla="*/ 1689894 h 1797050"/>
                  <a:gd name="connsiteX225" fmla="*/ 582613 w 2363788"/>
                  <a:gd name="connsiteY225" fmla="*/ 1689100 h 1797050"/>
                  <a:gd name="connsiteX226" fmla="*/ 573088 w 2363788"/>
                  <a:gd name="connsiteY226" fmla="*/ 1608138 h 1797050"/>
                  <a:gd name="connsiteX227" fmla="*/ 538414 w 2363788"/>
                  <a:gd name="connsiteY227" fmla="*/ 1594861 h 1797050"/>
                  <a:gd name="connsiteX228" fmla="*/ 525463 w 2363788"/>
                  <a:gd name="connsiteY228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7850 w 2363788"/>
                  <a:gd name="connsiteY171" fmla="*/ 1768475 h 1797050"/>
                  <a:gd name="connsiteX172" fmla="*/ 1843088 w 2363788"/>
                  <a:gd name="connsiteY172" fmla="*/ 1735138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8163 w 2363788"/>
                  <a:gd name="connsiteY175" fmla="*/ 1665287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39107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4501 w 2363788"/>
                  <a:gd name="connsiteY181" fmla="*/ 1704975 h 1797050"/>
                  <a:gd name="connsiteX182" fmla="*/ 1740694 w 2363788"/>
                  <a:gd name="connsiteY182" fmla="*/ 1677194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832 w 2363788"/>
                  <a:gd name="connsiteY185" fmla="*/ 1678781 h 1797050"/>
                  <a:gd name="connsiteX186" fmla="*/ 1661319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0994 w 2363788"/>
                  <a:gd name="connsiteY188" fmla="*/ 1667669 h 1797050"/>
                  <a:gd name="connsiteX189" fmla="*/ 1598613 w 2363788"/>
                  <a:gd name="connsiteY189" fmla="*/ 1635125 h 1797050"/>
                  <a:gd name="connsiteX190" fmla="*/ 1568450 w 2363788"/>
                  <a:gd name="connsiteY190" fmla="*/ 1616869 h 1797050"/>
                  <a:gd name="connsiteX191" fmla="*/ 1560513 w 2363788"/>
                  <a:gd name="connsiteY191" fmla="*/ 1584325 h 1797050"/>
                  <a:gd name="connsiteX192" fmla="*/ 1523206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19225 w 2363788"/>
                  <a:gd name="connsiteY195" fmla="*/ 1621631 h 1797050"/>
                  <a:gd name="connsiteX196" fmla="*/ 1398588 w 2363788"/>
                  <a:gd name="connsiteY196" fmla="*/ 1593849 h 1797050"/>
                  <a:gd name="connsiteX197" fmla="*/ 1370013 w 2363788"/>
                  <a:gd name="connsiteY197" fmla="*/ 1585912 h 1797050"/>
                  <a:gd name="connsiteX198" fmla="*/ 1266825 w 2363788"/>
                  <a:gd name="connsiteY198" fmla="*/ 1514475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33739 w 2363788"/>
                  <a:gd name="connsiteY201" fmla="*/ 1472624 h 1797050"/>
                  <a:gd name="connsiteX202" fmla="*/ 1212851 w 2363788"/>
                  <a:gd name="connsiteY202" fmla="*/ 1481931 h 1797050"/>
                  <a:gd name="connsiteX203" fmla="*/ 1175544 w 2363788"/>
                  <a:gd name="connsiteY203" fmla="*/ 1476375 h 1797050"/>
                  <a:gd name="connsiteX204" fmla="*/ 1139826 w 2363788"/>
                  <a:gd name="connsiteY204" fmla="*/ 1462087 h 1797050"/>
                  <a:gd name="connsiteX205" fmla="*/ 1093788 w 2363788"/>
                  <a:gd name="connsiteY205" fmla="*/ 1495425 h 1797050"/>
                  <a:gd name="connsiteX206" fmla="*/ 1100138 w 2363788"/>
                  <a:gd name="connsiteY206" fmla="*/ 1511300 h 1797050"/>
                  <a:gd name="connsiteX207" fmla="*/ 1081088 w 2363788"/>
                  <a:gd name="connsiteY207" fmla="*/ 1530350 h 1797050"/>
                  <a:gd name="connsiteX208" fmla="*/ 1035051 w 2363788"/>
                  <a:gd name="connsiteY208" fmla="*/ 1531937 h 1797050"/>
                  <a:gd name="connsiteX209" fmla="*/ 1006475 w 2363788"/>
                  <a:gd name="connsiteY209" fmla="*/ 1575594 h 1797050"/>
                  <a:gd name="connsiteX210" fmla="*/ 958057 w 2363788"/>
                  <a:gd name="connsiteY210" fmla="*/ 1569244 h 1797050"/>
                  <a:gd name="connsiteX211" fmla="*/ 952500 w 2363788"/>
                  <a:gd name="connsiteY211" fmla="*/ 1584325 h 1797050"/>
                  <a:gd name="connsiteX212" fmla="*/ 965201 w 2363788"/>
                  <a:gd name="connsiteY212" fmla="*/ 1669256 h 1797050"/>
                  <a:gd name="connsiteX213" fmla="*/ 940594 w 2363788"/>
                  <a:gd name="connsiteY213" fmla="*/ 1709738 h 1797050"/>
                  <a:gd name="connsiteX214" fmla="*/ 903288 w 2363788"/>
                  <a:gd name="connsiteY214" fmla="*/ 1720850 h 1797050"/>
                  <a:gd name="connsiteX215" fmla="*/ 900113 w 2363788"/>
                  <a:gd name="connsiteY215" fmla="*/ 1746250 h 1797050"/>
                  <a:gd name="connsiteX216" fmla="*/ 871538 w 2363788"/>
                  <a:gd name="connsiteY216" fmla="*/ 1746250 h 1797050"/>
                  <a:gd name="connsiteX217" fmla="*/ 855663 w 2363788"/>
                  <a:gd name="connsiteY217" fmla="*/ 1758950 h 1797050"/>
                  <a:gd name="connsiteX218" fmla="*/ 850900 w 2363788"/>
                  <a:gd name="connsiteY218" fmla="*/ 1773238 h 1797050"/>
                  <a:gd name="connsiteX219" fmla="*/ 830263 w 2363788"/>
                  <a:gd name="connsiteY219" fmla="*/ 1765300 h 1797050"/>
                  <a:gd name="connsiteX220" fmla="*/ 821532 w 2363788"/>
                  <a:gd name="connsiteY220" fmla="*/ 1753394 h 1797050"/>
                  <a:gd name="connsiteX221" fmla="*/ 792163 w 2363788"/>
                  <a:gd name="connsiteY221" fmla="*/ 1767681 h 1797050"/>
                  <a:gd name="connsiteX222" fmla="*/ 693738 w 2363788"/>
                  <a:gd name="connsiteY222" fmla="*/ 1701800 h 1797050"/>
                  <a:gd name="connsiteX223" fmla="*/ 651669 w 2363788"/>
                  <a:gd name="connsiteY223" fmla="*/ 1716881 h 1797050"/>
                  <a:gd name="connsiteX224" fmla="*/ 623094 w 2363788"/>
                  <a:gd name="connsiteY224" fmla="*/ 1689894 h 1797050"/>
                  <a:gd name="connsiteX225" fmla="*/ 582613 w 2363788"/>
                  <a:gd name="connsiteY225" fmla="*/ 1689100 h 1797050"/>
                  <a:gd name="connsiteX226" fmla="*/ 573088 w 2363788"/>
                  <a:gd name="connsiteY226" fmla="*/ 1608138 h 1797050"/>
                  <a:gd name="connsiteX227" fmla="*/ 538414 w 2363788"/>
                  <a:gd name="connsiteY227" fmla="*/ 1594861 h 1797050"/>
                  <a:gd name="connsiteX228" fmla="*/ 525463 w 2363788"/>
                  <a:gd name="connsiteY228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7850 w 2363788"/>
                  <a:gd name="connsiteY171" fmla="*/ 1768475 h 1797050"/>
                  <a:gd name="connsiteX172" fmla="*/ 1843088 w 2363788"/>
                  <a:gd name="connsiteY172" fmla="*/ 1735138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8163 w 2363788"/>
                  <a:gd name="connsiteY175" fmla="*/ 1665287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39107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4501 w 2363788"/>
                  <a:gd name="connsiteY181" fmla="*/ 1704975 h 1797050"/>
                  <a:gd name="connsiteX182" fmla="*/ 1740694 w 2363788"/>
                  <a:gd name="connsiteY182" fmla="*/ 1677194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832 w 2363788"/>
                  <a:gd name="connsiteY185" fmla="*/ 1678781 h 1797050"/>
                  <a:gd name="connsiteX186" fmla="*/ 1661319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0994 w 2363788"/>
                  <a:gd name="connsiteY188" fmla="*/ 1667669 h 1797050"/>
                  <a:gd name="connsiteX189" fmla="*/ 1598613 w 2363788"/>
                  <a:gd name="connsiteY189" fmla="*/ 1635125 h 1797050"/>
                  <a:gd name="connsiteX190" fmla="*/ 1568450 w 2363788"/>
                  <a:gd name="connsiteY190" fmla="*/ 1616869 h 1797050"/>
                  <a:gd name="connsiteX191" fmla="*/ 1560513 w 2363788"/>
                  <a:gd name="connsiteY191" fmla="*/ 1584325 h 1797050"/>
                  <a:gd name="connsiteX192" fmla="*/ 1523206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19225 w 2363788"/>
                  <a:gd name="connsiteY195" fmla="*/ 1621631 h 1797050"/>
                  <a:gd name="connsiteX196" fmla="*/ 1398588 w 2363788"/>
                  <a:gd name="connsiteY196" fmla="*/ 1593849 h 1797050"/>
                  <a:gd name="connsiteX197" fmla="*/ 1370013 w 2363788"/>
                  <a:gd name="connsiteY197" fmla="*/ 1585912 h 1797050"/>
                  <a:gd name="connsiteX198" fmla="*/ 1266825 w 2363788"/>
                  <a:gd name="connsiteY198" fmla="*/ 1514475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33739 w 2363788"/>
                  <a:gd name="connsiteY201" fmla="*/ 1472624 h 1797050"/>
                  <a:gd name="connsiteX202" fmla="*/ 1212851 w 2363788"/>
                  <a:gd name="connsiteY202" fmla="*/ 1481931 h 1797050"/>
                  <a:gd name="connsiteX203" fmla="*/ 1175544 w 2363788"/>
                  <a:gd name="connsiteY203" fmla="*/ 1476375 h 1797050"/>
                  <a:gd name="connsiteX204" fmla="*/ 1139826 w 2363788"/>
                  <a:gd name="connsiteY204" fmla="*/ 1462087 h 1797050"/>
                  <a:gd name="connsiteX205" fmla="*/ 1093788 w 2363788"/>
                  <a:gd name="connsiteY205" fmla="*/ 1495425 h 1797050"/>
                  <a:gd name="connsiteX206" fmla="*/ 1100138 w 2363788"/>
                  <a:gd name="connsiteY206" fmla="*/ 1511300 h 1797050"/>
                  <a:gd name="connsiteX207" fmla="*/ 1081088 w 2363788"/>
                  <a:gd name="connsiteY207" fmla="*/ 1530350 h 1797050"/>
                  <a:gd name="connsiteX208" fmla="*/ 1035051 w 2363788"/>
                  <a:gd name="connsiteY208" fmla="*/ 1531937 h 1797050"/>
                  <a:gd name="connsiteX209" fmla="*/ 1006475 w 2363788"/>
                  <a:gd name="connsiteY209" fmla="*/ 1575594 h 1797050"/>
                  <a:gd name="connsiteX210" fmla="*/ 958057 w 2363788"/>
                  <a:gd name="connsiteY210" fmla="*/ 1569244 h 1797050"/>
                  <a:gd name="connsiteX211" fmla="*/ 952500 w 2363788"/>
                  <a:gd name="connsiteY211" fmla="*/ 1584325 h 1797050"/>
                  <a:gd name="connsiteX212" fmla="*/ 965201 w 2363788"/>
                  <a:gd name="connsiteY212" fmla="*/ 1669256 h 1797050"/>
                  <a:gd name="connsiteX213" fmla="*/ 940594 w 2363788"/>
                  <a:gd name="connsiteY213" fmla="*/ 1709738 h 1797050"/>
                  <a:gd name="connsiteX214" fmla="*/ 903288 w 2363788"/>
                  <a:gd name="connsiteY214" fmla="*/ 1720850 h 1797050"/>
                  <a:gd name="connsiteX215" fmla="*/ 900113 w 2363788"/>
                  <a:gd name="connsiteY215" fmla="*/ 1746250 h 1797050"/>
                  <a:gd name="connsiteX216" fmla="*/ 871538 w 2363788"/>
                  <a:gd name="connsiteY216" fmla="*/ 1746250 h 1797050"/>
                  <a:gd name="connsiteX217" fmla="*/ 855663 w 2363788"/>
                  <a:gd name="connsiteY217" fmla="*/ 1758950 h 1797050"/>
                  <a:gd name="connsiteX218" fmla="*/ 850900 w 2363788"/>
                  <a:gd name="connsiteY218" fmla="*/ 1773238 h 1797050"/>
                  <a:gd name="connsiteX219" fmla="*/ 830263 w 2363788"/>
                  <a:gd name="connsiteY219" fmla="*/ 1765300 h 1797050"/>
                  <a:gd name="connsiteX220" fmla="*/ 821532 w 2363788"/>
                  <a:gd name="connsiteY220" fmla="*/ 1753394 h 1797050"/>
                  <a:gd name="connsiteX221" fmla="*/ 792163 w 2363788"/>
                  <a:gd name="connsiteY221" fmla="*/ 1767681 h 1797050"/>
                  <a:gd name="connsiteX222" fmla="*/ 693738 w 2363788"/>
                  <a:gd name="connsiteY222" fmla="*/ 1701800 h 1797050"/>
                  <a:gd name="connsiteX223" fmla="*/ 651669 w 2363788"/>
                  <a:gd name="connsiteY223" fmla="*/ 1716881 h 1797050"/>
                  <a:gd name="connsiteX224" fmla="*/ 623094 w 2363788"/>
                  <a:gd name="connsiteY224" fmla="*/ 1689894 h 1797050"/>
                  <a:gd name="connsiteX225" fmla="*/ 582613 w 2363788"/>
                  <a:gd name="connsiteY225" fmla="*/ 1689100 h 1797050"/>
                  <a:gd name="connsiteX226" fmla="*/ 573088 w 2363788"/>
                  <a:gd name="connsiteY226" fmla="*/ 1608138 h 1797050"/>
                  <a:gd name="connsiteX227" fmla="*/ 538414 w 2363788"/>
                  <a:gd name="connsiteY227" fmla="*/ 1594861 h 1797050"/>
                  <a:gd name="connsiteX228" fmla="*/ 525463 w 2363788"/>
                  <a:gd name="connsiteY228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81188 w 2363788"/>
                  <a:gd name="connsiteY170" fmla="*/ 1758950 h 1797050"/>
                  <a:gd name="connsiteX171" fmla="*/ 1847850 w 2363788"/>
                  <a:gd name="connsiteY171" fmla="*/ 1768475 h 1797050"/>
                  <a:gd name="connsiteX172" fmla="*/ 1843088 w 2363788"/>
                  <a:gd name="connsiteY172" fmla="*/ 1735138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8163 w 2363788"/>
                  <a:gd name="connsiteY175" fmla="*/ 1665287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39107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4501 w 2363788"/>
                  <a:gd name="connsiteY181" fmla="*/ 1704975 h 1797050"/>
                  <a:gd name="connsiteX182" fmla="*/ 1740694 w 2363788"/>
                  <a:gd name="connsiteY182" fmla="*/ 1677194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832 w 2363788"/>
                  <a:gd name="connsiteY185" fmla="*/ 1678781 h 1797050"/>
                  <a:gd name="connsiteX186" fmla="*/ 1661319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0994 w 2363788"/>
                  <a:gd name="connsiteY188" fmla="*/ 1667669 h 1797050"/>
                  <a:gd name="connsiteX189" fmla="*/ 1598613 w 2363788"/>
                  <a:gd name="connsiteY189" fmla="*/ 1635125 h 1797050"/>
                  <a:gd name="connsiteX190" fmla="*/ 1568450 w 2363788"/>
                  <a:gd name="connsiteY190" fmla="*/ 1616869 h 1797050"/>
                  <a:gd name="connsiteX191" fmla="*/ 1560513 w 2363788"/>
                  <a:gd name="connsiteY191" fmla="*/ 1584325 h 1797050"/>
                  <a:gd name="connsiteX192" fmla="*/ 1523206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19225 w 2363788"/>
                  <a:gd name="connsiteY195" fmla="*/ 1621631 h 1797050"/>
                  <a:gd name="connsiteX196" fmla="*/ 1398588 w 2363788"/>
                  <a:gd name="connsiteY196" fmla="*/ 1593849 h 1797050"/>
                  <a:gd name="connsiteX197" fmla="*/ 1370013 w 2363788"/>
                  <a:gd name="connsiteY197" fmla="*/ 1585912 h 1797050"/>
                  <a:gd name="connsiteX198" fmla="*/ 1266825 w 2363788"/>
                  <a:gd name="connsiteY198" fmla="*/ 1514475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33739 w 2363788"/>
                  <a:gd name="connsiteY201" fmla="*/ 1472624 h 1797050"/>
                  <a:gd name="connsiteX202" fmla="*/ 1212851 w 2363788"/>
                  <a:gd name="connsiteY202" fmla="*/ 1481931 h 1797050"/>
                  <a:gd name="connsiteX203" fmla="*/ 1175544 w 2363788"/>
                  <a:gd name="connsiteY203" fmla="*/ 1476375 h 1797050"/>
                  <a:gd name="connsiteX204" fmla="*/ 1139826 w 2363788"/>
                  <a:gd name="connsiteY204" fmla="*/ 1462087 h 1797050"/>
                  <a:gd name="connsiteX205" fmla="*/ 1093788 w 2363788"/>
                  <a:gd name="connsiteY205" fmla="*/ 1495425 h 1797050"/>
                  <a:gd name="connsiteX206" fmla="*/ 1100138 w 2363788"/>
                  <a:gd name="connsiteY206" fmla="*/ 1511300 h 1797050"/>
                  <a:gd name="connsiteX207" fmla="*/ 1081088 w 2363788"/>
                  <a:gd name="connsiteY207" fmla="*/ 1530350 h 1797050"/>
                  <a:gd name="connsiteX208" fmla="*/ 1035051 w 2363788"/>
                  <a:gd name="connsiteY208" fmla="*/ 1531937 h 1797050"/>
                  <a:gd name="connsiteX209" fmla="*/ 1006475 w 2363788"/>
                  <a:gd name="connsiteY209" fmla="*/ 1575594 h 1797050"/>
                  <a:gd name="connsiteX210" fmla="*/ 958057 w 2363788"/>
                  <a:gd name="connsiteY210" fmla="*/ 1569244 h 1797050"/>
                  <a:gd name="connsiteX211" fmla="*/ 952500 w 2363788"/>
                  <a:gd name="connsiteY211" fmla="*/ 1584325 h 1797050"/>
                  <a:gd name="connsiteX212" fmla="*/ 965201 w 2363788"/>
                  <a:gd name="connsiteY212" fmla="*/ 1669256 h 1797050"/>
                  <a:gd name="connsiteX213" fmla="*/ 940594 w 2363788"/>
                  <a:gd name="connsiteY213" fmla="*/ 1709738 h 1797050"/>
                  <a:gd name="connsiteX214" fmla="*/ 903288 w 2363788"/>
                  <a:gd name="connsiteY214" fmla="*/ 1720850 h 1797050"/>
                  <a:gd name="connsiteX215" fmla="*/ 900113 w 2363788"/>
                  <a:gd name="connsiteY215" fmla="*/ 1746250 h 1797050"/>
                  <a:gd name="connsiteX216" fmla="*/ 871538 w 2363788"/>
                  <a:gd name="connsiteY216" fmla="*/ 1746250 h 1797050"/>
                  <a:gd name="connsiteX217" fmla="*/ 855663 w 2363788"/>
                  <a:gd name="connsiteY217" fmla="*/ 1758950 h 1797050"/>
                  <a:gd name="connsiteX218" fmla="*/ 850900 w 2363788"/>
                  <a:gd name="connsiteY218" fmla="*/ 1773238 h 1797050"/>
                  <a:gd name="connsiteX219" fmla="*/ 830263 w 2363788"/>
                  <a:gd name="connsiteY219" fmla="*/ 1765300 h 1797050"/>
                  <a:gd name="connsiteX220" fmla="*/ 821532 w 2363788"/>
                  <a:gd name="connsiteY220" fmla="*/ 1753394 h 1797050"/>
                  <a:gd name="connsiteX221" fmla="*/ 792163 w 2363788"/>
                  <a:gd name="connsiteY221" fmla="*/ 1767681 h 1797050"/>
                  <a:gd name="connsiteX222" fmla="*/ 693738 w 2363788"/>
                  <a:gd name="connsiteY222" fmla="*/ 1701800 h 1797050"/>
                  <a:gd name="connsiteX223" fmla="*/ 651669 w 2363788"/>
                  <a:gd name="connsiteY223" fmla="*/ 1716881 h 1797050"/>
                  <a:gd name="connsiteX224" fmla="*/ 623094 w 2363788"/>
                  <a:gd name="connsiteY224" fmla="*/ 1689894 h 1797050"/>
                  <a:gd name="connsiteX225" fmla="*/ 582613 w 2363788"/>
                  <a:gd name="connsiteY225" fmla="*/ 1689100 h 1797050"/>
                  <a:gd name="connsiteX226" fmla="*/ 573088 w 2363788"/>
                  <a:gd name="connsiteY226" fmla="*/ 1608138 h 1797050"/>
                  <a:gd name="connsiteX227" fmla="*/ 538414 w 2363788"/>
                  <a:gd name="connsiteY227" fmla="*/ 1594861 h 1797050"/>
                  <a:gd name="connsiteX228" fmla="*/ 525463 w 2363788"/>
                  <a:gd name="connsiteY228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6725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78013 w 2363788"/>
                  <a:gd name="connsiteY170" fmla="*/ 1758950 h 1797050"/>
                  <a:gd name="connsiteX171" fmla="*/ 1847850 w 2363788"/>
                  <a:gd name="connsiteY171" fmla="*/ 1768475 h 1797050"/>
                  <a:gd name="connsiteX172" fmla="*/ 1843088 w 2363788"/>
                  <a:gd name="connsiteY172" fmla="*/ 1735138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8163 w 2363788"/>
                  <a:gd name="connsiteY175" fmla="*/ 1665287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39107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4501 w 2363788"/>
                  <a:gd name="connsiteY181" fmla="*/ 1704975 h 1797050"/>
                  <a:gd name="connsiteX182" fmla="*/ 1740694 w 2363788"/>
                  <a:gd name="connsiteY182" fmla="*/ 1677194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832 w 2363788"/>
                  <a:gd name="connsiteY185" fmla="*/ 1678781 h 1797050"/>
                  <a:gd name="connsiteX186" fmla="*/ 1661319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0994 w 2363788"/>
                  <a:gd name="connsiteY188" fmla="*/ 1667669 h 1797050"/>
                  <a:gd name="connsiteX189" fmla="*/ 1598613 w 2363788"/>
                  <a:gd name="connsiteY189" fmla="*/ 1635125 h 1797050"/>
                  <a:gd name="connsiteX190" fmla="*/ 1568450 w 2363788"/>
                  <a:gd name="connsiteY190" fmla="*/ 1616869 h 1797050"/>
                  <a:gd name="connsiteX191" fmla="*/ 1560513 w 2363788"/>
                  <a:gd name="connsiteY191" fmla="*/ 1584325 h 1797050"/>
                  <a:gd name="connsiteX192" fmla="*/ 1523206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19225 w 2363788"/>
                  <a:gd name="connsiteY195" fmla="*/ 1621631 h 1797050"/>
                  <a:gd name="connsiteX196" fmla="*/ 1398588 w 2363788"/>
                  <a:gd name="connsiteY196" fmla="*/ 1593849 h 1797050"/>
                  <a:gd name="connsiteX197" fmla="*/ 1370013 w 2363788"/>
                  <a:gd name="connsiteY197" fmla="*/ 1585912 h 1797050"/>
                  <a:gd name="connsiteX198" fmla="*/ 1266825 w 2363788"/>
                  <a:gd name="connsiteY198" fmla="*/ 1514475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33739 w 2363788"/>
                  <a:gd name="connsiteY201" fmla="*/ 1472624 h 1797050"/>
                  <a:gd name="connsiteX202" fmla="*/ 1212851 w 2363788"/>
                  <a:gd name="connsiteY202" fmla="*/ 1481931 h 1797050"/>
                  <a:gd name="connsiteX203" fmla="*/ 1175544 w 2363788"/>
                  <a:gd name="connsiteY203" fmla="*/ 1476375 h 1797050"/>
                  <a:gd name="connsiteX204" fmla="*/ 1139826 w 2363788"/>
                  <a:gd name="connsiteY204" fmla="*/ 1462087 h 1797050"/>
                  <a:gd name="connsiteX205" fmla="*/ 1093788 w 2363788"/>
                  <a:gd name="connsiteY205" fmla="*/ 1495425 h 1797050"/>
                  <a:gd name="connsiteX206" fmla="*/ 1100138 w 2363788"/>
                  <a:gd name="connsiteY206" fmla="*/ 1511300 h 1797050"/>
                  <a:gd name="connsiteX207" fmla="*/ 1081088 w 2363788"/>
                  <a:gd name="connsiteY207" fmla="*/ 1530350 h 1797050"/>
                  <a:gd name="connsiteX208" fmla="*/ 1035051 w 2363788"/>
                  <a:gd name="connsiteY208" fmla="*/ 1531937 h 1797050"/>
                  <a:gd name="connsiteX209" fmla="*/ 1006475 w 2363788"/>
                  <a:gd name="connsiteY209" fmla="*/ 1575594 h 1797050"/>
                  <a:gd name="connsiteX210" fmla="*/ 958057 w 2363788"/>
                  <a:gd name="connsiteY210" fmla="*/ 1569244 h 1797050"/>
                  <a:gd name="connsiteX211" fmla="*/ 952500 w 2363788"/>
                  <a:gd name="connsiteY211" fmla="*/ 1584325 h 1797050"/>
                  <a:gd name="connsiteX212" fmla="*/ 965201 w 2363788"/>
                  <a:gd name="connsiteY212" fmla="*/ 1669256 h 1797050"/>
                  <a:gd name="connsiteX213" fmla="*/ 940594 w 2363788"/>
                  <a:gd name="connsiteY213" fmla="*/ 1709738 h 1797050"/>
                  <a:gd name="connsiteX214" fmla="*/ 903288 w 2363788"/>
                  <a:gd name="connsiteY214" fmla="*/ 1720850 h 1797050"/>
                  <a:gd name="connsiteX215" fmla="*/ 900113 w 2363788"/>
                  <a:gd name="connsiteY215" fmla="*/ 1746250 h 1797050"/>
                  <a:gd name="connsiteX216" fmla="*/ 871538 w 2363788"/>
                  <a:gd name="connsiteY216" fmla="*/ 1746250 h 1797050"/>
                  <a:gd name="connsiteX217" fmla="*/ 855663 w 2363788"/>
                  <a:gd name="connsiteY217" fmla="*/ 1758950 h 1797050"/>
                  <a:gd name="connsiteX218" fmla="*/ 850900 w 2363788"/>
                  <a:gd name="connsiteY218" fmla="*/ 1773238 h 1797050"/>
                  <a:gd name="connsiteX219" fmla="*/ 830263 w 2363788"/>
                  <a:gd name="connsiteY219" fmla="*/ 1765300 h 1797050"/>
                  <a:gd name="connsiteX220" fmla="*/ 821532 w 2363788"/>
                  <a:gd name="connsiteY220" fmla="*/ 1753394 h 1797050"/>
                  <a:gd name="connsiteX221" fmla="*/ 792163 w 2363788"/>
                  <a:gd name="connsiteY221" fmla="*/ 1767681 h 1797050"/>
                  <a:gd name="connsiteX222" fmla="*/ 693738 w 2363788"/>
                  <a:gd name="connsiteY222" fmla="*/ 1701800 h 1797050"/>
                  <a:gd name="connsiteX223" fmla="*/ 651669 w 2363788"/>
                  <a:gd name="connsiteY223" fmla="*/ 1716881 h 1797050"/>
                  <a:gd name="connsiteX224" fmla="*/ 623094 w 2363788"/>
                  <a:gd name="connsiteY224" fmla="*/ 1689894 h 1797050"/>
                  <a:gd name="connsiteX225" fmla="*/ 582613 w 2363788"/>
                  <a:gd name="connsiteY225" fmla="*/ 1689100 h 1797050"/>
                  <a:gd name="connsiteX226" fmla="*/ 573088 w 2363788"/>
                  <a:gd name="connsiteY226" fmla="*/ 1608138 h 1797050"/>
                  <a:gd name="connsiteX227" fmla="*/ 538414 w 2363788"/>
                  <a:gd name="connsiteY227" fmla="*/ 1594861 h 1797050"/>
                  <a:gd name="connsiteX228" fmla="*/ 525463 w 2363788"/>
                  <a:gd name="connsiteY228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188 w 2363788"/>
                  <a:gd name="connsiteY165" fmla="*/ 1717675 h 1797050"/>
                  <a:gd name="connsiteX166" fmla="*/ 2001838 w 2363788"/>
                  <a:gd name="connsiteY166" fmla="*/ 1735931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78013 w 2363788"/>
                  <a:gd name="connsiteY170" fmla="*/ 1758950 h 1797050"/>
                  <a:gd name="connsiteX171" fmla="*/ 1847850 w 2363788"/>
                  <a:gd name="connsiteY171" fmla="*/ 1768475 h 1797050"/>
                  <a:gd name="connsiteX172" fmla="*/ 1843088 w 2363788"/>
                  <a:gd name="connsiteY172" fmla="*/ 1735138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8163 w 2363788"/>
                  <a:gd name="connsiteY175" fmla="*/ 1665287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39107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4501 w 2363788"/>
                  <a:gd name="connsiteY181" fmla="*/ 1704975 h 1797050"/>
                  <a:gd name="connsiteX182" fmla="*/ 1740694 w 2363788"/>
                  <a:gd name="connsiteY182" fmla="*/ 1677194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832 w 2363788"/>
                  <a:gd name="connsiteY185" fmla="*/ 1678781 h 1797050"/>
                  <a:gd name="connsiteX186" fmla="*/ 1661319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0994 w 2363788"/>
                  <a:gd name="connsiteY188" fmla="*/ 1667669 h 1797050"/>
                  <a:gd name="connsiteX189" fmla="*/ 1598613 w 2363788"/>
                  <a:gd name="connsiteY189" fmla="*/ 1635125 h 1797050"/>
                  <a:gd name="connsiteX190" fmla="*/ 1568450 w 2363788"/>
                  <a:gd name="connsiteY190" fmla="*/ 1616869 h 1797050"/>
                  <a:gd name="connsiteX191" fmla="*/ 1560513 w 2363788"/>
                  <a:gd name="connsiteY191" fmla="*/ 1584325 h 1797050"/>
                  <a:gd name="connsiteX192" fmla="*/ 1523206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19225 w 2363788"/>
                  <a:gd name="connsiteY195" fmla="*/ 1621631 h 1797050"/>
                  <a:gd name="connsiteX196" fmla="*/ 1398588 w 2363788"/>
                  <a:gd name="connsiteY196" fmla="*/ 1593849 h 1797050"/>
                  <a:gd name="connsiteX197" fmla="*/ 1370013 w 2363788"/>
                  <a:gd name="connsiteY197" fmla="*/ 1585912 h 1797050"/>
                  <a:gd name="connsiteX198" fmla="*/ 1266825 w 2363788"/>
                  <a:gd name="connsiteY198" fmla="*/ 1514475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33739 w 2363788"/>
                  <a:gd name="connsiteY201" fmla="*/ 1472624 h 1797050"/>
                  <a:gd name="connsiteX202" fmla="*/ 1212851 w 2363788"/>
                  <a:gd name="connsiteY202" fmla="*/ 1481931 h 1797050"/>
                  <a:gd name="connsiteX203" fmla="*/ 1175544 w 2363788"/>
                  <a:gd name="connsiteY203" fmla="*/ 1476375 h 1797050"/>
                  <a:gd name="connsiteX204" fmla="*/ 1139826 w 2363788"/>
                  <a:gd name="connsiteY204" fmla="*/ 1462087 h 1797050"/>
                  <a:gd name="connsiteX205" fmla="*/ 1093788 w 2363788"/>
                  <a:gd name="connsiteY205" fmla="*/ 1495425 h 1797050"/>
                  <a:gd name="connsiteX206" fmla="*/ 1100138 w 2363788"/>
                  <a:gd name="connsiteY206" fmla="*/ 1511300 h 1797050"/>
                  <a:gd name="connsiteX207" fmla="*/ 1081088 w 2363788"/>
                  <a:gd name="connsiteY207" fmla="*/ 1530350 h 1797050"/>
                  <a:gd name="connsiteX208" fmla="*/ 1035051 w 2363788"/>
                  <a:gd name="connsiteY208" fmla="*/ 1531937 h 1797050"/>
                  <a:gd name="connsiteX209" fmla="*/ 1006475 w 2363788"/>
                  <a:gd name="connsiteY209" fmla="*/ 1575594 h 1797050"/>
                  <a:gd name="connsiteX210" fmla="*/ 958057 w 2363788"/>
                  <a:gd name="connsiteY210" fmla="*/ 1569244 h 1797050"/>
                  <a:gd name="connsiteX211" fmla="*/ 952500 w 2363788"/>
                  <a:gd name="connsiteY211" fmla="*/ 1584325 h 1797050"/>
                  <a:gd name="connsiteX212" fmla="*/ 965201 w 2363788"/>
                  <a:gd name="connsiteY212" fmla="*/ 1669256 h 1797050"/>
                  <a:gd name="connsiteX213" fmla="*/ 940594 w 2363788"/>
                  <a:gd name="connsiteY213" fmla="*/ 1709738 h 1797050"/>
                  <a:gd name="connsiteX214" fmla="*/ 903288 w 2363788"/>
                  <a:gd name="connsiteY214" fmla="*/ 1720850 h 1797050"/>
                  <a:gd name="connsiteX215" fmla="*/ 900113 w 2363788"/>
                  <a:gd name="connsiteY215" fmla="*/ 1746250 h 1797050"/>
                  <a:gd name="connsiteX216" fmla="*/ 871538 w 2363788"/>
                  <a:gd name="connsiteY216" fmla="*/ 1746250 h 1797050"/>
                  <a:gd name="connsiteX217" fmla="*/ 855663 w 2363788"/>
                  <a:gd name="connsiteY217" fmla="*/ 1758950 h 1797050"/>
                  <a:gd name="connsiteX218" fmla="*/ 850900 w 2363788"/>
                  <a:gd name="connsiteY218" fmla="*/ 1773238 h 1797050"/>
                  <a:gd name="connsiteX219" fmla="*/ 830263 w 2363788"/>
                  <a:gd name="connsiteY219" fmla="*/ 1765300 h 1797050"/>
                  <a:gd name="connsiteX220" fmla="*/ 821532 w 2363788"/>
                  <a:gd name="connsiteY220" fmla="*/ 1753394 h 1797050"/>
                  <a:gd name="connsiteX221" fmla="*/ 792163 w 2363788"/>
                  <a:gd name="connsiteY221" fmla="*/ 1767681 h 1797050"/>
                  <a:gd name="connsiteX222" fmla="*/ 693738 w 2363788"/>
                  <a:gd name="connsiteY222" fmla="*/ 1701800 h 1797050"/>
                  <a:gd name="connsiteX223" fmla="*/ 651669 w 2363788"/>
                  <a:gd name="connsiteY223" fmla="*/ 1716881 h 1797050"/>
                  <a:gd name="connsiteX224" fmla="*/ 623094 w 2363788"/>
                  <a:gd name="connsiteY224" fmla="*/ 1689894 h 1797050"/>
                  <a:gd name="connsiteX225" fmla="*/ 582613 w 2363788"/>
                  <a:gd name="connsiteY225" fmla="*/ 1689100 h 1797050"/>
                  <a:gd name="connsiteX226" fmla="*/ 573088 w 2363788"/>
                  <a:gd name="connsiteY226" fmla="*/ 1608138 h 1797050"/>
                  <a:gd name="connsiteX227" fmla="*/ 538414 w 2363788"/>
                  <a:gd name="connsiteY227" fmla="*/ 1594861 h 1797050"/>
                  <a:gd name="connsiteX228" fmla="*/ 525463 w 2363788"/>
                  <a:gd name="connsiteY228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982 w 2363788"/>
                  <a:gd name="connsiteY165" fmla="*/ 1716881 h 1797050"/>
                  <a:gd name="connsiteX166" fmla="*/ 2001838 w 2363788"/>
                  <a:gd name="connsiteY166" fmla="*/ 1735931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78013 w 2363788"/>
                  <a:gd name="connsiteY170" fmla="*/ 1758950 h 1797050"/>
                  <a:gd name="connsiteX171" fmla="*/ 1847850 w 2363788"/>
                  <a:gd name="connsiteY171" fmla="*/ 1768475 h 1797050"/>
                  <a:gd name="connsiteX172" fmla="*/ 1843088 w 2363788"/>
                  <a:gd name="connsiteY172" fmla="*/ 1735138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8163 w 2363788"/>
                  <a:gd name="connsiteY175" fmla="*/ 1665287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39107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4501 w 2363788"/>
                  <a:gd name="connsiteY181" fmla="*/ 1704975 h 1797050"/>
                  <a:gd name="connsiteX182" fmla="*/ 1740694 w 2363788"/>
                  <a:gd name="connsiteY182" fmla="*/ 1677194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832 w 2363788"/>
                  <a:gd name="connsiteY185" fmla="*/ 1678781 h 1797050"/>
                  <a:gd name="connsiteX186" fmla="*/ 1661319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0994 w 2363788"/>
                  <a:gd name="connsiteY188" fmla="*/ 1667669 h 1797050"/>
                  <a:gd name="connsiteX189" fmla="*/ 1598613 w 2363788"/>
                  <a:gd name="connsiteY189" fmla="*/ 1635125 h 1797050"/>
                  <a:gd name="connsiteX190" fmla="*/ 1568450 w 2363788"/>
                  <a:gd name="connsiteY190" fmla="*/ 1616869 h 1797050"/>
                  <a:gd name="connsiteX191" fmla="*/ 1560513 w 2363788"/>
                  <a:gd name="connsiteY191" fmla="*/ 1584325 h 1797050"/>
                  <a:gd name="connsiteX192" fmla="*/ 1523206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19225 w 2363788"/>
                  <a:gd name="connsiteY195" fmla="*/ 1621631 h 1797050"/>
                  <a:gd name="connsiteX196" fmla="*/ 1398588 w 2363788"/>
                  <a:gd name="connsiteY196" fmla="*/ 1593849 h 1797050"/>
                  <a:gd name="connsiteX197" fmla="*/ 1370013 w 2363788"/>
                  <a:gd name="connsiteY197" fmla="*/ 1585912 h 1797050"/>
                  <a:gd name="connsiteX198" fmla="*/ 1266825 w 2363788"/>
                  <a:gd name="connsiteY198" fmla="*/ 1514475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33739 w 2363788"/>
                  <a:gd name="connsiteY201" fmla="*/ 1472624 h 1797050"/>
                  <a:gd name="connsiteX202" fmla="*/ 1212851 w 2363788"/>
                  <a:gd name="connsiteY202" fmla="*/ 1481931 h 1797050"/>
                  <a:gd name="connsiteX203" fmla="*/ 1175544 w 2363788"/>
                  <a:gd name="connsiteY203" fmla="*/ 1476375 h 1797050"/>
                  <a:gd name="connsiteX204" fmla="*/ 1139826 w 2363788"/>
                  <a:gd name="connsiteY204" fmla="*/ 1462087 h 1797050"/>
                  <a:gd name="connsiteX205" fmla="*/ 1093788 w 2363788"/>
                  <a:gd name="connsiteY205" fmla="*/ 1495425 h 1797050"/>
                  <a:gd name="connsiteX206" fmla="*/ 1100138 w 2363788"/>
                  <a:gd name="connsiteY206" fmla="*/ 1511300 h 1797050"/>
                  <a:gd name="connsiteX207" fmla="*/ 1081088 w 2363788"/>
                  <a:gd name="connsiteY207" fmla="*/ 1530350 h 1797050"/>
                  <a:gd name="connsiteX208" fmla="*/ 1035051 w 2363788"/>
                  <a:gd name="connsiteY208" fmla="*/ 1531937 h 1797050"/>
                  <a:gd name="connsiteX209" fmla="*/ 1006475 w 2363788"/>
                  <a:gd name="connsiteY209" fmla="*/ 1575594 h 1797050"/>
                  <a:gd name="connsiteX210" fmla="*/ 958057 w 2363788"/>
                  <a:gd name="connsiteY210" fmla="*/ 1569244 h 1797050"/>
                  <a:gd name="connsiteX211" fmla="*/ 952500 w 2363788"/>
                  <a:gd name="connsiteY211" fmla="*/ 1584325 h 1797050"/>
                  <a:gd name="connsiteX212" fmla="*/ 965201 w 2363788"/>
                  <a:gd name="connsiteY212" fmla="*/ 1669256 h 1797050"/>
                  <a:gd name="connsiteX213" fmla="*/ 940594 w 2363788"/>
                  <a:gd name="connsiteY213" fmla="*/ 1709738 h 1797050"/>
                  <a:gd name="connsiteX214" fmla="*/ 903288 w 2363788"/>
                  <a:gd name="connsiteY214" fmla="*/ 1720850 h 1797050"/>
                  <a:gd name="connsiteX215" fmla="*/ 900113 w 2363788"/>
                  <a:gd name="connsiteY215" fmla="*/ 1746250 h 1797050"/>
                  <a:gd name="connsiteX216" fmla="*/ 871538 w 2363788"/>
                  <a:gd name="connsiteY216" fmla="*/ 1746250 h 1797050"/>
                  <a:gd name="connsiteX217" fmla="*/ 855663 w 2363788"/>
                  <a:gd name="connsiteY217" fmla="*/ 1758950 h 1797050"/>
                  <a:gd name="connsiteX218" fmla="*/ 850900 w 2363788"/>
                  <a:gd name="connsiteY218" fmla="*/ 1773238 h 1797050"/>
                  <a:gd name="connsiteX219" fmla="*/ 830263 w 2363788"/>
                  <a:gd name="connsiteY219" fmla="*/ 1765300 h 1797050"/>
                  <a:gd name="connsiteX220" fmla="*/ 821532 w 2363788"/>
                  <a:gd name="connsiteY220" fmla="*/ 1753394 h 1797050"/>
                  <a:gd name="connsiteX221" fmla="*/ 792163 w 2363788"/>
                  <a:gd name="connsiteY221" fmla="*/ 1767681 h 1797050"/>
                  <a:gd name="connsiteX222" fmla="*/ 693738 w 2363788"/>
                  <a:gd name="connsiteY222" fmla="*/ 1701800 h 1797050"/>
                  <a:gd name="connsiteX223" fmla="*/ 651669 w 2363788"/>
                  <a:gd name="connsiteY223" fmla="*/ 1716881 h 1797050"/>
                  <a:gd name="connsiteX224" fmla="*/ 623094 w 2363788"/>
                  <a:gd name="connsiteY224" fmla="*/ 1689894 h 1797050"/>
                  <a:gd name="connsiteX225" fmla="*/ 582613 w 2363788"/>
                  <a:gd name="connsiteY225" fmla="*/ 1689100 h 1797050"/>
                  <a:gd name="connsiteX226" fmla="*/ 573088 w 2363788"/>
                  <a:gd name="connsiteY226" fmla="*/ 1608138 h 1797050"/>
                  <a:gd name="connsiteX227" fmla="*/ 538414 w 2363788"/>
                  <a:gd name="connsiteY227" fmla="*/ 1594861 h 1797050"/>
                  <a:gd name="connsiteX228" fmla="*/ 525463 w 2363788"/>
                  <a:gd name="connsiteY228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8982 w 2363788"/>
                  <a:gd name="connsiteY165" fmla="*/ 1716881 h 1797050"/>
                  <a:gd name="connsiteX166" fmla="*/ 2003425 w 2363788"/>
                  <a:gd name="connsiteY166" fmla="*/ 1735931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78013 w 2363788"/>
                  <a:gd name="connsiteY170" fmla="*/ 1758950 h 1797050"/>
                  <a:gd name="connsiteX171" fmla="*/ 1847850 w 2363788"/>
                  <a:gd name="connsiteY171" fmla="*/ 1768475 h 1797050"/>
                  <a:gd name="connsiteX172" fmla="*/ 1843088 w 2363788"/>
                  <a:gd name="connsiteY172" fmla="*/ 1735138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8163 w 2363788"/>
                  <a:gd name="connsiteY175" fmla="*/ 1665287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39107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4501 w 2363788"/>
                  <a:gd name="connsiteY181" fmla="*/ 1704975 h 1797050"/>
                  <a:gd name="connsiteX182" fmla="*/ 1740694 w 2363788"/>
                  <a:gd name="connsiteY182" fmla="*/ 1677194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832 w 2363788"/>
                  <a:gd name="connsiteY185" fmla="*/ 1678781 h 1797050"/>
                  <a:gd name="connsiteX186" fmla="*/ 1661319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0994 w 2363788"/>
                  <a:gd name="connsiteY188" fmla="*/ 1667669 h 1797050"/>
                  <a:gd name="connsiteX189" fmla="*/ 1598613 w 2363788"/>
                  <a:gd name="connsiteY189" fmla="*/ 1635125 h 1797050"/>
                  <a:gd name="connsiteX190" fmla="*/ 1568450 w 2363788"/>
                  <a:gd name="connsiteY190" fmla="*/ 1616869 h 1797050"/>
                  <a:gd name="connsiteX191" fmla="*/ 1560513 w 2363788"/>
                  <a:gd name="connsiteY191" fmla="*/ 1584325 h 1797050"/>
                  <a:gd name="connsiteX192" fmla="*/ 1523206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19225 w 2363788"/>
                  <a:gd name="connsiteY195" fmla="*/ 1621631 h 1797050"/>
                  <a:gd name="connsiteX196" fmla="*/ 1398588 w 2363788"/>
                  <a:gd name="connsiteY196" fmla="*/ 1593849 h 1797050"/>
                  <a:gd name="connsiteX197" fmla="*/ 1370013 w 2363788"/>
                  <a:gd name="connsiteY197" fmla="*/ 1585912 h 1797050"/>
                  <a:gd name="connsiteX198" fmla="*/ 1266825 w 2363788"/>
                  <a:gd name="connsiteY198" fmla="*/ 1514475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33739 w 2363788"/>
                  <a:gd name="connsiteY201" fmla="*/ 1472624 h 1797050"/>
                  <a:gd name="connsiteX202" fmla="*/ 1212851 w 2363788"/>
                  <a:gd name="connsiteY202" fmla="*/ 1481931 h 1797050"/>
                  <a:gd name="connsiteX203" fmla="*/ 1175544 w 2363788"/>
                  <a:gd name="connsiteY203" fmla="*/ 1476375 h 1797050"/>
                  <a:gd name="connsiteX204" fmla="*/ 1139826 w 2363788"/>
                  <a:gd name="connsiteY204" fmla="*/ 1462087 h 1797050"/>
                  <a:gd name="connsiteX205" fmla="*/ 1093788 w 2363788"/>
                  <a:gd name="connsiteY205" fmla="*/ 1495425 h 1797050"/>
                  <a:gd name="connsiteX206" fmla="*/ 1100138 w 2363788"/>
                  <a:gd name="connsiteY206" fmla="*/ 1511300 h 1797050"/>
                  <a:gd name="connsiteX207" fmla="*/ 1081088 w 2363788"/>
                  <a:gd name="connsiteY207" fmla="*/ 1530350 h 1797050"/>
                  <a:gd name="connsiteX208" fmla="*/ 1035051 w 2363788"/>
                  <a:gd name="connsiteY208" fmla="*/ 1531937 h 1797050"/>
                  <a:gd name="connsiteX209" fmla="*/ 1006475 w 2363788"/>
                  <a:gd name="connsiteY209" fmla="*/ 1575594 h 1797050"/>
                  <a:gd name="connsiteX210" fmla="*/ 958057 w 2363788"/>
                  <a:gd name="connsiteY210" fmla="*/ 1569244 h 1797050"/>
                  <a:gd name="connsiteX211" fmla="*/ 952500 w 2363788"/>
                  <a:gd name="connsiteY211" fmla="*/ 1584325 h 1797050"/>
                  <a:gd name="connsiteX212" fmla="*/ 965201 w 2363788"/>
                  <a:gd name="connsiteY212" fmla="*/ 1669256 h 1797050"/>
                  <a:gd name="connsiteX213" fmla="*/ 940594 w 2363788"/>
                  <a:gd name="connsiteY213" fmla="*/ 1709738 h 1797050"/>
                  <a:gd name="connsiteX214" fmla="*/ 903288 w 2363788"/>
                  <a:gd name="connsiteY214" fmla="*/ 1720850 h 1797050"/>
                  <a:gd name="connsiteX215" fmla="*/ 900113 w 2363788"/>
                  <a:gd name="connsiteY215" fmla="*/ 1746250 h 1797050"/>
                  <a:gd name="connsiteX216" fmla="*/ 871538 w 2363788"/>
                  <a:gd name="connsiteY216" fmla="*/ 1746250 h 1797050"/>
                  <a:gd name="connsiteX217" fmla="*/ 855663 w 2363788"/>
                  <a:gd name="connsiteY217" fmla="*/ 1758950 h 1797050"/>
                  <a:gd name="connsiteX218" fmla="*/ 850900 w 2363788"/>
                  <a:gd name="connsiteY218" fmla="*/ 1773238 h 1797050"/>
                  <a:gd name="connsiteX219" fmla="*/ 830263 w 2363788"/>
                  <a:gd name="connsiteY219" fmla="*/ 1765300 h 1797050"/>
                  <a:gd name="connsiteX220" fmla="*/ 821532 w 2363788"/>
                  <a:gd name="connsiteY220" fmla="*/ 1753394 h 1797050"/>
                  <a:gd name="connsiteX221" fmla="*/ 792163 w 2363788"/>
                  <a:gd name="connsiteY221" fmla="*/ 1767681 h 1797050"/>
                  <a:gd name="connsiteX222" fmla="*/ 693738 w 2363788"/>
                  <a:gd name="connsiteY222" fmla="*/ 1701800 h 1797050"/>
                  <a:gd name="connsiteX223" fmla="*/ 651669 w 2363788"/>
                  <a:gd name="connsiteY223" fmla="*/ 1716881 h 1797050"/>
                  <a:gd name="connsiteX224" fmla="*/ 623094 w 2363788"/>
                  <a:gd name="connsiteY224" fmla="*/ 1689894 h 1797050"/>
                  <a:gd name="connsiteX225" fmla="*/ 582613 w 2363788"/>
                  <a:gd name="connsiteY225" fmla="*/ 1689100 h 1797050"/>
                  <a:gd name="connsiteX226" fmla="*/ 573088 w 2363788"/>
                  <a:gd name="connsiteY226" fmla="*/ 1608138 h 1797050"/>
                  <a:gd name="connsiteX227" fmla="*/ 538414 w 2363788"/>
                  <a:gd name="connsiteY227" fmla="*/ 1594861 h 1797050"/>
                  <a:gd name="connsiteX228" fmla="*/ 525463 w 2363788"/>
                  <a:gd name="connsiteY228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00251 w 2363788"/>
                  <a:gd name="connsiteY165" fmla="*/ 1685925 h 1797050"/>
                  <a:gd name="connsiteX166" fmla="*/ 2003425 w 2363788"/>
                  <a:gd name="connsiteY166" fmla="*/ 1735931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78013 w 2363788"/>
                  <a:gd name="connsiteY170" fmla="*/ 1758950 h 1797050"/>
                  <a:gd name="connsiteX171" fmla="*/ 1847850 w 2363788"/>
                  <a:gd name="connsiteY171" fmla="*/ 1768475 h 1797050"/>
                  <a:gd name="connsiteX172" fmla="*/ 1843088 w 2363788"/>
                  <a:gd name="connsiteY172" fmla="*/ 1735138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8163 w 2363788"/>
                  <a:gd name="connsiteY175" fmla="*/ 1665287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39107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4501 w 2363788"/>
                  <a:gd name="connsiteY181" fmla="*/ 1704975 h 1797050"/>
                  <a:gd name="connsiteX182" fmla="*/ 1740694 w 2363788"/>
                  <a:gd name="connsiteY182" fmla="*/ 1677194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832 w 2363788"/>
                  <a:gd name="connsiteY185" fmla="*/ 1678781 h 1797050"/>
                  <a:gd name="connsiteX186" fmla="*/ 1661319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0994 w 2363788"/>
                  <a:gd name="connsiteY188" fmla="*/ 1667669 h 1797050"/>
                  <a:gd name="connsiteX189" fmla="*/ 1598613 w 2363788"/>
                  <a:gd name="connsiteY189" fmla="*/ 1635125 h 1797050"/>
                  <a:gd name="connsiteX190" fmla="*/ 1568450 w 2363788"/>
                  <a:gd name="connsiteY190" fmla="*/ 1616869 h 1797050"/>
                  <a:gd name="connsiteX191" fmla="*/ 1560513 w 2363788"/>
                  <a:gd name="connsiteY191" fmla="*/ 1584325 h 1797050"/>
                  <a:gd name="connsiteX192" fmla="*/ 1523206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19225 w 2363788"/>
                  <a:gd name="connsiteY195" fmla="*/ 1621631 h 1797050"/>
                  <a:gd name="connsiteX196" fmla="*/ 1398588 w 2363788"/>
                  <a:gd name="connsiteY196" fmla="*/ 1593849 h 1797050"/>
                  <a:gd name="connsiteX197" fmla="*/ 1370013 w 2363788"/>
                  <a:gd name="connsiteY197" fmla="*/ 1585912 h 1797050"/>
                  <a:gd name="connsiteX198" fmla="*/ 1266825 w 2363788"/>
                  <a:gd name="connsiteY198" fmla="*/ 1514475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33739 w 2363788"/>
                  <a:gd name="connsiteY201" fmla="*/ 1472624 h 1797050"/>
                  <a:gd name="connsiteX202" fmla="*/ 1212851 w 2363788"/>
                  <a:gd name="connsiteY202" fmla="*/ 1481931 h 1797050"/>
                  <a:gd name="connsiteX203" fmla="*/ 1175544 w 2363788"/>
                  <a:gd name="connsiteY203" fmla="*/ 1476375 h 1797050"/>
                  <a:gd name="connsiteX204" fmla="*/ 1139826 w 2363788"/>
                  <a:gd name="connsiteY204" fmla="*/ 1462087 h 1797050"/>
                  <a:gd name="connsiteX205" fmla="*/ 1093788 w 2363788"/>
                  <a:gd name="connsiteY205" fmla="*/ 1495425 h 1797050"/>
                  <a:gd name="connsiteX206" fmla="*/ 1100138 w 2363788"/>
                  <a:gd name="connsiteY206" fmla="*/ 1511300 h 1797050"/>
                  <a:gd name="connsiteX207" fmla="*/ 1081088 w 2363788"/>
                  <a:gd name="connsiteY207" fmla="*/ 1530350 h 1797050"/>
                  <a:gd name="connsiteX208" fmla="*/ 1035051 w 2363788"/>
                  <a:gd name="connsiteY208" fmla="*/ 1531937 h 1797050"/>
                  <a:gd name="connsiteX209" fmla="*/ 1006475 w 2363788"/>
                  <a:gd name="connsiteY209" fmla="*/ 1575594 h 1797050"/>
                  <a:gd name="connsiteX210" fmla="*/ 958057 w 2363788"/>
                  <a:gd name="connsiteY210" fmla="*/ 1569244 h 1797050"/>
                  <a:gd name="connsiteX211" fmla="*/ 952500 w 2363788"/>
                  <a:gd name="connsiteY211" fmla="*/ 1584325 h 1797050"/>
                  <a:gd name="connsiteX212" fmla="*/ 965201 w 2363788"/>
                  <a:gd name="connsiteY212" fmla="*/ 1669256 h 1797050"/>
                  <a:gd name="connsiteX213" fmla="*/ 940594 w 2363788"/>
                  <a:gd name="connsiteY213" fmla="*/ 1709738 h 1797050"/>
                  <a:gd name="connsiteX214" fmla="*/ 903288 w 2363788"/>
                  <a:gd name="connsiteY214" fmla="*/ 1720850 h 1797050"/>
                  <a:gd name="connsiteX215" fmla="*/ 900113 w 2363788"/>
                  <a:gd name="connsiteY215" fmla="*/ 1746250 h 1797050"/>
                  <a:gd name="connsiteX216" fmla="*/ 871538 w 2363788"/>
                  <a:gd name="connsiteY216" fmla="*/ 1746250 h 1797050"/>
                  <a:gd name="connsiteX217" fmla="*/ 855663 w 2363788"/>
                  <a:gd name="connsiteY217" fmla="*/ 1758950 h 1797050"/>
                  <a:gd name="connsiteX218" fmla="*/ 850900 w 2363788"/>
                  <a:gd name="connsiteY218" fmla="*/ 1773238 h 1797050"/>
                  <a:gd name="connsiteX219" fmla="*/ 830263 w 2363788"/>
                  <a:gd name="connsiteY219" fmla="*/ 1765300 h 1797050"/>
                  <a:gd name="connsiteX220" fmla="*/ 821532 w 2363788"/>
                  <a:gd name="connsiteY220" fmla="*/ 1753394 h 1797050"/>
                  <a:gd name="connsiteX221" fmla="*/ 792163 w 2363788"/>
                  <a:gd name="connsiteY221" fmla="*/ 1767681 h 1797050"/>
                  <a:gd name="connsiteX222" fmla="*/ 693738 w 2363788"/>
                  <a:gd name="connsiteY222" fmla="*/ 1701800 h 1797050"/>
                  <a:gd name="connsiteX223" fmla="*/ 651669 w 2363788"/>
                  <a:gd name="connsiteY223" fmla="*/ 1716881 h 1797050"/>
                  <a:gd name="connsiteX224" fmla="*/ 623094 w 2363788"/>
                  <a:gd name="connsiteY224" fmla="*/ 1689894 h 1797050"/>
                  <a:gd name="connsiteX225" fmla="*/ 582613 w 2363788"/>
                  <a:gd name="connsiteY225" fmla="*/ 1689100 h 1797050"/>
                  <a:gd name="connsiteX226" fmla="*/ 573088 w 2363788"/>
                  <a:gd name="connsiteY226" fmla="*/ 1608138 h 1797050"/>
                  <a:gd name="connsiteX227" fmla="*/ 538414 w 2363788"/>
                  <a:gd name="connsiteY227" fmla="*/ 1594861 h 1797050"/>
                  <a:gd name="connsiteX228" fmla="*/ 525463 w 2363788"/>
                  <a:gd name="connsiteY228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5338 w 2363788"/>
                  <a:gd name="connsiteY161" fmla="*/ 1587500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10570 w 2363788"/>
                  <a:gd name="connsiteY165" fmla="*/ 1715294 h 1797050"/>
                  <a:gd name="connsiteX166" fmla="*/ 2003425 w 2363788"/>
                  <a:gd name="connsiteY166" fmla="*/ 1735931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78013 w 2363788"/>
                  <a:gd name="connsiteY170" fmla="*/ 1758950 h 1797050"/>
                  <a:gd name="connsiteX171" fmla="*/ 1847850 w 2363788"/>
                  <a:gd name="connsiteY171" fmla="*/ 1768475 h 1797050"/>
                  <a:gd name="connsiteX172" fmla="*/ 1843088 w 2363788"/>
                  <a:gd name="connsiteY172" fmla="*/ 1735138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8163 w 2363788"/>
                  <a:gd name="connsiteY175" fmla="*/ 1665287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39107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4501 w 2363788"/>
                  <a:gd name="connsiteY181" fmla="*/ 1704975 h 1797050"/>
                  <a:gd name="connsiteX182" fmla="*/ 1740694 w 2363788"/>
                  <a:gd name="connsiteY182" fmla="*/ 1677194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832 w 2363788"/>
                  <a:gd name="connsiteY185" fmla="*/ 1678781 h 1797050"/>
                  <a:gd name="connsiteX186" fmla="*/ 1661319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0994 w 2363788"/>
                  <a:gd name="connsiteY188" fmla="*/ 1667669 h 1797050"/>
                  <a:gd name="connsiteX189" fmla="*/ 1598613 w 2363788"/>
                  <a:gd name="connsiteY189" fmla="*/ 1635125 h 1797050"/>
                  <a:gd name="connsiteX190" fmla="*/ 1568450 w 2363788"/>
                  <a:gd name="connsiteY190" fmla="*/ 1616869 h 1797050"/>
                  <a:gd name="connsiteX191" fmla="*/ 1560513 w 2363788"/>
                  <a:gd name="connsiteY191" fmla="*/ 1584325 h 1797050"/>
                  <a:gd name="connsiteX192" fmla="*/ 1523206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19225 w 2363788"/>
                  <a:gd name="connsiteY195" fmla="*/ 1621631 h 1797050"/>
                  <a:gd name="connsiteX196" fmla="*/ 1398588 w 2363788"/>
                  <a:gd name="connsiteY196" fmla="*/ 1593849 h 1797050"/>
                  <a:gd name="connsiteX197" fmla="*/ 1370013 w 2363788"/>
                  <a:gd name="connsiteY197" fmla="*/ 1585912 h 1797050"/>
                  <a:gd name="connsiteX198" fmla="*/ 1266825 w 2363788"/>
                  <a:gd name="connsiteY198" fmla="*/ 1514475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33739 w 2363788"/>
                  <a:gd name="connsiteY201" fmla="*/ 1472624 h 1797050"/>
                  <a:gd name="connsiteX202" fmla="*/ 1212851 w 2363788"/>
                  <a:gd name="connsiteY202" fmla="*/ 1481931 h 1797050"/>
                  <a:gd name="connsiteX203" fmla="*/ 1175544 w 2363788"/>
                  <a:gd name="connsiteY203" fmla="*/ 1476375 h 1797050"/>
                  <a:gd name="connsiteX204" fmla="*/ 1139826 w 2363788"/>
                  <a:gd name="connsiteY204" fmla="*/ 1462087 h 1797050"/>
                  <a:gd name="connsiteX205" fmla="*/ 1093788 w 2363788"/>
                  <a:gd name="connsiteY205" fmla="*/ 1495425 h 1797050"/>
                  <a:gd name="connsiteX206" fmla="*/ 1100138 w 2363788"/>
                  <a:gd name="connsiteY206" fmla="*/ 1511300 h 1797050"/>
                  <a:gd name="connsiteX207" fmla="*/ 1081088 w 2363788"/>
                  <a:gd name="connsiteY207" fmla="*/ 1530350 h 1797050"/>
                  <a:gd name="connsiteX208" fmla="*/ 1035051 w 2363788"/>
                  <a:gd name="connsiteY208" fmla="*/ 1531937 h 1797050"/>
                  <a:gd name="connsiteX209" fmla="*/ 1006475 w 2363788"/>
                  <a:gd name="connsiteY209" fmla="*/ 1575594 h 1797050"/>
                  <a:gd name="connsiteX210" fmla="*/ 958057 w 2363788"/>
                  <a:gd name="connsiteY210" fmla="*/ 1569244 h 1797050"/>
                  <a:gd name="connsiteX211" fmla="*/ 952500 w 2363788"/>
                  <a:gd name="connsiteY211" fmla="*/ 1584325 h 1797050"/>
                  <a:gd name="connsiteX212" fmla="*/ 965201 w 2363788"/>
                  <a:gd name="connsiteY212" fmla="*/ 1669256 h 1797050"/>
                  <a:gd name="connsiteX213" fmla="*/ 940594 w 2363788"/>
                  <a:gd name="connsiteY213" fmla="*/ 1709738 h 1797050"/>
                  <a:gd name="connsiteX214" fmla="*/ 903288 w 2363788"/>
                  <a:gd name="connsiteY214" fmla="*/ 1720850 h 1797050"/>
                  <a:gd name="connsiteX215" fmla="*/ 900113 w 2363788"/>
                  <a:gd name="connsiteY215" fmla="*/ 1746250 h 1797050"/>
                  <a:gd name="connsiteX216" fmla="*/ 871538 w 2363788"/>
                  <a:gd name="connsiteY216" fmla="*/ 1746250 h 1797050"/>
                  <a:gd name="connsiteX217" fmla="*/ 855663 w 2363788"/>
                  <a:gd name="connsiteY217" fmla="*/ 1758950 h 1797050"/>
                  <a:gd name="connsiteX218" fmla="*/ 850900 w 2363788"/>
                  <a:gd name="connsiteY218" fmla="*/ 1773238 h 1797050"/>
                  <a:gd name="connsiteX219" fmla="*/ 830263 w 2363788"/>
                  <a:gd name="connsiteY219" fmla="*/ 1765300 h 1797050"/>
                  <a:gd name="connsiteX220" fmla="*/ 821532 w 2363788"/>
                  <a:gd name="connsiteY220" fmla="*/ 1753394 h 1797050"/>
                  <a:gd name="connsiteX221" fmla="*/ 792163 w 2363788"/>
                  <a:gd name="connsiteY221" fmla="*/ 1767681 h 1797050"/>
                  <a:gd name="connsiteX222" fmla="*/ 693738 w 2363788"/>
                  <a:gd name="connsiteY222" fmla="*/ 1701800 h 1797050"/>
                  <a:gd name="connsiteX223" fmla="*/ 651669 w 2363788"/>
                  <a:gd name="connsiteY223" fmla="*/ 1716881 h 1797050"/>
                  <a:gd name="connsiteX224" fmla="*/ 623094 w 2363788"/>
                  <a:gd name="connsiteY224" fmla="*/ 1689894 h 1797050"/>
                  <a:gd name="connsiteX225" fmla="*/ 582613 w 2363788"/>
                  <a:gd name="connsiteY225" fmla="*/ 1689100 h 1797050"/>
                  <a:gd name="connsiteX226" fmla="*/ 573088 w 2363788"/>
                  <a:gd name="connsiteY226" fmla="*/ 1608138 h 1797050"/>
                  <a:gd name="connsiteX227" fmla="*/ 538414 w 2363788"/>
                  <a:gd name="connsiteY227" fmla="*/ 1594861 h 1797050"/>
                  <a:gd name="connsiteX228" fmla="*/ 525463 w 2363788"/>
                  <a:gd name="connsiteY228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8513 w 2363788"/>
                  <a:gd name="connsiteY161" fmla="*/ 1591469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10570 w 2363788"/>
                  <a:gd name="connsiteY165" fmla="*/ 1715294 h 1797050"/>
                  <a:gd name="connsiteX166" fmla="*/ 2003425 w 2363788"/>
                  <a:gd name="connsiteY166" fmla="*/ 1735931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78013 w 2363788"/>
                  <a:gd name="connsiteY170" fmla="*/ 1758950 h 1797050"/>
                  <a:gd name="connsiteX171" fmla="*/ 1847850 w 2363788"/>
                  <a:gd name="connsiteY171" fmla="*/ 1768475 h 1797050"/>
                  <a:gd name="connsiteX172" fmla="*/ 1843088 w 2363788"/>
                  <a:gd name="connsiteY172" fmla="*/ 1735138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8163 w 2363788"/>
                  <a:gd name="connsiteY175" fmla="*/ 1665287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39107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4501 w 2363788"/>
                  <a:gd name="connsiteY181" fmla="*/ 1704975 h 1797050"/>
                  <a:gd name="connsiteX182" fmla="*/ 1740694 w 2363788"/>
                  <a:gd name="connsiteY182" fmla="*/ 1677194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832 w 2363788"/>
                  <a:gd name="connsiteY185" fmla="*/ 1678781 h 1797050"/>
                  <a:gd name="connsiteX186" fmla="*/ 1661319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0994 w 2363788"/>
                  <a:gd name="connsiteY188" fmla="*/ 1667669 h 1797050"/>
                  <a:gd name="connsiteX189" fmla="*/ 1598613 w 2363788"/>
                  <a:gd name="connsiteY189" fmla="*/ 1635125 h 1797050"/>
                  <a:gd name="connsiteX190" fmla="*/ 1568450 w 2363788"/>
                  <a:gd name="connsiteY190" fmla="*/ 1616869 h 1797050"/>
                  <a:gd name="connsiteX191" fmla="*/ 1560513 w 2363788"/>
                  <a:gd name="connsiteY191" fmla="*/ 1584325 h 1797050"/>
                  <a:gd name="connsiteX192" fmla="*/ 1523206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19225 w 2363788"/>
                  <a:gd name="connsiteY195" fmla="*/ 1621631 h 1797050"/>
                  <a:gd name="connsiteX196" fmla="*/ 1398588 w 2363788"/>
                  <a:gd name="connsiteY196" fmla="*/ 1593849 h 1797050"/>
                  <a:gd name="connsiteX197" fmla="*/ 1370013 w 2363788"/>
                  <a:gd name="connsiteY197" fmla="*/ 1585912 h 1797050"/>
                  <a:gd name="connsiteX198" fmla="*/ 1266825 w 2363788"/>
                  <a:gd name="connsiteY198" fmla="*/ 1514475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33739 w 2363788"/>
                  <a:gd name="connsiteY201" fmla="*/ 1472624 h 1797050"/>
                  <a:gd name="connsiteX202" fmla="*/ 1212851 w 2363788"/>
                  <a:gd name="connsiteY202" fmla="*/ 1481931 h 1797050"/>
                  <a:gd name="connsiteX203" fmla="*/ 1175544 w 2363788"/>
                  <a:gd name="connsiteY203" fmla="*/ 1476375 h 1797050"/>
                  <a:gd name="connsiteX204" fmla="*/ 1139826 w 2363788"/>
                  <a:gd name="connsiteY204" fmla="*/ 1462087 h 1797050"/>
                  <a:gd name="connsiteX205" fmla="*/ 1093788 w 2363788"/>
                  <a:gd name="connsiteY205" fmla="*/ 1495425 h 1797050"/>
                  <a:gd name="connsiteX206" fmla="*/ 1100138 w 2363788"/>
                  <a:gd name="connsiteY206" fmla="*/ 1511300 h 1797050"/>
                  <a:gd name="connsiteX207" fmla="*/ 1081088 w 2363788"/>
                  <a:gd name="connsiteY207" fmla="*/ 1530350 h 1797050"/>
                  <a:gd name="connsiteX208" fmla="*/ 1035051 w 2363788"/>
                  <a:gd name="connsiteY208" fmla="*/ 1531937 h 1797050"/>
                  <a:gd name="connsiteX209" fmla="*/ 1006475 w 2363788"/>
                  <a:gd name="connsiteY209" fmla="*/ 1575594 h 1797050"/>
                  <a:gd name="connsiteX210" fmla="*/ 958057 w 2363788"/>
                  <a:gd name="connsiteY210" fmla="*/ 1569244 h 1797050"/>
                  <a:gd name="connsiteX211" fmla="*/ 952500 w 2363788"/>
                  <a:gd name="connsiteY211" fmla="*/ 1584325 h 1797050"/>
                  <a:gd name="connsiteX212" fmla="*/ 965201 w 2363788"/>
                  <a:gd name="connsiteY212" fmla="*/ 1669256 h 1797050"/>
                  <a:gd name="connsiteX213" fmla="*/ 940594 w 2363788"/>
                  <a:gd name="connsiteY213" fmla="*/ 1709738 h 1797050"/>
                  <a:gd name="connsiteX214" fmla="*/ 903288 w 2363788"/>
                  <a:gd name="connsiteY214" fmla="*/ 1720850 h 1797050"/>
                  <a:gd name="connsiteX215" fmla="*/ 900113 w 2363788"/>
                  <a:gd name="connsiteY215" fmla="*/ 1746250 h 1797050"/>
                  <a:gd name="connsiteX216" fmla="*/ 871538 w 2363788"/>
                  <a:gd name="connsiteY216" fmla="*/ 1746250 h 1797050"/>
                  <a:gd name="connsiteX217" fmla="*/ 855663 w 2363788"/>
                  <a:gd name="connsiteY217" fmla="*/ 1758950 h 1797050"/>
                  <a:gd name="connsiteX218" fmla="*/ 850900 w 2363788"/>
                  <a:gd name="connsiteY218" fmla="*/ 1773238 h 1797050"/>
                  <a:gd name="connsiteX219" fmla="*/ 830263 w 2363788"/>
                  <a:gd name="connsiteY219" fmla="*/ 1765300 h 1797050"/>
                  <a:gd name="connsiteX220" fmla="*/ 821532 w 2363788"/>
                  <a:gd name="connsiteY220" fmla="*/ 1753394 h 1797050"/>
                  <a:gd name="connsiteX221" fmla="*/ 792163 w 2363788"/>
                  <a:gd name="connsiteY221" fmla="*/ 1767681 h 1797050"/>
                  <a:gd name="connsiteX222" fmla="*/ 693738 w 2363788"/>
                  <a:gd name="connsiteY222" fmla="*/ 1701800 h 1797050"/>
                  <a:gd name="connsiteX223" fmla="*/ 651669 w 2363788"/>
                  <a:gd name="connsiteY223" fmla="*/ 1716881 h 1797050"/>
                  <a:gd name="connsiteX224" fmla="*/ 623094 w 2363788"/>
                  <a:gd name="connsiteY224" fmla="*/ 1689894 h 1797050"/>
                  <a:gd name="connsiteX225" fmla="*/ 582613 w 2363788"/>
                  <a:gd name="connsiteY225" fmla="*/ 1689100 h 1797050"/>
                  <a:gd name="connsiteX226" fmla="*/ 573088 w 2363788"/>
                  <a:gd name="connsiteY226" fmla="*/ 1608138 h 1797050"/>
                  <a:gd name="connsiteX227" fmla="*/ 538414 w 2363788"/>
                  <a:gd name="connsiteY227" fmla="*/ 1594861 h 1797050"/>
                  <a:gd name="connsiteX228" fmla="*/ 525463 w 2363788"/>
                  <a:gd name="connsiteY228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8513 w 2363788"/>
                  <a:gd name="connsiteY161" fmla="*/ 1591469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10570 w 2363788"/>
                  <a:gd name="connsiteY165" fmla="*/ 1715294 h 1797050"/>
                  <a:gd name="connsiteX166" fmla="*/ 2003425 w 2363788"/>
                  <a:gd name="connsiteY166" fmla="*/ 1735931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78013 w 2363788"/>
                  <a:gd name="connsiteY170" fmla="*/ 1758950 h 1797050"/>
                  <a:gd name="connsiteX171" fmla="*/ 1847850 w 2363788"/>
                  <a:gd name="connsiteY171" fmla="*/ 1768475 h 1797050"/>
                  <a:gd name="connsiteX172" fmla="*/ 1843088 w 2363788"/>
                  <a:gd name="connsiteY172" fmla="*/ 1735138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8163 w 2363788"/>
                  <a:gd name="connsiteY175" fmla="*/ 1665287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39107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4501 w 2363788"/>
                  <a:gd name="connsiteY181" fmla="*/ 1704975 h 1797050"/>
                  <a:gd name="connsiteX182" fmla="*/ 1740694 w 2363788"/>
                  <a:gd name="connsiteY182" fmla="*/ 1677194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832 w 2363788"/>
                  <a:gd name="connsiteY185" fmla="*/ 1678781 h 1797050"/>
                  <a:gd name="connsiteX186" fmla="*/ 1661319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0994 w 2363788"/>
                  <a:gd name="connsiteY188" fmla="*/ 1667669 h 1797050"/>
                  <a:gd name="connsiteX189" fmla="*/ 1598613 w 2363788"/>
                  <a:gd name="connsiteY189" fmla="*/ 1635125 h 1797050"/>
                  <a:gd name="connsiteX190" fmla="*/ 1568450 w 2363788"/>
                  <a:gd name="connsiteY190" fmla="*/ 1616869 h 1797050"/>
                  <a:gd name="connsiteX191" fmla="*/ 1560513 w 2363788"/>
                  <a:gd name="connsiteY191" fmla="*/ 1584325 h 1797050"/>
                  <a:gd name="connsiteX192" fmla="*/ 1523206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19225 w 2363788"/>
                  <a:gd name="connsiteY195" fmla="*/ 1621631 h 1797050"/>
                  <a:gd name="connsiteX196" fmla="*/ 1398588 w 2363788"/>
                  <a:gd name="connsiteY196" fmla="*/ 1593849 h 1797050"/>
                  <a:gd name="connsiteX197" fmla="*/ 1370013 w 2363788"/>
                  <a:gd name="connsiteY197" fmla="*/ 1585912 h 1797050"/>
                  <a:gd name="connsiteX198" fmla="*/ 1266825 w 2363788"/>
                  <a:gd name="connsiteY198" fmla="*/ 1514475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33739 w 2363788"/>
                  <a:gd name="connsiteY201" fmla="*/ 1472624 h 1797050"/>
                  <a:gd name="connsiteX202" fmla="*/ 1212851 w 2363788"/>
                  <a:gd name="connsiteY202" fmla="*/ 1481931 h 1797050"/>
                  <a:gd name="connsiteX203" fmla="*/ 1175544 w 2363788"/>
                  <a:gd name="connsiteY203" fmla="*/ 1476375 h 1797050"/>
                  <a:gd name="connsiteX204" fmla="*/ 1139826 w 2363788"/>
                  <a:gd name="connsiteY204" fmla="*/ 1462087 h 1797050"/>
                  <a:gd name="connsiteX205" fmla="*/ 1093788 w 2363788"/>
                  <a:gd name="connsiteY205" fmla="*/ 1495425 h 1797050"/>
                  <a:gd name="connsiteX206" fmla="*/ 1100138 w 2363788"/>
                  <a:gd name="connsiteY206" fmla="*/ 1511300 h 1797050"/>
                  <a:gd name="connsiteX207" fmla="*/ 1081088 w 2363788"/>
                  <a:gd name="connsiteY207" fmla="*/ 1530350 h 1797050"/>
                  <a:gd name="connsiteX208" fmla="*/ 1035051 w 2363788"/>
                  <a:gd name="connsiteY208" fmla="*/ 1531937 h 1797050"/>
                  <a:gd name="connsiteX209" fmla="*/ 1006475 w 2363788"/>
                  <a:gd name="connsiteY209" fmla="*/ 1575594 h 1797050"/>
                  <a:gd name="connsiteX210" fmla="*/ 958057 w 2363788"/>
                  <a:gd name="connsiteY210" fmla="*/ 1569244 h 1797050"/>
                  <a:gd name="connsiteX211" fmla="*/ 952500 w 2363788"/>
                  <a:gd name="connsiteY211" fmla="*/ 1584325 h 1797050"/>
                  <a:gd name="connsiteX212" fmla="*/ 965201 w 2363788"/>
                  <a:gd name="connsiteY212" fmla="*/ 1669256 h 1797050"/>
                  <a:gd name="connsiteX213" fmla="*/ 940594 w 2363788"/>
                  <a:gd name="connsiteY213" fmla="*/ 1709738 h 1797050"/>
                  <a:gd name="connsiteX214" fmla="*/ 903288 w 2363788"/>
                  <a:gd name="connsiteY214" fmla="*/ 1720850 h 1797050"/>
                  <a:gd name="connsiteX215" fmla="*/ 900113 w 2363788"/>
                  <a:gd name="connsiteY215" fmla="*/ 1746250 h 1797050"/>
                  <a:gd name="connsiteX216" fmla="*/ 871538 w 2363788"/>
                  <a:gd name="connsiteY216" fmla="*/ 1746250 h 1797050"/>
                  <a:gd name="connsiteX217" fmla="*/ 855663 w 2363788"/>
                  <a:gd name="connsiteY217" fmla="*/ 1758950 h 1797050"/>
                  <a:gd name="connsiteX218" fmla="*/ 850900 w 2363788"/>
                  <a:gd name="connsiteY218" fmla="*/ 1773238 h 1797050"/>
                  <a:gd name="connsiteX219" fmla="*/ 830263 w 2363788"/>
                  <a:gd name="connsiteY219" fmla="*/ 1765300 h 1797050"/>
                  <a:gd name="connsiteX220" fmla="*/ 821532 w 2363788"/>
                  <a:gd name="connsiteY220" fmla="*/ 1753394 h 1797050"/>
                  <a:gd name="connsiteX221" fmla="*/ 792163 w 2363788"/>
                  <a:gd name="connsiteY221" fmla="*/ 1767681 h 1797050"/>
                  <a:gd name="connsiteX222" fmla="*/ 693738 w 2363788"/>
                  <a:gd name="connsiteY222" fmla="*/ 1701800 h 1797050"/>
                  <a:gd name="connsiteX223" fmla="*/ 651669 w 2363788"/>
                  <a:gd name="connsiteY223" fmla="*/ 1716881 h 1797050"/>
                  <a:gd name="connsiteX224" fmla="*/ 623094 w 2363788"/>
                  <a:gd name="connsiteY224" fmla="*/ 1689894 h 1797050"/>
                  <a:gd name="connsiteX225" fmla="*/ 582613 w 2363788"/>
                  <a:gd name="connsiteY225" fmla="*/ 1689100 h 1797050"/>
                  <a:gd name="connsiteX226" fmla="*/ 573088 w 2363788"/>
                  <a:gd name="connsiteY226" fmla="*/ 1608138 h 1797050"/>
                  <a:gd name="connsiteX227" fmla="*/ 538414 w 2363788"/>
                  <a:gd name="connsiteY227" fmla="*/ 1594861 h 1797050"/>
                  <a:gd name="connsiteX228" fmla="*/ 525463 w 2363788"/>
                  <a:gd name="connsiteY228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8513 w 2363788"/>
                  <a:gd name="connsiteY161" fmla="*/ 1591469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10570 w 2363788"/>
                  <a:gd name="connsiteY165" fmla="*/ 1715294 h 1797050"/>
                  <a:gd name="connsiteX166" fmla="*/ 2003425 w 2363788"/>
                  <a:gd name="connsiteY166" fmla="*/ 1735931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78013 w 2363788"/>
                  <a:gd name="connsiteY170" fmla="*/ 1758950 h 1797050"/>
                  <a:gd name="connsiteX171" fmla="*/ 1847850 w 2363788"/>
                  <a:gd name="connsiteY171" fmla="*/ 1768475 h 1797050"/>
                  <a:gd name="connsiteX172" fmla="*/ 1843088 w 2363788"/>
                  <a:gd name="connsiteY172" fmla="*/ 1735138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8163 w 2363788"/>
                  <a:gd name="connsiteY175" fmla="*/ 1665287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39107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4501 w 2363788"/>
                  <a:gd name="connsiteY181" fmla="*/ 1704975 h 1797050"/>
                  <a:gd name="connsiteX182" fmla="*/ 1740694 w 2363788"/>
                  <a:gd name="connsiteY182" fmla="*/ 1677194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832 w 2363788"/>
                  <a:gd name="connsiteY185" fmla="*/ 1678781 h 1797050"/>
                  <a:gd name="connsiteX186" fmla="*/ 1661319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0994 w 2363788"/>
                  <a:gd name="connsiteY188" fmla="*/ 1667669 h 1797050"/>
                  <a:gd name="connsiteX189" fmla="*/ 1598613 w 2363788"/>
                  <a:gd name="connsiteY189" fmla="*/ 1635125 h 1797050"/>
                  <a:gd name="connsiteX190" fmla="*/ 1568450 w 2363788"/>
                  <a:gd name="connsiteY190" fmla="*/ 1616869 h 1797050"/>
                  <a:gd name="connsiteX191" fmla="*/ 1560513 w 2363788"/>
                  <a:gd name="connsiteY191" fmla="*/ 1584325 h 1797050"/>
                  <a:gd name="connsiteX192" fmla="*/ 1523206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19225 w 2363788"/>
                  <a:gd name="connsiteY195" fmla="*/ 1621631 h 1797050"/>
                  <a:gd name="connsiteX196" fmla="*/ 1398588 w 2363788"/>
                  <a:gd name="connsiteY196" fmla="*/ 1593849 h 1797050"/>
                  <a:gd name="connsiteX197" fmla="*/ 1370013 w 2363788"/>
                  <a:gd name="connsiteY197" fmla="*/ 1585912 h 1797050"/>
                  <a:gd name="connsiteX198" fmla="*/ 1266825 w 2363788"/>
                  <a:gd name="connsiteY198" fmla="*/ 1514475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33739 w 2363788"/>
                  <a:gd name="connsiteY201" fmla="*/ 1472624 h 1797050"/>
                  <a:gd name="connsiteX202" fmla="*/ 1212851 w 2363788"/>
                  <a:gd name="connsiteY202" fmla="*/ 1481931 h 1797050"/>
                  <a:gd name="connsiteX203" fmla="*/ 1175544 w 2363788"/>
                  <a:gd name="connsiteY203" fmla="*/ 1476375 h 1797050"/>
                  <a:gd name="connsiteX204" fmla="*/ 1139826 w 2363788"/>
                  <a:gd name="connsiteY204" fmla="*/ 1462087 h 1797050"/>
                  <a:gd name="connsiteX205" fmla="*/ 1093788 w 2363788"/>
                  <a:gd name="connsiteY205" fmla="*/ 1495425 h 1797050"/>
                  <a:gd name="connsiteX206" fmla="*/ 1100138 w 2363788"/>
                  <a:gd name="connsiteY206" fmla="*/ 1511300 h 1797050"/>
                  <a:gd name="connsiteX207" fmla="*/ 1081088 w 2363788"/>
                  <a:gd name="connsiteY207" fmla="*/ 1530350 h 1797050"/>
                  <a:gd name="connsiteX208" fmla="*/ 1035051 w 2363788"/>
                  <a:gd name="connsiteY208" fmla="*/ 1531937 h 1797050"/>
                  <a:gd name="connsiteX209" fmla="*/ 1006475 w 2363788"/>
                  <a:gd name="connsiteY209" fmla="*/ 1575594 h 1797050"/>
                  <a:gd name="connsiteX210" fmla="*/ 958057 w 2363788"/>
                  <a:gd name="connsiteY210" fmla="*/ 1569244 h 1797050"/>
                  <a:gd name="connsiteX211" fmla="*/ 952500 w 2363788"/>
                  <a:gd name="connsiteY211" fmla="*/ 1584325 h 1797050"/>
                  <a:gd name="connsiteX212" fmla="*/ 965201 w 2363788"/>
                  <a:gd name="connsiteY212" fmla="*/ 1669256 h 1797050"/>
                  <a:gd name="connsiteX213" fmla="*/ 940594 w 2363788"/>
                  <a:gd name="connsiteY213" fmla="*/ 1709738 h 1797050"/>
                  <a:gd name="connsiteX214" fmla="*/ 903288 w 2363788"/>
                  <a:gd name="connsiteY214" fmla="*/ 1720850 h 1797050"/>
                  <a:gd name="connsiteX215" fmla="*/ 900113 w 2363788"/>
                  <a:gd name="connsiteY215" fmla="*/ 1746250 h 1797050"/>
                  <a:gd name="connsiteX216" fmla="*/ 871538 w 2363788"/>
                  <a:gd name="connsiteY216" fmla="*/ 1746250 h 1797050"/>
                  <a:gd name="connsiteX217" fmla="*/ 855663 w 2363788"/>
                  <a:gd name="connsiteY217" fmla="*/ 1758950 h 1797050"/>
                  <a:gd name="connsiteX218" fmla="*/ 850900 w 2363788"/>
                  <a:gd name="connsiteY218" fmla="*/ 1773238 h 1797050"/>
                  <a:gd name="connsiteX219" fmla="*/ 830263 w 2363788"/>
                  <a:gd name="connsiteY219" fmla="*/ 1765300 h 1797050"/>
                  <a:gd name="connsiteX220" fmla="*/ 821532 w 2363788"/>
                  <a:gd name="connsiteY220" fmla="*/ 1753394 h 1797050"/>
                  <a:gd name="connsiteX221" fmla="*/ 792163 w 2363788"/>
                  <a:gd name="connsiteY221" fmla="*/ 1767681 h 1797050"/>
                  <a:gd name="connsiteX222" fmla="*/ 693738 w 2363788"/>
                  <a:gd name="connsiteY222" fmla="*/ 1701800 h 1797050"/>
                  <a:gd name="connsiteX223" fmla="*/ 651669 w 2363788"/>
                  <a:gd name="connsiteY223" fmla="*/ 1716881 h 1797050"/>
                  <a:gd name="connsiteX224" fmla="*/ 623094 w 2363788"/>
                  <a:gd name="connsiteY224" fmla="*/ 1689894 h 1797050"/>
                  <a:gd name="connsiteX225" fmla="*/ 582613 w 2363788"/>
                  <a:gd name="connsiteY225" fmla="*/ 1689100 h 1797050"/>
                  <a:gd name="connsiteX226" fmla="*/ 573088 w 2363788"/>
                  <a:gd name="connsiteY226" fmla="*/ 1608138 h 1797050"/>
                  <a:gd name="connsiteX227" fmla="*/ 538414 w 2363788"/>
                  <a:gd name="connsiteY227" fmla="*/ 1594861 h 1797050"/>
                  <a:gd name="connsiteX228" fmla="*/ 525463 w 2363788"/>
                  <a:gd name="connsiteY228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2163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8513 w 2363788"/>
                  <a:gd name="connsiteY161" fmla="*/ 1591469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10570 w 2363788"/>
                  <a:gd name="connsiteY165" fmla="*/ 1715294 h 1797050"/>
                  <a:gd name="connsiteX166" fmla="*/ 2003425 w 2363788"/>
                  <a:gd name="connsiteY166" fmla="*/ 1735931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78013 w 2363788"/>
                  <a:gd name="connsiteY170" fmla="*/ 1758950 h 1797050"/>
                  <a:gd name="connsiteX171" fmla="*/ 1847850 w 2363788"/>
                  <a:gd name="connsiteY171" fmla="*/ 1768475 h 1797050"/>
                  <a:gd name="connsiteX172" fmla="*/ 1843088 w 2363788"/>
                  <a:gd name="connsiteY172" fmla="*/ 1735138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8163 w 2363788"/>
                  <a:gd name="connsiteY175" fmla="*/ 1665287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39107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4501 w 2363788"/>
                  <a:gd name="connsiteY181" fmla="*/ 1704975 h 1797050"/>
                  <a:gd name="connsiteX182" fmla="*/ 1740694 w 2363788"/>
                  <a:gd name="connsiteY182" fmla="*/ 1677194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832 w 2363788"/>
                  <a:gd name="connsiteY185" fmla="*/ 1678781 h 1797050"/>
                  <a:gd name="connsiteX186" fmla="*/ 1661319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0994 w 2363788"/>
                  <a:gd name="connsiteY188" fmla="*/ 1667669 h 1797050"/>
                  <a:gd name="connsiteX189" fmla="*/ 1598613 w 2363788"/>
                  <a:gd name="connsiteY189" fmla="*/ 1635125 h 1797050"/>
                  <a:gd name="connsiteX190" fmla="*/ 1568450 w 2363788"/>
                  <a:gd name="connsiteY190" fmla="*/ 1616869 h 1797050"/>
                  <a:gd name="connsiteX191" fmla="*/ 1560513 w 2363788"/>
                  <a:gd name="connsiteY191" fmla="*/ 1584325 h 1797050"/>
                  <a:gd name="connsiteX192" fmla="*/ 1523206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19225 w 2363788"/>
                  <a:gd name="connsiteY195" fmla="*/ 1621631 h 1797050"/>
                  <a:gd name="connsiteX196" fmla="*/ 1398588 w 2363788"/>
                  <a:gd name="connsiteY196" fmla="*/ 1593849 h 1797050"/>
                  <a:gd name="connsiteX197" fmla="*/ 1370013 w 2363788"/>
                  <a:gd name="connsiteY197" fmla="*/ 1585912 h 1797050"/>
                  <a:gd name="connsiteX198" fmla="*/ 1266825 w 2363788"/>
                  <a:gd name="connsiteY198" fmla="*/ 1514475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33739 w 2363788"/>
                  <a:gd name="connsiteY201" fmla="*/ 1472624 h 1797050"/>
                  <a:gd name="connsiteX202" fmla="*/ 1212851 w 2363788"/>
                  <a:gd name="connsiteY202" fmla="*/ 1481931 h 1797050"/>
                  <a:gd name="connsiteX203" fmla="*/ 1175544 w 2363788"/>
                  <a:gd name="connsiteY203" fmla="*/ 1476375 h 1797050"/>
                  <a:gd name="connsiteX204" fmla="*/ 1139826 w 2363788"/>
                  <a:gd name="connsiteY204" fmla="*/ 1462087 h 1797050"/>
                  <a:gd name="connsiteX205" fmla="*/ 1093788 w 2363788"/>
                  <a:gd name="connsiteY205" fmla="*/ 1495425 h 1797050"/>
                  <a:gd name="connsiteX206" fmla="*/ 1100138 w 2363788"/>
                  <a:gd name="connsiteY206" fmla="*/ 1511300 h 1797050"/>
                  <a:gd name="connsiteX207" fmla="*/ 1081088 w 2363788"/>
                  <a:gd name="connsiteY207" fmla="*/ 1530350 h 1797050"/>
                  <a:gd name="connsiteX208" fmla="*/ 1035051 w 2363788"/>
                  <a:gd name="connsiteY208" fmla="*/ 1531937 h 1797050"/>
                  <a:gd name="connsiteX209" fmla="*/ 1006475 w 2363788"/>
                  <a:gd name="connsiteY209" fmla="*/ 1575594 h 1797050"/>
                  <a:gd name="connsiteX210" fmla="*/ 958057 w 2363788"/>
                  <a:gd name="connsiteY210" fmla="*/ 1569244 h 1797050"/>
                  <a:gd name="connsiteX211" fmla="*/ 952500 w 2363788"/>
                  <a:gd name="connsiteY211" fmla="*/ 1584325 h 1797050"/>
                  <a:gd name="connsiteX212" fmla="*/ 965201 w 2363788"/>
                  <a:gd name="connsiteY212" fmla="*/ 1669256 h 1797050"/>
                  <a:gd name="connsiteX213" fmla="*/ 940594 w 2363788"/>
                  <a:gd name="connsiteY213" fmla="*/ 1709738 h 1797050"/>
                  <a:gd name="connsiteX214" fmla="*/ 903288 w 2363788"/>
                  <a:gd name="connsiteY214" fmla="*/ 1720850 h 1797050"/>
                  <a:gd name="connsiteX215" fmla="*/ 900113 w 2363788"/>
                  <a:gd name="connsiteY215" fmla="*/ 1746250 h 1797050"/>
                  <a:gd name="connsiteX216" fmla="*/ 871538 w 2363788"/>
                  <a:gd name="connsiteY216" fmla="*/ 1746250 h 1797050"/>
                  <a:gd name="connsiteX217" fmla="*/ 855663 w 2363788"/>
                  <a:gd name="connsiteY217" fmla="*/ 1758950 h 1797050"/>
                  <a:gd name="connsiteX218" fmla="*/ 850900 w 2363788"/>
                  <a:gd name="connsiteY218" fmla="*/ 1773238 h 1797050"/>
                  <a:gd name="connsiteX219" fmla="*/ 830263 w 2363788"/>
                  <a:gd name="connsiteY219" fmla="*/ 1765300 h 1797050"/>
                  <a:gd name="connsiteX220" fmla="*/ 821532 w 2363788"/>
                  <a:gd name="connsiteY220" fmla="*/ 1753394 h 1797050"/>
                  <a:gd name="connsiteX221" fmla="*/ 792163 w 2363788"/>
                  <a:gd name="connsiteY221" fmla="*/ 1767681 h 1797050"/>
                  <a:gd name="connsiteX222" fmla="*/ 693738 w 2363788"/>
                  <a:gd name="connsiteY222" fmla="*/ 1701800 h 1797050"/>
                  <a:gd name="connsiteX223" fmla="*/ 651669 w 2363788"/>
                  <a:gd name="connsiteY223" fmla="*/ 1716881 h 1797050"/>
                  <a:gd name="connsiteX224" fmla="*/ 623094 w 2363788"/>
                  <a:gd name="connsiteY224" fmla="*/ 1689894 h 1797050"/>
                  <a:gd name="connsiteX225" fmla="*/ 582613 w 2363788"/>
                  <a:gd name="connsiteY225" fmla="*/ 1689100 h 1797050"/>
                  <a:gd name="connsiteX226" fmla="*/ 573088 w 2363788"/>
                  <a:gd name="connsiteY226" fmla="*/ 1608138 h 1797050"/>
                  <a:gd name="connsiteX227" fmla="*/ 538414 w 2363788"/>
                  <a:gd name="connsiteY227" fmla="*/ 1594861 h 1797050"/>
                  <a:gd name="connsiteX228" fmla="*/ 525463 w 2363788"/>
                  <a:gd name="connsiteY228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1369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8513 w 2363788"/>
                  <a:gd name="connsiteY161" fmla="*/ 1591469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10570 w 2363788"/>
                  <a:gd name="connsiteY165" fmla="*/ 1715294 h 1797050"/>
                  <a:gd name="connsiteX166" fmla="*/ 2003425 w 2363788"/>
                  <a:gd name="connsiteY166" fmla="*/ 1735931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78013 w 2363788"/>
                  <a:gd name="connsiteY170" fmla="*/ 1758950 h 1797050"/>
                  <a:gd name="connsiteX171" fmla="*/ 1847850 w 2363788"/>
                  <a:gd name="connsiteY171" fmla="*/ 1768475 h 1797050"/>
                  <a:gd name="connsiteX172" fmla="*/ 1843088 w 2363788"/>
                  <a:gd name="connsiteY172" fmla="*/ 1735138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8163 w 2363788"/>
                  <a:gd name="connsiteY175" fmla="*/ 1665287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39107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4501 w 2363788"/>
                  <a:gd name="connsiteY181" fmla="*/ 1704975 h 1797050"/>
                  <a:gd name="connsiteX182" fmla="*/ 1740694 w 2363788"/>
                  <a:gd name="connsiteY182" fmla="*/ 1677194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832 w 2363788"/>
                  <a:gd name="connsiteY185" fmla="*/ 1678781 h 1797050"/>
                  <a:gd name="connsiteX186" fmla="*/ 1661319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0994 w 2363788"/>
                  <a:gd name="connsiteY188" fmla="*/ 1667669 h 1797050"/>
                  <a:gd name="connsiteX189" fmla="*/ 1598613 w 2363788"/>
                  <a:gd name="connsiteY189" fmla="*/ 1635125 h 1797050"/>
                  <a:gd name="connsiteX190" fmla="*/ 1568450 w 2363788"/>
                  <a:gd name="connsiteY190" fmla="*/ 1616869 h 1797050"/>
                  <a:gd name="connsiteX191" fmla="*/ 1560513 w 2363788"/>
                  <a:gd name="connsiteY191" fmla="*/ 1584325 h 1797050"/>
                  <a:gd name="connsiteX192" fmla="*/ 1523206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19225 w 2363788"/>
                  <a:gd name="connsiteY195" fmla="*/ 1621631 h 1797050"/>
                  <a:gd name="connsiteX196" fmla="*/ 1398588 w 2363788"/>
                  <a:gd name="connsiteY196" fmla="*/ 1593849 h 1797050"/>
                  <a:gd name="connsiteX197" fmla="*/ 1370013 w 2363788"/>
                  <a:gd name="connsiteY197" fmla="*/ 1585912 h 1797050"/>
                  <a:gd name="connsiteX198" fmla="*/ 1266825 w 2363788"/>
                  <a:gd name="connsiteY198" fmla="*/ 1514475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33739 w 2363788"/>
                  <a:gd name="connsiteY201" fmla="*/ 1472624 h 1797050"/>
                  <a:gd name="connsiteX202" fmla="*/ 1212851 w 2363788"/>
                  <a:gd name="connsiteY202" fmla="*/ 1481931 h 1797050"/>
                  <a:gd name="connsiteX203" fmla="*/ 1175544 w 2363788"/>
                  <a:gd name="connsiteY203" fmla="*/ 1476375 h 1797050"/>
                  <a:gd name="connsiteX204" fmla="*/ 1139826 w 2363788"/>
                  <a:gd name="connsiteY204" fmla="*/ 1462087 h 1797050"/>
                  <a:gd name="connsiteX205" fmla="*/ 1093788 w 2363788"/>
                  <a:gd name="connsiteY205" fmla="*/ 1495425 h 1797050"/>
                  <a:gd name="connsiteX206" fmla="*/ 1100138 w 2363788"/>
                  <a:gd name="connsiteY206" fmla="*/ 1511300 h 1797050"/>
                  <a:gd name="connsiteX207" fmla="*/ 1081088 w 2363788"/>
                  <a:gd name="connsiteY207" fmla="*/ 1530350 h 1797050"/>
                  <a:gd name="connsiteX208" fmla="*/ 1035051 w 2363788"/>
                  <a:gd name="connsiteY208" fmla="*/ 1531937 h 1797050"/>
                  <a:gd name="connsiteX209" fmla="*/ 1006475 w 2363788"/>
                  <a:gd name="connsiteY209" fmla="*/ 1575594 h 1797050"/>
                  <a:gd name="connsiteX210" fmla="*/ 958057 w 2363788"/>
                  <a:gd name="connsiteY210" fmla="*/ 1569244 h 1797050"/>
                  <a:gd name="connsiteX211" fmla="*/ 952500 w 2363788"/>
                  <a:gd name="connsiteY211" fmla="*/ 1584325 h 1797050"/>
                  <a:gd name="connsiteX212" fmla="*/ 965201 w 2363788"/>
                  <a:gd name="connsiteY212" fmla="*/ 1669256 h 1797050"/>
                  <a:gd name="connsiteX213" fmla="*/ 940594 w 2363788"/>
                  <a:gd name="connsiteY213" fmla="*/ 1709738 h 1797050"/>
                  <a:gd name="connsiteX214" fmla="*/ 903288 w 2363788"/>
                  <a:gd name="connsiteY214" fmla="*/ 1720850 h 1797050"/>
                  <a:gd name="connsiteX215" fmla="*/ 900113 w 2363788"/>
                  <a:gd name="connsiteY215" fmla="*/ 1746250 h 1797050"/>
                  <a:gd name="connsiteX216" fmla="*/ 871538 w 2363788"/>
                  <a:gd name="connsiteY216" fmla="*/ 1746250 h 1797050"/>
                  <a:gd name="connsiteX217" fmla="*/ 855663 w 2363788"/>
                  <a:gd name="connsiteY217" fmla="*/ 1758950 h 1797050"/>
                  <a:gd name="connsiteX218" fmla="*/ 850900 w 2363788"/>
                  <a:gd name="connsiteY218" fmla="*/ 1773238 h 1797050"/>
                  <a:gd name="connsiteX219" fmla="*/ 830263 w 2363788"/>
                  <a:gd name="connsiteY219" fmla="*/ 1765300 h 1797050"/>
                  <a:gd name="connsiteX220" fmla="*/ 821532 w 2363788"/>
                  <a:gd name="connsiteY220" fmla="*/ 1753394 h 1797050"/>
                  <a:gd name="connsiteX221" fmla="*/ 792163 w 2363788"/>
                  <a:gd name="connsiteY221" fmla="*/ 1767681 h 1797050"/>
                  <a:gd name="connsiteX222" fmla="*/ 693738 w 2363788"/>
                  <a:gd name="connsiteY222" fmla="*/ 1701800 h 1797050"/>
                  <a:gd name="connsiteX223" fmla="*/ 651669 w 2363788"/>
                  <a:gd name="connsiteY223" fmla="*/ 1716881 h 1797050"/>
                  <a:gd name="connsiteX224" fmla="*/ 623094 w 2363788"/>
                  <a:gd name="connsiteY224" fmla="*/ 1689894 h 1797050"/>
                  <a:gd name="connsiteX225" fmla="*/ 582613 w 2363788"/>
                  <a:gd name="connsiteY225" fmla="*/ 1689100 h 1797050"/>
                  <a:gd name="connsiteX226" fmla="*/ 573088 w 2363788"/>
                  <a:gd name="connsiteY226" fmla="*/ 1608138 h 1797050"/>
                  <a:gd name="connsiteX227" fmla="*/ 538414 w 2363788"/>
                  <a:gd name="connsiteY227" fmla="*/ 1594861 h 1797050"/>
                  <a:gd name="connsiteX228" fmla="*/ 525463 w 2363788"/>
                  <a:gd name="connsiteY228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92313 w 2363788"/>
                  <a:gd name="connsiteY157" fmla="*/ 1447800 h 1797050"/>
                  <a:gd name="connsiteX158" fmla="*/ 2062163 w 2363788"/>
                  <a:gd name="connsiteY158" fmla="*/ 1476375 h 1797050"/>
                  <a:gd name="connsiteX159" fmla="*/ 2061369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8513 w 2363788"/>
                  <a:gd name="connsiteY161" fmla="*/ 1591469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10570 w 2363788"/>
                  <a:gd name="connsiteY165" fmla="*/ 1715294 h 1797050"/>
                  <a:gd name="connsiteX166" fmla="*/ 2003425 w 2363788"/>
                  <a:gd name="connsiteY166" fmla="*/ 1735931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78013 w 2363788"/>
                  <a:gd name="connsiteY170" fmla="*/ 1758950 h 1797050"/>
                  <a:gd name="connsiteX171" fmla="*/ 1847850 w 2363788"/>
                  <a:gd name="connsiteY171" fmla="*/ 1768475 h 1797050"/>
                  <a:gd name="connsiteX172" fmla="*/ 1843088 w 2363788"/>
                  <a:gd name="connsiteY172" fmla="*/ 1735138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8163 w 2363788"/>
                  <a:gd name="connsiteY175" fmla="*/ 1665287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39107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4501 w 2363788"/>
                  <a:gd name="connsiteY181" fmla="*/ 1704975 h 1797050"/>
                  <a:gd name="connsiteX182" fmla="*/ 1740694 w 2363788"/>
                  <a:gd name="connsiteY182" fmla="*/ 1677194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832 w 2363788"/>
                  <a:gd name="connsiteY185" fmla="*/ 1678781 h 1797050"/>
                  <a:gd name="connsiteX186" fmla="*/ 1661319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0994 w 2363788"/>
                  <a:gd name="connsiteY188" fmla="*/ 1667669 h 1797050"/>
                  <a:gd name="connsiteX189" fmla="*/ 1598613 w 2363788"/>
                  <a:gd name="connsiteY189" fmla="*/ 1635125 h 1797050"/>
                  <a:gd name="connsiteX190" fmla="*/ 1568450 w 2363788"/>
                  <a:gd name="connsiteY190" fmla="*/ 1616869 h 1797050"/>
                  <a:gd name="connsiteX191" fmla="*/ 1560513 w 2363788"/>
                  <a:gd name="connsiteY191" fmla="*/ 1584325 h 1797050"/>
                  <a:gd name="connsiteX192" fmla="*/ 1523206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19225 w 2363788"/>
                  <a:gd name="connsiteY195" fmla="*/ 1621631 h 1797050"/>
                  <a:gd name="connsiteX196" fmla="*/ 1398588 w 2363788"/>
                  <a:gd name="connsiteY196" fmla="*/ 1593849 h 1797050"/>
                  <a:gd name="connsiteX197" fmla="*/ 1370013 w 2363788"/>
                  <a:gd name="connsiteY197" fmla="*/ 1585912 h 1797050"/>
                  <a:gd name="connsiteX198" fmla="*/ 1266825 w 2363788"/>
                  <a:gd name="connsiteY198" fmla="*/ 1514475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33739 w 2363788"/>
                  <a:gd name="connsiteY201" fmla="*/ 1472624 h 1797050"/>
                  <a:gd name="connsiteX202" fmla="*/ 1212851 w 2363788"/>
                  <a:gd name="connsiteY202" fmla="*/ 1481931 h 1797050"/>
                  <a:gd name="connsiteX203" fmla="*/ 1175544 w 2363788"/>
                  <a:gd name="connsiteY203" fmla="*/ 1476375 h 1797050"/>
                  <a:gd name="connsiteX204" fmla="*/ 1139826 w 2363788"/>
                  <a:gd name="connsiteY204" fmla="*/ 1462087 h 1797050"/>
                  <a:gd name="connsiteX205" fmla="*/ 1093788 w 2363788"/>
                  <a:gd name="connsiteY205" fmla="*/ 1495425 h 1797050"/>
                  <a:gd name="connsiteX206" fmla="*/ 1100138 w 2363788"/>
                  <a:gd name="connsiteY206" fmla="*/ 1511300 h 1797050"/>
                  <a:gd name="connsiteX207" fmla="*/ 1081088 w 2363788"/>
                  <a:gd name="connsiteY207" fmla="*/ 1530350 h 1797050"/>
                  <a:gd name="connsiteX208" fmla="*/ 1035051 w 2363788"/>
                  <a:gd name="connsiteY208" fmla="*/ 1531937 h 1797050"/>
                  <a:gd name="connsiteX209" fmla="*/ 1006475 w 2363788"/>
                  <a:gd name="connsiteY209" fmla="*/ 1575594 h 1797050"/>
                  <a:gd name="connsiteX210" fmla="*/ 958057 w 2363788"/>
                  <a:gd name="connsiteY210" fmla="*/ 1569244 h 1797050"/>
                  <a:gd name="connsiteX211" fmla="*/ 952500 w 2363788"/>
                  <a:gd name="connsiteY211" fmla="*/ 1584325 h 1797050"/>
                  <a:gd name="connsiteX212" fmla="*/ 965201 w 2363788"/>
                  <a:gd name="connsiteY212" fmla="*/ 1669256 h 1797050"/>
                  <a:gd name="connsiteX213" fmla="*/ 940594 w 2363788"/>
                  <a:gd name="connsiteY213" fmla="*/ 1709738 h 1797050"/>
                  <a:gd name="connsiteX214" fmla="*/ 903288 w 2363788"/>
                  <a:gd name="connsiteY214" fmla="*/ 1720850 h 1797050"/>
                  <a:gd name="connsiteX215" fmla="*/ 900113 w 2363788"/>
                  <a:gd name="connsiteY215" fmla="*/ 1746250 h 1797050"/>
                  <a:gd name="connsiteX216" fmla="*/ 871538 w 2363788"/>
                  <a:gd name="connsiteY216" fmla="*/ 1746250 h 1797050"/>
                  <a:gd name="connsiteX217" fmla="*/ 855663 w 2363788"/>
                  <a:gd name="connsiteY217" fmla="*/ 1758950 h 1797050"/>
                  <a:gd name="connsiteX218" fmla="*/ 850900 w 2363788"/>
                  <a:gd name="connsiteY218" fmla="*/ 1773238 h 1797050"/>
                  <a:gd name="connsiteX219" fmla="*/ 830263 w 2363788"/>
                  <a:gd name="connsiteY219" fmla="*/ 1765300 h 1797050"/>
                  <a:gd name="connsiteX220" fmla="*/ 821532 w 2363788"/>
                  <a:gd name="connsiteY220" fmla="*/ 1753394 h 1797050"/>
                  <a:gd name="connsiteX221" fmla="*/ 792163 w 2363788"/>
                  <a:gd name="connsiteY221" fmla="*/ 1767681 h 1797050"/>
                  <a:gd name="connsiteX222" fmla="*/ 693738 w 2363788"/>
                  <a:gd name="connsiteY222" fmla="*/ 1701800 h 1797050"/>
                  <a:gd name="connsiteX223" fmla="*/ 651669 w 2363788"/>
                  <a:gd name="connsiteY223" fmla="*/ 1716881 h 1797050"/>
                  <a:gd name="connsiteX224" fmla="*/ 623094 w 2363788"/>
                  <a:gd name="connsiteY224" fmla="*/ 1689894 h 1797050"/>
                  <a:gd name="connsiteX225" fmla="*/ 582613 w 2363788"/>
                  <a:gd name="connsiteY225" fmla="*/ 1689100 h 1797050"/>
                  <a:gd name="connsiteX226" fmla="*/ 573088 w 2363788"/>
                  <a:gd name="connsiteY226" fmla="*/ 1608138 h 1797050"/>
                  <a:gd name="connsiteX227" fmla="*/ 538414 w 2363788"/>
                  <a:gd name="connsiteY227" fmla="*/ 1594861 h 1797050"/>
                  <a:gd name="connsiteX228" fmla="*/ 525463 w 2363788"/>
                  <a:gd name="connsiteY228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87551 w 2363788"/>
                  <a:gd name="connsiteY157" fmla="*/ 1444625 h 1797050"/>
                  <a:gd name="connsiteX158" fmla="*/ 2062163 w 2363788"/>
                  <a:gd name="connsiteY158" fmla="*/ 1476375 h 1797050"/>
                  <a:gd name="connsiteX159" fmla="*/ 2061369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8513 w 2363788"/>
                  <a:gd name="connsiteY161" fmla="*/ 1591469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10570 w 2363788"/>
                  <a:gd name="connsiteY165" fmla="*/ 1715294 h 1797050"/>
                  <a:gd name="connsiteX166" fmla="*/ 2003425 w 2363788"/>
                  <a:gd name="connsiteY166" fmla="*/ 1735931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78013 w 2363788"/>
                  <a:gd name="connsiteY170" fmla="*/ 1758950 h 1797050"/>
                  <a:gd name="connsiteX171" fmla="*/ 1847850 w 2363788"/>
                  <a:gd name="connsiteY171" fmla="*/ 1768475 h 1797050"/>
                  <a:gd name="connsiteX172" fmla="*/ 1843088 w 2363788"/>
                  <a:gd name="connsiteY172" fmla="*/ 1735138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8163 w 2363788"/>
                  <a:gd name="connsiteY175" fmla="*/ 1665287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39107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4501 w 2363788"/>
                  <a:gd name="connsiteY181" fmla="*/ 1704975 h 1797050"/>
                  <a:gd name="connsiteX182" fmla="*/ 1740694 w 2363788"/>
                  <a:gd name="connsiteY182" fmla="*/ 1677194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832 w 2363788"/>
                  <a:gd name="connsiteY185" fmla="*/ 1678781 h 1797050"/>
                  <a:gd name="connsiteX186" fmla="*/ 1661319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0994 w 2363788"/>
                  <a:gd name="connsiteY188" fmla="*/ 1667669 h 1797050"/>
                  <a:gd name="connsiteX189" fmla="*/ 1598613 w 2363788"/>
                  <a:gd name="connsiteY189" fmla="*/ 1635125 h 1797050"/>
                  <a:gd name="connsiteX190" fmla="*/ 1568450 w 2363788"/>
                  <a:gd name="connsiteY190" fmla="*/ 1616869 h 1797050"/>
                  <a:gd name="connsiteX191" fmla="*/ 1560513 w 2363788"/>
                  <a:gd name="connsiteY191" fmla="*/ 1584325 h 1797050"/>
                  <a:gd name="connsiteX192" fmla="*/ 1523206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19225 w 2363788"/>
                  <a:gd name="connsiteY195" fmla="*/ 1621631 h 1797050"/>
                  <a:gd name="connsiteX196" fmla="*/ 1398588 w 2363788"/>
                  <a:gd name="connsiteY196" fmla="*/ 1593849 h 1797050"/>
                  <a:gd name="connsiteX197" fmla="*/ 1370013 w 2363788"/>
                  <a:gd name="connsiteY197" fmla="*/ 1585912 h 1797050"/>
                  <a:gd name="connsiteX198" fmla="*/ 1266825 w 2363788"/>
                  <a:gd name="connsiteY198" fmla="*/ 1514475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33739 w 2363788"/>
                  <a:gd name="connsiteY201" fmla="*/ 1472624 h 1797050"/>
                  <a:gd name="connsiteX202" fmla="*/ 1212851 w 2363788"/>
                  <a:gd name="connsiteY202" fmla="*/ 1481931 h 1797050"/>
                  <a:gd name="connsiteX203" fmla="*/ 1175544 w 2363788"/>
                  <a:gd name="connsiteY203" fmla="*/ 1476375 h 1797050"/>
                  <a:gd name="connsiteX204" fmla="*/ 1139826 w 2363788"/>
                  <a:gd name="connsiteY204" fmla="*/ 1462087 h 1797050"/>
                  <a:gd name="connsiteX205" fmla="*/ 1093788 w 2363788"/>
                  <a:gd name="connsiteY205" fmla="*/ 1495425 h 1797050"/>
                  <a:gd name="connsiteX206" fmla="*/ 1100138 w 2363788"/>
                  <a:gd name="connsiteY206" fmla="*/ 1511300 h 1797050"/>
                  <a:gd name="connsiteX207" fmla="*/ 1081088 w 2363788"/>
                  <a:gd name="connsiteY207" fmla="*/ 1530350 h 1797050"/>
                  <a:gd name="connsiteX208" fmla="*/ 1035051 w 2363788"/>
                  <a:gd name="connsiteY208" fmla="*/ 1531937 h 1797050"/>
                  <a:gd name="connsiteX209" fmla="*/ 1006475 w 2363788"/>
                  <a:gd name="connsiteY209" fmla="*/ 1575594 h 1797050"/>
                  <a:gd name="connsiteX210" fmla="*/ 958057 w 2363788"/>
                  <a:gd name="connsiteY210" fmla="*/ 1569244 h 1797050"/>
                  <a:gd name="connsiteX211" fmla="*/ 952500 w 2363788"/>
                  <a:gd name="connsiteY211" fmla="*/ 1584325 h 1797050"/>
                  <a:gd name="connsiteX212" fmla="*/ 965201 w 2363788"/>
                  <a:gd name="connsiteY212" fmla="*/ 1669256 h 1797050"/>
                  <a:gd name="connsiteX213" fmla="*/ 940594 w 2363788"/>
                  <a:gd name="connsiteY213" fmla="*/ 1709738 h 1797050"/>
                  <a:gd name="connsiteX214" fmla="*/ 903288 w 2363788"/>
                  <a:gd name="connsiteY214" fmla="*/ 1720850 h 1797050"/>
                  <a:gd name="connsiteX215" fmla="*/ 900113 w 2363788"/>
                  <a:gd name="connsiteY215" fmla="*/ 1746250 h 1797050"/>
                  <a:gd name="connsiteX216" fmla="*/ 871538 w 2363788"/>
                  <a:gd name="connsiteY216" fmla="*/ 1746250 h 1797050"/>
                  <a:gd name="connsiteX217" fmla="*/ 855663 w 2363788"/>
                  <a:gd name="connsiteY217" fmla="*/ 1758950 h 1797050"/>
                  <a:gd name="connsiteX218" fmla="*/ 850900 w 2363788"/>
                  <a:gd name="connsiteY218" fmla="*/ 1773238 h 1797050"/>
                  <a:gd name="connsiteX219" fmla="*/ 830263 w 2363788"/>
                  <a:gd name="connsiteY219" fmla="*/ 1765300 h 1797050"/>
                  <a:gd name="connsiteX220" fmla="*/ 821532 w 2363788"/>
                  <a:gd name="connsiteY220" fmla="*/ 1753394 h 1797050"/>
                  <a:gd name="connsiteX221" fmla="*/ 792163 w 2363788"/>
                  <a:gd name="connsiteY221" fmla="*/ 1767681 h 1797050"/>
                  <a:gd name="connsiteX222" fmla="*/ 693738 w 2363788"/>
                  <a:gd name="connsiteY222" fmla="*/ 1701800 h 1797050"/>
                  <a:gd name="connsiteX223" fmla="*/ 651669 w 2363788"/>
                  <a:gd name="connsiteY223" fmla="*/ 1716881 h 1797050"/>
                  <a:gd name="connsiteX224" fmla="*/ 623094 w 2363788"/>
                  <a:gd name="connsiteY224" fmla="*/ 1689894 h 1797050"/>
                  <a:gd name="connsiteX225" fmla="*/ 582613 w 2363788"/>
                  <a:gd name="connsiteY225" fmla="*/ 1689100 h 1797050"/>
                  <a:gd name="connsiteX226" fmla="*/ 573088 w 2363788"/>
                  <a:gd name="connsiteY226" fmla="*/ 1608138 h 1797050"/>
                  <a:gd name="connsiteX227" fmla="*/ 538414 w 2363788"/>
                  <a:gd name="connsiteY227" fmla="*/ 1594861 h 1797050"/>
                  <a:gd name="connsiteX228" fmla="*/ 525463 w 2363788"/>
                  <a:gd name="connsiteY228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7800 h 1797050"/>
                  <a:gd name="connsiteX157" fmla="*/ 1987551 w 2363788"/>
                  <a:gd name="connsiteY157" fmla="*/ 1444625 h 1797050"/>
                  <a:gd name="connsiteX158" fmla="*/ 2062163 w 2363788"/>
                  <a:gd name="connsiteY158" fmla="*/ 1476375 h 1797050"/>
                  <a:gd name="connsiteX159" fmla="*/ 2061369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8513 w 2363788"/>
                  <a:gd name="connsiteY161" fmla="*/ 1591469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10570 w 2363788"/>
                  <a:gd name="connsiteY165" fmla="*/ 1715294 h 1797050"/>
                  <a:gd name="connsiteX166" fmla="*/ 2003425 w 2363788"/>
                  <a:gd name="connsiteY166" fmla="*/ 1735931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78013 w 2363788"/>
                  <a:gd name="connsiteY170" fmla="*/ 1758950 h 1797050"/>
                  <a:gd name="connsiteX171" fmla="*/ 1847850 w 2363788"/>
                  <a:gd name="connsiteY171" fmla="*/ 1768475 h 1797050"/>
                  <a:gd name="connsiteX172" fmla="*/ 1843088 w 2363788"/>
                  <a:gd name="connsiteY172" fmla="*/ 1735138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8163 w 2363788"/>
                  <a:gd name="connsiteY175" fmla="*/ 1665287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39107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4501 w 2363788"/>
                  <a:gd name="connsiteY181" fmla="*/ 1704975 h 1797050"/>
                  <a:gd name="connsiteX182" fmla="*/ 1740694 w 2363788"/>
                  <a:gd name="connsiteY182" fmla="*/ 1677194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832 w 2363788"/>
                  <a:gd name="connsiteY185" fmla="*/ 1678781 h 1797050"/>
                  <a:gd name="connsiteX186" fmla="*/ 1661319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0994 w 2363788"/>
                  <a:gd name="connsiteY188" fmla="*/ 1667669 h 1797050"/>
                  <a:gd name="connsiteX189" fmla="*/ 1598613 w 2363788"/>
                  <a:gd name="connsiteY189" fmla="*/ 1635125 h 1797050"/>
                  <a:gd name="connsiteX190" fmla="*/ 1568450 w 2363788"/>
                  <a:gd name="connsiteY190" fmla="*/ 1616869 h 1797050"/>
                  <a:gd name="connsiteX191" fmla="*/ 1560513 w 2363788"/>
                  <a:gd name="connsiteY191" fmla="*/ 1584325 h 1797050"/>
                  <a:gd name="connsiteX192" fmla="*/ 1523206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19225 w 2363788"/>
                  <a:gd name="connsiteY195" fmla="*/ 1621631 h 1797050"/>
                  <a:gd name="connsiteX196" fmla="*/ 1398588 w 2363788"/>
                  <a:gd name="connsiteY196" fmla="*/ 1593849 h 1797050"/>
                  <a:gd name="connsiteX197" fmla="*/ 1370013 w 2363788"/>
                  <a:gd name="connsiteY197" fmla="*/ 1585912 h 1797050"/>
                  <a:gd name="connsiteX198" fmla="*/ 1266825 w 2363788"/>
                  <a:gd name="connsiteY198" fmla="*/ 1514475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33739 w 2363788"/>
                  <a:gd name="connsiteY201" fmla="*/ 1472624 h 1797050"/>
                  <a:gd name="connsiteX202" fmla="*/ 1212851 w 2363788"/>
                  <a:gd name="connsiteY202" fmla="*/ 1481931 h 1797050"/>
                  <a:gd name="connsiteX203" fmla="*/ 1175544 w 2363788"/>
                  <a:gd name="connsiteY203" fmla="*/ 1476375 h 1797050"/>
                  <a:gd name="connsiteX204" fmla="*/ 1139826 w 2363788"/>
                  <a:gd name="connsiteY204" fmla="*/ 1462087 h 1797050"/>
                  <a:gd name="connsiteX205" fmla="*/ 1093788 w 2363788"/>
                  <a:gd name="connsiteY205" fmla="*/ 1495425 h 1797050"/>
                  <a:gd name="connsiteX206" fmla="*/ 1100138 w 2363788"/>
                  <a:gd name="connsiteY206" fmla="*/ 1511300 h 1797050"/>
                  <a:gd name="connsiteX207" fmla="*/ 1081088 w 2363788"/>
                  <a:gd name="connsiteY207" fmla="*/ 1530350 h 1797050"/>
                  <a:gd name="connsiteX208" fmla="*/ 1035051 w 2363788"/>
                  <a:gd name="connsiteY208" fmla="*/ 1531937 h 1797050"/>
                  <a:gd name="connsiteX209" fmla="*/ 1006475 w 2363788"/>
                  <a:gd name="connsiteY209" fmla="*/ 1575594 h 1797050"/>
                  <a:gd name="connsiteX210" fmla="*/ 958057 w 2363788"/>
                  <a:gd name="connsiteY210" fmla="*/ 1569244 h 1797050"/>
                  <a:gd name="connsiteX211" fmla="*/ 952500 w 2363788"/>
                  <a:gd name="connsiteY211" fmla="*/ 1584325 h 1797050"/>
                  <a:gd name="connsiteX212" fmla="*/ 965201 w 2363788"/>
                  <a:gd name="connsiteY212" fmla="*/ 1669256 h 1797050"/>
                  <a:gd name="connsiteX213" fmla="*/ 940594 w 2363788"/>
                  <a:gd name="connsiteY213" fmla="*/ 1709738 h 1797050"/>
                  <a:gd name="connsiteX214" fmla="*/ 903288 w 2363788"/>
                  <a:gd name="connsiteY214" fmla="*/ 1720850 h 1797050"/>
                  <a:gd name="connsiteX215" fmla="*/ 900113 w 2363788"/>
                  <a:gd name="connsiteY215" fmla="*/ 1746250 h 1797050"/>
                  <a:gd name="connsiteX216" fmla="*/ 871538 w 2363788"/>
                  <a:gd name="connsiteY216" fmla="*/ 1746250 h 1797050"/>
                  <a:gd name="connsiteX217" fmla="*/ 855663 w 2363788"/>
                  <a:gd name="connsiteY217" fmla="*/ 1758950 h 1797050"/>
                  <a:gd name="connsiteX218" fmla="*/ 850900 w 2363788"/>
                  <a:gd name="connsiteY218" fmla="*/ 1773238 h 1797050"/>
                  <a:gd name="connsiteX219" fmla="*/ 830263 w 2363788"/>
                  <a:gd name="connsiteY219" fmla="*/ 1765300 h 1797050"/>
                  <a:gd name="connsiteX220" fmla="*/ 821532 w 2363788"/>
                  <a:gd name="connsiteY220" fmla="*/ 1753394 h 1797050"/>
                  <a:gd name="connsiteX221" fmla="*/ 792163 w 2363788"/>
                  <a:gd name="connsiteY221" fmla="*/ 1767681 h 1797050"/>
                  <a:gd name="connsiteX222" fmla="*/ 693738 w 2363788"/>
                  <a:gd name="connsiteY222" fmla="*/ 1701800 h 1797050"/>
                  <a:gd name="connsiteX223" fmla="*/ 651669 w 2363788"/>
                  <a:gd name="connsiteY223" fmla="*/ 1716881 h 1797050"/>
                  <a:gd name="connsiteX224" fmla="*/ 623094 w 2363788"/>
                  <a:gd name="connsiteY224" fmla="*/ 1689894 h 1797050"/>
                  <a:gd name="connsiteX225" fmla="*/ 582613 w 2363788"/>
                  <a:gd name="connsiteY225" fmla="*/ 1689100 h 1797050"/>
                  <a:gd name="connsiteX226" fmla="*/ 573088 w 2363788"/>
                  <a:gd name="connsiteY226" fmla="*/ 1608138 h 1797050"/>
                  <a:gd name="connsiteX227" fmla="*/ 538414 w 2363788"/>
                  <a:gd name="connsiteY227" fmla="*/ 1594861 h 1797050"/>
                  <a:gd name="connsiteX228" fmla="*/ 525463 w 2363788"/>
                  <a:gd name="connsiteY228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387475 h 1797050"/>
                  <a:gd name="connsiteX155" fmla="*/ 1903413 w 2363788"/>
                  <a:gd name="connsiteY155" fmla="*/ 1406525 h 1797050"/>
                  <a:gd name="connsiteX156" fmla="*/ 1938338 w 2363788"/>
                  <a:gd name="connsiteY156" fmla="*/ 1446212 h 1797050"/>
                  <a:gd name="connsiteX157" fmla="*/ 1987551 w 2363788"/>
                  <a:gd name="connsiteY157" fmla="*/ 1444625 h 1797050"/>
                  <a:gd name="connsiteX158" fmla="*/ 2062163 w 2363788"/>
                  <a:gd name="connsiteY158" fmla="*/ 1476375 h 1797050"/>
                  <a:gd name="connsiteX159" fmla="*/ 2061369 w 2363788"/>
                  <a:gd name="connsiteY159" fmla="*/ 1504950 h 1797050"/>
                  <a:gd name="connsiteX160" fmla="*/ 2036763 w 2363788"/>
                  <a:gd name="connsiteY160" fmla="*/ 1571625 h 1797050"/>
                  <a:gd name="connsiteX161" fmla="*/ 2068513 w 2363788"/>
                  <a:gd name="connsiteY161" fmla="*/ 1591469 h 1797050"/>
                  <a:gd name="connsiteX162" fmla="*/ 2106613 w 2363788"/>
                  <a:gd name="connsiteY162" fmla="*/ 1660525 h 1797050"/>
                  <a:gd name="connsiteX163" fmla="*/ 2055813 w 2363788"/>
                  <a:gd name="connsiteY163" fmla="*/ 1736725 h 1797050"/>
                  <a:gd name="connsiteX164" fmla="*/ 2030413 w 2363788"/>
                  <a:gd name="connsiteY164" fmla="*/ 1730375 h 1797050"/>
                  <a:gd name="connsiteX165" fmla="*/ 2010570 w 2363788"/>
                  <a:gd name="connsiteY165" fmla="*/ 1715294 h 1797050"/>
                  <a:gd name="connsiteX166" fmla="*/ 2003425 w 2363788"/>
                  <a:gd name="connsiteY166" fmla="*/ 1735931 h 1797050"/>
                  <a:gd name="connsiteX167" fmla="*/ 1960563 w 2363788"/>
                  <a:gd name="connsiteY167" fmla="*/ 1746250 h 1797050"/>
                  <a:gd name="connsiteX168" fmla="*/ 1954213 w 2363788"/>
                  <a:gd name="connsiteY168" fmla="*/ 1778000 h 1797050"/>
                  <a:gd name="connsiteX169" fmla="*/ 1903413 w 2363788"/>
                  <a:gd name="connsiteY169" fmla="*/ 1797050 h 1797050"/>
                  <a:gd name="connsiteX170" fmla="*/ 1878013 w 2363788"/>
                  <a:gd name="connsiteY170" fmla="*/ 1758950 h 1797050"/>
                  <a:gd name="connsiteX171" fmla="*/ 1847850 w 2363788"/>
                  <a:gd name="connsiteY171" fmla="*/ 1768475 h 1797050"/>
                  <a:gd name="connsiteX172" fmla="*/ 1843088 w 2363788"/>
                  <a:gd name="connsiteY172" fmla="*/ 1735138 h 1797050"/>
                  <a:gd name="connsiteX173" fmla="*/ 1827213 w 2363788"/>
                  <a:gd name="connsiteY173" fmla="*/ 1704975 h 1797050"/>
                  <a:gd name="connsiteX174" fmla="*/ 1862138 w 2363788"/>
                  <a:gd name="connsiteY174" fmla="*/ 1685925 h 1797050"/>
                  <a:gd name="connsiteX175" fmla="*/ 1808163 w 2363788"/>
                  <a:gd name="connsiteY175" fmla="*/ 1665287 h 1797050"/>
                  <a:gd name="connsiteX176" fmla="*/ 1792288 w 2363788"/>
                  <a:gd name="connsiteY176" fmla="*/ 1692275 h 1797050"/>
                  <a:gd name="connsiteX177" fmla="*/ 1747838 w 2363788"/>
                  <a:gd name="connsiteY177" fmla="*/ 1711325 h 1797050"/>
                  <a:gd name="connsiteX178" fmla="*/ 1739107 w 2363788"/>
                  <a:gd name="connsiteY178" fmla="*/ 1733550 h 1797050"/>
                  <a:gd name="connsiteX179" fmla="*/ 1725613 w 2363788"/>
                  <a:gd name="connsiteY179" fmla="*/ 1739900 h 1797050"/>
                  <a:gd name="connsiteX180" fmla="*/ 1703388 w 2363788"/>
                  <a:gd name="connsiteY180" fmla="*/ 1739900 h 1797050"/>
                  <a:gd name="connsiteX181" fmla="*/ 1714501 w 2363788"/>
                  <a:gd name="connsiteY181" fmla="*/ 1704975 h 1797050"/>
                  <a:gd name="connsiteX182" fmla="*/ 1740694 w 2363788"/>
                  <a:gd name="connsiteY182" fmla="*/ 1677194 h 1797050"/>
                  <a:gd name="connsiteX183" fmla="*/ 1731963 w 2363788"/>
                  <a:gd name="connsiteY183" fmla="*/ 1654175 h 1797050"/>
                  <a:gd name="connsiteX184" fmla="*/ 1709738 w 2363788"/>
                  <a:gd name="connsiteY184" fmla="*/ 1654175 h 1797050"/>
                  <a:gd name="connsiteX185" fmla="*/ 1697832 w 2363788"/>
                  <a:gd name="connsiteY185" fmla="*/ 1678781 h 1797050"/>
                  <a:gd name="connsiteX186" fmla="*/ 1661319 w 2363788"/>
                  <a:gd name="connsiteY186" fmla="*/ 1685925 h 1797050"/>
                  <a:gd name="connsiteX187" fmla="*/ 1630363 w 2363788"/>
                  <a:gd name="connsiteY187" fmla="*/ 1698625 h 1797050"/>
                  <a:gd name="connsiteX188" fmla="*/ 1600994 w 2363788"/>
                  <a:gd name="connsiteY188" fmla="*/ 1667669 h 1797050"/>
                  <a:gd name="connsiteX189" fmla="*/ 1598613 w 2363788"/>
                  <a:gd name="connsiteY189" fmla="*/ 1635125 h 1797050"/>
                  <a:gd name="connsiteX190" fmla="*/ 1568450 w 2363788"/>
                  <a:gd name="connsiteY190" fmla="*/ 1616869 h 1797050"/>
                  <a:gd name="connsiteX191" fmla="*/ 1560513 w 2363788"/>
                  <a:gd name="connsiteY191" fmla="*/ 1584325 h 1797050"/>
                  <a:gd name="connsiteX192" fmla="*/ 1523206 w 2363788"/>
                  <a:gd name="connsiteY192" fmla="*/ 1555750 h 1797050"/>
                  <a:gd name="connsiteX193" fmla="*/ 1500188 w 2363788"/>
                  <a:gd name="connsiteY193" fmla="*/ 1558925 h 1797050"/>
                  <a:gd name="connsiteX194" fmla="*/ 1468438 w 2363788"/>
                  <a:gd name="connsiteY194" fmla="*/ 1603375 h 1797050"/>
                  <a:gd name="connsiteX195" fmla="*/ 1419225 w 2363788"/>
                  <a:gd name="connsiteY195" fmla="*/ 1621631 h 1797050"/>
                  <a:gd name="connsiteX196" fmla="*/ 1398588 w 2363788"/>
                  <a:gd name="connsiteY196" fmla="*/ 1593849 h 1797050"/>
                  <a:gd name="connsiteX197" fmla="*/ 1370013 w 2363788"/>
                  <a:gd name="connsiteY197" fmla="*/ 1585912 h 1797050"/>
                  <a:gd name="connsiteX198" fmla="*/ 1266825 w 2363788"/>
                  <a:gd name="connsiteY198" fmla="*/ 1514475 h 1797050"/>
                  <a:gd name="connsiteX199" fmla="*/ 1277938 w 2363788"/>
                  <a:gd name="connsiteY199" fmla="*/ 1463675 h 1797050"/>
                  <a:gd name="connsiteX200" fmla="*/ 1239838 w 2363788"/>
                  <a:gd name="connsiteY200" fmla="*/ 1457325 h 1797050"/>
                  <a:gd name="connsiteX201" fmla="*/ 1233739 w 2363788"/>
                  <a:gd name="connsiteY201" fmla="*/ 1472624 h 1797050"/>
                  <a:gd name="connsiteX202" fmla="*/ 1212851 w 2363788"/>
                  <a:gd name="connsiteY202" fmla="*/ 1481931 h 1797050"/>
                  <a:gd name="connsiteX203" fmla="*/ 1175544 w 2363788"/>
                  <a:gd name="connsiteY203" fmla="*/ 1476375 h 1797050"/>
                  <a:gd name="connsiteX204" fmla="*/ 1139826 w 2363788"/>
                  <a:gd name="connsiteY204" fmla="*/ 1462087 h 1797050"/>
                  <a:gd name="connsiteX205" fmla="*/ 1093788 w 2363788"/>
                  <a:gd name="connsiteY205" fmla="*/ 1495425 h 1797050"/>
                  <a:gd name="connsiteX206" fmla="*/ 1100138 w 2363788"/>
                  <a:gd name="connsiteY206" fmla="*/ 1511300 h 1797050"/>
                  <a:gd name="connsiteX207" fmla="*/ 1081088 w 2363788"/>
                  <a:gd name="connsiteY207" fmla="*/ 1530350 h 1797050"/>
                  <a:gd name="connsiteX208" fmla="*/ 1035051 w 2363788"/>
                  <a:gd name="connsiteY208" fmla="*/ 1531937 h 1797050"/>
                  <a:gd name="connsiteX209" fmla="*/ 1006475 w 2363788"/>
                  <a:gd name="connsiteY209" fmla="*/ 1575594 h 1797050"/>
                  <a:gd name="connsiteX210" fmla="*/ 958057 w 2363788"/>
                  <a:gd name="connsiteY210" fmla="*/ 1569244 h 1797050"/>
                  <a:gd name="connsiteX211" fmla="*/ 952500 w 2363788"/>
                  <a:gd name="connsiteY211" fmla="*/ 1584325 h 1797050"/>
                  <a:gd name="connsiteX212" fmla="*/ 965201 w 2363788"/>
                  <a:gd name="connsiteY212" fmla="*/ 1669256 h 1797050"/>
                  <a:gd name="connsiteX213" fmla="*/ 940594 w 2363788"/>
                  <a:gd name="connsiteY213" fmla="*/ 1709738 h 1797050"/>
                  <a:gd name="connsiteX214" fmla="*/ 903288 w 2363788"/>
                  <a:gd name="connsiteY214" fmla="*/ 1720850 h 1797050"/>
                  <a:gd name="connsiteX215" fmla="*/ 900113 w 2363788"/>
                  <a:gd name="connsiteY215" fmla="*/ 1746250 h 1797050"/>
                  <a:gd name="connsiteX216" fmla="*/ 871538 w 2363788"/>
                  <a:gd name="connsiteY216" fmla="*/ 1746250 h 1797050"/>
                  <a:gd name="connsiteX217" fmla="*/ 855663 w 2363788"/>
                  <a:gd name="connsiteY217" fmla="*/ 1758950 h 1797050"/>
                  <a:gd name="connsiteX218" fmla="*/ 850900 w 2363788"/>
                  <a:gd name="connsiteY218" fmla="*/ 1773238 h 1797050"/>
                  <a:gd name="connsiteX219" fmla="*/ 830263 w 2363788"/>
                  <a:gd name="connsiteY219" fmla="*/ 1765300 h 1797050"/>
                  <a:gd name="connsiteX220" fmla="*/ 821532 w 2363788"/>
                  <a:gd name="connsiteY220" fmla="*/ 1753394 h 1797050"/>
                  <a:gd name="connsiteX221" fmla="*/ 792163 w 2363788"/>
                  <a:gd name="connsiteY221" fmla="*/ 1767681 h 1797050"/>
                  <a:gd name="connsiteX222" fmla="*/ 693738 w 2363788"/>
                  <a:gd name="connsiteY222" fmla="*/ 1701800 h 1797050"/>
                  <a:gd name="connsiteX223" fmla="*/ 651669 w 2363788"/>
                  <a:gd name="connsiteY223" fmla="*/ 1716881 h 1797050"/>
                  <a:gd name="connsiteX224" fmla="*/ 623094 w 2363788"/>
                  <a:gd name="connsiteY224" fmla="*/ 1689894 h 1797050"/>
                  <a:gd name="connsiteX225" fmla="*/ 582613 w 2363788"/>
                  <a:gd name="connsiteY225" fmla="*/ 1689100 h 1797050"/>
                  <a:gd name="connsiteX226" fmla="*/ 573088 w 2363788"/>
                  <a:gd name="connsiteY226" fmla="*/ 1608138 h 1797050"/>
                  <a:gd name="connsiteX227" fmla="*/ 538414 w 2363788"/>
                  <a:gd name="connsiteY227" fmla="*/ 1594861 h 1797050"/>
                  <a:gd name="connsiteX228" fmla="*/ 525463 w 2363788"/>
                  <a:gd name="connsiteY228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406525 h 1797050"/>
                  <a:gd name="connsiteX155" fmla="*/ 1938338 w 2363788"/>
                  <a:gd name="connsiteY155" fmla="*/ 1446212 h 1797050"/>
                  <a:gd name="connsiteX156" fmla="*/ 1987551 w 2363788"/>
                  <a:gd name="connsiteY156" fmla="*/ 1444625 h 1797050"/>
                  <a:gd name="connsiteX157" fmla="*/ 2062163 w 2363788"/>
                  <a:gd name="connsiteY157" fmla="*/ 1476375 h 1797050"/>
                  <a:gd name="connsiteX158" fmla="*/ 2061369 w 2363788"/>
                  <a:gd name="connsiteY158" fmla="*/ 1504950 h 1797050"/>
                  <a:gd name="connsiteX159" fmla="*/ 2036763 w 2363788"/>
                  <a:gd name="connsiteY159" fmla="*/ 1571625 h 1797050"/>
                  <a:gd name="connsiteX160" fmla="*/ 2068513 w 2363788"/>
                  <a:gd name="connsiteY160" fmla="*/ 1591469 h 1797050"/>
                  <a:gd name="connsiteX161" fmla="*/ 2106613 w 2363788"/>
                  <a:gd name="connsiteY161" fmla="*/ 1660525 h 1797050"/>
                  <a:gd name="connsiteX162" fmla="*/ 2055813 w 2363788"/>
                  <a:gd name="connsiteY162" fmla="*/ 1736725 h 1797050"/>
                  <a:gd name="connsiteX163" fmla="*/ 2030413 w 2363788"/>
                  <a:gd name="connsiteY163" fmla="*/ 1730375 h 1797050"/>
                  <a:gd name="connsiteX164" fmla="*/ 2010570 w 2363788"/>
                  <a:gd name="connsiteY164" fmla="*/ 1715294 h 1797050"/>
                  <a:gd name="connsiteX165" fmla="*/ 2003425 w 2363788"/>
                  <a:gd name="connsiteY165" fmla="*/ 1735931 h 1797050"/>
                  <a:gd name="connsiteX166" fmla="*/ 1960563 w 2363788"/>
                  <a:gd name="connsiteY166" fmla="*/ 1746250 h 1797050"/>
                  <a:gd name="connsiteX167" fmla="*/ 1954213 w 2363788"/>
                  <a:gd name="connsiteY167" fmla="*/ 1778000 h 1797050"/>
                  <a:gd name="connsiteX168" fmla="*/ 1903413 w 2363788"/>
                  <a:gd name="connsiteY168" fmla="*/ 1797050 h 1797050"/>
                  <a:gd name="connsiteX169" fmla="*/ 1878013 w 2363788"/>
                  <a:gd name="connsiteY169" fmla="*/ 1758950 h 1797050"/>
                  <a:gd name="connsiteX170" fmla="*/ 1847850 w 2363788"/>
                  <a:gd name="connsiteY170" fmla="*/ 1768475 h 1797050"/>
                  <a:gd name="connsiteX171" fmla="*/ 1843088 w 2363788"/>
                  <a:gd name="connsiteY171" fmla="*/ 1735138 h 1797050"/>
                  <a:gd name="connsiteX172" fmla="*/ 1827213 w 2363788"/>
                  <a:gd name="connsiteY172" fmla="*/ 1704975 h 1797050"/>
                  <a:gd name="connsiteX173" fmla="*/ 1862138 w 2363788"/>
                  <a:gd name="connsiteY173" fmla="*/ 1685925 h 1797050"/>
                  <a:gd name="connsiteX174" fmla="*/ 1808163 w 2363788"/>
                  <a:gd name="connsiteY174" fmla="*/ 1665287 h 1797050"/>
                  <a:gd name="connsiteX175" fmla="*/ 1792288 w 2363788"/>
                  <a:gd name="connsiteY175" fmla="*/ 1692275 h 1797050"/>
                  <a:gd name="connsiteX176" fmla="*/ 1747838 w 2363788"/>
                  <a:gd name="connsiteY176" fmla="*/ 1711325 h 1797050"/>
                  <a:gd name="connsiteX177" fmla="*/ 1739107 w 2363788"/>
                  <a:gd name="connsiteY177" fmla="*/ 1733550 h 1797050"/>
                  <a:gd name="connsiteX178" fmla="*/ 1725613 w 2363788"/>
                  <a:gd name="connsiteY178" fmla="*/ 1739900 h 1797050"/>
                  <a:gd name="connsiteX179" fmla="*/ 1703388 w 2363788"/>
                  <a:gd name="connsiteY179" fmla="*/ 1739900 h 1797050"/>
                  <a:gd name="connsiteX180" fmla="*/ 1714501 w 2363788"/>
                  <a:gd name="connsiteY180" fmla="*/ 1704975 h 1797050"/>
                  <a:gd name="connsiteX181" fmla="*/ 1740694 w 2363788"/>
                  <a:gd name="connsiteY181" fmla="*/ 1677194 h 1797050"/>
                  <a:gd name="connsiteX182" fmla="*/ 1731963 w 2363788"/>
                  <a:gd name="connsiteY182" fmla="*/ 1654175 h 1797050"/>
                  <a:gd name="connsiteX183" fmla="*/ 1709738 w 2363788"/>
                  <a:gd name="connsiteY183" fmla="*/ 1654175 h 1797050"/>
                  <a:gd name="connsiteX184" fmla="*/ 1697832 w 2363788"/>
                  <a:gd name="connsiteY184" fmla="*/ 1678781 h 1797050"/>
                  <a:gd name="connsiteX185" fmla="*/ 1661319 w 2363788"/>
                  <a:gd name="connsiteY185" fmla="*/ 1685925 h 1797050"/>
                  <a:gd name="connsiteX186" fmla="*/ 1630363 w 2363788"/>
                  <a:gd name="connsiteY186" fmla="*/ 1698625 h 1797050"/>
                  <a:gd name="connsiteX187" fmla="*/ 1600994 w 2363788"/>
                  <a:gd name="connsiteY187" fmla="*/ 1667669 h 1797050"/>
                  <a:gd name="connsiteX188" fmla="*/ 1598613 w 2363788"/>
                  <a:gd name="connsiteY188" fmla="*/ 1635125 h 1797050"/>
                  <a:gd name="connsiteX189" fmla="*/ 1568450 w 2363788"/>
                  <a:gd name="connsiteY189" fmla="*/ 1616869 h 1797050"/>
                  <a:gd name="connsiteX190" fmla="*/ 1560513 w 2363788"/>
                  <a:gd name="connsiteY190" fmla="*/ 1584325 h 1797050"/>
                  <a:gd name="connsiteX191" fmla="*/ 1523206 w 2363788"/>
                  <a:gd name="connsiteY191" fmla="*/ 1555750 h 1797050"/>
                  <a:gd name="connsiteX192" fmla="*/ 1500188 w 2363788"/>
                  <a:gd name="connsiteY192" fmla="*/ 1558925 h 1797050"/>
                  <a:gd name="connsiteX193" fmla="*/ 1468438 w 2363788"/>
                  <a:gd name="connsiteY193" fmla="*/ 1603375 h 1797050"/>
                  <a:gd name="connsiteX194" fmla="*/ 1419225 w 2363788"/>
                  <a:gd name="connsiteY194" fmla="*/ 1621631 h 1797050"/>
                  <a:gd name="connsiteX195" fmla="*/ 1398588 w 2363788"/>
                  <a:gd name="connsiteY195" fmla="*/ 1593849 h 1797050"/>
                  <a:gd name="connsiteX196" fmla="*/ 1370013 w 2363788"/>
                  <a:gd name="connsiteY196" fmla="*/ 1585912 h 1797050"/>
                  <a:gd name="connsiteX197" fmla="*/ 1266825 w 2363788"/>
                  <a:gd name="connsiteY197" fmla="*/ 1514475 h 1797050"/>
                  <a:gd name="connsiteX198" fmla="*/ 1277938 w 2363788"/>
                  <a:gd name="connsiteY198" fmla="*/ 1463675 h 1797050"/>
                  <a:gd name="connsiteX199" fmla="*/ 1239838 w 2363788"/>
                  <a:gd name="connsiteY199" fmla="*/ 1457325 h 1797050"/>
                  <a:gd name="connsiteX200" fmla="*/ 1233739 w 2363788"/>
                  <a:gd name="connsiteY200" fmla="*/ 1472624 h 1797050"/>
                  <a:gd name="connsiteX201" fmla="*/ 1212851 w 2363788"/>
                  <a:gd name="connsiteY201" fmla="*/ 1481931 h 1797050"/>
                  <a:gd name="connsiteX202" fmla="*/ 1175544 w 2363788"/>
                  <a:gd name="connsiteY202" fmla="*/ 1476375 h 1797050"/>
                  <a:gd name="connsiteX203" fmla="*/ 1139826 w 2363788"/>
                  <a:gd name="connsiteY203" fmla="*/ 1462087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5051 w 2363788"/>
                  <a:gd name="connsiteY207" fmla="*/ 1531937 h 1797050"/>
                  <a:gd name="connsiteX208" fmla="*/ 1006475 w 2363788"/>
                  <a:gd name="connsiteY208" fmla="*/ 1575594 h 1797050"/>
                  <a:gd name="connsiteX209" fmla="*/ 958057 w 2363788"/>
                  <a:gd name="connsiteY209" fmla="*/ 1569244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406525 h 1797050"/>
                  <a:gd name="connsiteX155" fmla="*/ 1938338 w 2363788"/>
                  <a:gd name="connsiteY155" fmla="*/ 1446212 h 1797050"/>
                  <a:gd name="connsiteX156" fmla="*/ 1987551 w 2363788"/>
                  <a:gd name="connsiteY156" fmla="*/ 1444625 h 1797050"/>
                  <a:gd name="connsiteX157" fmla="*/ 2062163 w 2363788"/>
                  <a:gd name="connsiteY157" fmla="*/ 1476375 h 1797050"/>
                  <a:gd name="connsiteX158" fmla="*/ 2061369 w 2363788"/>
                  <a:gd name="connsiteY158" fmla="*/ 1504950 h 1797050"/>
                  <a:gd name="connsiteX159" fmla="*/ 2036763 w 2363788"/>
                  <a:gd name="connsiteY159" fmla="*/ 1571625 h 1797050"/>
                  <a:gd name="connsiteX160" fmla="*/ 2068513 w 2363788"/>
                  <a:gd name="connsiteY160" fmla="*/ 1591469 h 1797050"/>
                  <a:gd name="connsiteX161" fmla="*/ 2106613 w 2363788"/>
                  <a:gd name="connsiteY161" fmla="*/ 1660525 h 1797050"/>
                  <a:gd name="connsiteX162" fmla="*/ 2055813 w 2363788"/>
                  <a:gd name="connsiteY162" fmla="*/ 1736725 h 1797050"/>
                  <a:gd name="connsiteX163" fmla="*/ 2030413 w 2363788"/>
                  <a:gd name="connsiteY163" fmla="*/ 1730375 h 1797050"/>
                  <a:gd name="connsiteX164" fmla="*/ 2010570 w 2363788"/>
                  <a:gd name="connsiteY164" fmla="*/ 1715294 h 1797050"/>
                  <a:gd name="connsiteX165" fmla="*/ 2003425 w 2363788"/>
                  <a:gd name="connsiteY165" fmla="*/ 1735931 h 1797050"/>
                  <a:gd name="connsiteX166" fmla="*/ 1960563 w 2363788"/>
                  <a:gd name="connsiteY166" fmla="*/ 1746250 h 1797050"/>
                  <a:gd name="connsiteX167" fmla="*/ 1954213 w 2363788"/>
                  <a:gd name="connsiteY167" fmla="*/ 1778000 h 1797050"/>
                  <a:gd name="connsiteX168" fmla="*/ 1903413 w 2363788"/>
                  <a:gd name="connsiteY168" fmla="*/ 1797050 h 1797050"/>
                  <a:gd name="connsiteX169" fmla="*/ 1878013 w 2363788"/>
                  <a:gd name="connsiteY169" fmla="*/ 1758950 h 1797050"/>
                  <a:gd name="connsiteX170" fmla="*/ 1847850 w 2363788"/>
                  <a:gd name="connsiteY170" fmla="*/ 1768475 h 1797050"/>
                  <a:gd name="connsiteX171" fmla="*/ 1843088 w 2363788"/>
                  <a:gd name="connsiteY171" fmla="*/ 1735138 h 1797050"/>
                  <a:gd name="connsiteX172" fmla="*/ 1827213 w 2363788"/>
                  <a:gd name="connsiteY172" fmla="*/ 1704975 h 1797050"/>
                  <a:gd name="connsiteX173" fmla="*/ 1862138 w 2363788"/>
                  <a:gd name="connsiteY173" fmla="*/ 1685925 h 1797050"/>
                  <a:gd name="connsiteX174" fmla="*/ 1808163 w 2363788"/>
                  <a:gd name="connsiteY174" fmla="*/ 1665287 h 1797050"/>
                  <a:gd name="connsiteX175" fmla="*/ 1792288 w 2363788"/>
                  <a:gd name="connsiteY175" fmla="*/ 1692275 h 1797050"/>
                  <a:gd name="connsiteX176" fmla="*/ 1747838 w 2363788"/>
                  <a:gd name="connsiteY176" fmla="*/ 1711325 h 1797050"/>
                  <a:gd name="connsiteX177" fmla="*/ 1739107 w 2363788"/>
                  <a:gd name="connsiteY177" fmla="*/ 1733550 h 1797050"/>
                  <a:gd name="connsiteX178" fmla="*/ 1725613 w 2363788"/>
                  <a:gd name="connsiteY178" fmla="*/ 1739900 h 1797050"/>
                  <a:gd name="connsiteX179" fmla="*/ 1703388 w 2363788"/>
                  <a:gd name="connsiteY179" fmla="*/ 1739900 h 1797050"/>
                  <a:gd name="connsiteX180" fmla="*/ 1714501 w 2363788"/>
                  <a:gd name="connsiteY180" fmla="*/ 1704975 h 1797050"/>
                  <a:gd name="connsiteX181" fmla="*/ 1740694 w 2363788"/>
                  <a:gd name="connsiteY181" fmla="*/ 1677194 h 1797050"/>
                  <a:gd name="connsiteX182" fmla="*/ 1731963 w 2363788"/>
                  <a:gd name="connsiteY182" fmla="*/ 1654175 h 1797050"/>
                  <a:gd name="connsiteX183" fmla="*/ 1709738 w 2363788"/>
                  <a:gd name="connsiteY183" fmla="*/ 1654175 h 1797050"/>
                  <a:gd name="connsiteX184" fmla="*/ 1697832 w 2363788"/>
                  <a:gd name="connsiteY184" fmla="*/ 1678781 h 1797050"/>
                  <a:gd name="connsiteX185" fmla="*/ 1661319 w 2363788"/>
                  <a:gd name="connsiteY185" fmla="*/ 1685925 h 1797050"/>
                  <a:gd name="connsiteX186" fmla="*/ 1630363 w 2363788"/>
                  <a:gd name="connsiteY186" fmla="*/ 1698625 h 1797050"/>
                  <a:gd name="connsiteX187" fmla="*/ 1600994 w 2363788"/>
                  <a:gd name="connsiteY187" fmla="*/ 1667669 h 1797050"/>
                  <a:gd name="connsiteX188" fmla="*/ 1598613 w 2363788"/>
                  <a:gd name="connsiteY188" fmla="*/ 1635125 h 1797050"/>
                  <a:gd name="connsiteX189" fmla="*/ 1568450 w 2363788"/>
                  <a:gd name="connsiteY189" fmla="*/ 1616869 h 1797050"/>
                  <a:gd name="connsiteX190" fmla="*/ 1560513 w 2363788"/>
                  <a:gd name="connsiteY190" fmla="*/ 1584325 h 1797050"/>
                  <a:gd name="connsiteX191" fmla="*/ 1523206 w 2363788"/>
                  <a:gd name="connsiteY191" fmla="*/ 1555750 h 1797050"/>
                  <a:gd name="connsiteX192" fmla="*/ 1500188 w 2363788"/>
                  <a:gd name="connsiteY192" fmla="*/ 1558925 h 1797050"/>
                  <a:gd name="connsiteX193" fmla="*/ 1468438 w 2363788"/>
                  <a:gd name="connsiteY193" fmla="*/ 1603375 h 1797050"/>
                  <a:gd name="connsiteX194" fmla="*/ 1419225 w 2363788"/>
                  <a:gd name="connsiteY194" fmla="*/ 1621631 h 1797050"/>
                  <a:gd name="connsiteX195" fmla="*/ 1398588 w 2363788"/>
                  <a:gd name="connsiteY195" fmla="*/ 1593849 h 1797050"/>
                  <a:gd name="connsiteX196" fmla="*/ 1370013 w 2363788"/>
                  <a:gd name="connsiteY196" fmla="*/ 1585912 h 1797050"/>
                  <a:gd name="connsiteX197" fmla="*/ 1266825 w 2363788"/>
                  <a:gd name="connsiteY197" fmla="*/ 1514475 h 1797050"/>
                  <a:gd name="connsiteX198" fmla="*/ 1277938 w 2363788"/>
                  <a:gd name="connsiteY198" fmla="*/ 1463675 h 1797050"/>
                  <a:gd name="connsiteX199" fmla="*/ 1239838 w 2363788"/>
                  <a:gd name="connsiteY199" fmla="*/ 1457325 h 1797050"/>
                  <a:gd name="connsiteX200" fmla="*/ 1233739 w 2363788"/>
                  <a:gd name="connsiteY200" fmla="*/ 1472624 h 1797050"/>
                  <a:gd name="connsiteX201" fmla="*/ 1212851 w 2363788"/>
                  <a:gd name="connsiteY201" fmla="*/ 1481931 h 1797050"/>
                  <a:gd name="connsiteX202" fmla="*/ 1175544 w 2363788"/>
                  <a:gd name="connsiteY202" fmla="*/ 1476375 h 1797050"/>
                  <a:gd name="connsiteX203" fmla="*/ 1139826 w 2363788"/>
                  <a:gd name="connsiteY203" fmla="*/ 1462087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5051 w 2363788"/>
                  <a:gd name="connsiteY207" fmla="*/ 1531937 h 1797050"/>
                  <a:gd name="connsiteX208" fmla="*/ 1006475 w 2363788"/>
                  <a:gd name="connsiteY208" fmla="*/ 1575594 h 1797050"/>
                  <a:gd name="connsiteX209" fmla="*/ 958057 w 2363788"/>
                  <a:gd name="connsiteY209" fmla="*/ 1569244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6588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406525 h 1797050"/>
                  <a:gd name="connsiteX155" fmla="*/ 1938338 w 2363788"/>
                  <a:gd name="connsiteY155" fmla="*/ 1446212 h 1797050"/>
                  <a:gd name="connsiteX156" fmla="*/ 1987551 w 2363788"/>
                  <a:gd name="connsiteY156" fmla="*/ 1444625 h 1797050"/>
                  <a:gd name="connsiteX157" fmla="*/ 2062163 w 2363788"/>
                  <a:gd name="connsiteY157" fmla="*/ 1476375 h 1797050"/>
                  <a:gd name="connsiteX158" fmla="*/ 2061369 w 2363788"/>
                  <a:gd name="connsiteY158" fmla="*/ 1504950 h 1797050"/>
                  <a:gd name="connsiteX159" fmla="*/ 2036763 w 2363788"/>
                  <a:gd name="connsiteY159" fmla="*/ 1571625 h 1797050"/>
                  <a:gd name="connsiteX160" fmla="*/ 2068513 w 2363788"/>
                  <a:gd name="connsiteY160" fmla="*/ 1591469 h 1797050"/>
                  <a:gd name="connsiteX161" fmla="*/ 2106613 w 2363788"/>
                  <a:gd name="connsiteY161" fmla="*/ 1660525 h 1797050"/>
                  <a:gd name="connsiteX162" fmla="*/ 2055813 w 2363788"/>
                  <a:gd name="connsiteY162" fmla="*/ 1736725 h 1797050"/>
                  <a:gd name="connsiteX163" fmla="*/ 2030413 w 2363788"/>
                  <a:gd name="connsiteY163" fmla="*/ 1730375 h 1797050"/>
                  <a:gd name="connsiteX164" fmla="*/ 2010570 w 2363788"/>
                  <a:gd name="connsiteY164" fmla="*/ 1715294 h 1797050"/>
                  <a:gd name="connsiteX165" fmla="*/ 2003425 w 2363788"/>
                  <a:gd name="connsiteY165" fmla="*/ 1735931 h 1797050"/>
                  <a:gd name="connsiteX166" fmla="*/ 1960563 w 2363788"/>
                  <a:gd name="connsiteY166" fmla="*/ 1746250 h 1797050"/>
                  <a:gd name="connsiteX167" fmla="*/ 1954213 w 2363788"/>
                  <a:gd name="connsiteY167" fmla="*/ 1778000 h 1797050"/>
                  <a:gd name="connsiteX168" fmla="*/ 1903413 w 2363788"/>
                  <a:gd name="connsiteY168" fmla="*/ 1797050 h 1797050"/>
                  <a:gd name="connsiteX169" fmla="*/ 1878013 w 2363788"/>
                  <a:gd name="connsiteY169" fmla="*/ 1758950 h 1797050"/>
                  <a:gd name="connsiteX170" fmla="*/ 1847850 w 2363788"/>
                  <a:gd name="connsiteY170" fmla="*/ 1768475 h 1797050"/>
                  <a:gd name="connsiteX171" fmla="*/ 1843088 w 2363788"/>
                  <a:gd name="connsiteY171" fmla="*/ 1735138 h 1797050"/>
                  <a:gd name="connsiteX172" fmla="*/ 1827213 w 2363788"/>
                  <a:gd name="connsiteY172" fmla="*/ 1704975 h 1797050"/>
                  <a:gd name="connsiteX173" fmla="*/ 1862138 w 2363788"/>
                  <a:gd name="connsiteY173" fmla="*/ 1685925 h 1797050"/>
                  <a:gd name="connsiteX174" fmla="*/ 1808163 w 2363788"/>
                  <a:gd name="connsiteY174" fmla="*/ 1665287 h 1797050"/>
                  <a:gd name="connsiteX175" fmla="*/ 1792288 w 2363788"/>
                  <a:gd name="connsiteY175" fmla="*/ 1692275 h 1797050"/>
                  <a:gd name="connsiteX176" fmla="*/ 1747838 w 2363788"/>
                  <a:gd name="connsiteY176" fmla="*/ 1711325 h 1797050"/>
                  <a:gd name="connsiteX177" fmla="*/ 1739107 w 2363788"/>
                  <a:gd name="connsiteY177" fmla="*/ 1733550 h 1797050"/>
                  <a:gd name="connsiteX178" fmla="*/ 1725613 w 2363788"/>
                  <a:gd name="connsiteY178" fmla="*/ 1739900 h 1797050"/>
                  <a:gd name="connsiteX179" fmla="*/ 1703388 w 2363788"/>
                  <a:gd name="connsiteY179" fmla="*/ 1739900 h 1797050"/>
                  <a:gd name="connsiteX180" fmla="*/ 1714501 w 2363788"/>
                  <a:gd name="connsiteY180" fmla="*/ 1704975 h 1797050"/>
                  <a:gd name="connsiteX181" fmla="*/ 1740694 w 2363788"/>
                  <a:gd name="connsiteY181" fmla="*/ 1677194 h 1797050"/>
                  <a:gd name="connsiteX182" fmla="*/ 1731963 w 2363788"/>
                  <a:gd name="connsiteY182" fmla="*/ 1654175 h 1797050"/>
                  <a:gd name="connsiteX183" fmla="*/ 1709738 w 2363788"/>
                  <a:gd name="connsiteY183" fmla="*/ 1654175 h 1797050"/>
                  <a:gd name="connsiteX184" fmla="*/ 1697832 w 2363788"/>
                  <a:gd name="connsiteY184" fmla="*/ 1678781 h 1797050"/>
                  <a:gd name="connsiteX185" fmla="*/ 1661319 w 2363788"/>
                  <a:gd name="connsiteY185" fmla="*/ 1685925 h 1797050"/>
                  <a:gd name="connsiteX186" fmla="*/ 1630363 w 2363788"/>
                  <a:gd name="connsiteY186" fmla="*/ 1698625 h 1797050"/>
                  <a:gd name="connsiteX187" fmla="*/ 1600994 w 2363788"/>
                  <a:gd name="connsiteY187" fmla="*/ 1667669 h 1797050"/>
                  <a:gd name="connsiteX188" fmla="*/ 1598613 w 2363788"/>
                  <a:gd name="connsiteY188" fmla="*/ 1635125 h 1797050"/>
                  <a:gd name="connsiteX189" fmla="*/ 1568450 w 2363788"/>
                  <a:gd name="connsiteY189" fmla="*/ 1616869 h 1797050"/>
                  <a:gd name="connsiteX190" fmla="*/ 1560513 w 2363788"/>
                  <a:gd name="connsiteY190" fmla="*/ 1584325 h 1797050"/>
                  <a:gd name="connsiteX191" fmla="*/ 1523206 w 2363788"/>
                  <a:gd name="connsiteY191" fmla="*/ 1555750 h 1797050"/>
                  <a:gd name="connsiteX192" fmla="*/ 1500188 w 2363788"/>
                  <a:gd name="connsiteY192" fmla="*/ 1558925 h 1797050"/>
                  <a:gd name="connsiteX193" fmla="*/ 1468438 w 2363788"/>
                  <a:gd name="connsiteY193" fmla="*/ 1603375 h 1797050"/>
                  <a:gd name="connsiteX194" fmla="*/ 1419225 w 2363788"/>
                  <a:gd name="connsiteY194" fmla="*/ 1621631 h 1797050"/>
                  <a:gd name="connsiteX195" fmla="*/ 1398588 w 2363788"/>
                  <a:gd name="connsiteY195" fmla="*/ 1593849 h 1797050"/>
                  <a:gd name="connsiteX196" fmla="*/ 1370013 w 2363788"/>
                  <a:gd name="connsiteY196" fmla="*/ 1585912 h 1797050"/>
                  <a:gd name="connsiteX197" fmla="*/ 1266825 w 2363788"/>
                  <a:gd name="connsiteY197" fmla="*/ 1514475 h 1797050"/>
                  <a:gd name="connsiteX198" fmla="*/ 1277938 w 2363788"/>
                  <a:gd name="connsiteY198" fmla="*/ 1463675 h 1797050"/>
                  <a:gd name="connsiteX199" fmla="*/ 1239838 w 2363788"/>
                  <a:gd name="connsiteY199" fmla="*/ 1457325 h 1797050"/>
                  <a:gd name="connsiteX200" fmla="*/ 1233739 w 2363788"/>
                  <a:gd name="connsiteY200" fmla="*/ 1472624 h 1797050"/>
                  <a:gd name="connsiteX201" fmla="*/ 1212851 w 2363788"/>
                  <a:gd name="connsiteY201" fmla="*/ 1481931 h 1797050"/>
                  <a:gd name="connsiteX202" fmla="*/ 1175544 w 2363788"/>
                  <a:gd name="connsiteY202" fmla="*/ 1476375 h 1797050"/>
                  <a:gd name="connsiteX203" fmla="*/ 1139826 w 2363788"/>
                  <a:gd name="connsiteY203" fmla="*/ 1462087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5051 w 2363788"/>
                  <a:gd name="connsiteY207" fmla="*/ 1531937 h 1797050"/>
                  <a:gd name="connsiteX208" fmla="*/ 1006475 w 2363788"/>
                  <a:gd name="connsiteY208" fmla="*/ 1575594 h 1797050"/>
                  <a:gd name="connsiteX209" fmla="*/ 958057 w 2363788"/>
                  <a:gd name="connsiteY209" fmla="*/ 1569244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1038 w 2363788"/>
                  <a:gd name="connsiteY151" fmla="*/ 1336675 h 1797050"/>
                  <a:gd name="connsiteX152" fmla="*/ 1907382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406525 h 1797050"/>
                  <a:gd name="connsiteX155" fmla="*/ 1938338 w 2363788"/>
                  <a:gd name="connsiteY155" fmla="*/ 1446212 h 1797050"/>
                  <a:gd name="connsiteX156" fmla="*/ 1987551 w 2363788"/>
                  <a:gd name="connsiteY156" fmla="*/ 1444625 h 1797050"/>
                  <a:gd name="connsiteX157" fmla="*/ 2062163 w 2363788"/>
                  <a:gd name="connsiteY157" fmla="*/ 1476375 h 1797050"/>
                  <a:gd name="connsiteX158" fmla="*/ 2061369 w 2363788"/>
                  <a:gd name="connsiteY158" fmla="*/ 1504950 h 1797050"/>
                  <a:gd name="connsiteX159" fmla="*/ 2036763 w 2363788"/>
                  <a:gd name="connsiteY159" fmla="*/ 1571625 h 1797050"/>
                  <a:gd name="connsiteX160" fmla="*/ 2068513 w 2363788"/>
                  <a:gd name="connsiteY160" fmla="*/ 1591469 h 1797050"/>
                  <a:gd name="connsiteX161" fmla="*/ 2106613 w 2363788"/>
                  <a:gd name="connsiteY161" fmla="*/ 1660525 h 1797050"/>
                  <a:gd name="connsiteX162" fmla="*/ 2055813 w 2363788"/>
                  <a:gd name="connsiteY162" fmla="*/ 1736725 h 1797050"/>
                  <a:gd name="connsiteX163" fmla="*/ 2030413 w 2363788"/>
                  <a:gd name="connsiteY163" fmla="*/ 1730375 h 1797050"/>
                  <a:gd name="connsiteX164" fmla="*/ 2010570 w 2363788"/>
                  <a:gd name="connsiteY164" fmla="*/ 1715294 h 1797050"/>
                  <a:gd name="connsiteX165" fmla="*/ 2003425 w 2363788"/>
                  <a:gd name="connsiteY165" fmla="*/ 1735931 h 1797050"/>
                  <a:gd name="connsiteX166" fmla="*/ 1960563 w 2363788"/>
                  <a:gd name="connsiteY166" fmla="*/ 1746250 h 1797050"/>
                  <a:gd name="connsiteX167" fmla="*/ 1954213 w 2363788"/>
                  <a:gd name="connsiteY167" fmla="*/ 1778000 h 1797050"/>
                  <a:gd name="connsiteX168" fmla="*/ 1903413 w 2363788"/>
                  <a:gd name="connsiteY168" fmla="*/ 1797050 h 1797050"/>
                  <a:gd name="connsiteX169" fmla="*/ 1878013 w 2363788"/>
                  <a:gd name="connsiteY169" fmla="*/ 1758950 h 1797050"/>
                  <a:gd name="connsiteX170" fmla="*/ 1847850 w 2363788"/>
                  <a:gd name="connsiteY170" fmla="*/ 1768475 h 1797050"/>
                  <a:gd name="connsiteX171" fmla="*/ 1843088 w 2363788"/>
                  <a:gd name="connsiteY171" fmla="*/ 1735138 h 1797050"/>
                  <a:gd name="connsiteX172" fmla="*/ 1827213 w 2363788"/>
                  <a:gd name="connsiteY172" fmla="*/ 1704975 h 1797050"/>
                  <a:gd name="connsiteX173" fmla="*/ 1862138 w 2363788"/>
                  <a:gd name="connsiteY173" fmla="*/ 1685925 h 1797050"/>
                  <a:gd name="connsiteX174" fmla="*/ 1808163 w 2363788"/>
                  <a:gd name="connsiteY174" fmla="*/ 1665287 h 1797050"/>
                  <a:gd name="connsiteX175" fmla="*/ 1792288 w 2363788"/>
                  <a:gd name="connsiteY175" fmla="*/ 1692275 h 1797050"/>
                  <a:gd name="connsiteX176" fmla="*/ 1747838 w 2363788"/>
                  <a:gd name="connsiteY176" fmla="*/ 1711325 h 1797050"/>
                  <a:gd name="connsiteX177" fmla="*/ 1739107 w 2363788"/>
                  <a:gd name="connsiteY177" fmla="*/ 1733550 h 1797050"/>
                  <a:gd name="connsiteX178" fmla="*/ 1725613 w 2363788"/>
                  <a:gd name="connsiteY178" fmla="*/ 1739900 h 1797050"/>
                  <a:gd name="connsiteX179" fmla="*/ 1703388 w 2363788"/>
                  <a:gd name="connsiteY179" fmla="*/ 1739900 h 1797050"/>
                  <a:gd name="connsiteX180" fmla="*/ 1714501 w 2363788"/>
                  <a:gd name="connsiteY180" fmla="*/ 1704975 h 1797050"/>
                  <a:gd name="connsiteX181" fmla="*/ 1740694 w 2363788"/>
                  <a:gd name="connsiteY181" fmla="*/ 1677194 h 1797050"/>
                  <a:gd name="connsiteX182" fmla="*/ 1731963 w 2363788"/>
                  <a:gd name="connsiteY182" fmla="*/ 1654175 h 1797050"/>
                  <a:gd name="connsiteX183" fmla="*/ 1709738 w 2363788"/>
                  <a:gd name="connsiteY183" fmla="*/ 1654175 h 1797050"/>
                  <a:gd name="connsiteX184" fmla="*/ 1697832 w 2363788"/>
                  <a:gd name="connsiteY184" fmla="*/ 1678781 h 1797050"/>
                  <a:gd name="connsiteX185" fmla="*/ 1661319 w 2363788"/>
                  <a:gd name="connsiteY185" fmla="*/ 1685925 h 1797050"/>
                  <a:gd name="connsiteX186" fmla="*/ 1630363 w 2363788"/>
                  <a:gd name="connsiteY186" fmla="*/ 1698625 h 1797050"/>
                  <a:gd name="connsiteX187" fmla="*/ 1600994 w 2363788"/>
                  <a:gd name="connsiteY187" fmla="*/ 1667669 h 1797050"/>
                  <a:gd name="connsiteX188" fmla="*/ 1598613 w 2363788"/>
                  <a:gd name="connsiteY188" fmla="*/ 1635125 h 1797050"/>
                  <a:gd name="connsiteX189" fmla="*/ 1568450 w 2363788"/>
                  <a:gd name="connsiteY189" fmla="*/ 1616869 h 1797050"/>
                  <a:gd name="connsiteX190" fmla="*/ 1560513 w 2363788"/>
                  <a:gd name="connsiteY190" fmla="*/ 1584325 h 1797050"/>
                  <a:gd name="connsiteX191" fmla="*/ 1523206 w 2363788"/>
                  <a:gd name="connsiteY191" fmla="*/ 1555750 h 1797050"/>
                  <a:gd name="connsiteX192" fmla="*/ 1500188 w 2363788"/>
                  <a:gd name="connsiteY192" fmla="*/ 1558925 h 1797050"/>
                  <a:gd name="connsiteX193" fmla="*/ 1468438 w 2363788"/>
                  <a:gd name="connsiteY193" fmla="*/ 1603375 h 1797050"/>
                  <a:gd name="connsiteX194" fmla="*/ 1419225 w 2363788"/>
                  <a:gd name="connsiteY194" fmla="*/ 1621631 h 1797050"/>
                  <a:gd name="connsiteX195" fmla="*/ 1398588 w 2363788"/>
                  <a:gd name="connsiteY195" fmla="*/ 1593849 h 1797050"/>
                  <a:gd name="connsiteX196" fmla="*/ 1370013 w 2363788"/>
                  <a:gd name="connsiteY196" fmla="*/ 1585912 h 1797050"/>
                  <a:gd name="connsiteX197" fmla="*/ 1266825 w 2363788"/>
                  <a:gd name="connsiteY197" fmla="*/ 1514475 h 1797050"/>
                  <a:gd name="connsiteX198" fmla="*/ 1277938 w 2363788"/>
                  <a:gd name="connsiteY198" fmla="*/ 1463675 h 1797050"/>
                  <a:gd name="connsiteX199" fmla="*/ 1239838 w 2363788"/>
                  <a:gd name="connsiteY199" fmla="*/ 1457325 h 1797050"/>
                  <a:gd name="connsiteX200" fmla="*/ 1233739 w 2363788"/>
                  <a:gd name="connsiteY200" fmla="*/ 1472624 h 1797050"/>
                  <a:gd name="connsiteX201" fmla="*/ 1212851 w 2363788"/>
                  <a:gd name="connsiteY201" fmla="*/ 1481931 h 1797050"/>
                  <a:gd name="connsiteX202" fmla="*/ 1175544 w 2363788"/>
                  <a:gd name="connsiteY202" fmla="*/ 1476375 h 1797050"/>
                  <a:gd name="connsiteX203" fmla="*/ 1139826 w 2363788"/>
                  <a:gd name="connsiteY203" fmla="*/ 1462087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5051 w 2363788"/>
                  <a:gd name="connsiteY207" fmla="*/ 1531937 h 1797050"/>
                  <a:gd name="connsiteX208" fmla="*/ 1006475 w 2363788"/>
                  <a:gd name="connsiteY208" fmla="*/ 1575594 h 1797050"/>
                  <a:gd name="connsiteX209" fmla="*/ 958057 w 2363788"/>
                  <a:gd name="connsiteY209" fmla="*/ 1569244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4688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3419 w 2363788"/>
                  <a:gd name="connsiteY151" fmla="*/ 1335881 h 1797050"/>
                  <a:gd name="connsiteX152" fmla="*/ 1907382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406525 h 1797050"/>
                  <a:gd name="connsiteX155" fmla="*/ 1938338 w 2363788"/>
                  <a:gd name="connsiteY155" fmla="*/ 1446212 h 1797050"/>
                  <a:gd name="connsiteX156" fmla="*/ 1987551 w 2363788"/>
                  <a:gd name="connsiteY156" fmla="*/ 1444625 h 1797050"/>
                  <a:gd name="connsiteX157" fmla="*/ 2062163 w 2363788"/>
                  <a:gd name="connsiteY157" fmla="*/ 1476375 h 1797050"/>
                  <a:gd name="connsiteX158" fmla="*/ 2061369 w 2363788"/>
                  <a:gd name="connsiteY158" fmla="*/ 1504950 h 1797050"/>
                  <a:gd name="connsiteX159" fmla="*/ 2036763 w 2363788"/>
                  <a:gd name="connsiteY159" fmla="*/ 1571625 h 1797050"/>
                  <a:gd name="connsiteX160" fmla="*/ 2068513 w 2363788"/>
                  <a:gd name="connsiteY160" fmla="*/ 1591469 h 1797050"/>
                  <a:gd name="connsiteX161" fmla="*/ 2106613 w 2363788"/>
                  <a:gd name="connsiteY161" fmla="*/ 1660525 h 1797050"/>
                  <a:gd name="connsiteX162" fmla="*/ 2055813 w 2363788"/>
                  <a:gd name="connsiteY162" fmla="*/ 1736725 h 1797050"/>
                  <a:gd name="connsiteX163" fmla="*/ 2030413 w 2363788"/>
                  <a:gd name="connsiteY163" fmla="*/ 1730375 h 1797050"/>
                  <a:gd name="connsiteX164" fmla="*/ 2010570 w 2363788"/>
                  <a:gd name="connsiteY164" fmla="*/ 1715294 h 1797050"/>
                  <a:gd name="connsiteX165" fmla="*/ 2003425 w 2363788"/>
                  <a:gd name="connsiteY165" fmla="*/ 1735931 h 1797050"/>
                  <a:gd name="connsiteX166" fmla="*/ 1960563 w 2363788"/>
                  <a:gd name="connsiteY166" fmla="*/ 1746250 h 1797050"/>
                  <a:gd name="connsiteX167" fmla="*/ 1954213 w 2363788"/>
                  <a:gd name="connsiteY167" fmla="*/ 1778000 h 1797050"/>
                  <a:gd name="connsiteX168" fmla="*/ 1903413 w 2363788"/>
                  <a:gd name="connsiteY168" fmla="*/ 1797050 h 1797050"/>
                  <a:gd name="connsiteX169" fmla="*/ 1878013 w 2363788"/>
                  <a:gd name="connsiteY169" fmla="*/ 1758950 h 1797050"/>
                  <a:gd name="connsiteX170" fmla="*/ 1847850 w 2363788"/>
                  <a:gd name="connsiteY170" fmla="*/ 1768475 h 1797050"/>
                  <a:gd name="connsiteX171" fmla="*/ 1843088 w 2363788"/>
                  <a:gd name="connsiteY171" fmla="*/ 1735138 h 1797050"/>
                  <a:gd name="connsiteX172" fmla="*/ 1827213 w 2363788"/>
                  <a:gd name="connsiteY172" fmla="*/ 1704975 h 1797050"/>
                  <a:gd name="connsiteX173" fmla="*/ 1862138 w 2363788"/>
                  <a:gd name="connsiteY173" fmla="*/ 1685925 h 1797050"/>
                  <a:gd name="connsiteX174" fmla="*/ 1808163 w 2363788"/>
                  <a:gd name="connsiteY174" fmla="*/ 1665287 h 1797050"/>
                  <a:gd name="connsiteX175" fmla="*/ 1792288 w 2363788"/>
                  <a:gd name="connsiteY175" fmla="*/ 1692275 h 1797050"/>
                  <a:gd name="connsiteX176" fmla="*/ 1747838 w 2363788"/>
                  <a:gd name="connsiteY176" fmla="*/ 1711325 h 1797050"/>
                  <a:gd name="connsiteX177" fmla="*/ 1739107 w 2363788"/>
                  <a:gd name="connsiteY177" fmla="*/ 1733550 h 1797050"/>
                  <a:gd name="connsiteX178" fmla="*/ 1725613 w 2363788"/>
                  <a:gd name="connsiteY178" fmla="*/ 1739900 h 1797050"/>
                  <a:gd name="connsiteX179" fmla="*/ 1703388 w 2363788"/>
                  <a:gd name="connsiteY179" fmla="*/ 1739900 h 1797050"/>
                  <a:gd name="connsiteX180" fmla="*/ 1714501 w 2363788"/>
                  <a:gd name="connsiteY180" fmla="*/ 1704975 h 1797050"/>
                  <a:gd name="connsiteX181" fmla="*/ 1740694 w 2363788"/>
                  <a:gd name="connsiteY181" fmla="*/ 1677194 h 1797050"/>
                  <a:gd name="connsiteX182" fmla="*/ 1731963 w 2363788"/>
                  <a:gd name="connsiteY182" fmla="*/ 1654175 h 1797050"/>
                  <a:gd name="connsiteX183" fmla="*/ 1709738 w 2363788"/>
                  <a:gd name="connsiteY183" fmla="*/ 1654175 h 1797050"/>
                  <a:gd name="connsiteX184" fmla="*/ 1697832 w 2363788"/>
                  <a:gd name="connsiteY184" fmla="*/ 1678781 h 1797050"/>
                  <a:gd name="connsiteX185" fmla="*/ 1661319 w 2363788"/>
                  <a:gd name="connsiteY185" fmla="*/ 1685925 h 1797050"/>
                  <a:gd name="connsiteX186" fmla="*/ 1630363 w 2363788"/>
                  <a:gd name="connsiteY186" fmla="*/ 1698625 h 1797050"/>
                  <a:gd name="connsiteX187" fmla="*/ 1600994 w 2363788"/>
                  <a:gd name="connsiteY187" fmla="*/ 1667669 h 1797050"/>
                  <a:gd name="connsiteX188" fmla="*/ 1598613 w 2363788"/>
                  <a:gd name="connsiteY188" fmla="*/ 1635125 h 1797050"/>
                  <a:gd name="connsiteX189" fmla="*/ 1568450 w 2363788"/>
                  <a:gd name="connsiteY189" fmla="*/ 1616869 h 1797050"/>
                  <a:gd name="connsiteX190" fmla="*/ 1560513 w 2363788"/>
                  <a:gd name="connsiteY190" fmla="*/ 1584325 h 1797050"/>
                  <a:gd name="connsiteX191" fmla="*/ 1523206 w 2363788"/>
                  <a:gd name="connsiteY191" fmla="*/ 1555750 h 1797050"/>
                  <a:gd name="connsiteX192" fmla="*/ 1500188 w 2363788"/>
                  <a:gd name="connsiteY192" fmla="*/ 1558925 h 1797050"/>
                  <a:gd name="connsiteX193" fmla="*/ 1468438 w 2363788"/>
                  <a:gd name="connsiteY193" fmla="*/ 1603375 h 1797050"/>
                  <a:gd name="connsiteX194" fmla="*/ 1419225 w 2363788"/>
                  <a:gd name="connsiteY194" fmla="*/ 1621631 h 1797050"/>
                  <a:gd name="connsiteX195" fmla="*/ 1398588 w 2363788"/>
                  <a:gd name="connsiteY195" fmla="*/ 1593849 h 1797050"/>
                  <a:gd name="connsiteX196" fmla="*/ 1370013 w 2363788"/>
                  <a:gd name="connsiteY196" fmla="*/ 1585912 h 1797050"/>
                  <a:gd name="connsiteX197" fmla="*/ 1266825 w 2363788"/>
                  <a:gd name="connsiteY197" fmla="*/ 1514475 h 1797050"/>
                  <a:gd name="connsiteX198" fmla="*/ 1277938 w 2363788"/>
                  <a:gd name="connsiteY198" fmla="*/ 1463675 h 1797050"/>
                  <a:gd name="connsiteX199" fmla="*/ 1239838 w 2363788"/>
                  <a:gd name="connsiteY199" fmla="*/ 1457325 h 1797050"/>
                  <a:gd name="connsiteX200" fmla="*/ 1233739 w 2363788"/>
                  <a:gd name="connsiteY200" fmla="*/ 1472624 h 1797050"/>
                  <a:gd name="connsiteX201" fmla="*/ 1212851 w 2363788"/>
                  <a:gd name="connsiteY201" fmla="*/ 1481931 h 1797050"/>
                  <a:gd name="connsiteX202" fmla="*/ 1175544 w 2363788"/>
                  <a:gd name="connsiteY202" fmla="*/ 1476375 h 1797050"/>
                  <a:gd name="connsiteX203" fmla="*/ 1139826 w 2363788"/>
                  <a:gd name="connsiteY203" fmla="*/ 1462087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5051 w 2363788"/>
                  <a:gd name="connsiteY207" fmla="*/ 1531937 h 1797050"/>
                  <a:gd name="connsiteX208" fmla="*/ 1006475 w 2363788"/>
                  <a:gd name="connsiteY208" fmla="*/ 1575594 h 1797050"/>
                  <a:gd name="connsiteX209" fmla="*/ 958057 w 2363788"/>
                  <a:gd name="connsiteY209" fmla="*/ 1569244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7450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1513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3419 w 2363788"/>
                  <a:gd name="connsiteY151" fmla="*/ 1335881 h 1797050"/>
                  <a:gd name="connsiteX152" fmla="*/ 1907382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406525 h 1797050"/>
                  <a:gd name="connsiteX155" fmla="*/ 1938338 w 2363788"/>
                  <a:gd name="connsiteY155" fmla="*/ 1446212 h 1797050"/>
                  <a:gd name="connsiteX156" fmla="*/ 1987551 w 2363788"/>
                  <a:gd name="connsiteY156" fmla="*/ 1444625 h 1797050"/>
                  <a:gd name="connsiteX157" fmla="*/ 2062163 w 2363788"/>
                  <a:gd name="connsiteY157" fmla="*/ 1476375 h 1797050"/>
                  <a:gd name="connsiteX158" fmla="*/ 2061369 w 2363788"/>
                  <a:gd name="connsiteY158" fmla="*/ 1504950 h 1797050"/>
                  <a:gd name="connsiteX159" fmla="*/ 2036763 w 2363788"/>
                  <a:gd name="connsiteY159" fmla="*/ 1571625 h 1797050"/>
                  <a:gd name="connsiteX160" fmla="*/ 2068513 w 2363788"/>
                  <a:gd name="connsiteY160" fmla="*/ 1591469 h 1797050"/>
                  <a:gd name="connsiteX161" fmla="*/ 2106613 w 2363788"/>
                  <a:gd name="connsiteY161" fmla="*/ 1660525 h 1797050"/>
                  <a:gd name="connsiteX162" fmla="*/ 2055813 w 2363788"/>
                  <a:gd name="connsiteY162" fmla="*/ 1736725 h 1797050"/>
                  <a:gd name="connsiteX163" fmla="*/ 2030413 w 2363788"/>
                  <a:gd name="connsiteY163" fmla="*/ 1730375 h 1797050"/>
                  <a:gd name="connsiteX164" fmla="*/ 2010570 w 2363788"/>
                  <a:gd name="connsiteY164" fmla="*/ 1715294 h 1797050"/>
                  <a:gd name="connsiteX165" fmla="*/ 2003425 w 2363788"/>
                  <a:gd name="connsiteY165" fmla="*/ 1735931 h 1797050"/>
                  <a:gd name="connsiteX166" fmla="*/ 1960563 w 2363788"/>
                  <a:gd name="connsiteY166" fmla="*/ 1746250 h 1797050"/>
                  <a:gd name="connsiteX167" fmla="*/ 1954213 w 2363788"/>
                  <a:gd name="connsiteY167" fmla="*/ 1778000 h 1797050"/>
                  <a:gd name="connsiteX168" fmla="*/ 1903413 w 2363788"/>
                  <a:gd name="connsiteY168" fmla="*/ 1797050 h 1797050"/>
                  <a:gd name="connsiteX169" fmla="*/ 1878013 w 2363788"/>
                  <a:gd name="connsiteY169" fmla="*/ 1758950 h 1797050"/>
                  <a:gd name="connsiteX170" fmla="*/ 1847850 w 2363788"/>
                  <a:gd name="connsiteY170" fmla="*/ 1768475 h 1797050"/>
                  <a:gd name="connsiteX171" fmla="*/ 1843088 w 2363788"/>
                  <a:gd name="connsiteY171" fmla="*/ 1735138 h 1797050"/>
                  <a:gd name="connsiteX172" fmla="*/ 1827213 w 2363788"/>
                  <a:gd name="connsiteY172" fmla="*/ 1704975 h 1797050"/>
                  <a:gd name="connsiteX173" fmla="*/ 1862138 w 2363788"/>
                  <a:gd name="connsiteY173" fmla="*/ 1685925 h 1797050"/>
                  <a:gd name="connsiteX174" fmla="*/ 1808163 w 2363788"/>
                  <a:gd name="connsiteY174" fmla="*/ 1665287 h 1797050"/>
                  <a:gd name="connsiteX175" fmla="*/ 1792288 w 2363788"/>
                  <a:gd name="connsiteY175" fmla="*/ 1692275 h 1797050"/>
                  <a:gd name="connsiteX176" fmla="*/ 1747838 w 2363788"/>
                  <a:gd name="connsiteY176" fmla="*/ 1711325 h 1797050"/>
                  <a:gd name="connsiteX177" fmla="*/ 1739107 w 2363788"/>
                  <a:gd name="connsiteY177" fmla="*/ 1733550 h 1797050"/>
                  <a:gd name="connsiteX178" fmla="*/ 1725613 w 2363788"/>
                  <a:gd name="connsiteY178" fmla="*/ 1739900 h 1797050"/>
                  <a:gd name="connsiteX179" fmla="*/ 1703388 w 2363788"/>
                  <a:gd name="connsiteY179" fmla="*/ 1739900 h 1797050"/>
                  <a:gd name="connsiteX180" fmla="*/ 1714501 w 2363788"/>
                  <a:gd name="connsiteY180" fmla="*/ 1704975 h 1797050"/>
                  <a:gd name="connsiteX181" fmla="*/ 1740694 w 2363788"/>
                  <a:gd name="connsiteY181" fmla="*/ 1677194 h 1797050"/>
                  <a:gd name="connsiteX182" fmla="*/ 1731963 w 2363788"/>
                  <a:gd name="connsiteY182" fmla="*/ 1654175 h 1797050"/>
                  <a:gd name="connsiteX183" fmla="*/ 1709738 w 2363788"/>
                  <a:gd name="connsiteY183" fmla="*/ 1654175 h 1797050"/>
                  <a:gd name="connsiteX184" fmla="*/ 1697832 w 2363788"/>
                  <a:gd name="connsiteY184" fmla="*/ 1678781 h 1797050"/>
                  <a:gd name="connsiteX185" fmla="*/ 1661319 w 2363788"/>
                  <a:gd name="connsiteY185" fmla="*/ 1685925 h 1797050"/>
                  <a:gd name="connsiteX186" fmla="*/ 1630363 w 2363788"/>
                  <a:gd name="connsiteY186" fmla="*/ 1698625 h 1797050"/>
                  <a:gd name="connsiteX187" fmla="*/ 1600994 w 2363788"/>
                  <a:gd name="connsiteY187" fmla="*/ 1667669 h 1797050"/>
                  <a:gd name="connsiteX188" fmla="*/ 1598613 w 2363788"/>
                  <a:gd name="connsiteY188" fmla="*/ 1635125 h 1797050"/>
                  <a:gd name="connsiteX189" fmla="*/ 1568450 w 2363788"/>
                  <a:gd name="connsiteY189" fmla="*/ 1616869 h 1797050"/>
                  <a:gd name="connsiteX190" fmla="*/ 1560513 w 2363788"/>
                  <a:gd name="connsiteY190" fmla="*/ 1584325 h 1797050"/>
                  <a:gd name="connsiteX191" fmla="*/ 1523206 w 2363788"/>
                  <a:gd name="connsiteY191" fmla="*/ 1555750 h 1797050"/>
                  <a:gd name="connsiteX192" fmla="*/ 1500188 w 2363788"/>
                  <a:gd name="connsiteY192" fmla="*/ 1558925 h 1797050"/>
                  <a:gd name="connsiteX193" fmla="*/ 1468438 w 2363788"/>
                  <a:gd name="connsiteY193" fmla="*/ 1603375 h 1797050"/>
                  <a:gd name="connsiteX194" fmla="*/ 1419225 w 2363788"/>
                  <a:gd name="connsiteY194" fmla="*/ 1621631 h 1797050"/>
                  <a:gd name="connsiteX195" fmla="*/ 1398588 w 2363788"/>
                  <a:gd name="connsiteY195" fmla="*/ 1593849 h 1797050"/>
                  <a:gd name="connsiteX196" fmla="*/ 1370013 w 2363788"/>
                  <a:gd name="connsiteY196" fmla="*/ 1585912 h 1797050"/>
                  <a:gd name="connsiteX197" fmla="*/ 1266825 w 2363788"/>
                  <a:gd name="connsiteY197" fmla="*/ 1514475 h 1797050"/>
                  <a:gd name="connsiteX198" fmla="*/ 1277938 w 2363788"/>
                  <a:gd name="connsiteY198" fmla="*/ 1463675 h 1797050"/>
                  <a:gd name="connsiteX199" fmla="*/ 1239838 w 2363788"/>
                  <a:gd name="connsiteY199" fmla="*/ 1457325 h 1797050"/>
                  <a:gd name="connsiteX200" fmla="*/ 1233739 w 2363788"/>
                  <a:gd name="connsiteY200" fmla="*/ 1472624 h 1797050"/>
                  <a:gd name="connsiteX201" fmla="*/ 1212851 w 2363788"/>
                  <a:gd name="connsiteY201" fmla="*/ 1481931 h 1797050"/>
                  <a:gd name="connsiteX202" fmla="*/ 1175544 w 2363788"/>
                  <a:gd name="connsiteY202" fmla="*/ 1476375 h 1797050"/>
                  <a:gd name="connsiteX203" fmla="*/ 1139826 w 2363788"/>
                  <a:gd name="connsiteY203" fmla="*/ 1462087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5051 w 2363788"/>
                  <a:gd name="connsiteY207" fmla="*/ 1531937 h 1797050"/>
                  <a:gd name="connsiteX208" fmla="*/ 1006475 w 2363788"/>
                  <a:gd name="connsiteY208" fmla="*/ 1575594 h 1797050"/>
                  <a:gd name="connsiteX209" fmla="*/ 958057 w 2363788"/>
                  <a:gd name="connsiteY209" fmla="*/ 1569244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10557 w 2363788"/>
                  <a:gd name="connsiteY144" fmla="*/ 1186656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1513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3419 w 2363788"/>
                  <a:gd name="connsiteY151" fmla="*/ 1335881 h 1797050"/>
                  <a:gd name="connsiteX152" fmla="*/ 1907382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406525 h 1797050"/>
                  <a:gd name="connsiteX155" fmla="*/ 1938338 w 2363788"/>
                  <a:gd name="connsiteY155" fmla="*/ 1446212 h 1797050"/>
                  <a:gd name="connsiteX156" fmla="*/ 1987551 w 2363788"/>
                  <a:gd name="connsiteY156" fmla="*/ 1444625 h 1797050"/>
                  <a:gd name="connsiteX157" fmla="*/ 2062163 w 2363788"/>
                  <a:gd name="connsiteY157" fmla="*/ 1476375 h 1797050"/>
                  <a:gd name="connsiteX158" fmla="*/ 2061369 w 2363788"/>
                  <a:gd name="connsiteY158" fmla="*/ 1504950 h 1797050"/>
                  <a:gd name="connsiteX159" fmla="*/ 2036763 w 2363788"/>
                  <a:gd name="connsiteY159" fmla="*/ 1571625 h 1797050"/>
                  <a:gd name="connsiteX160" fmla="*/ 2068513 w 2363788"/>
                  <a:gd name="connsiteY160" fmla="*/ 1591469 h 1797050"/>
                  <a:gd name="connsiteX161" fmla="*/ 2106613 w 2363788"/>
                  <a:gd name="connsiteY161" fmla="*/ 1660525 h 1797050"/>
                  <a:gd name="connsiteX162" fmla="*/ 2055813 w 2363788"/>
                  <a:gd name="connsiteY162" fmla="*/ 1736725 h 1797050"/>
                  <a:gd name="connsiteX163" fmla="*/ 2030413 w 2363788"/>
                  <a:gd name="connsiteY163" fmla="*/ 1730375 h 1797050"/>
                  <a:gd name="connsiteX164" fmla="*/ 2010570 w 2363788"/>
                  <a:gd name="connsiteY164" fmla="*/ 1715294 h 1797050"/>
                  <a:gd name="connsiteX165" fmla="*/ 2003425 w 2363788"/>
                  <a:gd name="connsiteY165" fmla="*/ 1735931 h 1797050"/>
                  <a:gd name="connsiteX166" fmla="*/ 1960563 w 2363788"/>
                  <a:gd name="connsiteY166" fmla="*/ 1746250 h 1797050"/>
                  <a:gd name="connsiteX167" fmla="*/ 1954213 w 2363788"/>
                  <a:gd name="connsiteY167" fmla="*/ 1778000 h 1797050"/>
                  <a:gd name="connsiteX168" fmla="*/ 1903413 w 2363788"/>
                  <a:gd name="connsiteY168" fmla="*/ 1797050 h 1797050"/>
                  <a:gd name="connsiteX169" fmla="*/ 1878013 w 2363788"/>
                  <a:gd name="connsiteY169" fmla="*/ 1758950 h 1797050"/>
                  <a:gd name="connsiteX170" fmla="*/ 1847850 w 2363788"/>
                  <a:gd name="connsiteY170" fmla="*/ 1768475 h 1797050"/>
                  <a:gd name="connsiteX171" fmla="*/ 1843088 w 2363788"/>
                  <a:gd name="connsiteY171" fmla="*/ 1735138 h 1797050"/>
                  <a:gd name="connsiteX172" fmla="*/ 1827213 w 2363788"/>
                  <a:gd name="connsiteY172" fmla="*/ 1704975 h 1797050"/>
                  <a:gd name="connsiteX173" fmla="*/ 1862138 w 2363788"/>
                  <a:gd name="connsiteY173" fmla="*/ 1685925 h 1797050"/>
                  <a:gd name="connsiteX174" fmla="*/ 1808163 w 2363788"/>
                  <a:gd name="connsiteY174" fmla="*/ 1665287 h 1797050"/>
                  <a:gd name="connsiteX175" fmla="*/ 1792288 w 2363788"/>
                  <a:gd name="connsiteY175" fmla="*/ 1692275 h 1797050"/>
                  <a:gd name="connsiteX176" fmla="*/ 1747838 w 2363788"/>
                  <a:gd name="connsiteY176" fmla="*/ 1711325 h 1797050"/>
                  <a:gd name="connsiteX177" fmla="*/ 1739107 w 2363788"/>
                  <a:gd name="connsiteY177" fmla="*/ 1733550 h 1797050"/>
                  <a:gd name="connsiteX178" fmla="*/ 1725613 w 2363788"/>
                  <a:gd name="connsiteY178" fmla="*/ 1739900 h 1797050"/>
                  <a:gd name="connsiteX179" fmla="*/ 1703388 w 2363788"/>
                  <a:gd name="connsiteY179" fmla="*/ 1739900 h 1797050"/>
                  <a:gd name="connsiteX180" fmla="*/ 1714501 w 2363788"/>
                  <a:gd name="connsiteY180" fmla="*/ 1704975 h 1797050"/>
                  <a:gd name="connsiteX181" fmla="*/ 1740694 w 2363788"/>
                  <a:gd name="connsiteY181" fmla="*/ 1677194 h 1797050"/>
                  <a:gd name="connsiteX182" fmla="*/ 1731963 w 2363788"/>
                  <a:gd name="connsiteY182" fmla="*/ 1654175 h 1797050"/>
                  <a:gd name="connsiteX183" fmla="*/ 1709738 w 2363788"/>
                  <a:gd name="connsiteY183" fmla="*/ 1654175 h 1797050"/>
                  <a:gd name="connsiteX184" fmla="*/ 1697832 w 2363788"/>
                  <a:gd name="connsiteY184" fmla="*/ 1678781 h 1797050"/>
                  <a:gd name="connsiteX185" fmla="*/ 1661319 w 2363788"/>
                  <a:gd name="connsiteY185" fmla="*/ 1685925 h 1797050"/>
                  <a:gd name="connsiteX186" fmla="*/ 1630363 w 2363788"/>
                  <a:gd name="connsiteY186" fmla="*/ 1698625 h 1797050"/>
                  <a:gd name="connsiteX187" fmla="*/ 1600994 w 2363788"/>
                  <a:gd name="connsiteY187" fmla="*/ 1667669 h 1797050"/>
                  <a:gd name="connsiteX188" fmla="*/ 1598613 w 2363788"/>
                  <a:gd name="connsiteY188" fmla="*/ 1635125 h 1797050"/>
                  <a:gd name="connsiteX189" fmla="*/ 1568450 w 2363788"/>
                  <a:gd name="connsiteY189" fmla="*/ 1616869 h 1797050"/>
                  <a:gd name="connsiteX190" fmla="*/ 1560513 w 2363788"/>
                  <a:gd name="connsiteY190" fmla="*/ 1584325 h 1797050"/>
                  <a:gd name="connsiteX191" fmla="*/ 1523206 w 2363788"/>
                  <a:gd name="connsiteY191" fmla="*/ 1555750 h 1797050"/>
                  <a:gd name="connsiteX192" fmla="*/ 1500188 w 2363788"/>
                  <a:gd name="connsiteY192" fmla="*/ 1558925 h 1797050"/>
                  <a:gd name="connsiteX193" fmla="*/ 1468438 w 2363788"/>
                  <a:gd name="connsiteY193" fmla="*/ 1603375 h 1797050"/>
                  <a:gd name="connsiteX194" fmla="*/ 1419225 w 2363788"/>
                  <a:gd name="connsiteY194" fmla="*/ 1621631 h 1797050"/>
                  <a:gd name="connsiteX195" fmla="*/ 1398588 w 2363788"/>
                  <a:gd name="connsiteY195" fmla="*/ 1593849 h 1797050"/>
                  <a:gd name="connsiteX196" fmla="*/ 1370013 w 2363788"/>
                  <a:gd name="connsiteY196" fmla="*/ 1585912 h 1797050"/>
                  <a:gd name="connsiteX197" fmla="*/ 1266825 w 2363788"/>
                  <a:gd name="connsiteY197" fmla="*/ 1514475 h 1797050"/>
                  <a:gd name="connsiteX198" fmla="*/ 1277938 w 2363788"/>
                  <a:gd name="connsiteY198" fmla="*/ 1463675 h 1797050"/>
                  <a:gd name="connsiteX199" fmla="*/ 1239838 w 2363788"/>
                  <a:gd name="connsiteY199" fmla="*/ 1457325 h 1797050"/>
                  <a:gd name="connsiteX200" fmla="*/ 1233739 w 2363788"/>
                  <a:gd name="connsiteY200" fmla="*/ 1472624 h 1797050"/>
                  <a:gd name="connsiteX201" fmla="*/ 1212851 w 2363788"/>
                  <a:gd name="connsiteY201" fmla="*/ 1481931 h 1797050"/>
                  <a:gd name="connsiteX202" fmla="*/ 1175544 w 2363788"/>
                  <a:gd name="connsiteY202" fmla="*/ 1476375 h 1797050"/>
                  <a:gd name="connsiteX203" fmla="*/ 1139826 w 2363788"/>
                  <a:gd name="connsiteY203" fmla="*/ 1462087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5051 w 2363788"/>
                  <a:gd name="connsiteY207" fmla="*/ 1531937 h 1797050"/>
                  <a:gd name="connsiteX208" fmla="*/ 1006475 w 2363788"/>
                  <a:gd name="connsiteY208" fmla="*/ 1575594 h 1797050"/>
                  <a:gd name="connsiteX209" fmla="*/ 958057 w 2363788"/>
                  <a:gd name="connsiteY209" fmla="*/ 1569244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93006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1513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3419 w 2363788"/>
                  <a:gd name="connsiteY151" fmla="*/ 1335881 h 1797050"/>
                  <a:gd name="connsiteX152" fmla="*/ 1907382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406525 h 1797050"/>
                  <a:gd name="connsiteX155" fmla="*/ 1938338 w 2363788"/>
                  <a:gd name="connsiteY155" fmla="*/ 1446212 h 1797050"/>
                  <a:gd name="connsiteX156" fmla="*/ 1987551 w 2363788"/>
                  <a:gd name="connsiteY156" fmla="*/ 1444625 h 1797050"/>
                  <a:gd name="connsiteX157" fmla="*/ 2062163 w 2363788"/>
                  <a:gd name="connsiteY157" fmla="*/ 1476375 h 1797050"/>
                  <a:gd name="connsiteX158" fmla="*/ 2061369 w 2363788"/>
                  <a:gd name="connsiteY158" fmla="*/ 1504950 h 1797050"/>
                  <a:gd name="connsiteX159" fmla="*/ 2036763 w 2363788"/>
                  <a:gd name="connsiteY159" fmla="*/ 1571625 h 1797050"/>
                  <a:gd name="connsiteX160" fmla="*/ 2068513 w 2363788"/>
                  <a:gd name="connsiteY160" fmla="*/ 1591469 h 1797050"/>
                  <a:gd name="connsiteX161" fmla="*/ 2106613 w 2363788"/>
                  <a:gd name="connsiteY161" fmla="*/ 1660525 h 1797050"/>
                  <a:gd name="connsiteX162" fmla="*/ 2055813 w 2363788"/>
                  <a:gd name="connsiteY162" fmla="*/ 1736725 h 1797050"/>
                  <a:gd name="connsiteX163" fmla="*/ 2030413 w 2363788"/>
                  <a:gd name="connsiteY163" fmla="*/ 1730375 h 1797050"/>
                  <a:gd name="connsiteX164" fmla="*/ 2010570 w 2363788"/>
                  <a:gd name="connsiteY164" fmla="*/ 1715294 h 1797050"/>
                  <a:gd name="connsiteX165" fmla="*/ 2003425 w 2363788"/>
                  <a:gd name="connsiteY165" fmla="*/ 1735931 h 1797050"/>
                  <a:gd name="connsiteX166" fmla="*/ 1960563 w 2363788"/>
                  <a:gd name="connsiteY166" fmla="*/ 1746250 h 1797050"/>
                  <a:gd name="connsiteX167" fmla="*/ 1954213 w 2363788"/>
                  <a:gd name="connsiteY167" fmla="*/ 1778000 h 1797050"/>
                  <a:gd name="connsiteX168" fmla="*/ 1903413 w 2363788"/>
                  <a:gd name="connsiteY168" fmla="*/ 1797050 h 1797050"/>
                  <a:gd name="connsiteX169" fmla="*/ 1878013 w 2363788"/>
                  <a:gd name="connsiteY169" fmla="*/ 1758950 h 1797050"/>
                  <a:gd name="connsiteX170" fmla="*/ 1847850 w 2363788"/>
                  <a:gd name="connsiteY170" fmla="*/ 1768475 h 1797050"/>
                  <a:gd name="connsiteX171" fmla="*/ 1843088 w 2363788"/>
                  <a:gd name="connsiteY171" fmla="*/ 1735138 h 1797050"/>
                  <a:gd name="connsiteX172" fmla="*/ 1827213 w 2363788"/>
                  <a:gd name="connsiteY172" fmla="*/ 1704975 h 1797050"/>
                  <a:gd name="connsiteX173" fmla="*/ 1862138 w 2363788"/>
                  <a:gd name="connsiteY173" fmla="*/ 1685925 h 1797050"/>
                  <a:gd name="connsiteX174" fmla="*/ 1808163 w 2363788"/>
                  <a:gd name="connsiteY174" fmla="*/ 1665287 h 1797050"/>
                  <a:gd name="connsiteX175" fmla="*/ 1792288 w 2363788"/>
                  <a:gd name="connsiteY175" fmla="*/ 1692275 h 1797050"/>
                  <a:gd name="connsiteX176" fmla="*/ 1747838 w 2363788"/>
                  <a:gd name="connsiteY176" fmla="*/ 1711325 h 1797050"/>
                  <a:gd name="connsiteX177" fmla="*/ 1739107 w 2363788"/>
                  <a:gd name="connsiteY177" fmla="*/ 1733550 h 1797050"/>
                  <a:gd name="connsiteX178" fmla="*/ 1725613 w 2363788"/>
                  <a:gd name="connsiteY178" fmla="*/ 1739900 h 1797050"/>
                  <a:gd name="connsiteX179" fmla="*/ 1703388 w 2363788"/>
                  <a:gd name="connsiteY179" fmla="*/ 1739900 h 1797050"/>
                  <a:gd name="connsiteX180" fmla="*/ 1714501 w 2363788"/>
                  <a:gd name="connsiteY180" fmla="*/ 1704975 h 1797050"/>
                  <a:gd name="connsiteX181" fmla="*/ 1740694 w 2363788"/>
                  <a:gd name="connsiteY181" fmla="*/ 1677194 h 1797050"/>
                  <a:gd name="connsiteX182" fmla="*/ 1731963 w 2363788"/>
                  <a:gd name="connsiteY182" fmla="*/ 1654175 h 1797050"/>
                  <a:gd name="connsiteX183" fmla="*/ 1709738 w 2363788"/>
                  <a:gd name="connsiteY183" fmla="*/ 1654175 h 1797050"/>
                  <a:gd name="connsiteX184" fmla="*/ 1697832 w 2363788"/>
                  <a:gd name="connsiteY184" fmla="*/ 1678781 h 1797050"/>
                  <a:gd name="connsiteX185" fmla="*/ 1661319 w 2363788"/>
                  <a:gd name="connsiteY185" fmla="*/ 1685925 h 1797050"/>
                  <a:gd name="connsiteX186" fmla="*/ 1630363 w 2363788"/>
                  <a:gd name="connsiteY186" fmla="*/ 1698625 h 1797050"/>
                  <a:gd name="connsiteX187" fmla="*/ 1600994 w 2363788"/>
                  <a:gd name="connsiteY187" fmla="*/ 1667669 h 1797050"/>
                  <a:gd name="connsiteX188" fmla="*/ 1598613 w 2363788"/>
                  <a:gd name="connsiteY188" fmla="*/ 1635125 h 1797050"/>
                  <a:gd name="connsiteX189" fmla="*/ 1568450 w 2363788"/>
                  <a:gd name="connsiteY189" fmla="*/ 1616869 h 1797050"/>
                  <a:gd name="connsiteX190" fmla="*/ 1560513 w 2363788"/>
                  <a:gd name="connsiteY190" fmla="*/ 1584325 h 1797050"/>
                  <a:gd name="connsiteX191" fmla="*/ 1523206 w 2363788"/>
                  <a:gd name="connsiteY191" fmla="*/ 1555750 h 1797050"/>
                  <a:gd name="connsiteX192" fmla="*/ 1500188 w 2363788"/>
                  <a:gd name="connsiteY192" fmla="*/ 1558925 h 1797050"/>
                  <a:gd name="connsiteX193" fmla="*/ 1468438 w 2363788"/>
                  <a:gd name="connsiteY193" fmla="*/ 1603375 h 1797050"/>
                  <a:gd name="connsiteX194" fmla="*/ 1419225 w 2363788"/>
                  <a:gd name="connsiteY194" fmla="*/ 1621631 h 1797050"/>
                  <a:gd name="connsiteX195" fmla="*/ 1398588 w 2363788"/>
                  <a:gd name="connsiteY195" fmla="*/ 1593849 h 1797050"/>
                  <a:gd name="connsiteX196" fmla="*/ 1370013 w 2363788"/>
                  <a:gd name="connsiteY196" fmla="*/ 1585912 h 1797050"/>
                  <a:gd name="connsiteX197" fmla="*/ 1266825 w 2363788"/>
                  <a:gd name="connsiteY197" fmla="*/ 1514475 h 1797050"/>
                  <a:gd name="connsiteX198" fmla="*/ 1277938 w 2363788"/>
                  <a:gd name="connsiteY198" fmla="*/ 1463675 h 1797050"/>
                  <a:gd name="connsiteX199" fmla="*/ 1239838 w 2363788"/>
                  <a:gd name="connsiteY199" fmla="*/ 1457325 h 1797050"/>
                  <a:gd name="connsiteX200" fmla="*/ 1233739 w 2363788"/>
                  <a:gd name="connsiteY200" fmla="*/ 1472624 h 1797050"/>
                  <a:gd name="connsiteX201" fmla="*/ 1212851 w 2363788"/>
                  <a:gd name="connsiteY201" fmla="*/ 1481931 h 1797050"/>
                  <a:gd name="connsiteX202" fmla="*/ 1175544 w 2363788"/>
                  <a:gd name="connsiteY202" fmla="*/ 1476375 h 1797050"/>
                  <a:gd name="connsiteX203" fmla="*/ 1139826 w 2363788"/>
                  <a:gd name="connsiteY203" fmla="*/ 1462087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5051 w 2363788"/>
                  <a:gd name="connsiteY207" fmla="*/ 1531937 h 1797050"/>
                  <a:gd name="connsiteX208" fmla="*/ 1006475 w 2363788"/>
                  <a:gd name="connsiteY208" fmla="*/ 1575594 h 1797050"/>
                  <a:gd name="connsiteX209" fmla="*/ 958057 w 2363788"/>
                  <a:gd name="connsiteY209" fmla="*/ 1569244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4688 w 2363788"/>
                  <a:gd name="connsiteY143" fmla="*/ 1187450 h 1797050"/>
                  <a:gd name="connsiteX144" fmla="*/ 1909763 w 2363788"/>
                  <a:gd name="connsiteY144" fmla="*/ 1189831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1513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3419 w 2363788"/>
                  <a:gd name="connsiteY151" fmla="*/ 1335881 h 1797050"/>
                  <a:gd name="connsiteX152" fmla="*/ 1907382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406525 h 1797050"/>
                  <a:gd name="connsiteX155" fmla="*/ 1938338 w 2363788"/>
                  <a:gd name="connsiteY155" fmla="*/ 1446212 h 1797050"/>
                  <a:gd name="connsiteX156" fmla="*/ 1987551 w 2363788"/>
                  <a:gd name="connsiteY156" fmla="*/ 1444625 h 1797050"/>
                  <a:gd name="connsiteX157" fmla="*/ 2062163 w 2363788"/>
                  <a:gd name="connsiteY157" fmla="*/ 1476375 h 1797050"/>
                  <a:gd name="connsiteX158" fmla="*/ 2061369 w 2363788"/>
                  <a:gd name="connsiteY158" fmla="*/ 1504950 h 1797050"/>
                  <a:gd name="connsiteX159" fmla="*/ 2036763 w 2363788"/>
                  <a:gd name="connsiteY159" fmla="*/ 1571625 h 1797050"/>
                  <a:gd name="connsiteX160" fmla="*/ 2068513 w 2363788"/>
                  <a:gd name="connsiteY160" fmla="*/ 1591469 h 1797050"/>
                  <a:gd name="connsiteX161" fmla="*/ 2106613 w 2363788"/>
                  <a:gd name="connsiteY161" fmla="*/ 1660525 h 1797050"/>
                  <a:gd name="connsiteX162" fmla="*/ 2055813 w 2363788"/>
                  <a:gd name="connsiteY162" fmla="*/ 1736725 h 1797050"/>
                  <a:gd name="connsiteX163" fmla="*/ 2030413 w 2363788"/>
                  <a:gd name="connsiteY163" fmla="*/ 1730375 h 1797050"/>
                  <a:gd name="connsiteX164" fmla="*/ 2010570 w 2363788"/>
                  <a:gd name="connsiteY164" fmla="*/ 1715294 h 1797050"/>
                  <a:gd name="connsiteX165" fmla="*/ 2003425 w 2363788"/>
                  <a:gd name="connsiteY165" fmla="*/ 1735931 h 1797050"/>
                  <a:gd name="connsiteX166" fmla="*/ 1960563 w 2363788"/>
                  <a:gd name="connsiteY166" fmla="*/ 1746250 h 1797050"/>
                  <a:gd name="connsiteX167" fmla="*/ 1954213 w 2363788"/>
                  <a:gd name="connsiteY167" fmla="*/ 1778000 h 1797050"/>
                  <a:gd name="connsiteX168" fmla="*/ 1903413 w 2363788"/>
                  <a:gd name="connsiteY168" fmla="*/ 1797050 h 1797050"/>
                  <a:gd name="connsiteX169" fmla="*/ 1878013 w 2363788"/>
                  <a:gd name="connsiteY169" fmla="*/ 1758950 h 1797050"/>
                  <a:gd name="connsiteX170" fmla="*/ 1847850 w 2363788"/>
                  <a:gd name="connsiteY170" fmla="*/ 1768475 h 1797050"/>
                  <a:gd name="connsiteX171" fmla="*/ 1843088 w 2363788"/>
                  <a:gd name="connsiteY171" fmla="*/ 1735138 h 1797050"/>
                  <a:gd name="connsiteX172" fmla="*/ 1827213 w 2363788"/>
                  <a:gd name="connsiteY172" fmla="*/ 1704975 h 1797050"/>
                  <a:gd name="connsiteX173" fmla="*/ 1862138 w 2363788"/>
                  <a:gd name="connsiteY173" fmla="*/ 1685925 h 1797050"/>
                  <a:gd name="connsiteX174" fmla="*/ 1808163 w 2363788"/>
                  <a:gd name="connsiteY174" fmla="*/ 1665287 h 1797050"/>
                  <a:gd name="connsiteX175" fmla="*/ 1792288 w 2363788"/>
                  <a:gd name="connsiteY175" fmla="*/ 1692275 h 1797050"/>
                  <a:gd name="connsiteX176" fmla="*/ 1747838 w 2363788"/>
                  <a:gd name="connsiteY176" fmla="*/ 1711325 h 1797050"/>
                  <a:gd name="connsiteX177" fmla="*/ 1739107 w 2363788"/>
                  <a:gd name="connsiteY177" fmla="*/ 1733550 h 1797050"/>
                  <a:gd name="connsiteX178" fmla="*/ 1725613 w 2363788"/>
                  <a:gd name="connsiteY178" fmla="*/ 1739900 h 1797050"/>
                  <a:gd name="connsiteX179" fmla="*/ 1703388 w 2363788"/>
                  <a:gd name="connsiteY179" fmla="*/ 1739900 h 1797050"/>
                  <a:gd name="connsiteX180" fmla="*/ 1714501 w 2363788"/>
                  <a:gd name="connsiteY180" fmla="*/ 1704975 h 1797050"/>
                  <a:gd name="connsiteX181" fmla="*/ 1740694 w 2363788"/>
                  <a:gd name="connsiteY181" fmla="*/ 1677194 h 1797050"/>
                  <a:gd name="connsiteX182" fmla="*/ 1731963 w 2363788"/>
                  <a:gd name="connsiteY182" fmla="*/ 1654175 h 1797050"/>
                  <a:gd name="connsiteX183" fmla="*/ 1709738 w 2363788"/>
                  <a:gd name="connsiteY183" fmla="*/ 1654175 h 1797050"/>
                  <a:gd name="connsiteX184" fmla="*/ 1697832 w 2363788"/>
                  <a:gd name="connsiteY184" fmla="*/ 1678781 h 1797050"/>
                  <a:gd name="connsiteX185" fmla="*/ 1661319 w 2363788"/>
                  <a:gd name="connsiteY185" fmla="*/ 1685925 h 1797050"/>
                  <a:gd name="connsiteX186" fmla="*/ 1630363 w 2363788"/>
                  <a:gd name="connsiteY186" fmla="*/ 1698625 h 1797050"/>
                  <a:gd name="connsiteX187" fmla="*/ 1600994 w 2363788"/>
                  <a:gd name="connsiteY187" fmla="*/ 1667669 h 1797050"/>
                  <a:gd name="connsiteX188" fmla="*/ 1598613 w 2363788"/>
                  <a:gd name="connsiteY188" fmla="*/ 1635125 h 1797050"/>
                  <a:gd name="connsiteX189" fmla="*/ 1568450 w 2363788"/>
                  <a:gd name="connsiteY189" fmla="*/ 1616869 h 1797050"/>
                  <a:gd name="connsiteX190" fmla="*/ 1560513 w 2363788"/>
                  <a:gd name="connsiteY190" fmla="*/ 1584325 h 1797050"/>
                  <a:gd name="connsiteX191" fmla="*/ 1523206 w 2363788"/>
                  <a:gd name="connsiteY191" fmla="*/ 1555750 h 1797050"/>
                  <a:gd name="connsiteX192" fmla="*/ 1500188 w 2363788"/>
                  <a:gd name="connsiteY192" fmla="*/ 1558925 h 1797050"/>
                  <a:gd name="connsiteX193" fmla="*/ 1468438 w 2363788"/>
                  <a:gd name="connsiteY193" fmla="*/ 1603375 h 1797050"/>
                  <a:gd name="connsiteX194" fmla="*/ 1419225 w 2363788"/>
                  <a:gd name="connsiteY194" fmla="*/ 1621631 h 1797050"/>
                  <a:gd name="connsiteX195" fmla="*/ 1398588 w 2363788"/>
                  <a:gd name="connsiteY195" fmla="*/ 1593849 h 1797050"/>
                  <a:gd name="connsiteX196" fmla="*/ 1370013 w 2363788"/>
                  <a:gd name="connsiteY196" fmla="*/ 1585912 h 1797050"/>
                  <a:gd name="connsiteX197" fmla="*/ 1266825 w 2363788"/>
                  <a:gd name="connsiteY197" fmla="*/ 1514475 h 1797050"/>
                  <a:gd name="connsiteX198" fmla="*/ 1277938 w 2363788"/>
                  <a:gd name="connsiteY198" fmla="*/ 1463675 h 1797050"/>
                  <a:gd name="connsiteX199" fmla="*/ 1239838 w 2363788"/>
                  <a:gd name="connsiteY199" fmla="*/ 1457325 h 1797050"/>
                  <a:gd name="connsiteX200" fmla="*/ 1233739 w 2363788"/>
                  <a:gd name="connsiteY200" fmla="*/ 1472624 h 1797050"/>
                  <a:gd name="connsiteX201" fmla="*/ 1212851 w 2363788"/>
                  <a:gd name="connsiteY201" fmla="*/ 1481931 h 1797050"/>
                  <a:gd name="connsiteX202" fmla="*/ 1175544 w 2363788"/>
                  <a:gd name="connsiteY202" fmla="*/ 1476375 h 1797050"/>
                  <a:gd name="connsiteX203" fmla="*/ 1139826 w 2363788"/>
                  <a:gd name="connsiteY203" fmla="*/ 1462087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5051 w 2363788"/>
                  <a:gd name="connsiteY207" fmla="*/ 1531937 h 1797050"/>
                  <a:gd name="connsiteX208" fmla="*/ 1006475 w 2363788"/>
                  <a:gd name="connsiteY208" fmla="*/ 1575594 h 1797050"/>
                  <a:gd name="connsiteX209" fmla="*/ 958057 w 2363788"/>
                  <a:gd name="connsiteY209" fmla="*/ 1569244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0088 w 2363788"/>
                  <a:gd name="connsiteY142" fmla="*/ 1171575 h 1797050"/>
                  <a:gd name="connsiteX143" fmla="*/ 1941513 w 2363788"/>
                  <a:gd name="connsiteY143" fmla="*/ 1186656 h 1797050"/>
                  <a:gd name="connsiteX144" fmla="*/ 1909763 w 2363788"/>
                  <a:gd name="connsiteY144" fmla="*/ 1189831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1513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3419 w 2363788"/>
                  <a:gd name="connsiteY151" fmla="*/ 1335881 h 1797050"/>
                  <a:gd name="connsiteX152" fmla="*/ 1907382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406525 h 1797050"/>
                  <a:gd name="connsiteX155" fmla="*/ 1938338 w 2363788"/>
                  <a:gd name="connsiteY155" fmla="*/ 1446212 h 1797050"/>
                  <a:gd name="connsiteX156" fmla="*/ 1987551 w 2363788"/>
                  <a:gd name="connsiteY156" fmla="*/ 1444625 h 1797050"/>
                  <a:gd name="connsiteX157" fmla="*/ 2062163 w 2363788"/>
                  <a:gd name="connsiteY157" fmla="*/ 1476375 h 1797050"/>
                  <a:gd name="connsiteX158" fmla="*/ 2061369 w 2363788"/>
                  <a:gd name="connsiteY158" fmla="*/ 1504950 h 1797050"/>
                  <a:gd name="connsiteX159" fmla="*/ 2036763 w 2363788"/>
                  <a:gd name="connsiteY159" fmla="*/ 1571625 h 1797050"/>
                  <a:gd name="connsiteX160" fmla="*/ 2068513 w 2363788"/>
                  <a:gd name="connsiteY160" fmla="*/ 1591469 h 1797050"/>
                  <a:gd name="connsiteX161" fmla="*/ 2106613 w 2363788"/>
                  <a:gd name="connsiteY161" fmla="*/ 1660525 h 1797050"/>
                  <a:gd name="connsiteX162" fmla="*/ 2055813 w 2363788"/>
                  <a:gd name="connsiteY162" fmla="*/ 1736725 h 1797050"/>
                  <a:gd name="connsiteX163" fmla="*/ 2030413 w 2363788"/>
                  <a:gd name="connsiteY163" fmla="*/ 1730375 h 1797050"/>
                  <a:gd name="connsiteX164" fmla="*/ 2010570 w 2363788"/>
                  <a:gd name="connsiteY164" fmla="*/ 1715294 h 1797050"/>
                  <a:gd name="connsiteX165" fmla="*/ 2003425 w 2363788"/>
                  <a:gd name="connsiteY165" fmla="*/ 1735931 h 1797050"/>
                  <a:gd name="connsiteX166" fmla="*/ 1960563 w 2363788"/>
                  <a:gd name="connsiteY166" fmla="*/ 1746250 h 1797050"/>
                  <a:gd name="connsiteX167" fmla="*/ 1954213 w 2363788"/>
                  <a:gd name="connsiteY167" fmla="*/ 1778000 h 1797050"/>
                  <a:gd name="connsiteX168" fmla="*/ 1903413 w 2363788"/>
                  <a:gd name="connsiteY168" fmla="*/ 1797050 h 1797050"/>
                  <a:gd name="connsiteX169" fmla="*/ 1878013 w 2363788"/>
                  <a:gd name="connsiteY169" fmla="*/ 1758950 h 1797050"/>
                  <a:gd name="connsiteX170" fmla="*/ 1847850 w 2363788"/>
                  <a:gd name="connsiteY170" fmla="*/ 1768475 h 1797050"/>
                  <a:gd name="connsiteX171" fmla="*/ 1843088 w 2363788"/>
                  <a:gd name="connsiteY171" fmla="*/ 1735138 h 1797050"/>
                  <a:gd name="connsiteX172" fmla="*/ 1827213 w 2363788"/>
                  <a:gd name="connsiteY172" fmla="*/ 1704975 h 1797050"/>
                  <a:gd name="connsiteX173" fmla="*/ 1862138 w 2363788"/>
                  <a:gd name="connsiteY173" fmla="*/ 1685925 h 1797050"/>
                  <a:gd name="connsiteX174" fmla="*/ 1808163 w 2363788"/>
                  <a:gd name="connsiteY174" fmla="*/ 1665287 h 1797050"/>
                  <a:gd name="connsiteX175" fmla="*/ 1792288 w 2363788"/>
                  <a:gd name="connsiteY175" fmla="*/ 1692275 h 1797050"/>
                  <a:gd name="connsiteX176" fmla="*/ 1747838 w 2363788"/>
                  <a:gd name="connsiteY176" fmla="*/ 1711325 h 1797050"/>
                  <a:gd name="connsiteX177" fmla="*/ 1739107 w 2363788"/>
                  <a:gd name="connsiteY177" fmla="*/ 1733550 h 1797050"/>
                  <a:gd name="connsiteX178" fmla="*/ 1725613 w 2363788"/>
                  <a:gd name="connsiteY178" fmla="*/ 1739900 h 1797050"/>
                  <a:gd name="connsiteX179" fmla="*/ 1703388 w 2363788"/>
                  <a:gd name="connsiteY179" fmla="*/ 1739900 h 1797050"/>
                  <a:gd name="connsiteX180" fmla="*/ 1714501 w 2363788"/>
                  <a:gd name="connsiteY180" fmla="*/ 1704975 h 1797050"/>
                  <a:gd name="connsiteX181" fmla="*/ 1740694 w 2363788"/>
                  <a:gd name="connsiteY181" fmla="*/ 1677194 h 1797050"/>
                  <a:gd name="connsiteX182" fmla="*/ 1731963 w 2363788"/>
                  <a:gd name="connsiteY182" fmla="*/ 1654175 h 1797050"/>
                  <a:gd name="connsiteX183" fmla="*/ 1709738 w 2363788"/>
                  <a:gd name="connsiteY183" fmla="*/ 1654175 h 1797050"/>
                  <a:gd name="connsiteX184" fmla="*/ 1697832 w 2363788"/>
                  <a:gd name="connsiteY184" fmla="*/ 1678781 h 1797050"/>
                  <a:gd name="connsiteX185" fmla="*/ 1661319 w 2363788"/>
                  <a:gd name="connsiteY185" fmla="*/ 1685925 h 1797050"/>
                  <a:gd name="connsiteX186" fmla="*/ 1630363 w 2363788"/>
                  <a:gd name="connsiteY186" fmla="*/ 1698625 h 1797050"/>
                  <a:gd name="connsiteX187" fmla="*/ 1600994 w 2363788"/>
                  <a:gd name="connsiteY187" fmla="*/ 1667669 h 1797050"/>
                  <a:gd name="connsiteX188" fmla="*/ 1598613 w 2363788"/>
                  <a:gd name="connsiteY188" fmla="*/ 1635125 h 1797050"/>
                  <a:gd name="connsiteX189" fmla="*/ 1568450 w 2363788"/>
                  <a:gd name="connsiteY189" fmla="*/ 1616869 h 1797050"/>
                  <a:gd name="connsiteX190" fmla="*/ 1560513 w 2363788"/>
                  <a:gd name="connsiteY190" fmla="*/ 1584325 h 1797050"/>
                  <a:gd name="connsiteX191" fmla="*/ 1523206 w 2363788"/>
                  <a:gd name="connsiteY191" fmla="*/ 1555750 h 1797050"/>
                  <a:gd name="connsiteX192" fmla="*/ 1500188 w 2363788"/>
                  <a:gd name="connsiteY192" fmla="*/ 1558925 h 1797050"/>
                  <a:gd name="connsiteX193" fmla="*/ 1468438 w 2363788"/>
                  <a:gd name="connsiteY193" fmla="*/ 1603375 h 1797050"/>
                  <a:gd name="connsiteX194" fmla="*/ 1419225 w 2363788"/>
                  <a:gd name="connsiteY194" fmla="*/ 1621631 h 1797050"/>
                  <a:gd name="connsiteX195" fmla="*/ 1398588 w 2363788"/>
                  <a:gd name="connsiteY195" fmla="*/ 1593849 h 1797050"/>
                  <a:gd name="connsiteX196" fmla="*/ 1370013 w 2363788"/>
                  <a:gd name="connsiteY196" fmla="*/ 1585912 h 1797050"/>
                  <a:gd name="connsiteX197" fmla="*/ 1266825 w 2363788"/>
                  <a:gd name="connsiteY197" fmla="*/ 1514475 h 1797050"/>
                  <a:gd name="connsiteX198" fmla="*/ 1277938 w 2363788"/>
                  <a:gd name="connsiteY198" fmla="*/ 1463675 h 1797050"/>
                  <a:gd name="connsiteX199" fmla="*/ 1239838 w 2363788"/>
                  <a:gd name="connsiteY199" fmla="*/ 1457325 h 1797050"/>
                  <a:gd name="connsiteX200" fmla="*/ 1233739 w 2363788"/>
                  <a:gd name="connsiteY200" fmla="*/ 1472624 h 1797050"/>
                  <a:gd name="connsiteX201" fmla="*/ 1212851 w 2363788"/>
                  <a:gd name="connsiteY201" fmla="*/ 1481931 h 1797050"/>
                  <a:gd name="connsiteX202" fmla="*/ 1175544 w 2363788"/>
                  <a:gd name="connsiteY202" fmla="*/ 1476375 h 1797050"/>
                  <a:gd name="connsiteX203" fmla="*/ 1139826 w 2363788"/>
                  <a:gd name="connsiteY203" fmla="*/ 1462087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5051 w 2363788"/>
                  <a:gd name="connsiteY207" fmla="*/ 1531937 h 1797050"/>
                  <a:gd name="connsiteX208" fmla="*/ 1006475 w 2363788"/>
                  <a:gd name="connsiteY208" fmla="*/ 1575594 h 1797050"/>
                  <a:gd name="connsiteX209" fmla="*/ 958057 w 2363788"/>
                  <a:gd name="connsiteY209" fmla="*/ 1569244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3263 w 2363788"/>
                  <a:gd name="connsiteY142" fmla="*/ 1170781 h 1797050"/>
                  <a:gd name="connsiteX143" fmla="*/ 1941513 w 2363788"/>
                  <a:gd name="connsiteY143" fmla="*/ 1186656 h 1797050"/>
                  <a:gd name="connsiteX144" fmla="*/ 1909763 w 2363788"/>
                  <a:gd name="connsiteY144" fmla="*/ 1189831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1513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3419 w 2363788"/>
                  <a:gd name="connsiteY151" fmla="*/ 1335881 h 1797050"/>
                  <a:gd name="connsiteX152" fmla="*/ 1907382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406525 h 1797050"/>
                  <a:gd name="connsiteX155" fmla="*/ 1938338 w 2363788"/>
                  <a:gd name="connsiteY155" fmla="*/ 1446212 h 1797050"/>
                  <a:gd name="connsiteX156" fmla="*/ 1987551 w 2363788"/>
                  <a:gd name="connsiteY156" fmla="*/ 1444625 h 1797050"/>
                  <a:gd name="connsiteX157" fmla="*/ 2062163 w 2363788"/>
                  <a:gd name="connsiteY157" fmla="*/ 1476375 h 1797050"/>
                  <a:gd name="connsiteX158" fmla="*/ 2061369 w 2363788"/>
                  <a:gd name="connsiteY158" fmla="*/ 1504950 h 1797050"/>
                  <a:gd name="connsiteX159" fmla="*/ 2036763 w 2363788"/>
                  <a:gd name="connsiteY159" fmla="*/ 1571625 h 1797050"/>
                  <a:gd name="connsiteX160" fmla="*/ 2068513 w 2363788"/>
                  <a:gd name="connsiteY160" fmla="*/ 1591469 h 1797050"/>
                  <a:gd name="connsiteX161" fmla="*/ 2106613 w 2363788"/>
                  <a:gd name="connsiteY161" fmla="*/ 1660525 h 1797050"/>
                  <a:gd name="connsiteX162" fmla="*/ 2055813 w 2363788"/>
                  <a:gd name="connsiteY162" fmla="*/ 1736725 h 1797050"/>
                  <a:gd name="connsiteX163" fmla="*/ 2030413 w 2363788"/>
                  <a:gd name="connsiteY163" fmla="*/ 1730375 h 1797050"/>
                  <a:gd name="connsiteX164" fmla="*/ 2010570 w 2363788"/>
                  <a:gd name="connsiteY164" fmla="*/ 1715294 h 1797050"/>
                  <a:gd name="connsiteX165" fmla="*/ 2003425 w 2363788"/>
                  <a:gd name="connsiteY165" fmla="*/ 1735931 h 1797050"/>
                  <a:gd name="connsiteX166" fmla="*/ 1960563 w 2363788"/>
                  <a:gd name="connsiteY166" fmla="*/ 1746250 h 1797050"/>
                  <a:gd name="connsiteX167" fmla="*/ 1954213 w 2363788"/>
                  <a:gd name="connsiteY167" fmla="*/ 1778000 h 1797050"/>
                  <a:gd name="connsiteX168" fmla="*/ 1903413 w 2363788"/>
                  <a:gd name="connsiteY168" fmla="*/ 1797050 h 1797050"/>
                  <a:gd name="connsiteX169" fmla="*/ 1878013 w 2363788"/>
                  <a:gd name="connsiteY169" fmla="*/ 1758950 h 1797050"/>
                  <a:gd name="connsiteX170" fmla="*/ 1847850 w 2363788"/>
                  <a:gd name="connsiteY170" fmla="*/ 1768475 h 1797050"/>
                  <a:gd name="connsiteX171" fmla="*/ 1843088 w 2363788"/>
                  <a:gd name="connsiteY171" fmla="*/ 1735138 h 1797050"/>
                  <a:gd name="connsiteX172" fmla="*/ 1827213 w 2363788"/>
                  <a:gd name="connsiteY172" fmla="*/ 1704975 h 1797050"/>
                  <a:gd name="connsiteX173" fmla="*/ 1862138 w 2363788"/>
                  <a:gd name="connsiteY173" fmla="*/ 1685925 h 1797050"/>
                  <a:gd name="connsiteX174" fmla="*/ 1808163 w 2363788"/>
                  <a:gd name="connsiteY174" fmla="*/ 1665287 h 1797050"/>
                  <a:gd name="connsiteX175" fmla="*/ 1792288 w 2363788"/>
                  <a:gd name="connsiteY175" fmla="*/ 1692275 h 1797050"/>
                  <a:gd name="connsiteX176" fmla="*/ 1747838 w 2363788"/>
                  <a:gd name="connsiteY176" fmla="*/ 1711325 h 1797050"/>
                  <a:gd name="connsiteX177" fmla="*/ 1739107 w 2363788"/>
                  <a:gd name="connsiteY177" fmla="*/ 1733550 h 1797050"/>
                  <a:gd name="connsiteX178" fmla="*/ 1725613 w 2363788"/>
                  <a:gd name="connsiteY178" fmla="*/ 1739900 h 1797050"/>
                  <a:gd name="connsiteX179" fmla="*/ 1703388 w 2363788"/>
                  <a:gd name="connsiteY179" fmla="*/ 1739900 h 1797050"/>
                  <a:gd name="connsiteX180" fmla="*/ 1714501 w 2363788"/>
                  <a:gd name="connsiteY180" fmla="*/ 1704975 h 1797050"/>
                  <a:gd name="connsiteX181" fmla="*/ 1740694 w 2363788"/>
                  <a:gd name="connsiteY181" fmla="*/ 1677194 h 1797050"/>
                  <a:gd name="connsiteX182" fmla="*/ 1731963 w 2363788"/>
                  <a:gd name="connsiteY182" fmla="*/ 1654175 h 1797050"/>
                  <a:gd name="connsiteX183" fmla="*/ 1709738 w 2363788"/>
                  <a:gd name="connsiteY183" fmla="*/ 1654175 h 1797050"/>
                  <a:gd name="connsiteX184" fmla="*/ 1697832 w 2363788"/>
                  <a:gd name="connsiteY184" fmla="*/ 1678781 h 1797050"/>
                  <a:gd name="connsiteX185" fmla="*/ 1661319 w 2363788"/>
                  <a:gd name="connsiteY185" fmla="*/ 1685925 h 1797050"/>
                  <a:gd name="connsiteX186" fmla="*/ 1630363 w 2363788"/>
                  <a:gd name="connsiteY186" fmla="*/ 1698625 h 1797050"/>
                  <a:gd name="connsiteX187" fmla="*/ 1600994 w 2363788"/>
                  <a:gd name="connsiteY187" fmla="*/ 1667669 h 1797050"/>
                  <a:gd name="connsiteX188" fmla="*/ 1598613 w 2363788"/>
                  <a:gd name="connsiteY188" fmla="*/ 1635125 h 1797050"/>
                  <a:gd name="connsiteX189" fmla="*/ 1568450 w 2363788"/>
                  <a:gd name="connsiteY189" fmla="*/ 1616869 h 1797050"/>
                  <a:gd name="connsiteX190" fmla="*/ 1560513 w 2363788"/>
                  <a:gd name="connsiteY190" fmla="*/ 1584325 h 1797050"/>
                  <a:gd name="connsiteX191" fmla="*/ 1523206 w 2363788"/>
                  <a:gd name="connsiteY191" fmla="*/ 1555750 h 1797050"/>
                  <a:gd name="connsiteX192" fmla="*/ 1500188 w 2363788"/>
                  <a:gd name="connsiteY192" fmla="*/ 1558925 h 1797050"/>
                  <a:gd name="connsiteX193" fmla="*/ 1468438 w 2363788"/>
                  <a:gd name="connsiteY193" fmla="*/ 1603375 h 1797050"/>
                  <a:gd name="connsiteX194" fmla="*/ 1419225 w 2363788"/>
                  <a:gd name="connsiteY194" fmla="*/ 1621631 h 1797050"/>
                  <a:gd name="connsiteX195" fmla="*/ 1398588 w 2363788"/>
                  <a:gd name="connsiteY195" fmla="*/ 1593849 h 1797050"/>
                  <a:gd name="connsiteX196" fmla="*/ 1370013 w 2363788"/>
                  <a:gd name="connsiteY196" fmla="*/ 1585912 h 1797050"/>
                  <a:gd name="connsiteX197" fmla="*/ 1266825 w 2363788"/>
                  <a:gd name="connsiteY197" fmla="*/ 1514475 h 1797050"/>
                  <a:gd name="connsiteX198" fmla="*/ 1277938 w 2363788"/>
                  <a:gd name="connsiteY198" fmla="*/ 1463675 h 1797050"/>
                  <a:gd name="connsiteX199" fmla="*/ 1239838 w 2363788"/>
                  <a:gd name="connsiteY199" fmla="*/ 1457325 h 1797050"/>
                  <a:gd name="connsiteX200" fmla="*/ 1233739 w 2363788"/>
                  <a:gd name="connsiteY200" fmla="*/ 1472624 h 1797050"/>
                  <a:gd name="connsiteX201" fmla="*/ 1212851 w 2363788"/>
                  <a:gd name="connsiteY201" fmla="*/ 1481931 h 1797050"/>
                  <a:gd name="connsiteX202" fmla="*/ 1175544 w 2363788"/>
                  <a:gd name="connsiteY202" fmla="*/ 1476375 h 1797050"/>
                  <a:gd name="connsiteX203" fmla="*/ 1139826 w 2363788"/>
                  <a:gd name="connsiteY203" fmla="*/ 1462087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5051 w 2363788"/>
                  <a:gd name="connsiteY207" fmla="*/ 1531937 h 1797050"/>
                  <a:gd name="connsiteX208" fmla="*/ 1006475 w 2363788"/>
                  <a:gd name="connsiteY208" fmla="*/ 1575594 h 1797050"/>
                  <a:gd name="connsiteX209" fmla="*/ 958057 w 2363788"/>
                  <a:gd name="connsiteY209" fmla="*/ 1569244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4750 h 1797050"/>
                  <a:gd name="connsiteX141" fmla="*/ 2049463 w 2363788"/>
                  <a:gd name="connsiteY141" fmla="*/ 1196975 h 1797050"/>
                  <a:gd name="connsiteX142" fmla="*/ 1973263 w 2363788"/>
                  <a:gd name="connsiteY142" fmla="*/ 1170781 h 1797050"/>
                  <a:gd name="connsiteX143" fmla="*/ 1941513 w 2363788"/>
                  <a:gd name="connsiteY143" fmla="*/ 1186656 h 1797050"/>
                  <a:gd name="connsiteX144" fmla="*/ 1909763 w 2363788"/>
                  <a:gd name="connsiteY144" fmla="*/ 1189831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1513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3419 w 2363788"/>
                  <a:gd name="connsiteY151" fmla="*/ 1335881 h 1797050"/>
                  <a:gd name="connsiteX152" fmla="*/ 1907382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406525 h 1797050"/>
                  <a:gd name="connsiteX155" fmla="*/ 1938338 w 2363788"/>
                  <a:gd name="connsiteY155" fmla="*/ 1446212 h 1797050"/>
                  <a:gd name="connsiteX156" fmla="*/ 1987551 w 2363788"/>
                  <a:gd name="connsiteY156" fmla="*/ 1444625 h 1797050"/>
                  <a:gd name="connsiteX157" fmla="*/ 2062163 w 2363788"/>
                  <a:gd name="connsiteY157" fmla="*/ 1476375 h 1797050"/>
                  <a:gd name="connsiteX158" fmla="*/ 2061369 w 2363788"/>
                  <a:gd name="connsiteY158" fmla="*/ 1504950 h 1797050"/>
                  <a:gd name="connsiteX159" fmla="*/ 2036763 w 2363788"/>
                  <a:gd name="connsiteY159" fmla="*/ 1571625 h 1797050"/>
                  <a:gd name="connsiteX160" fmla="*/ 2068513 w 2363788"/>
                  <a:gd name="connsiteY160" fmla="*/ 1591469 h 1797050"/>
                  <a:gd name="connsiteX161" fmla="*/ 2106613 w 2363788"/>
                  <a:gd name="connsiteY161" fmla="*/ 1660525 h 1797050"/>
                  <a:gd name="connsiteX162" fmla="*/ 2055813 w 2363788"/>
                  <a:gd name="connsiteY162" fmla="*/ 1736725 h 1797050"/>
                  <a:gd name="connsiteX163" fmla="*/ 2030413 w 2363788"/>
                  <a:gd name="connsiteY163" fmla="*/ 1730375 h 1797050"/>
                  <a:gd name="connsiteX164" fmla="*/ 2010570 w 2363788"/>
                  <a:gd name="connsiteY164" fmla="*/ 1715294 h 1797050"/>
                  <a:gd name="connsiteX165" fmla="*/ 2003425 w 2363788"/>
                  <a:gd name="connsiteY165" fmla="*/ 1735931 h 1797050"/>
                  <a:gd name="connsiteX166" fmla="*/ 1960563 w 2363788"/>
                  <a:gd name="connsiteY166" fmla="*/ 1746250 h 1797050"/>
                  <a:gd name="connsiteX167" fmla="*/ 1954213 w 2363788"/>
                  <a:gd name="connsiteY167" fmla="*/ 1778000 h 1797050"/>
                  <a:gd name="connsiteX168" fmla="*/ 1903413 w 2363788"/>
                  <a:gd name="connsiteY168" fmla="*/ 1797050 h 1797050"/>
                  <a:gd name="connsiteX169" fmla="*/ 1878013 w 2363788"/>
                  <a:gd name="connsiteY169" fmla="*/ 1758950 h 1797050"/>
                  <a:gd name="connsiteX170" fmla="*/ 1847850 w 2363788"/>
                  <a:gd name="connsiteY170" fmla="*/ 1768475 h 1797050"/>
                  <a:gd name="connsiteX171" fmla="*/ 1843088 w 2363788"/>
                  <a:gd name="connsiteY171" fmla="*/ 1735138 h 1797050"/>
                  <a:gd name="connsiteX172" fmla="*/ 1827213 w 2363788"/>
                  <a:gd name="connsiteY172" fmla="*/ 1704975 h 1797050"/>
                  <a:gd name="connsiteX173" fmla="*/ 1862138 w 2363788"/>
                  <a:gd name="connsiteY173" fmla="*/ 1685925 h 1797050"/>
                  <a:gd name="connsiteX174" fmla="*/ 1808163 w 2363788"/>
                  <a:gd name="connsiteY174" fmla="*/ 1665287 h 1797050"/>
                  <a:gd name="connsiteX175" fmla="*/ 1792288 w 2363788"/>
                  <a:gd name="connsiteY175" fmla="*/ 1692275 h 1797050"/>
                  <a:gd name="connsiteX176" fmla="*/ 1747838 w 2363788"/>
                  <a:gd name="connsiteY176" fmla="*/ 1711325 h 1797050"/>
                  <a:gd name="connsiteX177" fmla="*/ 1739107 w 2363788"/>
                  <a:gd name="connsiteY177" fmla="*/ 1733550 h 1797050"/>
                  <a:gd name="connsiteX178" fmla="*/ 1725613 w 2363788"/>
                  <a:gd name="connsiteY178" fmla="*/ 1739900 h 1797050"/>
                  <a:gd name="connsiteX179" fmla="*/ 1703388 w 2363788"/>
                  <a:gd name="connsiteY179" fmla="*/ 1739900 h 1797050"/>
                  <a:gd name="connsiteX180" fmla="*/ 1714501 w 2363788"/>
                  <a:gd name="connsiteY180" fmla="*/ 1704975 h 1797050"/>
                  <a:gd name="connsiteX181" fmla="*/ 1740694 w 2363788"/>
                  <a:gd name="connsiteY181" fmla="*/ 1677194 h 1797050"/>
                  <a:gd name="connsiteX182" fmla="*/ 1731963 w 2363788"/>
                  <a:gd name="connsiteY182" fmla="*/ 1654175 h 1797050"/>
                  <a:gd name="connsiteX183" fmla="*/ 1709738 w 2363788"/>
                  <a:gd name="connsiteY183" fmla="*/ 1654175 h 1797050"/>
                  <a:gd name="connsiteX184" fmla="*/ 1697832 w 2363788"/>
                  <a:gd name="connsiteY184" fmla="*/ 1678781 h 1797050"/>
                  <a:gd name="connsiteX185" fmla="*/ 1661319 w 2363788"/>
                  <a:gd name="connsiteY185" fmla="*/ 1685925 h 1797050"/>
                  <a:gd name="connsiteX186" fmla="*/ 1630363 w 2363788"/>
                  <a:gd name="connsiteY186" fmla="*/ 1698625 h 1797050"/>
                  <a:gd name="connsiteX187" fmla="*/ 1600994 w 2363788"/>
                  <a:gd name="connsiteY187" fmla="*/ 1667669 h 1797050"/>
                  <a:gd name="connsiteX188" fmla="*/ 1598613 w 2363788"/>
                  <a:gd name="connsiteY188" fmla="*/ 1635125 h 1797050"/>
                  <a:gd name="connsiteX189" fmla="*/ 1568450 w 2363788"/>
                  <a:gd name="connsiteY189" fmla="*/ 1616869 h 1797050"/>
                  <a:gd name="connsiteX190" fmla="*/ 1560513 w 2363788"/>
                  <a:gd name="connsiteY190" fmla="*/ 1584325 h 1797050"/>
                  <a:gd name="connsiteX191" fmla="*/ 1523206 w 2363788"/>
                  <a:gd name="connsiteY191" fmla="*/ 1555750 h 1797050"/>
                  <a:gd name="connsiteX192" fmla="*/ 1500188 w 2363788"/>
                  <a:gd name="connsiteY192" fmla="*/ 1558925 h 1797050"/>
                  <a:gd name="connsiteX193" fmla="*/ 1468438 w 2363788"/>
                  <a:gd name="connsiteY193" fmla="*/ 1603375 h 1797050"/>
                  <a:gd name="connsiteX194" fmla="*/ 1419225 w 2363788"/>
                  <a:gd name="connsiteY194" fmla="*/ 1621631 h 1797050"/>
                  <a:gd name="connsiteX195" fmla="*/ 1398588 w 2363788"/>
                  <a:gd name="connsiteY195" fmla="*/ 1593849 h 1797050"/>
                  <a:gd name="connsiteX196" fmla="*/ 1370013 w 2363788"/>
                  <a:gd name="connsiteY196" fmla="*/ 1585912 h 1797050"/>
                  <a:gd name="connsiteX197" fmla="*/ 1266825 w 2363788"/>
                  <a:gd name="connsiteY197" fmla="*/ 1514475 h 1797050"/>
                  <a:gd name="connsiteX198" fmla="*/ 1277938 w 2363788"/>
                  <a:gd name="connsiteY198" fmla="*/ 1463675 h 1797050"/>
                  <a:gd name="connsiteX199" fmla="*/ 1239838 w 2363788"/>
                  <a:gd name="connsiteY199" fmla="*/ 1457325 h 1797050"/>
                  <a:gd name="connsiteX200" fmla="*/ 1233739 w 2363788"/>
                  <a:gd name="connsiteY200" fmla="*/ 1472624 h 1797050"/>
                  <a:gd name="connsiteX201" fmla="*/ 1212851 w 2363788"/>
                  <a:gd name="connsiteY201" fmla="*/ 1481931 h 1797050"/>
                  <a:gd name="connsiteX202" fmla="*/ 1175544 w 2363788"/>
                  <a:gd name="connsiteY202" fmla="*/ 1476375 h 1797050"/>
                  <a:gd name="connsiteX203" fmla="*/ 1139826 w 2363788"/>
                  <a:gd name="connsiteY203" fmla="*/ 1462087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5051 w 2363788"/>
                  <a:gd name="connsiteY207" fmla="*/ 1531937 h 1797050"/>
                  <a:gd name="connsiteX208" fmla="*/ 1006475 w 2363788"/>
                  <a:gd name="connsiteY208" fmla="*/ 1575594 h 1797050"/>
                  <a:gd name="connsiteX209" fmla="*/ 958057 w 2363788"/>
                  <a:gd name="connsiteY209" fmla="*/ 1569244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99469 w 2363788"/>
                  <a:gd name="connsiteY140" fmla="*/ 1175544 h 1797050"/>
                  <a:gd name="connsiteX141" fmla="*/ 2049463 w 2363788"/>
                  <a:gd name="connsiteY141" fmla="*/ 1196975 h 1797050"/>
                  <a:gd name="connsiteX142" fmla="*/ 1973263 w 2363788"/>
                  <a:gd name="connsiteY142" fmla="*/ 1170781 h 1797050"/>
                  <a:gd name="connsiteX143" fmla="*/ 1941513 w 2363788"/>
                  <a:gd name="connsiteY143" fmla="*/ 1186656 h 1797050"/>
                  <a:gd name="connsiteX144" fmla="*/ 1909763 w 2363788"/>
                  <a:gd name="connsiteY144" fmla="*/ 1189831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1513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3419 w 2363788"/>
                  <a:gd name="connsiteY151" fmla="*/ 1335881 h 1797050"/>
                  <a:gd name="connsiteX152" fmla="*/ 1907382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406525 h 1797050"/>
                  <a:gd name="connsiteX155" fmla="*/ 1938338 w 2363788"/>
                  <a:gd name="connsiteY155" fmla="*/ 1446212 h 1797050"/>
                  <a:gd name="connsiteX156" fmla="*/ 1987551 w 2363788"/>
                  <a:gd name="connsiteY156" fmla="*/ 1444625 h 1797050"/>
                  <a:gd name="connsiteX157" fmla="*/ 2062163 w 2363788"/>
                  <a:gd name="connsiteY157" fmla="*/ 1476375 h 1797050"/>
                  <a:gd name="connsiteX158" fmla="*/ 2061369 w 2363788"/>
                  <a:gd name="connsiteY158" fmla="*/ 1504950 h 1797050"/>
                  <a:gd name="connsiteX159" fmla="*/ 2036763 w 2363788"/>
                  <a:gd name="connsiteY159" fmla="*/ 1571625 h 1797050"/>
                  <a:gd name="connsiteX160" fmla="*/ 2068513 w 2363788"/>
                  <a:gd name="connsiteY160" fmla="*/ 1591469 h 1797050"/>
                  <a:gd name="connsiteX161" fmla="*/ 2106613 w 2363788"/>
                  <a:gd name="connsiteY161" fmla="*/ 1660525 h 1797050"/>
                  <a:gd name="connsiteX162" fmla="*/ 2055813 w 2363788"/>
                  <a:gd name="connsiteY162" fmla="*/ 1736725 h 1797050"/>
                  <a:gd name="connsiteX163" fmla="*/ 2030413 w 2363788"/>
                  <a:gd name="connsiteY163" fmla="*/ 1730375 h 1797050"/>
                  <a:gd name="connsiteX164" fmla="*/ 2010570 w 2363788"/>
                  <a:gd name="connsiteY164" fmla="*/ 1715294 h 1797050"/>
                  <a:gd name="connsiteX165" fmla="*/ 2003425 w 2363788"/>
                  <a:gd name="connsiteY165" fmla="*/ 1735931 h 1797050"/>
                  <a:gd name="connsiteX166" fmla="*/ 1960563 w 2363788"/>
                  <a:gd name="connsiteY166" fmla="*/ 1746250 h 1797050"/>
                  <a:gd name="connsiteX167" fmla="*/ 1954213 w 2363788"/>
                  <a:gd name="connsiteY167" fmla="*/ 1778000 h 1797050"/>
                  <a:gd name="connsiteX168" fmla="*/ 1903413 w 2363788"/>
                  <a:gd name="connsiteY168" fmla="*/ 1797050 h 1797050"/>
                  <a:gd name="connsiteX169" fmla="*/ 1878013 w 2363788"/>
                  <a:gd name="connsiteY169" fmla="*/ 1758950 h 1797050"/>
                  <a:gd name="connsiteX170" fmla="*/ 1847850 w 2363788"/>
                  <a:gd name="connsiteY170" fmla="*/ 1768475 h 1797050"/>
                  <a:gd name="connsiteX171" fmla="*/ 1843088 w 2363788"/>
                  <a:gd name="connsiteY171" fmla="*/ 1735138 h 1797050"/>
                  <a:gd name="connsiteX172" fmla="*/ 1827213 w 2363788"/>
                  <a:gd name="connsiteY172" fmla="*/ 1704975 h 1797050"/>
                  <a:gd name="connsiteX173" fmla="*/ 1862138 w 2363788"/>
                  <a:gd name="connsiteY173" fmla="*/ 1685925 h 1797050"/>
                  <a:gd name="connsiteX174" fmla="*/ 1808163 w 2363788"/>
                  <a:gd name="connsiteY174" fmla="*/ 1665287 h 1797050"/>
                  <a:gd name="connsiteX175" fmla="*/ 1792288 w 2363788"/>
                  <a:gd name="connsiteY175" fmla="*/ 1692275 h 1797050"/>
                  <a:gd name="connsiteX176" fmla="*/ 1747838 w 2363788"/>
                  <a:gd name="connsiteY176" fmla="*/ 1711325 h 1797050"/>
                  <a:gd name="connsiteX177" fmla="*/ 1739107 w 2363788"/>
                  <a:gd name="connsiteY177" fmla="*/ 1733550 h 1797050"/>
                  <a:gd name="connsiteX178" fmla="*/ 1725613 w 2363788"/>
                  <a:gd name="connsiteY178" fmla="*/ 1739900 h 1797050"/>
                  <a:gd name="connsiteX179" fmla="*/ 1703388 w 2363788"/>
                  <a:gd name="connsiteY179" fmla="*/ 1739900 h 1797050"/>
                  <a:gd name="connsiteX180" fmla="*/ 1714501 w 2363788"/>
                  <a:gd name="connsiteY180" fmla="*/ 1704975 h 1797050"/>
                  <a:gd name="connsiteX181" fmla="*/ 1740694 w 2363788"/>
                  <a:gd name="connsiteY181" fmla="*/ 1677194 h 1797050"/>
                  <a:gd name="connsiteX182" fmla="*/ 1731963 w 2363788"/>
                  <a:gd name="connsiteY182" fmla="*/ 1654175 h 1797050"/>
                  <a:gd name="connsiteX183" fmla="*/ 1709738 w 2363788"/>
                  <a:gd name="connsiteY183" fmla="*/ 1654175 h 1797050"/>
                  <a:gd name="connsiteX184" fmla="*/ 1697832 w 2363788"/>
                  <a:gd name="connsiteY184" fmla="*/ 1678781 h 1797050"/>
                  <a:gd name="connsiteX185" fmla="*/ 1661319 w 2363788"/>
                  <a:gd name="connsiteY185" fmla="*/ 1685925 h 1797050"/>
                  <a:gd name="connsiteX186" fmla="*/ 1630363 w 2363788"/>
                  <a:gd name="connsiteY186" fmla="*/ 1698625 h 1797050"/>
                  <a:gd name="connsiteX187" fmla="*/ 1600994 w 2363788"/>
                  <a:gd name="connsiteY187" fmla="*/ 1667669 h 1797050"/>
                  <a:gd name="connsiteX188" fmla="*/ 1598613 w 2363788"/>
                  <a:gd name="connsiteY188" fmla="*/ 1635125 h 1797050"/>
                  <a:gd name="connsiteX189" fmla="*/ 1568450 w 2363788"/>
                  <a:gd name="connsiteY189" fmla="*/ 1616869 h 1797050"/>
                  <a:gd name="connsiteX190" fmla="*/ 1560513 w 2363788"/>
                  <a:gd name="connsiteY190" fmla="*/ 1584325 h 1797050"/>
                  <a:gd name="connsiteX191" fmla="*/ 1523206 w 2363788"/>
                  <a:gd name="connsiteY191" fmla="*/ 1555750 h 1797050"/>
                  <a:gd name="connsiteX192" fmla="*/ 1500188 w 2363788"/>
                  <a:gd name="connsiteY192" fmla="*/ 1558925 h 1797050"/>
                  <a:gd name="connsiteX193" fmla="*/ 1468438 w 2363788"/>
                  <a:gd name="connsiteY193" fmla="*/ 1603375 h 1797050"/>
                  <a:gd name="connsiteX194" fmla="*/ 1419225 w 2363788"/>
                  <a:gd name="connsiteY194" fmla="*/ 1621631 h 1797050"/>
                  <a:gd name="connsiteX195" fmla="*/ 1398588 w 2363788"/>
                  <a:gd name="connsiteY195" fmla="*/ 1593849 h 1797050"/>
                  <a:gd name="connsiteX196" fmla="*/ 1370013 w 2363788"/>
                  <a:gd name="connsiteY196" fmla="*/ 1585912 h 1797050"/>
                  <a:gd name="connsiteX197" fmla="*/ 1266825 w 2363788"/>
                  <a:gd name="connsiteY197" fmla="*/ 1514475 h 1797050"/>
                  <a:gd name="connsiteX198" fmla="*/ 1277938 w 2363788"/>
                  <a:gd name="connsiteY198" fmla="*/ 1463675 h 1797050"/>
                  <a:gd name="connsiteX199" fmla="*/ 1239838 w 2363788"/>
                  <a:gd name="connsiteY199" fmla="*/ 1457325 h 1797050"/>
                  <a:gd name="connsiteX200" fmla="*/ 1233739 w 2363788"/>
                  <a:gd name="connsiteY200" fmla="*/ 1472624 h 1797050"/>
                  <a:gd name="connsiteX201" fmla="*/ 1212851 w 2363788"/>
                  <a:gd name="connsiteY201" fmla="*/ 1481931 h 1797050"/>
                  <a:gd name="connsiteX202" fmla="*/ 1175544 w 2363788"/>
                  <a:gd name="connsiteY202" fmla="*/ 1476375 h 1797050"/>
                  <a:gd name="connsiteX203" fmla="*/ 1139826 w 2363788"/>
                  <a:gd name="connsiteY203" fmla="*/ 1462087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5051 w 2363788"/>
                  <a:gd name="connsiteY207" fmla="*/ 1531937 h 1797050"/>
                  <a:gd name="connsiteX208" fmla="*/ 1006475 w 2363788"/>
                  <a:gd name="connsiteY208" fmla="*/ 1575594 h 1797050"/>
                  <a:gd name="connsiteX209" fmla="*/ 958057 w 2363788"/>
                  <a:gd name="connsiteY209" fmla="*/ 1569244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2638 w 2363788"/>
                  <a:gd name="connsiteY139" fmla="*/ 1152525 h 1797050"/>
                  <a:gd name="connsiteX140" fmla="*/ 2068513 w 2363788"/>
                  <a:gd name="connsiteY140" fmla="*/ 1177132 h 1797050"/>
                  <a:gd name="connsiteX141" fmla="*/ 2049463 w 2363788"/>
                  <a:gd name="connsiteY141" fmla="*/ 1196975 h 1797050"/>
                  <a:gd name="connsiteX142" fmla="*/ 1973263 w 2363788"/>
                  <a:gd name="connsiteY142" fmla="*/ 1170781 h 1797050"/>
                  <a:gd name="connsiteX143" fmla="*/ 1941513 w 2363788"/>
                  <a:gd name="connsiteY143" fmla="*/ 1186656 h 1797050"/>
                  <a:gd name="connsiteX144" fmla="*/ 1909763 w 2363788"/>
                  <a:gd name="connsiteY144" fmla="*/ 1189831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1513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3419 w 2363788"/>
                  <a:gd name="connsiteY151" fmla="*/ 1335881 h 1797050"/>
                  <a:gd name="connsiteX152" fmla="*/ 1907382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406525 h 1797050"/>
                  <a:gd name="connsiteX155" fmla="*/ 1938338 w 2363788"/>
                  <a:gd name="connsiteY155" fmla="*/ 1446212 h 1797050"/>
                  <a:gd name="connsiteX156" fmla="*/ 1987551 w 2363788"/>
                  <a:gd name="connsiteY156" fmla="*/ 1444625 h 1797050"/>
                  <a:gd name="connsiteX157" fmla="*/ 2062163 w 2363788"/>
                  <a:gd name="connsiteY157" fmla="*/ 1476375 h 1797050"/>
                  <a:gd name="connsiteX158" fmla="*/ 2061369 w 2363788"/>
                  <a:gd name="connsiteY158" fmla="*/ 1504950 h 1797050"/>
                  <a:gd name="connsiteX159" fmla="*/ 2036763 w 2363788"/>
                  <a:gd name="connsiteY159" fmla="*/ 1571625 h 1797050"/>
                  <a:gd name="connsiteX160" fmla="*/ 2068513 w 2363788"/>
                  <a:gd name="connsiteY160" fmla="*/ 1591469 h 1797050"/>
                  <a:gd name="connsiteX161" fmla="*/ 2106613 w 2363788"/>
                  <a:gd name="connsiteY161" fmla="*/ 1660525 h 1797050"/>
                  <a:gd name="connsiteX162" fmla="*/ 2055813 w 2363788"/>
                  <a:gd name="connsiteY162" fmla="*/ 1736725 h 1797050"/>
                  <a:gd name="connsiteX163" fmla="*/ 2030413 w 2363788"/>
                  <a:gd name="connsiteY163" fmla="*/ 1730375 h 1797050"/>
                  <a:gd name="connsiteX164" fmla="*/ 2010570 w 2363788"/>
                  <a:gd name="connsiteY164" fmla="*/ 1715294 h 1797050"/>
                  <a:gd name="connsiteX165" fmla="*/ 2003425 w 2363788"/>
                  <a:gd name="connsiteY165" fmla="*/ 1735931 h 1797050"/>
                  <a:gd name="connsiteX166" fmla="*/ 1960563 w 2363788"/>
                  <a:gd name="connsiteY166" fmla="*/ 1746250 h 1797050"/>
                  <a:gd name="connsiteX167" fmla="*/ 1954213 w 2363788"/>
                  <a:gd name="connsiteY167" fmla="*/ 1778000 h 1797050"/>
                  <a:gd name="connsiteX168" fmla="*/ 1903413 w 2363788"/>
                  <a:gd name="connsiteY168" fmla="*/ 1797050 h 1797050"/>
                  <a:gd name="connsiteX169" fmla="*/ 1878013 w 2363788"/>
                  <a:gd name="connsiteY169" fmla="*/ 1758950 h 1797050"/>
                  <a:gd name="connsiteX170" fmla="*/ 1847850 w 2363788"/>
                  <a:gd name="connsiteY170" fmla="*/ 1768475 h 1797050"/>
                  <a:gd name="connsiteX171" fmla="*/ 1843088 w 2363788"/>
                  <a:gd name="connsiteY171" fmla="*/ 1735138 h 1797050"/>
                  <a:gd name="connsiteX172" fmla="*/ 1827213 w 2363788"/>
                  <a:gd name="connsiteY172" fmla="*/ 1704975 h 1797050"/>
                  <a:gd name="connsiteX173" fmla="*/ 1862138 w 2363788"/>
                  <a:gd name="connsiteY173" fmla="*/ 1685925 h 1797050"/>
                  <a:gd name="connsiteX174" fmla="*/ 1808163 w 2363788"/>
                  <a:gd name="connsiteY174" fmla="*/ 1665287 h 1797050"/>
                  <a:gd name="connsiteX175" fmla="*/ 1792288 w 2363788"/>
                  <a:gd name="connsiteY175" fmla="*/ 1692275 h 1797050"/>
                  <a:gd name="connsiteX176" fmla="*/ 1747838 w 2363788"/>
                  <a:gd name="connsiteY176" fmla="*/ 1711325 h 1797050"/>
                  <a:gd name="connsiteX177" fmla="*/ 1739107 w 2363788"/>
                  <a:gd name="connsiteY177" fmla="*/ 1733550 h 1797050"/>
                  <a:gd name="connsiteX178" fmla="*/ 1725613 w 2363788"/>
                  <a:gd name="connsiteY178" fmla="*/ 1739900 h 1797050"/>
                  <a:gd name="connsiteX179" fmla="*/ 1703388 w 2363788"/>
                  <a:gd name="connsiteY179" fmla="*/ 1739900 h 1797050"/>
                  <a:gd name="connsiteX180" fmla="*/ 1714501 w 2363788"/>
                  <a:gd name="connsiteY180" fmla="*/ 1704975 h 1797050"/>
                  <a:gd name="connsiteX181" fmla="*/ 1740694 w 2363788"/>
                  <a:gd name="connsiteY181" fmla="*/ 1677194 h 1797050"/>
                  <a:gd name="connsiteX182" fmla="*/ 1731963 w 2363788"/>
                  <a:gd name="connsiteY182" fmla="*/ 1654175 h 1797050"/>
                  <a:gd name="connsiteX183" fmla="*/ 1709738 w 2363788"/>
                  <a:gd name="connsiteY183" fmla="*/ 1654175 h 1797050"/>
                  <a:gd name="connsiteX184" fmla="*/ 1697832 w 2363788"/>
                  <a:gd name="connsiteY184" fmla="*/ 1678781 h 1797050"/>
                  <a:gd name="connsiteX185" fmla="*/ 1661319 w 2363788"/>
                  <a:gd name="connsiteY185" fmla="*/ 1685925 h 1797050"/>
                  <a:gd name="connsiteX186" fmla="*/ 1630363 w 2363788"/>
                  <a:gd name="connsiteY186" fmla="*/ 1698625 h 1797050"/>
                  <a:gd name="connsiteX187" fmla="*/ 1600994 w 2363788"/>
                  <a:gd name="connsiteY187" fmla="*/ 1667669 h 1797050"/>
                  <a:gd name="connsiteX188" fmla="*/ 1598613 w 2363788"/>
                  <a:gd name="connsiteY188" fmla="*/ 1635125 h 1797050"/>
                  <a:gd name="connsiteX189" fmla="*/ 1568450 w 2363788"/>
                  <a:gd name="connsiteY189" fmla="*/ 1616869 h 1797050"/>
                  <a:gd name="connsiteX190" fmla="*/ 1560513 w 2363788"/>
                  <a:gd name="connsiteY190" fmla="*/ 1584325 h 1797050"/>
                  <a:gd name="connsiteX191" fmla="*/ 1523206 w 2363788"/>
                  <a:gd name="connsiteY191" fmla="*/ 1555750 h 1797050"/>
                  <a:gd name="connsiteX192" fmla="*/ 1500188 w 2363788"/>
                  <a:gd name="connsiteY192" fmla="*/ 1558925 h 1797050"/>
                  <a:gd name="connsiteX193" fmla="*/ 1468438 w 2363788"/>
                  <a:gd name="connsiteY193" fmla="*/ 1603375 h 1797050"/>
                  <a:gd name="connsiteX194" fmla="*/ 1419225 w 2363788"/>
                  <a:gd name="connsiteY194" fmla="*/ 1621631 h 1797050"/>
                  <a:gd name="connsiteX195" fmla="*/ 1398588 w 2363788"/>
                  <a:gd name="connsiteY195" fmla="*/ 1593849 h 1797050"/>
                  <a:gd name="connsiteX196" fmla="*/ 1370013 w 2363788"/>
                  <a:gd name="connsiteY196" fmla="*/ 1585912 h 1797050"/>
                  <a:gd name="connsiteX197" fmla="*/ 1266825 w 2363788"/>
                  <a:gd name="connsiteY197" fmla="*/ 1514475 h 1797050"/>
                  <a:gd name="connsiteX198" fmla="*/ 1277938 w 2363788"/>
                  <a:gd name="connsiteY198" fmla="*/ 1463675 h 1797050"/>
                  <a:gd name="connsiteX199" fmla="*/ 1239838 w 2363788"/>
                  <a:gd name="connsiteY199" fmla="*/ 1457325 h 1797050"/>
                  <a:gd name="connsiteX200" fmla="*/ 1233739 w 2363788"/>
                  <a:gd name="connsiteY200" fmla="*/ 1472624 h 1797050"/>
                  <a:gd name="connsiteX201" fmla="*/ 1212851 w 2363788"/>
                  <a:gd name="connsiteY201" fmla="*/ 1481931 h 1797050"/>
                  <a:gd name="connsiteX202" fmla="*/ 1175544 w 2363788"/>
                  <a:gd name="connsiteY202" fmla="*/ 1476375 h 1797050"/>
                  <a:gd name="connsiteX203" fmla="*/ 1139826 w 2363788"/>
                  <a:gd name="connsiteY203" fmla="*/ 1462087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5051 w 2363788"/>
                  <a:gd name="connsiteY207" fmla="*/ 1531937 h 1797050"/>
                  <a:gd name="connsiteX208" fmla="*/ 1006475 w 2363788"/>
                  <a:gd name="connsiteY208" fmla="*/ 1575594 h 1797050"/>
                  <a:gd name="connsiteX209" fmla="*/ 958057 w 2363788"/>
                  <a:gd name="connsiteY209" fmla="*/ 1569244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16138 w 2363788"/>
                  <a:gd name="connsiteY138" fmla="*/ 1117600 h 1797050"/>
                  <a:gd name="connsiteX139" fmla="*/ 2055019 w 2363788"/>
                  <a:gd name="connsiteY139" fmla="*/ 1153319 h 1797050"/>
                  <a:gd name="connsiteX140" fmla="*/ 2068513 w 2363788"/>
                  <a:gd name="connsiteY140" fmla="*/ 1177132 h 1797050"/>
                  <a:gd name="connsiteX141" fmla="*/ 2049463 w 2363788"/>
                  <a:gd name="connsiteY141" fmla="*/ 1196975 h 1797050"/>
                  <a:gd name="connsiteX142" fmla="*/ 1973263 w 2363788"/>
                  <a:gd name="connsiteY142" fmla="*/ 1170781 h 1797050"/>
                  <a:gd name="connsiteX143" fmla="*/ 1941513 w 2363788"/>
                  <a:gd name="connsiteY143" fmla="*/ 1186656 h 1797050"/>
                  <a:gd name="connsiteX144" fmla="*/ 1909763 w 2363788"/>
                  <a:gd name="connsiteY144" fmla="*/ 1189831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1513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3419 w 2363788"/>
                  <a:gd name="connsiteY151" fmla="*/ 1335881 h 1797050"/>
                  <a:gd name="connsiteX152" fmla="*/ 1907382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406525 h 1797050"/>
                  <a:gd name="connsiteX155" fmla="*/ 1938338 w 2363788"/>
                  <a:gd name="connsiteY155" fmla="*/ 1446212 h 1797050"/>
                  <a:gd name="connsiteX156" fmla="*/ 1987551 w 2363788"/>
                  <a:gd name="connsiteY156" fmla="*/ 1444625 h 1797050"/>
                  <a:gd name="connsiteX157" fmla="*/ 2062163 w 2363788"/>
                  <a:gd name="connsiteY157" fmla="*/ 1476375 h 1797050"/>
                  <a:gd name="connsiteX158" fmla="*/ 2061369 w 2363788"/>
                  <a:gd name="connsiteY158" fmla="*/ 1504950 h 1797050"/>
                  <a:gd name="connsiteX159" fmla="*/ 2036763 w 2363788"/>
                  <a:gd name="connsiteY159" fmla="*/ 1571625 h 1797050"/>
                  <a:gd name="connsiteX160" fmla="*/ 2068513 w 2363788"/>
                  <a:gd name="connsiteY160" fmla="*/ 1591469 h 1797050"/>
                  <a:gd name="connsiteX161" fmla="*/ 2106613 w 2363788"/>
                  <a:gd name="connsiteY161" fmla="*/ 1660525 h 1797050"/>
                  <a:gd name="connsiteX162" fmla="*/ 2055813 w 2363788"/>
                  <a:gd name="connsiteY162" fmla="*/ 1736725 h 1797050"/>
                  <a:gd name="connsiteX163" fmla="*/ 2030413 w 2363788"/>
                  <a:gd name="connsiteY163" fmla="*/ 1730375 h 1797050"/>
                  <a:gd name="connsiteX164" fmla="*/ 2010570 w 2363788"/>
                  <a:gd name="connsiteY164" fmla="*/ 1715294 h 1797050"/>
                  <a:gd name="connsiteX165" fmla="*/ 2003425 w 2363788"/>
                  <a:gd name="connsiteY165" fmla="*/ 1735931 h 1797050"/>
                  <a:gd name="connsiteX166" fmla="*/ 1960563 w 2363788"/>
                  <a:gd name="connsiteY166" fmla="*/ 1746250 h 1797050"/>
                  <a:gd name="connsiteX167" fmla="*/ 1954213 w 2363788"/>
                  <a:gd name="connsiteY167" fmla="*/ 1778000 h 1797050"/>
                  <a:gd name="connsiteX168" fmla="*/ 1903413 w 2363788"/>
                  <a:gd name="connsiteY168" fmla="*/ 1797050 h 1797050"/>
                  <a:gd name="connsiteX169" fmla="*/ 1878013 w 2363788"/>
                  <a:gd name="connsiteY169" fmla="*/ 1758950 h 1797050"/>
                  <a:gd name="connsiteX170" fmla="*/ 1847850 w 2363788"/>
                  <a:gd name="connsiteY170" fmla="*/ 1768475 h 1797050"/>
                  <a:gd name="connsiteX171" fmla="*/ 1843088 w 2363788"/>
                  <a:gd name="connsiteY171" fmla="*/ 1735138 h 1797050"/>
                  <a:gd name="connsiteX172" fmla="*/ 1827213 w 2363788"/>
                  <a:gd name="connsiteY172" fmla="*/ 1704975 h 1797050"/>
                  <a:gd name="connsiteX173" fmla="*/ 1862138 w 2363788"/>
                  <a:gd name="connsiteY173" fmla="*/ 1685925 h 1797050"/>
                  <a:gd name="connsiteX174" fmla="*/ 1808163 w 2363788"/>
                  <a:gd name="connsiteY174" fmla="*/ 1665287 h 1797050"/>
                  <a:gd name="connsiteX175" fmla="*/ 1792288 w 2363788"/>
                  <a:gd name="connsiteY175" fmla="*/ 1692275 h 1797050"/>
                  <a:gd name="connsiteX176" fmla="*/ 1747838 w 2363788"/>
                  <a:gd name="connsiteY176" fmla="*/ 1711325 h 1797050"/>
                  <a:gd name="connsiteX177" fmla="*/ 1739107 w 2363788"/>
                  <a:gd name="connsiteY177" fmla="*/ 1733550 h 1797050"/>
                  <a:gd name="connsiteX178" fmla="*/ 1725613 w 2363788"/>
                  <a:gd name="connsiteY178" fmla="*/ 1739900 h 1797050"/>
                  <a:gd name="connsiteX179" fmla="*/ 1703388 w 2363788"/>
                  <a:gd name="connsiteY179" fmla="*/ 1739900 h 1797050"/>
                  <a:gd name="connsiteX180" fmla="*/ 1714501 w 2363788"/>
                  <a:gd name="connsiteY180" fmla="*/ 1704975 h 1797050"/>
                  <a:gd name="connsiteX181" fmla="*/ 1740694 w 2363788"/>
                  <a:gd name="connsiteY181" fmla="*/ 1677194 h 1797050"/>
                  <a:gd name="connsiteX182" fmla="*/ 1731963 w 2363788"/>
                  <a:gd name="connsiteY182" fmla="*/ 1654175 h 1797050"/>
                  <a:gd name="connsiteX183" fmla="*/ 1709738 w 2363788"/>
                  <a:gd name="connsiteY183" fmla="*/ 1654175 h 1797050"/>
                  <a:gd name="connsiteX184" fmla="*/ 1697832 w 2363788"/>
                  <a:gd name="connsiteY184" fmla="*/ 1678781 h 1797050"/>
                  <a:gd name="connsiteX185" fmla="*/ 1661319 w 2363788"/>
                  <a:gd name="connsiteY185" fmla="*/ 1685925 h 1797050"/>
                  <a:gd name="connsiteX186" fmla="*/ 1630363 w 2363788"/>
                  <a:gd name="connsiteY186" fmla="*/ 1698625 h 1797050"/>
                  <a:gd name="connsiteX187" fmla="*/ 1600994 w 2363788"/>
                  <a:gd name="connsiteY187" fmla="*/ 1667669 h 1797050"/>
                  <a:gd name="connsiteX188" fmla="*/ 1598613 w 2363788"/>
                  <a:gd name="connsiteY188" fmla="*/ 1635125 h 1797050"/>
                  <a:gd name="connsiteX189" fmla="*/ 1568450 w 2363788"/>
                  <a:gd name="connsiteY189" fmla="*/ 1616869 h 1797050"/>
                  <a:gd name="connsiteX190" fmla="*/ 1560513 w 2363788"/>
                  <a:gd name="connsiteY190" fmla="*/ 1584325 h 1797050"/>
                  <a:gd name="connsiteX191" fmla="*/ 1523206 w 2363788"/>
                  <a:gd name="connsiteY191" fmla="*/ 1555750 h 1797050"/>
                  <a:gd name="connsiteX192" fmla="*/ 1500188 w 2363788"/>
                  <a:gd name="connsiteY192" fmla="*/ 1558925 h 1797050"/>
                  <a:gd name="connsiteX193" fmla="*/ 1468438 w 2363788"/>
                  <a:gd name="connsiteY193" fmla="*/ 1603375 h 1797050"/>
                  <a:gd name="connsiteX194" fmla="*/ 1419225 w 2363788"/>
                  <a:gd name="connsiteY194" fmla="*/ 1621631 h 1797050"/>
                  <a:gd name="connsiteX195" fmla="*/ 1398588 w 2363788"/>
                  <a:gd name="connsiteY195" fmla="*/ 1593849 h 1797050"/>
                  <a:gd name="connsiteX196" fmla="*/ 1370013 w 2363788"/>
                  <a:gd name="connsiteY196" fmla="*/ 1585912 h 1797050"/>
                  <a:gd name="connsiteX197" fmla="*/ 1266825 w 2363788"/>
                  <a:gd name="connsiteY197" fmla="*/ 1514475 h 1797050"/>
                  <a:gd name="connsiteX198" fmla="*/ 1277938 w 2363788"/>
                  <a:gd name="connsiteY198" fmla="*/ 1463675 h 1797050"/>
                  <a:gd name="connsiteX199" fmla="*/ 1239838 w 2363788"/>
                  <a:gd name="connsiteY199" fmla="*/ 1457325 h 1797050"/>
                  <a:gd name="connsiteX200" fmla="*/ 1233739 w 2363788"/>
                  <a:gd name="connsiteY200" fmla="*/ 1472624 h 1797050"/>
                  <a:gd name="connsiteX201" fmla="*/ 1212851 w 2363788"/>
                  <a:gd name="connsiteY201" fmla="*/ 1481931 h 1797050"/>
                  <a:gd name="connsiteX202" fmla="*/ 1175544 w 2363788"/>
                  <a:gd name="connsiteY202" fmla="*/ 1476375 h 1797050"/>
                  <a:gd name="connsiteX203" fmla="*/ 1139826 w 2363788"/>
                  <a:gd name="connsiteY203" fmla="*/ 1462087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5051 w 2363788"/>
                  <a:gd name="connsiteY207" fmla="*/ 1531937 h 1797050"/>
                  <a:gd name="connsiteX208" fmla="*/ 1006475 w 2363788"/>
                  <a:gd name="connsiteY208" fmla="*/ 1575594 h 1797050"/>
                  <a:gd name="connsiteX209" fmla="*/ 958057 w 2363788"/>
                  <a:gd name="connsiteY209" fmla="*/ 1569244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3438 w 2363788"/>
                  <a:gd name="connsiteY137" fmla="*/ 1073150 h 1797050"/>
                  <a:gd name="connsiteX138" fmla="*/ 2120107 w 2363788"/>
                  <a:gd name="connsiteY138" fmla="*/ 1119188 h 1797050"/>
                  <a:gd name="connsiteX139" fmla="*/ 2055019 w 2363788"/>
                  <a:gd name="connsiteY139" fmla="*/ 1153319 h 1797050"/>
                  <a:gd name="connsiteX140" fmla="*/ 2068513 w 2363788"/>
                  <a:gd name="connsiteY140" fmla="*/ 1177132 h 1797050"/>
                  <a:gd name="connsiteX141" fmla="*/ 2049463 w 2363788"/>
                  <a:gd name="connsiteY141" fmla="*/ 1196975 h 1797050"/>
                  <a:gd name="connsiteX142" fmla="*/ 1973263 w 2363788"/>
                  <a:gd name="connsiteY142" fmla="*/ 1170781 h 1797050"/>
                  <a:gd name="connsiteX143" fmla="*/ 1941513 w 2363788"/>
                  <a:gd name="connsiteY143" fmla="*/ 1186656 h 1797050"/>
                  <a:gd name="connsiteX144" fmla="*/ 1909763 w 2363788"/>
                  <a:gd name="connsiteY144" fmla="*/ 1189831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1513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3419 w 2363788"/>
                  <a:gd name="connsiteY151" fmla="*/ 1335881 h 1797050"/>
                  <a:gd name="connsiteX152" fmla="*/ 1907382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406525 h 1797050"/>
                  <a:gd name="connsiteX155" fmla="*/ 1938338 w 2363788"/>
                  <a:gd name="connsiteY155" fmla="*/ 1446212 h 1797050"/>
                  <a:gd name="connsiteX156" fmla="*/ 1987551 w 2363788"/>
                  <a:gd name="connsiteY156" fmla="*/ 1444625 h 1797050"/>
                  <a:gd name="connsiteX157" fmla="*/ 2062163 w 2363788"/>
                  <a:gd name="connsiteY157" fmla="*/ 1476375 h 1797050"/>
                  <a:gd name="connsiteX158" fmla="*/ 2061369 w 2363788"/>
                  <a:gd name="connsiteY158" fmla="*/ 1504950 h 1797050"/>
                  <a:gd name="connsiteX159" fmla="*/ 2036763 w 2363788"/>
                  <a:gd name="connsiteY159" fmla="*/ 1571625 h 1797050"/>
                  <a:gd name="connsiteX160" fmla="*/ 2068513 w 2363788"/>
                  <a:gd name="connsiteY160" fmla="*/ 1591469 h 1797050"/>
                  <a:gd name="connsiteX161" fmla="*/ 2106613 w 2363788"/>
                  <a:gd name="connsiteY161" fmla="*/ 1660525 h 1797050"/>
                  <a:gd name="connsiteX162" fmla="*/ 2055813 w 2363788"/>
                  <a:gd name="connsiteY162" fmla="*/ 1736725 h 1797050"/>
                  <a:gd name="connsiteX163" fmla="*/ 2030413 w 2363788"/>
                  <a:gd name="connsiteY163" fmla="*/ 1730375 h 1797050"/>
                  <a:gd name="connsiteX164" fmla="*/ 2010570 w 2363788"/>
                  <a:gd name="connsiteY164" fmla="*/ 1715294 h 1797050"/>
                  <a:gd name="connsiteX165" fmla="*/ 2003425 w 2363788"/>
                  <a:gd name="connsiteY165" fmla="*/ 1735931 h 1797050"/>
                  <a:gd name="connsiteX166" fmla="*/ 1960563 w 2363788"/>
                  <a:gd name="connsiteY166" fmla="*/ 1746250 h 1797050"/>
                  <a:gd name="connsiteX167" fmla="*/ 1954213 w 2363788"/>
                  <a:gd name="connsiteY167" fmla="*/ 1778000 h 1797050"/>
                  <a:gd name="connsiteX168" fmla="*/ 1903413 w 2363788"/>
                  <a:gd name="connsiteY168" fmla="*/ 1797050 h 1797050"/>
                  <a:gd name="connsiteX169" fmla="*/ 1878013 w 2363788"/>
                  <a:gd name="connsiteY169" fmla="*/ 1758950 h 1797050"/>
                  <a:gd name="connsiteX170" fmla="*/ 1847850 w 2363788"/>
                  <a:gd name="connsiteY170" fmla="*/ 1768475 h 1797050"/>
                  <a:gd name="connsiteX171" fmla="*/ 1843088 w 2363788"/>
                  <a:gd name="connsiteY171" fmla="*/ 1735138 h 1797050"/>
                  <a:gd name="connsiteX172" fmla="*/ 1827213 w 2363788"/>
                  <a:gd name="connsiteY172" fmla="*/ 1704975 h 1797050"/>
                  <a:gd name="connsiteX173" fmla="*/ 1862138 w 2363788"/>
                  <a:gd name="connsiteY173" fmla="*/ 1685925 h 1797050"/>
                  <a:gd name="connsiteX174" fmla="*/ 1808163 w 2363788"/>
                  <a:gd name="connsiteY174" fmla="*/ 1665287 h 1797050"/>
                  <a:gd name="connsiteX175" fmla="*/ 1792288 w 2363788"/>
                  <a:gd name="connsiteY175" fmla="*/ 1692275 h 1797050"/>
                  <a:gd name="connsiteX176" fmla="*/ 1747838 w 2363788"/>
                  <a:gd name="connsiteY176" fmla="*/ 1711325 h 1797050"/>
                  <a:gd name="connsiteX177" fmla="*/ 1739107 w 2363788"/>
                  <a:gd name="connsiteY177" fmla="*/ 1733550 h 1797050"/>
                  <a:gd name="connsiteX178" fmla="*/ 1725613 w 2363788"/>
                  <a:gd name="connsiteY178" fmla="*/ 1739900 h 1797050"/>
                  <a:gd name="connsiteX179" fmla="*/ 1703388 w 2363788"/>
                  <a:gd name="connsiteY179" fmla="*/ 1739900 h 1797050"/>
                  <a:gd name="connsiteX180" fmla="*/ 1714501 w 2363788"/>
                  <a:gd name="connsiteY180" fmla="*/ 1704975 h 1797050"/>
                  <a:gd name="connsiteX181" fmla="*/ 1740694 w 2363788"/>
                  <a:gd name="connsiteY181" fmla="*/ 1677194 h 1797050"/>
                  <a:gd name="connsiteX182" fmla="*/ 1731963 w 2363788"/>
                  <a:gd name="connsiteY182" fmla="*/ 1654175 h 1797050"/>
                  <a:gd name="connsiteX183" fmla="*/ 1709738 w 2363788"/>
                  <a:gd name="connsiteY183" fmla="*/ 1654175 h 1797050"/>
                  <a:gd name="connsiteX184" fmla="*/ 1697832 w 2363788"/>
                  <a:gd name="connsiteY184" fmla="*/ 1678781 h 1797050"/>
                  <a:gd name="connsiteX185" fmla="*/ 1661319 w 2363788"/>
                  <a:gd name="connsiteY185" fmla="*/ 1685925 h 1797050"/>
                  <a:gd name="connsiteX186" fmla="*/ 1630363 w 2363788"/>
                  <a:gd name="connsiteY186" fmla="*/ 1698625 h 1797050"/>
                  <a:gd name="connsiteX187" fmla="*/ 1600994 w 2363788"/>
                  <a:gd name="connsiteY187" fmla="*/ 1667669 h 1797050"/>
                  <a:gd name="connsiteX188" fmla="*/ 1598613 w 2363788"/>
                  <a:gd name="connsiteY188" fmla="*/ 1635125 h 1797050"/>
                  <a:gd name="connsiteX189" fmla="*/ 1568450 w 2363788"/>
                  <a:gd name="connsiteY189" fmla="*/ 1616869 h 1797050"/>
                  <a:gd name="connsiteX190" fmla="*/ 1560513 w 2363788"/>
                  <a:gd name="connsiteY190" fmla="*/ 1584325 h 1797050"/>
                  <a:gd name="connsiteX191" fmla="*/ 1523206 w 2363788"/>
                  <a:gd name="connsiteY191" fmla="*/ 1555750 h 1797050"/>
                  <a:gd name="connsiteX192" fmla="*/ 1500188 w 2363788"/>
                  <a:gd name="connsiteY192" fmla="*/ 1558925 h 1797050"/>
                  <a:gd name="connsiteX193" fmla="*/ 1468438 w 2363788"/>
                  <a:gd name="connsiteY193" fmla="*/ 1603375 h 1797050"/>
                  <a:gd name="connsiteX194" fmla="*/ 1419225 w 2363788"/>
                  <a:gd name="connsiteY194" fmla="*/ 1621631 h 1797050"/>
                  <a:gd name="connsiteX195" fmla="*/ 1398588 w 2363788"/>
                  <a:gd name="connsiteY195" fmla="*/ 1593849 h 1797050"/>
                  <a:gd name="connsiteX196" fmla="*/ 1370013 w 2363788"/>
                  <a:gd name="connsiteY196" fmla="*/ 1585912 h 1797050"/>
                  <a:gd name="connsiteX197" fmla="*/ 1266825 w 2363788"/>
                  <a:gd name="connsiteY197" fmla="*/ 1514475 h 1797050"/>
                  <a:gd name="connsiteX198" fmla="*/ 1277938 w 2363788"/>
                  <a:gd name="connsiteY198" fmla="*/ 1463675 h 1797050"/>
                  <a:gd name="connsiteX199" fmla="*/ 1239838 w 2363788"/>
                  <a:gd name="connsiteY199" fmla="*/ 1457325 h 1797050"/>
                  <a:gd name="connsiteX200" fmla="*/ 1233739 w 2363788"/>
                  <a:gd name="connsiteY200" fmla="*/ 1472624 h 1797050"/>
                  <a:gd name="connsiteX201" fmla="*/ 1212851 w 2363788"/>
                  <a:gd name="connsiteY201" fmla="*/ 1481931 h 1797050"/>
                  <a:gd name="connsiteX202" fmla="*/ 1175544 w 2363788"/>
                  <a:gd name="connsiteY202" fmla="*/ 1476375 h 1797050"/>
                  <a:gd name="connsiteX203" fmla="*/ 1139826 w 2363788"/>
                  <a:gd name="connsiteY203" fmla="*/ 1462087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5051 w 2363788"/>
                  <a:gd name="connsiteY207" fmla="*/ 1531937 h 1797050"/>
                  <a:gd name="connsiteX208" fmla="*/ 1006475 w 2363788"/>
                  <a:gd name="connsiteY208" fmla="*/ 1575594 h 1797050"/>
                  <a:gd name="connsiteX209" fmla="*/ 958057 w 2363788"/>
                  <a:gd name="connsiteY209" fmla="*/ 1569244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088 w 2363788"/>
                  <a:gd name="connsiteY136" fmla="*/ 1019175 h 1797050"/>
                  <a:gd name="connsiteX137" fmla="*/ 2105819 w 2363788"/>
                  <a:gd name="connsiteY137" fmla="*/ 1071562 h 1797050"/>
                  <a:gd name="connsiteX138" fmla="*/ 2120107 w 2363788"/>
                  <a:gd name="connsiteY138" fmla="*/ 1119188 h 1797050"/>
                  <a:gd name="connsiteX139" fmla="*/ 2055019 w 2363788"/>
                  <a:gd name="connsiteY139" fmla="*/ 1153319 h 1797050"/>
                  <a:gd name="connsiteX140" fmla="*/ 2068513 w 2363788"/>
                  <a:gd name="connsiteY140" fmla="*/ 1177132 h 1797050"/>
                  <a:gd name="connsiteX141" fmla="*/ 2049463 w 2363788"/>
                  <a:gd name="connsiteY141" fmla="*/ 1196975 h 1797050"/>
                  <a:gd name="connsiteX142" fmla="*/ 1973263 w 2363788"/>
                  <a:gd name="connsiteY142" fmla="*/ 1170781 h 1797050"/>
                  <a:gd name="connsiteX143" fmla="*/ 1941513 w 2363788"/>
                  <a:gd name="connsiteY143" fmla="*/ 1186656 h 1797050"/>
                  <a:gd name="connsiteX144" fmla="*/ 1909763 w 2363788"/>
                  <a:gd name="connsiteY144" fmla="*/ 1189831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1513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3419 w 2363788"/>
                  <a:gd name="connsiteY151" fmla="*/ 1335881 h 1797050"/>
                  <a:gd name="connsiteX152" fmla="*/ 1907382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406525 h 1797050"/>
                  <a:gd name="connsiteX155" fmla="*/ 1938338 w 2363788"/>
                  <a:gd name="connsiteY155" fmla="*/ 1446212 h 1797050"/>
                  <a:gd name="connsiteX156" fmla="*/ 1987551 w 2363788"/>
                  <a:gd name="connsiteY156" fmla="*/ 1444625 h 1797050"/>
                  <a:gd name="connsiteX157" fmla="*/ 2062163 w 2363788"/>
                  <a:gd name="connsiteY157" fmla="*/ 1476375 h 1797050"/>
                  <a:gd name="connsiteX158" fmla="*/ 2061369 w 2363788"/>
                  <a:gd name="connsiteY158" fmla="*/ 1504950 h 1797050"/>
                  <a:gd name="connsiteX159" fmla="*/ 2036763 w 2363788"/>
                  <a:gd name="connsiteY159" fmla="*/ 1571625 h 1797050"/>
                  <a:gd name="connsiteX160" fmla="*/ 2068513 w 2363788"/>
                  <a:gd name="connsiteY160" fmla="*/ 1591469 h 1797050"/>
                  <a:gd name="connsiteX161" fmla="*/ 2106613 w 2363788"/>
                  <a:gd name="connsiteY161" fmla="*/ 1660525 h 1797050"/>
                  <a:gd name="connsiteX162" fmla="*/ 2055813 w 2363788"/>
                  <a:gd name="connsiteY162" fmla="*/ 1736725 h 1797050"/>
                  <a:gd name="connsiteX163" fmla="*/ 2030413 w 2363788"/>
                  <a:gd name="connsiteY163" fmla="*/ 1730375 h 1797050"/>
                  <a:gd name="connsiteX164" fmla="*/ 2010570 w 2363788"/>
                  <a:gd name="connsiteY164" fmla="*/ 1715294 h 1797050"/>
                  <a:gd name="connsiteX165" fmla="*/ 2003425 w 2363788"/>
                  <a:gd name="connsiteY165" fmla="*/ 1735931 h 1797050"/>
                  <a:gd name="connsiteX166" fmla="*/ 1960563 w 2363788"/>
                  <a:gd name="connsiteY166" fmla="*/ 1746250 h 1797050"/>
                  <a:gd name="connsiteX167" fmla="*/ 1954213 w 2363788"/>
                  <a:gd name="connsiteY167" fmla="*/ 1778000 h 1797050"/>
                  <a:gd name="connsiteX168" fmla="*/ 1903413 w 2363788"/>
                  <a:gd name="connsiteY168" fmla="*/ 1797050 h 1797050"/>
                  <a:gd name="connsiteX169" fmla="*/ 1878013 w 2363788"/>
                  <a:gd name="connsiteY169" fmla="*/ 1758950 h 1797050"/>
                  <a:gd name="connsiteX170" fmla="*/ 1847850 w 2363788"/>
                  <a:gd name="connsiteY170" fmla="*/ 1768475 h 1797050"/>
                  <a:gd name="connsiteX171" fmla="*/ 1843088 w 2363788"/>
                  <a:gd name="connsiteY171" fmla="*/ 1735138 h 1797050"/>
                  <a:gd name="connsiteX172" fmla="*/ 1827213 w 2363788"/>
                  <a:gd name="connsiteY172" fmla="*/ 1704975 h 1797050"/>
                  <a:gd name="connsiteX173" fmla="*/ 1862138 w 2363788"/>
                  <a:gd name="connsiteY173" fmla="*/ 1685925 h 1797050"/>
                  <a:gd name="connsiteX174" fmla="*/ 1808163 w 2363788"/>
                  <a:gd name="connsiteY174" fmla="*/ 1665287 h 1797050"/>
                  <a:gd name="connsiteX175" fmla="*/ 1792288 w 2363788"/>
                  <a:gd name="connsiteY175" fmla="*/ 1692275 h 1797050"/>
                  <a:gd name="connsiteX176" fmla="*/ 1747838 w 2363788"/>
                  <a:gd name="connsiteY176" fmla="*/ 1711325 h 1797050"/>
                  <a:gd name="connsiteX177" fmla="*/ 1739107 w 2363788"/>
                  <a:gd name="connsiteY177" fmla="*/ 1733550 h 1797050"/>
                  <a:gd name="connsiteX178" fmla="*/ 1725613 w 2363788"/>
                  <a:gd name="connsiteY178" fmla="*/ 1739900 h 1797050"/>
                  <a:gd name="connsiteX179" fmla="*/ 1703388 w 2363788"/>
                  <a:gd name="connsiteY179" fmla="*/ 1739900 h 1797050"/>
                  <a:gd name="connsiteX180" fmla="*/ 1714501 w 2363788"/>
                  <a:gd name="connsiteY180" fmla="*/ 1704975 h 1797050"/>
                  <a:gd name="connsiteX181" fmla="*/ 1740694 w 2363788"/>
                  <a:gd name="connsiteY181" fmla="*/ 1677194 h 1797050"/>
                  <a:gd name="connsiteX182" fmla="*/ 1731963 w 2363788"/>
                  <a:gd name="connsiteY182" fmla="*/ 1654175 h 1797050"/>
                  <a:gd name="connsiteX183" fmla="*/ 1709738 w 2363788"/>
                  <a:gd name="connsiteY183" fmla="*/ 1654175 h 1797050"/>
                  <a:gd name="connsiteX184" fmla="*/ 1697832 w 2363788"/>
                  <a:gd name="connsiteY184" fmla="*/ 1678781 h 1797050"/>
                  <a:gd name="connsiteX185" fmla="*/ 1661319 w 2363788"/>
                  <a:gd name="connsiteY185" fmla="*/ 1685925 h 1797050"/>
                  <a:gd name="connsiteX186" fmla="*/ 1630363 w 2363788"/>
                  <a:gd name="connsiteY186" fmla="*/ 1698625 h 1797050"/>
                  <a:gd name="connsiteX187" fmla="*/ 1600994 w 2363788"/>
                  <a:gd name="connsiteY187" fmla="*/ 1667669 h 1797050"/>
                  <a:gd name="connsiteX188" fmla="*/ 1598613 w 2363788"/>
                  <a:gd name="connsiteY188" fmla="*/ 1635125 h 1797050"/>
                  <a:gd name="connsiteX189" fmla="*/ 1568450 w 2363788"/>
                  <a:gd name="connsiteY189" fmla="*/ 1616869 h 1797050"/>
                  <a:gd name="connsiteX190" fmla="*/ 1560513 w 2363788"/>
                  <a:gd name="connsiteY190" fmla="*/ 1584325 h 1797050"/>
                  <a:gd name="connsiteX191" fmla="*/ 1523206 w 2363788"/>
                  <a:gd name="connsiteY191" fmla="*/ 1555750 h 1797050"/>
                  <a:gd name="connsiteX192" fmla="*/ 1500188 w 2363788"/>
                  <a:gd name="connsiteY192" fmla="*/ 1558925 h 1797050"/>
                  <a:gd name="connsiteX193" fmla="*/ 1468438 w 2363788"/>
                  <a:gd name="connsiteY193" fmla="*/ 1603375 h 1797050"/>
                  <a:gd name="connsiteX194" fmla="*/ 1419225 w 2363788"/>
                  <a:gd name="connsiteY194" fmla="*/ 1621631 h 1797050"/>
                  <a:gd name="connsiteX195" fmla="*/ 1398588 w 2363788"/>
                  <a:gd name="connsiteY195" fmla="*/ 1593849 h 1797050"/>
                  <a:gd name="connsiteX196" fmla="*/ 1370013 w 2363788"/>
                  <a:gd name="connsiteY196" fmla="*/ 1585912 h 1797050"/>
                  <a:gd name="connsiteX197" fmla="*/ 1266825 w 2363788"/>
                  <a:gd name="connsiteY197" fmla="*/ 1514475 h 1797050"/>
                  <a:gd name="connsiteX198" fmla="*/ 1277938 w 2363788"/>
                  <a:gd name="connsiteY198" fmla="*/ 1463675 h 1797050"/>
                  <a:gd name="connsiteX199" fmla="*/ 1239838 w 2363788"/>
                  <a:gd name="connsiteY199" fmla="*/ 1457325 h 1797050"/>
                  <a:gd name="connsiteX200" fmla="*/ 1233739 w 2363788"/>
                  <a:gd name="connsiteY200" fmla="*/ 1472624 h 1797050"/>
                  <a:gd name="connsiteX201" fmla="*/ 1212851 w 2363788"/>
                  <a:gd name="connsiteY201" fmla="*/ 1481931 h 1797050"/>
                  <a:gd name="connsiteX202" fmla="*/ 1175544 w 2363788"/>
                  <a:gd name="connsiteY202" fmla="*/ 1476375 h 1797050"/>
                  <a:gd name="connsiteX203" fmla="*/ 1139826 w 2363788"/>
                  <a:gd name="connsiteY203" fmla="*/ 1462087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5051 w 2363788"/>
                  <a:gd name="connsiteY207" fmla="*/ 1531937 h 1797050"/>
                  <a:gd name="connsiteX208" fmla="*/ 1006475 w 2363788"/>
                  <a:gd name="connsiteY208" fmla="*/ 1575594 h 1797050"/>
                  <a:gd name="connsiteX209" fmla="*/ 958057 w 2363788"/>
                  <a:gd name="connsiteY209" fmla="*/ 1569244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47888 w 2363788"/>
                  <a:gd name="connsiteY135" fmla="*/ 1031875 h 1797050"/>
                  <a:gd name="connsiteX136" fmla="*/ 2097882 w 2363788"/>
                  <a:gd name="connsiteY136" fmla="*/ 1016794 h 1797050"/>
                  <a:gd name="connsiteX137" fmla="*/ 2105819 w 2363788"/>
                  <a:gd name="connsiteY137" fmla="*/ 1071562 h 1797050"/>
                  <a:gd name="connsiteX138" fmla="*/ 2120107 w 2363788"/>
                  <a:gd name="connsiteY138" fmla="*/ 1119188 h 1797050"/>
                  <a:gd name="connsiteX139" fmla="*/ 2055019 w 2363788"/>
                  <a:gd name="connsiteY139" fmla="*/ 1153319 h 1797050"/>
                  <a:gd name="connsiteX140" fmla="*/ 2068513 w 2363788"/>
                  <a:gd name="connsiteY140" fmla="*/ 1177132 h 1797050"/>
                  <a:gd name="connsiteX141" fmla="*/ 2049463 w 2363788"/>
                  <a:gd name="connsiteY141" fmla="*/ 1196975 h 1797050"/>
                  <a:gd name="connsiteX142" fmla="*/ 1973263 w 2363788"/>
                  <a:gd name="connsiteY142" fmla="*/ 1170781 h 1797050"/>
                  <a:gd name="connsiteX143" fmla="*/ 1941513 w 2363788"/>
                  <a:gd name="connsiteY143" fmla="*/ 1186656 h 1797050"/>
                  <a:gd name="connsiteX144" fmla="*/ 1909763 w 2363788"/>
                  <a:gd name="connsiteY144" fmla="*/ 1189831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1513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3419 w 2363788"/>
                  <a:gd name="connsiteY151" fmla="*/ 1335881 h 1797050"/>
                  <a:gd name="connsiteX152" fmla="*/ 1907382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406525 h 1797050"/>
                  <a:gd name="connsiteX155" fmla="*/ 1938338 w 2363788"/>
                  <a:gd name="connsiteY155" fmla="*/ 1446212 h 1797050"/>
                  <a:gd name="connsiteX156" fmla="*/ 1987551 w 2363788"/>
                  <a:gd name="connsiteY156" fmla="*/ 1444625 h 1797050"/>
                  <a:gd name="connsiteX157" fmla="*/ 2062163 w 2363788"/>
                  <a:gd name="connsiteY157" fmla="*/ 1476375 h 1797050"/>
                  <a:gd name="connsiteX158" fmla="*/ 2061369 w 2363788"/>
                  <a:gd name="connsiteY158" fmla="*/ 1504950 h 1797050"/>
                  <a:gd name="connsiteX159" fmla="*/ 2036763 w 2363788"/>
                  <a:gd name="connsiteY159" fmla="*/ 1571625 h 1797050"/>
                  <a:gd name="connsiteX160" fmla="*/ 2068513 w 2363788"/>
                  <a:gd name="connsiteY160" fmla="*/ 1591469 h 1797050"/>
                  <a:gd name="connsiteX161" fmla="*/ 2106613 w 2363788"/>
                  <a:gd name="connsiteY161" fmla="*/ 1660525 h 1797050"/>
                  <a:gd name="connsiteX162" fmla="*/ 2055813 w 2363788"/>
                  <a:gd name="connsiteY162" fmla="*/ 1736725 h 1797050"/>
                  <a:gd name="connsiteX163" fmla="*/ 2030413 w 2363788"/>
                  <a:gd name="connsiteY163" fmla="*/ 1730375 h 1797050"/>
                  <a:gd name="connsiteX164" fmla="*/ 2010570 w 2363788"/>
                  <a:gd name="connsiteY164" fmla="*/ 1715294 h 1797050"/>
                  <a:gd name="connsiteX165" fmla="*/ 2003425 w 2363788"/>
                  <a:gd name="connsiteY165" fmla="*/ 1735931 h 1797050"/>
                  <a:gd name="connsiteX166" fmla="*/ 1960563 w 2363788"/>
                  <a:gd name="connsiteY166" fmla="*/ 1746250 h 1797050"/>
                  <a:gd name="connsiteX167" fmla="*/ 1954213 w 2363788"/>
                  <a:gd name="connsiteY167" fmla="*/ 1778000 h 1797050"/>
                  <a:gd name="connsiteX168" fmla="*/ 1903413 w 2363788"/>
                  <a:gd name="connsiteY168" fmla="*/ 1797050 h 1797050"/>
                  <a:gd name="connsiteX169" fmla="*/ 1878013 w 2363788"/>
                  <a:gd name="connsiteY169" fmla="*/ 1758950 h 1797050"/>
                  <a:gd name="connsiteX170" fmla="*/ 1847850 w 2363788"/>
                  <a:gd name="connsiteY170" fmla="*/ 1768475 h 1797050"/>
                  <a:gd name="connsiteX171" fmla="*/ 1843088 w 2363788"/>
                  <a:gd name="connsiteY171" fmla="*/ 1735138 h 1797050"/>
                  <a:gd name="connsiteX172" fmla="*/ 1827213 w 2363788"/>
                  <a:gd name="connsiteY172" fmla="*/ 1704975 h 1797050"/>
                  <a:gd name="connsiteX173" fmla="*/ 1862138 w 2363788"/>
                  <a:gd name="connsiteY173" fmla="*/ 1685925 h 1797050"/>
                  <a:gd name="connsiteX174" fmla="*/ 1808163 w 2363788"/>
                  <a:gd name="connsiteY174" fmla="*/ 1665287 h 1797050"/>
                  <a:gd name="connsiteX175" fmla="*/ 1792288 w 2363788"/>
                  <a:gd name="connsiteY175" fmla="*/ 1692275 h 1797050"/>
                  <a:gd name="connsiteX176" fmla="*/ 1747838 w 2363788"/>
                  <a:gd name="connsiteY176" fmla="*/ 1711325 h 1797050"/>
                  <a:gd name="connsiteX177" fmla="*/ 1739107 w 2363788"/>
                  <a:gd name="connsiteY177" fmla="*/ 1733550 h 1797050"/>
                  <a:gd name="connsiteX178" fmla="*/ 1725613 w 2363788"/>
                  <a:gd name="connsiteY178" fmla="*/ 1739900 h 1797050"/>
                  <a:gd name="connsiteX179" fmla="*/ 1703388 w 2363788"/>
                  <a:gd name="connsiteY179" fmla="*/ 1739900 h 1797050"/>
                  <a:gd name="connsiteX180" fmla="*/ 1714501 w 2363788"/>
                  <a:gd name="connsiteY180" fmla="*/ 1704975 h 1797050"/>
                  <a:gd name="connsiteX181" fmla="*/ 1740694 w 2363788"/>
                  <a:gd name="connsiteY181" fmla="*/ 1677194 h 1797050"/>
                  <a:gd name="connsiteX182" fmla="*/ 1731963 w 2363788"/>
                  <a:gd name="connsiteY182" fmla="*/ 1654175 h 1797050"/>
                  <a:gd name="connsiteX183" fmla="*/ 1709738 w 2363788"/>
                  <a:gd name="connsiteY183" fmla="*/ 1654175 h 1797050"/>
                  <a:gd name="connsiteX184" fmla="*/ 1697832 w 2363788"/>
                  <a:gd name="connsiteY184" fmla="*/ 1678781 h 1797050"/>
                  <a:gd name="connsiteX185" fmla="*/ 1661319 w 2363788"/>
                  <a:gd name="connsiteY185" fmla="*/ 1685925 h 1797050"/>
                  <a:gd name="connsiteX186" fmla="*/ 1630363 w 2363788"/>
                  <a:gd name="connsiteY186" fmla="*/ 1698625 h 1797050"/>
                  <a:gd name="connsiteX187" fmla="*/ 1600994 w 2363788"/>
                  <a:gd name="connsiteY187" fmla="*/ 1667669 h 1797050"/>
                  <a:gd name="connsiteX188" fmla="*/ 1598613 w 2363788"/>
                  <a:gd name="connsiteY188" fmla="*/ 1635125 h 1797050"/>
                  <a:gd name="connsiteX189" fmla="*/ 1568450 w 2363788"/>
                  <a:gd name="connsiteY189" fmla="*/ 1616869 h 1797050"/>
                  <a:gd name="connsiteX190" fmla="*/ 1560513 w 2363788"/>
                  <a:gd name="connsiteY190" fmla="*/ 1584325 h 1797050"/>
                  <a:gd name="connsiteX191" fmla="*/ 1523206 w 2363788"/>
                  <a:gd name="connsiteY191" fmla="*/ 1555750 h 1797050"/>
                  <a:gd name="connsiteX192" fmla="*/ 1500188 w 2363788"/>
                  <a:gd name="connsiteY192" fmla="*/ 1558925 h 1797050"/>
                  <a:gd name="connsiteX193" fmla="*/ 1468438 w 2363788"/>
                  <a:gd name="connsiteY193" fmla="*/ 1603375 h 1797050"/>
                  <a:gd name="connsiteX194" fmla="*/ 1419225 w 2363788"/>
                  <a:gd name="connsiteY194" fmla="*/ 1621631 h 1797050"/>
                  <a:gd name="connsiteX195" fmla="*/ 1398588 w 2363788"/>
                  <a:gd name="connsiteY195" fmla="*/ 1593849 h 1797050"/>
                  <a:gd name="connsiteX196" fmla="*/ 1370013 w 2363788"/>
                  <a:gd name="connsiteY196" fmla="*/ 1585912 h 1797050"/>
                  <a:gd name="connsiteX197" fmla="*/ 1266825 w 2363788"/>
                  <a:gd name="connsiteY197" fmla="*/ 1514475 h 1797050"/>
                  <a:gd name="connsiteX198" fmla="*/ 1277938 w 2363788"/>
                  <a:gd name="connsiteY198" fmla="*/ 1463675 h 1797050"/>
                  <a:gd name="connsiteX199" fmla="*/ 1239838 w 2363788"/>
                  <a:gd name="connsiteY199" fmla="*/ 1457325 h 1797050"/>
                  <a:gd name="connsiteX200" fmla="*/ 1233739 w 2363788"/>
                  <a:gd name="connsiteY200" fmla="*/ 1472624 h 1797050"/>
                  <a:gd name="connsiteX201" fmla="*/ 1212851 w 2363788"/>
                  <a:gd name="connsiteY201" fmla="*/ 1481931 h 1797050"/>
                  <a:gd name="connsiteX202" fmla="*/ 1175544 w 2363788"/>
                  <a:gd name="connsiteY202" fmla="*/ 1476375 h 1797050"/>
                  <a:gd name="connsiteX203" fmla="*/ 1139826 w 2363788"/>
                  <a:gd name="connsiteY203" fmla="*/ 1462087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5051 w 2363788"/>
                  <a:gd name="connsiteY207" fmla="*/ 1531937 h 1797050"/>
                  <a:gd name="connsiteX208" fmla="*/ 1006475 w 2363788"/>
                  <a:gd name="connsiteY208" fmla="*/ 1575594 h 1797050"/>
                  <a:gd name="connsiteX209" fmla="*/ 958057 w 2363788"/>
                  <a:gd name="connsiteY209" fmla="*/ 1569244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813 w 2363788"/>
                  <a:gd name="connsiteY134" fmla="*/ 1022350 h 1797050"/>
                  <a:gd name="connsiteX135" fmla="*/ 2155032 w 2363788"/>
                  <a:gd name="connsiteY135" fmla="*/ 1031081 h 1797050"/>
                  <a:gd name="connsiteX136" fmla="*/ 2097882 w 2363788"/>
                  <a:gd name="connsiteY136" fmla="*/ 1016794 h 1797050"/>
                  <a:gd name="connsiteX137" fmla="*/ 2105819 w 2363788"/>
                  <a:gd name="connsiteY137" fmla="*/ 1071562 h 1797050"/>
                  <a:gd name="connsiteX138" fmla="*/ 2120107 w 2363788"/>
                  <a:gd name="connsiteY138" fmla="*/ 1119188 h 1797050"/>
                  <a:gd name="connsiteX139" fmla="*/ 2055019 w 2363788"/>
                  <a:gd name="connsiteY139" fmla="*/ 1153319 h 1797050"/>
                  <a:gd name="connsiteX140" fmla="*/ 2068513 w 2363788"/>
                  <a:gd name="connsiteY140" fmla="*/ 1177132 h 1797050"/>
                  <a:gd name="connsiteX141" fmla="*/ 2049463 w 2363788"/>
                  <a:gd name="connsiteY141" fmla="*/ 1196975 h 1797050"/>
                  <a:gd name="connsiteX142" fmla="*/ 1973263 w 2363788"/>
                  <a:gd name="connsiteY142" fmla="*/ 1170781 h 1797050"/>
                  <a:gd name="connsiteX143" fmla="*/ 1941513 w 2363788"/>
                  <a:gd name="connsiteY143" fmla="*/ 1186656 h 1797050"/>
                  <a:gd name="connsiteX144" fmla="*/ 1909763 w 2363788"/>
                  <a:gd name="connsiteY144" fmla="*/ 1189831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1513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3419 w 2363788"/>
                  <a:gd name="connsiteY151" fmla="*/ 1335881 h 1797050"/>
                  <a:gd name="connsiteX152" fmla="*/ 1907382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406525 h 1797050"/>
                  <a:gd name="connsiteX155" fmla="*/ 1938338 w 2363788"/>
                  <a:gd name="connsiteY155" fmla="*/ 1446212 h 1797050"/>
                  <a:gd name="connsiteX156" fmla="*/ 1987551 w 2363788"/>
                  <a:gd name="connsiteY156" fmla="*/ 1444625 h 1797050"/>
                  <a:gd name="connsiteX157" fmla="*/ 2062163 w 2363788"/>
                  <a:gd name="connsiteY157" fmla="*/ 1476375 h 1797050"/>
                  <a:gd name="connsiteX158" fmla="*/ 2061369 w 2363788"/>
                  <a:gd name="connsiteY158" fmla="*/ 1504950 h 1797050"/>
                  <a:gd name="connsiteX159" fmla="*/ 2036763 w 2363788"/>
                  <a:gd name="connsiteY159" fmla="*/ 1571625 h 1797050"/>
                  <a:gd name="connsiteX160" fmla="*/ 2068513 w 2363788"/>
                  <a:gd name="connsiteY160" fmla="*/ 1591469 h 1797050"/>
                  <a:gd name="connsiteX161" fmla="*/ 2106613 w 2363788"/>
                  <a:gd name="connsiteY161" fmla="*/ 1660525 h 1797050"/>
                  <a:gd name="connsiteX162" fmla="*/ 2055813 w 2363788"/>
                  <a:gd name="connsiteY162" fmla="*/ 1736725 h 1797050"/>
                  <a:gd name="connsiteX163" fmla="*/ 2030413 w 2363788"/>
                  <a:gd name="connsiteY163" fmla="*/ 1730375 h 1797050"/>
                  <a:gd name="connsiteX164" fmla="*/ 2010570 w 2363788"/>
                  <a:gd name="connsiteY164" fmla="*/ 1715294 h 1797050"/>
                  <a:gd name="connsiteX165" fmla="*/ 2003425 w 2363788"/>
                  <a:gd name="connsiteY165" fmla="*/ 1735931 h 1797050"/>
                  <a:gd name="connsiteX166" fmla="*/ 1960563 w 2363788"/>
                  <a:gd name="connsiteY166" fmla="*/ 1746250 h 1797050"/>
                  <a:gd name="connsiteX167" fmla="*/ 1954213 w 2363788"/>
                  <a:gd name="connsiteY167" fmla="*/ 1778000 h 1797050"/>
                  <a:gd name="connsiteX168" fmla="*/ 1903413 w 2363788"/>
                  <a:gd name="connsiteY168" fmla="*/ 1797050 h 1797050"/>
                  <a:gd name="connsiteX169" fmla="*/ 1878013 w 2363788"/>
                  <a:gd name="connsiteY169" fmla="*/ 1758950 h 1797050"/>
                  <a:gd name="connsiteX170" fmla="*/ 1847850 w 2363788"/>
                  <a:gd name="connsiteY170" fmla="*/ 1768475 h 1797050"/>
                  <a:gd name="connsiteX171" fmla="*/ 1843088 w 2363788"/>
                  <a:gd name="connsiteY171" fmla="*/ 1735138 h 1797050"/>
                  <a:gd name="connsiteX172" fmla="*/ 1827213 w 2363788"/>
                  <a:gd name="connsiteY172" fmla="*/ 1704975 h 1797050"/>
                  <a:gd name="connsiteX173" fmla="*/ 1862138 w 2363788"/>
                  <a:gd name="connsiteY173" fmla="*/ 1685925 h 1797050"/>
                  <a:gd name="connsiteX174" fmla="*/ 1808163 w 2363788"/>
                  <a:gd name="connsiteY174" fmla="*/ 1665287 h 1797050"/>
                  <a:gd name="connsiteX175" fmla="*/ 1792288 w 2363788"/>
                  <a:gd name="connsiteY175" fmla="*/ 1692275 h 1797050"/>
                  <a:gd name="connsiteX176" fmla="*/ 1747838 w 2363788"/>
                  <a:gd name="connsiteY176" fmla="*/ 1711325 h 1797050"/>
                  <a:gd name="connsiteX177" fmla="*/ 1739107 w 2363788"/>
                  <a:gd name="connsiteY177" fmla="*/ 1733550 h 1797050"/>
                  <a:gd name="connsiteX178" fmla="*/ 1725613 w 2363788"/>
                  <a:gd name="connsiteY178" fmla="*/ 1739900 h 1797050"/>
                  <a:gd name="connsiteX179" fmla="*/ 1703388 w 2363788"/>
                  <a:gd name="connsiteY179" fmla="*/ 1739900 h 1797050"/>
                  <a:gd name="connsiteX180" fmla="*/ 1714501 w 2363788"/>
                  <a:gd name="connsiteY180" fmla="*/ 1704975 h 1797050"/>
                  <a:gd name="connsiteX181" fmla="*/ 1740694 w 2363788"/>
                  <a:gd name="connsiteY181" fmla="*/ 1677194 h 1797050"/>
                  <a:gd name="connsiteX182" fmla="*/ 1731963 w 2363788"/>
                  <a:gd name="connsiteY182" fmla="*/ 1654175 h 1797050"/>
                  <a:gd name="connsiteX183" fmla="*/ 1709738 w 2363788"/>
                  <a:gd name="connsiteY183" fmla="*/ 1654175 h 1797050"/>
                  <a:gd name="connsiteX184" fmla="*/ 1697832 w 2363788"/>
                  <a:gd name="connsiteY184" fmla="*/ 1678781 h 1797050"/>
                  <a:gd name="connsiteX185" fmla="*/ 1661319 w 2363788"/>
                  <a:gd name="connsiteY185" fmla="*/ 1685925 h 1797050"/>
                  <a:gd name="connsiteX186" fmla="*/ 1630363 w 2363788"/>
                  <a:gd name="connsiteY186" fmla="*/ 1698625 h 1797050"/>
                  <a:gd name="connsiteX187" fmla="*/ 1600994 w 2363788"/>
                  <a:gd name="connsiteY187" fmla="*/ 1667669 h 1797050"/>
                  <a:gd name="connsiteX188" fmla="*/ 1598613 w 2363788"/>
                  <a:gd name="connsiteY188" fmla="*/ 1635125 h 1797050"/>
                  <a:gd name="connsiteX189" fmla="*/ 1568450 w 2363788"/>
                  <a:gd name="connsiteY189" fmla="*/ 1616869 h 1797050"/>
                  <a:gd name="connsiteX190" fmla="*/ 1560513 w 2363788"/>
                  <a:gd name="connsiteY190" fmla="*/ 1584325 h 1797050"/>
                  <a:gd name="connsiteX191" fmla="*/ 1523206 w 2363788"/>
                  <a:gd name="connsiteY191" fmla="*/ 1555750 h 1797050"/>
                  <a:gd name="connsiteX192" fmla="*/ 1500188 w 2363788"/>
                  <a:gd name="connsiteY192" fmla="*/ 1558925 h 1797050"/>
                  <a:gd name="connsiteX193" fmla="*/ 1468438 w 2363788"/>
                  <a:gd name="connsiteY193" fmla="*/ 1603375 h 1797050"/>
                  <a:gd name="connsiteX194" fmla="*/ 1419225 w 2363788"/>
                  <a:gd name="connsiteY194" fmla="*/ 1621631 h 1797050"/>
                  <a:gd name="connsiteX195" fmla="*/ 1398588 w 2363788"/>
                  <a:gd name="connsiteY195" fmla="*/ 1593849 h 1797050"/>
                  <a:gd name="connsiteX196" fmla="*/ 1370013 w 2363788"/>
                  <a:gd name="connsiteY196" fmla="*/ 1585912 h 1797050"/>
                  <a:gd name="connsiteX197" fmla="*/ 1266825 w 2363788"/>
                  <a:gd name="connsiteY197" fmla="*/ 1514475 h 1797050"/>
                  <a:gd name="connsiteX198" fmla="*/ 1277938 w 2363788"/>
                  <a:gd name="connsiteY198" fmla="*/ 1463675 h 1797050"/>
                  <a:gd name="connsiteX199" fmla="*/ 1239838 w 2363788"/>
                  <a:gd name="connsiteY199" fmla="*/ 1457325 h 1797050"/>
                  <a:gd name="connsiteX200" fmla="*/ 1233739 w 2363788"/>
                  <a:gd name="connsiteY200" fmla="*/ 1472624 h 1797050"/>
                  <a:gd name="connsiteX201" fmla="*/ 1212851 w 2363788"/>
                  <a:gd name="connsiteY201" fmla="*/ 1481931 h 1797050"/>
                  <a:gd name="connsiteX202" fmla="*/ 1175544 w 2363788"/>
                  <a:gd name="connsiteY202" fmla="*/ 1476375 h 1797050"/>
                  <a:gd name="connsiteX203" fmla="*/ 1139826 w 2363788"/>
                  <a:gd name="connsiteY203" fmla="*/ 1462087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5051 w 2363788"/>
                  <a:gd name="connsiteY207" fmla="*/ 1531937 h 1797050"/>
                  <a:gd name="connsiteX208" fmla="*/ 1006475 w 2363788"/>
                  <a:gd name="connsiteY208" fmla="*/ 1575594 h 1797050"/>
                  <a:gd name="connsiteX209" fmla="*/ 958057 w 2363788"/>
                  <a:gd name="connsiteY209" fmla="*/ 1569244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214563 w 2363788"/>
                  <a:gd name="connsiteY134" fmla="*/ 1033462 h 1797050"/>
                  <a:gd name="connsiteX135" fmla="*/ 2155032 w 2363788"/>
                  <a:gd name="connsiteY135" fmla="*/ 1031081 h 1797050"/>
                  <a:gd name="connsiteX136" fmla="*/ 2097882 w 2363788"/>
                  <a:gd name="connsiteY136" fmla="*/ 1016794 h 1797050"/>
                  <a:gd name="connsiteX137" fmla="*/ 2105819 w 2363788"/>
                  <a:gd name="connsiteY137" fmla="*/ 1071562 h 1797050"/>
                  <a:gd name="connsiteX138" fmla="*/ 2120107 w 2363788"/>
                  <a:gd name="connsiteY138" fmla="*/ 1119188 h 1797050"/>
                  <a:gd name="connsiteX139" fmla="*/ 2055019 w 2363788"/>
                  <a:gd name="connsiteY139" fmla="*/ 1153319 h 1797050"/>
                  <a:gd name="connsiteX140" fmla="*/ 2068513 w 2363788"/>
                  <a:gd name="connsiteY140" fmla="*/ 1177132 h 1797050"/>
                  <a:gd name="connsiteX141" fmla="*/ 2049463 w 2363788"/>
                  <a:gd name="connsiteY141" fmla="*/ 1196975 h 1797050"/>
                  <a:gd name="connsiteX142" fmla="*/ 1973263 w 2363788"/>
                  <a:gd name="connsiteY142" fmla="*/ 1170781 h 1797050"/>
                  <a:gd name="connsiteX143" fmla="*/ 1941513 w 2363788"/>
                  <a:gd name="connsiteY143" fmla="*/ 1186656 h 1797050"/>
                  <a:gd name="connsiteX144" fmla="*/ 1909763 w 2363788"/>
                  <a:gd name="connsiteY144" fmla="*/ 1189831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1513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3419 w 2363788"/>
                  <a:gd name="connsiteY151" fmla="*/ 1335881 h 1797050"/>
                  <a:gd name="connsiteX152" fmla="*/ 1907382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406525 h 1797050"/>
                  <a:gd name="connsiteX155" fmla="*/ 1938338 w 2363788"/>
                  <a:gd name="connsiteY155" fmla="*/ 1446212 h 1797050"/>
                  <a:gd name="connsiteX156" fmla="*/ 1987551 w 2363788"/>
                  <a:gd name="connsiteY156" fmla="*/ 1444625 h 1797050"/>
                  <a:gd name="connsiteX157" fmla="*/ 2062163 w 2363788"/>
                  <a:gd name="connsiteY157" fmla="*/ 1476375 h 1797050"/>
                  <a:gd name="connsiteX158" fmla="*/ 2061369 w 2363788"/>
                  <a:gd name="connsiteY158" fmla="*/ 1504950 h 1797050"/>
                  <a:gd name="connsiteX159" fmla="*/ 2036763 w 2363788"/>
                  <a:gd name="connsiteY159" fmla="*/ 1571625 h 1797050"/>
                  <a:gd name="connsiteX160" fmla="*/ 2068513 w 2363788"/>
                  <a:gd name="connsiteY160" fmla="*/ 1591469 h 1797050"/>
                  <a:gd name="connsiteX161" fmla="*/ 2106613 w 2363788"/>
                  <a:gd name="connsiteY161" fmla="*/ 1660525 h 1797050"/>
                  <a:gd name="connsiteX162" fmla="*/ 2055813 w 2363788"/>
                  <a:gd name="connsiteY162" fmla="*/ 1736725 h 1797050"/>
                  <a:gd name="connsiteX163" fmla="*/ 2030413 w 2363788"/>
                  <a:gd name="connsiteY163" fmla="*/ 1730375 h 1797050"/>
                  <a:gd name="connsiteX164" fmla="*/ 2010570 w 2363788"/>
                  <a:gd name="connsiteY164" fmla="*/ 1715294 h 1797050"/>
                  <a:gd name="connsiteX165" fmla="*/ 2003425 w 2363788"/>
                  <a:gd name="connsiteY165" fmla="*/ 1735931 h 1797050"/>
                  <a:gd name="connsiteX166" fmla="*/ 1960563 w 2363788"/>
                  <a:gd name="connsiteY166" fmla="*/ 1746250 h 1797050"/>
                  <a:gd name="connsiteX167" fmla="*/ 1954213 w 2363788"/>
                  <a:gd name="connsiteY167" fmla="*/ 1778000 h 1797050"/>
                  <a:gd name="connsiteX168" fmla="*/ 1903413 w 2363788"/>
                  <a:gd name="connsiteY168" fmla="*/ 1797050 h 1797050"/>
                  <a:gd name="connsiteX169" fmla="*/ 1878013 w 2363788"/>
                  <a:gd name="connsiteY169" fmla="*/ 1758950 h 1797050"/>
                  <a:gd name="connsiteX170" fmla="*/ 1847850 w 2363788"/>
                  <a:gd name="connsiteY170" fmla="*/ 1768475 h 1797050"/>
                  <a:gd name="connsiteX171" fmla="*/ 1843088 w 2363788"/>
                  <a:gd name="connsiteY171" fmla="*/ 1735138 h 1797050"/>
                  <a:gd name="connsiteX172" fmla="*/ 1827213 w 2363788"/>
                  <a:gd name="connsiteY172" fmla="*/ 1704975 h 1797050"/>
                  <a:gd name="connsiteX173" fmla="*/ 1862138 w 2363788"/>
                  <a:gd name="connsiteY173" fmla="*/ 1685925 h 1797050"/>
                  <a:gd name="connsiteX174" fmla="*/ 1808163 w 2363788"/>
                  <a:gd name="connsiteY174" fmla="*/ 1665287 h 1797050"/>
                  <a:gd name="connsiteX175" fmla="*/ 1792288 w 2363788"/>
                  <a:gd name="connsiteY175" fmla="*/ 1692275 h 1797050"/>
                  <a:gd name="connsiteX176" fmla="*/ 1747838 w 2363788"/>
                  <a:gd name="connsiteY176" fmla="*/ 1711325 h 1797050"/>
                  <a:gd name="connsiteX177" fmla="*/ 1739107 w 2363788"/>
                  <a:gd name="connsiteY177" fmla="*/ 1733550 h 1797050"/>
                  <a:gd name="connsiteX178" fmla="*/ 1725613 w 2363788"/>
                  <a:gd name="connsiteY178" fmla="*/ 1739900 h 1797050"/>
                  <a:gd name="connsiteX179" fmla="*/ 1703388 w 2363788"/>
                  <a:gd name="connsiteY179" fmla="*/ 1739900 h 1797050"/>
                  <a:gd name="connsiteX180" fmla="*/ 1714501 w 2363788"/>
                  <a:gd name="connsiteY180" fmla="*/ 1704975 h 1797050"/>
                  <a:gd name="connsiteX181" fmla="*/ 1740694 w 2363788"/>
                  <a:gd name="connsiteY181" fmla="*/ 1677194 h 1797050"/>
                  <a:gd name="connsiteX182" fmla="*/ 1731963 w 2363788"/>
                  <a:gd name="connsiteY182" fmla="*/ 1654175 h 1797050"/>
                  <a:gd name="connsiteX183" fmla="*/ 1709738 w 2363788"/>
                  <a:gd name="connsiteY183" fmla="*/ 1654175 h 1797050"/>
                  <a:gd name="connsiteX184" fmla="*/ 1697832 w 2363788"/>
                  <a:gd name="connsiteY184" fmla="*/ 1678781 h 1797050"/>
                  <a:gd name="connsiteX185" fmla="*/ 1661319 w 2363788"/>
                  <a:gd name="connsiteY185" fmla="*/ 1685925 h 1797050"/>
                  <a:gd name="connsiteX186" fmla="*/ 1630363 w 2363788"/>
                  <a:gd name="connsiteY186" fmla="*/ 1698625 h 1797050"/>
                  <a:gd name="connsiteX187" fmla="*/ 1600994 w 2363788"/>
                  <a:gd name="connsiteY187" fmla="*/ 1667669 h 1797050"/>
                  <a:gd name="connsiteX188" fmla="*/ 1598613 w 2363788"/>
                  <a:gd name="connsiteY188" fmla="*/ 1635125 h 1797050"/>
                  <a:gd name="connsiteX189" fmla="*/ 1568450 w 2363788"/>
                  <a:gd name="connsiteY189" fmla="*/ 1616869 h 1797050"/>
                  <a:gd name="connsiteX190" fmla="*/ 1560513 w 2363788"/>
                  <a:gd name="connsiteY190" fmla="*/ 1584325 h 1797050"/>
                  <a:gd name="connsiteX191" fmla="*/ 1523206 w 2363788"/>
                  <a:gd name="connsiteY191" fmla="*/ 1555750 h 1797050"/>
                  <a:gd name="connsiteX192" fmla="*/ 1500188 w 2363788"/>
                  <a:gd name="connsiteY192" fmla="*/ 1558925 h 1797050"/>
                  <a:gd name="connsiteX193" fmla="*/ 1468438 w 2363788"/>
                  <a:gd name="connsiteY193" fmla="*/ 1603375 h 1797050"/>
                  <a:gd name="connsiteX194" fmla="*/ 1419225 w 2363788"/>
                  <a:gd name="connsiteY194" fmla="*/ 1621631 h 1797050"/>
                  <a:gd name="connsiteX195" fmla="*/ 1398588 w 2363788"/>
                  <a:gd name="connsiteY195" fmla="*/ 1593849 h 1797050"/>
                  <a:gd name="connsiteX196" fmla="*/ 1370013 w 2363788"/>
                  <a:gd name="connsiteY196" fmla="*/ 1585912 h 1797050"/>
                  <a:gd name="connsiteX197" fmla="*/ 1266825 w 2363788"/>
                  <a:gd name="connsiteY197" fmla="*/ 1514475 h 1797050"/>
                  <a:gd name="connsiteX198" fmla="*/ 1277938 w 2363788"/>
                  <a:gd name="connsiteY198" fmla="*/ 1463675 h 1797050"/>
                  <a:gd name="connsiteX199" fmla="*/ 1239838 w 2363788"/>
                  <a:gd name="connsiteY199" fmla="*/ 1457325 h 1797050"/>
                  <a:gd name="connsiteX200" fmla="*/ 1233739 w 2363788"/>
                  <a:gd name="connsiteY200" fmla="*/ 1472624 h 1797050"/>
                  <a:gd name="connsiteX201" fmla="*/ 1212851 w 2363788"/>
                  <a:gd name="connsiteY201" fmla="*/ 1481931 h 1797050"/>
                  <a:gd name="connsiteX202" fmla="*/ 1175544 w 2363788"/>
                  <a:gd name="connsiteY202" fmla="*/ 1476375 h 1797050"/>
                  <a:gd name="connsiteX203" fmla="*/ 1139826 w 2363788"/>
                  <a:gd name="connsiteY203" fmla="*/ 1462087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5051 w 2363788"/>
                  <a:gd name="connsiteY207" fmla="*/ 1531937 h 1797050"/>
                  <a:gd name="connsiteX208" fmla="*/ 1006475 w 2363788"/>
                  <a:gd name="connsiteY208" fmla="*/ 1575594 h 1797050"/>
                  <a:gd name="connsiteX209" fmla="*/ 958057 w 2363788"/>
                  <a:gd name="connsiteY209" fmla="*/ 1569244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8688 w 2363788"/>
                  <a:gd name="connsiteY131" fmla="*/ 949325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019 w 2363788"/>
                  <a:gd name="connsiteY134" fmla="*/ 1019968 h 1797050"/>
                  <a:gd name="connsiteX135" fmla="*/ 2155032 w 2363788"/>
                  <a:gd name="connsiteY135" fmla="*/ 1031081 h 1797050"/>
                  <a:gd name="connsiteX136" fmla="*/ 2097882 w 2363788"/>
                  <a:gd name="connsiteY136" fmla="*/ 1016794 h 1797050"/>
                  <a:gd name="connsiteX137" fmla="*/ 2105819 w 2363788"/>
                  <a:gd name="connsiteY137" fmla="*/ 1071562 h 1797050"/>
                  <a:gd name="connsiteX138" fmla="*/ 2120107 w 2363788"/>
                  <a:gd name="connsiteY138" fmla="*/ 1119188 h 1797050"/>
                  <a:gd name="connsiteX139" fmla="*/ 2055019 w 2363788"/>
                  <a:gd name="connsiteY139" fmla="*/ 1153319 h 1797050"/>
                  <a:gd name="connsiteX140" fmla="*/ 2068513 w 2363788"/>
                  <a:gd name="connsiteY140" fmla="*/ 1177132 h 1797050"/>
                  <a:gd name="connsiteX141" fmla="*/ 2049463 w 2363788"/>
                  <a:gd name="connsiteY141" fmla="*/ 1196975 h 1797050"/>
                  <a:gd name="connsiteX142" fmla="*/ 1973263 w 2363788"/>
                  <a:gd name="connsiteY142" fmla="*/ 1170781 h 1797050"/>
                  <a:gd name="connsiteX143" fmla="*/ 1941513 w 2363788"/>
                  <a:gd name="connsiteY143" fmla="*/ 1186656 h 1797050"/>
                  <a:gd name="connsiteX144" fmla="*/ 1909763 w 2363788"/>
                  <a:gd name="connsiteY144" fmla="*/ 1189831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1513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3419 w 2363788"/>
                  <a:gd name="connsiteY151" fmla="*/ 1335881 h 1797050"/>
                  <a:gd name="connsiteX152" fmla="*/ 1907382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406525 h 1797050"/>
                  <a:gd name="connsiteX155" fmla="*/ 1938338 w 2363788"/>
                  <a:gd name="connsiteY155" fmla="*/ 1446212 h 1797050"/>
                  <a:gd name="connsiteX156" fmla="*/ 1987551 w 2363788"/>
                  <a:gd name="connsiteY156" fmla="*/ 1444625 h 1797050"/>
                  <a:gd name="connsiteX157" fmla="*/ 2062163 w 2363788"/>
                  <a:gd name="connsiteY157" fmla="*/ 1476375 h 1797050"/>
                  <a:gd name="connsiteX158" fmla="*/ 2061369 w 2363788"/>
                  <a:gd name="connsiteY158" fmla="*/ 1504950 h 1797050"/>
                  <a:gd name="connsiteX159" fmla="*/ 2036763 w 2363788"/>
                  <a:gd name="connsiteY159" fmla="*/ 1571625 h 1797050"/>
                  <a:gd name="connsiteX160" fmla="*/ 2068513 w 2363788"/>
                  <a:gd name="connsiteY160" fmla="*/ 1591469 h 1797050"/>
                  <a:gd name="connsiteX161" fmla="*/ 2106613 w 2363788"/>
                  <a:gd name="connsiteY161" fmla="*/ 1660525 h 1797050"/>
                  <a:gd name="connsiteX162" fmla="*/ 2055813 w 2363788"/>
                  <a:gd name="connsiteY162" fmla="*/ 1736725 h 1797050"/>
                  <a:gd name="connsiteX163" fmla="*/ 2030413 w 2363788"/>
                  <a:gd name="connsiteY163" fmla="*/ 1730375 h 1797050"/>
                  <a:gd name="connsiteX164" fmla="*/ 2010570 w 2363788"/>
                  <a:gd name="connsiteY164" fmla="*/ 1715294 h 1797050"/>
                  <a:gd name="connsiteX165" fmla="*/ 2003425 w 2363788"/>
                  <a:gd name="connsiteY165" fmla="*/ 1735931 h 1797050"/>
                  <a:gd name="connsiteX166" fmla="*/ 1960563 w 2363788"/>
                  <a:gd name="connsiteY166" fmla="*/ 1746250 h 1797050"/>
                  <a:gd name="connsiteX167" fmla="*/ 1954213 w 2363788"/>
                  <a:gd name="connsiteY167" fmla="*/ 1778000 h 1797050"/>
                  <a:gd name="connsiteX168" fmla="*/ 1903413 w 2363788"/>
                  <a:gd name="connsiteY168" fmla="*/ 1797050 h 1797050"/>
                  <a:gd name="connsiteX169" fmla="*/ 1878013 w 2363788"/>
                  <a:gd name="connsiteY169" fmla="*/ 1758950 h 1797050"/>
                  <a:gd name="connsiteX170" fmla="*/ 1847850 w 2363788"/>
                  <a:gd name="connsiteY170" fmla="*/ 1768475 h 1797050"/>
                  <a:gd name="connsiteX171" fmla="*/ 1843088 w 2363788"/>
                  <a:gd name="connsiteY171" fmla="*/ 1735138 h 1797050"/>
                  <a:gd name="connsiteX172" fmla="*/ 1827213 w 2363788"/>
                  <a:gd name="connsiteY172" fmla="*/ 1704975 h 1797050"/>
                  <a:gd name="connsiteX173" fmla="*/ 1862138 w 2363788"/>
                  <a:gd name="connsiteY173" fmla="*/ 1685925 h 1797050"/>
                  <a:gd name="connsiteX174" fmla="*/ 1808163 w 2363788"/>
                  <a:gd name="connsiteY174" fmla="*/ 1665287 h 1797050"/>
                  <a:gd name="connsiteX175" fmla="*/ 1792288 w 2363788"/>
                  <a:gd name="connsiteY175" fmla="*/ 1692275 h 1797050"/>
                  <a:gd name="connsiteX176" fmla="*/ 1747838 w 2363788"/>
                  <a:gd name="connsiteY176" fmla="*/ 1711325 h 1797050"/>
                  <a:gd name="connsiteX177" fmla="*/ 1739107 w 2363788"/>
                  <a:gd name="connsiteY177" fmla="*/ 1733550 h 1797050"/>
                  <a:gd name="connsiteX178" fmla="*/ 1725613 w 2363788"/>
                  <a:gd name="connsiteY178" fmla="*/ 1739900 h 1797050"/>
                  <a:gd name="connsiteX179" fmla="*/ 1703388 w 2363788"/>
                  <a:gd name="connsiteY179" fmla="*/ 1739900 h 1797050"/>
                  <a:gd name="connsiteX180" fmla="*/ 1714501 w 2363788"/>
                  <a:gd name="connsiteY180" fmla="*/ 1704975 h 1797050"/>
                  <a:gd name="connsiteX181" fmla="*/ 1740694 w 2363788"/>
                  <a:gd name="connsiteY181" fmla="*/ 1677194 h 1797050"/>
                  <a:gd name="connsiteX182" fmla="*/ 1731963 w 2363788"/>
                  <a:gd name="connsiteY182" fmla="*/ 1654175 h 1797050"/>
                  <a:gd name="connsiteX183" fmla="*/ 1709738 w 2363788"/>
                  <a:gd name="connsiteY183" fmla="*/ 1654175 h 1797050"/>
                  <a:gd name="connsiteX184" fmla="*/ 1697832 w 2363788"/>
                  <a:gd name="connsiteY184" fmla="*/ 1678781 h 1797050"/>
                  <a:gd name="connsiteX185" fmla="*/ 1661319 w 2363788"/>
                  <a:gd name="connsiteY185" fmla="*/ 1685925 h 1797050"/>
                  <a:gd name="connsiteX186" fmla="*/ 1630363 w 2363788"/>
                  <a:gd name="connsiteY186" fmla="*/ 1698625 h 1797050"/>
                  <a:gd name="connsiteX187" fmla="*/ 1600994 w 2363788"/>
                  <a:gd name="connsiteY187" fmla="*/ 1667669 h 1797050"/>
                  <a:gd name="connsiteX188" fmla="*/ 1598613 w 2363788"/>
                  <a:gd name="connsiteY188" fmla="*/ 1635125 h 1797050"/>
                  <a:gd name="connsiteX189" fmla="*/ 1568450 w 2363788"/>
                  <a:gd name="connsiteY189" fmla="*/ 1616869 h 1797050"/>
                  <a:gd name="connsiteX190" fmla="*/ 1560513 w 2363788"/>
                  <a:gd name="connsiteY190" fmla="*/ 1584325 h 1797050"/>
                  <a:gd name="connsiteX191" fmla="*/ 1523206 w 2363788"/>
                  <a:gd name="connsiteY191" fmla="*/ 1555750 h 1797050"/>
                  <a:gd name="connsiteX192" fmla="*/ 1500188 w 2363788"/>
                  <a:gd name="connsiteY192" fmla="*/ 1558925 h 1797050"/>
                  <a:gd name="connsiteX193" fmla="*/ 1468438 w 2363788"/>
                  <a:gd name="connsiteY193" fmla="*/ 1603375 h 1797050"/>
                  <a:gd name="connsiteX194" fmla="*/ 1419225 w 2363788"/>
                  <a:gd name="connsiteY194" fmla="*/ 1621631 h 1797050"/>
                  <a:gd name="connsiteX195" fmla="*/ 1398588 w 2363788"/>
                  <a:gd name="connsiteY195" fmla="*/ 1593849 h 1797050"/>
                  <a:gd name="connsiteX196" fmla="*/ 1370013 w 2363788"/>
                  <a:gd name="connsiteY196" fmla="*/ 1585912 h 1797050"/>
                  <a:gd name="connsiteX197" fmla="*/ 1266825 w 2363788"/>
                  <a:gd name="connsiteY197" fmla="*/ 1514475 h 1797050"/>
                  <a:gd name="connsiteX198" fmla="*/ 1277938 w 2363788"/>
                  <a:gd name="connsiteY198" fmla="*/ 1463675 h 1797050"/>
                  <a:gd name="connsiteX199" fmla="*/ 1239838 w 2363788"/>
                  <a:gd name="connsiteY199" fmla="*/ 1457325 h 1797050"/>
                  <a:gd name="connsiteX200" fmla="*/ 1233739 w 2363788"/>
                  <a:gd name="connsiteY200" fmla="*/ 1472624 h 1797050"/>
                  <a:gd name="connsiteX201" fmla="*/ 1212851 w 2363788"/>
                  <a:gd name="connsiteY201" fmla="*/ 1481931 h 1797050"/>
                  <a:gd name="connsiteX202" fmla="*/ 1175544 w 2363788"/>
                  <a:gd name="connsiteY202" fmla="*/ 1476375 h 1797050"/>
                  <a:gd name="connsiteX203" fmla="*/ 1139826 w 2363788"/>
                  <a:gd name="connsiteY203" fmla="*/ 1462087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5051 w 2363788"/>
                  <a:gd name="connsiteY207" fmla="*/ 1531937 h 1797050"/>
                  <a:gd name="connsiteX208" fmla="*/ 1006475 w 2363788"/>
                  <a:gd name="connsiteY208" fmla="*/ 1575594 h 1797050"/>
                  <a:gd name="connsiteX209" fmla="*/ 958057 w 2363788"/>
                  <a:gd name="connsiteY209" fmla="*/ 1569244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197894 w 2363788"/>
                  <a:gd name="connsiteY131" fmla="*/ 947737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019 w 2363788"/>
                  <a:gd name="connsiteY134" fmla="*/ 1019968 h 1797050"/>
                  <a:gd name="connsiteX135" fmla="*/ 2155032 w 2363788"/>
                  <a:gd name="connsiteY135" fmla="*/ 1031081 h 1797050"/>
                  <a:gd name="connsiteX136" fmla="*/ 2097882 w 2363788"/>
                  <a:gd name="connsiteY136" fmla="*/ 1016794 h 1797050"/>
                  <a:gd name="connsiteX137" fmla="*/ 2105819 w 2363788"/>
                  <a:gd name="connsiteY137" fmla="*/ 1071562 h 1797050"/>
                  <a:gd name="connsiteX138" fmla="*/ 2120107 w 2363788"/>
                  <a:gd name="connsiteY138" fmla="*/ 1119188 h 1797050"/>
                  <a:gd name="connsiteX139" fmla="*/ 2055019 w 2363788"/>
                  <a:gd name="connsiteY139" fmla="*/ 1153319 h 1797050"/>
                  <a:gd name="connsiteX140" fmla="*/ 2068513 w 2363788"/>
                  <a:gd name="connsiteY140" fmla="*/ 1177132 h 1797050"/>
                  <a:gd name="connsiteX141" fmla="*/ 2049463 w 2363788"/>
                  <a:gd name="connsiteY141" fmla="*/ 1196975 h 1797050"/>
                  <a:gd name="connsiteX142" fmla="*/ 1973263 w 2363788"/>
                  <a:gd name="connsiteY142" fmla="*/ 1170781 h 1797050"/>
                  <a:gd name="connsiteX143" fmla="*/ 1941513 w 2363788"/>
                  <a:gd name="connsiteY143" fmla="*/ 1186656 h 1797050"/>
                  <a:gd name="connsiteX144" fmla="*/ 1909763 w 2363788"/>
                  <a:gd name="connsiteY144" fmla="*/ 1189831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1513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3419 w 2363788"/>
                  <a:gd name="connsiteY151" fmla="*/ 1335881 h 1797050"/>
                  <a:gd name="connsiteX152" fmla="*/ 1907382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406525 h 1797050"/>
                  <a:gd name="connsiteX155" fmla="*/ 1938338 w 2363788"/>
                  <a:gd name="connsiteY155" fmla="*/ 1446212 h 1797050"/>
                  <a:gd name="connsiteX156" fmla="*/ 1987551 w 2363788"/>
                  <a:gd name="connsiteY156" fmla="*/ 1444625 h 1797050"/>
                  <a:gd name="connsiteX157" fmla="*/ 2062163 w 2363788"/>
                  <a:gd name="connsiteY157" fmla="*/ 1476375 h 1797050"/>
                  <a:gd name="connsiteX158" fmla="*/ 2061369 w 2363788"/>
                  <a:gd name="connsiteY158" fmla="*/ 1504950 h 1797050"/>
                  <a:gd name="connsiteX159" fmla="*/ 2036763 w 2363788"/>
                  <a:gd name="connsiteY159" fmla="*/ 1571625 h 1797050"/>
                  <a:gd name="connsiteX160" fmla="*/ 2068513 w 2363788"/>
                  <a:gd name="connsiteY160" fmla="*/ 1591469 h 1797050"/>
                  <a:gd name="connsiteX161" fmla="*/ 2106613 w 2363788"/>
                  <a:gd name="connsiteY161" fmla="*/ 1660525 h 1797050"/>
                  <a:gd name="connsiteX162" fmla="*/ 2055813 w 2363788"/>
                  <a:gd name="connsiteY162" fmla="*/ 1736725 h 1797050"/>
                  <a:gd name="connsiteX163" fmla="*/ 2030413 w 2363788"/>
                  <a:gd name="connsiteY163" fmla="*/ 1730375 h 1797050"/>
                  <a:gd name="connsiteX164" fmla="*/ 2010570 w 2363788"/>
                  <a:gd name="connsiteY164" fmla="*/ 1715294 h 1797050"/>
                  <a:gd name="connsiteX165" fmla="*/ 2003425 w 2363788"/>
                  <a:gd name="connsiteY165" fmla="*/ 1735931 h 1797050"/>
                  <a:gd name="connsiteX166" fmla="*/ 1960563 w 2363788"/>
                  <a:gd name="connsiteY166" fmla="*/ 1746250 h 1797050"/>
                  <a:gd name="connsiteX167" fmla="*/ 1954213 w 2363788"/>
                  <a:gd name="connsiteY167" fmla="*/ 1778000 h 1797050"/>
                  <a:gd name="connsiteX168" fmla="*/ 1903413 w 2363788"/>
                  <a:gd name="connsiteY168" fmla="*/ 1797050 h 1797050"/>
                  <a:gd name="connsiteX169" fmla="*/ 1878013 w 2363788"/>
                  <a:gd name="connsiteY169" fmla="*/ 1758950 h 1797050"/>
                  <a:gd name="connsiteX170" fmla="*/ 1847850 w 2363788"/>
                  <a:gd name="connsiteY170" fmla="*/ 1768475 h 1797050"/>
                  <a:gd name="connsiteX171" fmla="*/ 1843088 w 2363788"/>
                  <a:gd name="connsiteY171" fmla="*/ 1735138 h 1797050"/>
                  <a:gd name="connsiteX172" fmla="*/ 1827213 w 2363788"/>
                  <a:gd name="connsiteY172" fmla="*/ 1704975 h 1797050"/>
                  <a:gd name="connsiteX173" fmla="*/ 1862138 w 2363788"/>
                  <a:gd name="connsiteY173" fmla="*/ 1685925 h 1797050"/>
                  <a:gd name="connsiteX174" fmla="*/ 1808163 w 2363788"/>
                  <a:gd name="connsiteY174" fmla="*/ 1665287 h 1797050"/>
                  <a:gd name="connsiteX175" fmla="*/ 1792288 w 2363788"/>
                  <a:gd name="connsiteY175" fmla="*/ 1692275 h 1797050"/>
                  <a:gd name="connsiteX176" fmla="*/ 1747838 w 2363788"/>
                  <a:gd name="connsiteY176" fmla="*/ 1711325 h 1797050"/>
                  <a:gd name="connsiteX177" fmla="*/ 1739107 w 2363788"/>
                  <a:gd name="connsiteY177" fmla="*/ 1733550 h 1797050"/>
                  <a:gd name="connsiteX178" fmla="*/ 1725613 w 2363788"/>
                  <a:gd name="connsiteY178" fmla="*/ 1739900 h 1797050"/>
                  <a:gd name="connsiteX179" fmla="*/ 1703388 w 2363788"/>
                  <a:gd name="connsiteY179" fmla="*/ 1739900 h 1797050"/>
                  <a:gd name="connsiteX180" fmla="*/ 1714501 w 2363788"/>
                  <a:gd name="connsiteY180" fmla="*/ 1704975 h 1797050"/>
                  <a:gd name="connsiteX181" fmla="*/ 1740694 w 2363788"/>
                  <a:gd name="connsiteY181" fmla="*/ 1677194 h 1797050"/>
                  <a:gd name="connsiteX182" fmla="*/ 1731963 w 2363788"/>
                  <a:gd name="connsiteY182" fmla="*/ 1654175 h 1797050"/>
                  <a:gd name="connsiteX183" fmla="*/ 1709738 w 2363788"/>
                  <a:gd name="connsiteY183" fmla="*/ 1654175 h 1797050"/>
                  <a:gd name="connsiteX184" fmla="*/ 1697832 w 2363788"/>
                  <a:gd name="connsiteY184" fmla="*/ 1678781 h 1797050"/>
                  <a:gd name="connsiteX185" fmla="*/ 1661319 w 2363788"/>
                  <a:gd name="connsiteY185" fmla="*/ 1685925 h 1797050"/>
                  <a:gd name="connsiteX186" fmla="*/ 1630363 w 2363788"/>
                  <a:gd name="connsiteY186" fmla="*/ 1698625 h 1797050"/>
                  <a:gd name="connsiteX187" fmla="*/ 1600994 w 2363788"/>
                  <a:gd name="connsiteY187" fmla="*/ 1667669 h 1797050"/>
                  <a:gd name="connsiteX188" fmla="*/ 1598613 w 2363788"/>
                  <a:gd name="connsiteY188" fmla="*/ 1635125 h 1797050"/>
                  <a:gd name="connsiteX189" fmla="*/ 1568450 w 2363788"/>
                  <a:gd name="connsiteY189" fmla="*/ 1616869 h 1797050"/>
                  <a:gd name="connsiteX190" fmla="*/ 1560513 w 2363788"/>
                  <a:gd name="connsiteY190" fmla="*/ 1584325 h 1797050"/>
                  <a:gd name="connsiteX191" fmla="*/ 1523206 w 2363788"/>
                  <a:gd name="connsiteY191" fmla="*/ 1555750 h 1797050"/>
                  <a:gd name="connsiteX192" fmla="*/ 1500188 w 2363788"/>
                  <a:gd name="connsiteY192" fmla="*/ 1558925 h 1797050"/>
                  <a:gd name="connsiteX193" fmla="*/ 1468438 w 2363788"/>
                  <a:gd name="connsiteY193" fmla="*/ 1603375 h 1797050"/>
                  <a:gd name="connsiteX194" fmla="*/ 1419225 w 2363788"/>
                  <a:gd name="connsiteY194" fmla="*/ 1621631 h 1797050"/>
                  <a:gd name="connsiteX195" fmla="*/ 1398588 w 2363788"/>
                  <a:gd name="connsiteY195" fmla="*/ 1593849 h 1797050"/>
                  <a:gd name="connsiteX196" fmla="*/ 1370013 w 2363788"/>
                  <a:gd name="connsiteY196" fmla="*/ 1585912 h 1797050"/>
                  <a:gd name="connsiteX197" fmla="*/ 1266825 w 2363788"/>
                  <a:gd name="connsiteY197" fmla="*/ 1514475 h 1797050"/>
                  <a:gd name="connsiteX198" fmla="*/ 1277938 w 2363788"/>
                  <a:gd name="connsiteY198" fmla="*/ 1463675 h 1797050"/>
                  <a:gd name="connsiteX199" fmla="*/ 1239838 w 2363788"/>
                  <a:gd name="connsiteY199" fmla="*/ 1457325 h 1797050"/>
                  <a:gd name="connsiteX200" fmla="*/ 1233739 w 2363788"/>
                  <a:gd name="connsiteY200" fmla="*/ 1472624 h 1797050"/>
                  <a:gd name="connsiteX201" fmla="*/ 1212851 w 2363788"/>
                  <a:gd name="connsiteY201" fmla="*/ 1481931 h 1797050"/>
                  <a:gd name="connsiteX202" fmla="*/ 1175544 w 2363788"/>
                  <a:gd name="connsiteY202" fmla="*/ 1476375 h 1797050"/>
                  <a:gd name="connsiteX203" fmla="*/ 1139826 w 2363788"/>
                  <a:gd name="connsiteY203" fmla="*/ 1462087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5051 w 2363788"/>
                  <a:gd name="connsiteY207" fmla="*/ 1531937 h 1797050"/>
                  <a:gd name="connsiteX208" fmla="*/ 1006475 w 2363788"/>
                  <a:gd name="connsiteY208" fmla="*/ 1575594 h 1797050"/>
                  <a:gd name="connsiteX209" fmla="*/ 958057 w 2363788"/>
                  <a:gd name="connsiteY209" fmla="*/ 1569244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8194 w 2363788"/>
                  <a:gd name="connsiteY119" fmla="*/ 411956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202656 w 2363788"/>
                  <a:gd name="connsiteY131" fmla="*/ 948531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019 w 2363788"/>
                  <a:gd name="connsiteY134" fmla="*/ 1019968 h 1797050"/>
                  <a:gd name="connsiteX135" fmla="*/ 2155032 w 2363788"/>
                  <a:gd name="connsiteY135" fmla="*/ 1031081 h 1797050"/>
                  <a:gd name="connsiteX136" fmla="*/ 2097882 w 2363788"/>
                  <a:gd name="connsiteY136" fmla="*/ 1016794 h 1797050"/>
                  <a:gd name="connsiteX137" fmla="*/ 2105819 w 2363788"/>
                  <a:gd name="connsiteY137" fmla="*/ 1071562 h 1797050"/>
                  <a:gd name="connsiteX138" fmla="*/ 2120107 w 2363788"/>
                  <a:gd name="connsiteY138" fmla="*/ 1119188 h 1797050"/>
                  <a:gd name="connsiteX139" fmla="*/ 2055019 w 2363788"/>
                  <a:gd name="connsiteY139" fmla="*/ 1153319 h 1797050"/>
                  <a:gd name="connsiteX140" fmla="*/ 2068513 w 2363788"/>
                  <a:gd name="connsiteY140" fmla="*/ 1177132 h 1797050"/>
                  <a:gd name="connsiteX141" fmla="*/ 2049463 w 2363788"/>
                  <a:gd name="connsiteY141" fmla="*/ 1196975 h 1797050"/>
                  <a:gd name="connsiteX142" fmla="*/ 1973263 w 2363788"/>
                  <a:gd name="connsiteY142" fmla="*/ 1170781 h 1797050"/>
                  <a:gd name="connsiteX143" fmla="*/ 1941513 w 2363788"/>
                  <a:gd name="connsiteY143" fmla="*/ 1186656 h 1797050"/>
                  <a:gd name="connsiteX144" fmla="*/ 1909763 w 2363788"/>
                  <a:gd name="connsiteY144" fmla="*/ 1189831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1513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3419 w 2363788"/>
                  <a:gd name="connsiteY151" fmla="*/ 1335881 h 1797050"/>
                  <a:gd name="connsiteX152" fmla="*/ 1907382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406525 h 1797050"/>
                  <a:gd name="connsiteX155" fmla="*/ 1938338 w 2363788"/>
                  <a:gd name="connsiteY155" fmla="*/ 1446212 h 1797050"/>
                  <a:gd name="connsiteX156" fmla="*/ 1987551 w 2363788"/>
                  <a:gd name="connsiteY156" fmla="*/ 1444625 h 1797050"/>
                  <a:gd name="connsiteX157" fmla="*/ 2062163 w 2363788"/>
                  <a:gd name="connsiteY157" fmla="*/ 1476375 h 1797050"/>
                  <a:gd name="connsiteX158" fmla="*/ 2061369 w 2363788"/>
                  <a:gd name="connsiteY158" fmla="*/ 1504950 h 1797050"/>
                  <a:gd name="connsiteX159" fmla="*/ 2036763 w 2363788"/>
                  <a:gd name="connsiteY159" fmla="*/ 1571625 h 1797050"/>
                  <a:gd name="connsiteX160" fmla="*/ 2068513 w 2363788"/>
                  <a:gd name="connsiteY160" fmla="*/ 1591469 h 1797050"/>
                  <a:gd name="connsiteX161" fmla="*/ 2106613 w 2363788"/>
                  <a:gd name="connsiteY161" fmla="*/ 1660525 h 1797050"/>
                  <a:gd name="connsiteX162" fmla="*/ 2055813 w 2363788"/>
                  <a:gd name="connsiteY162" fmla="*/ 1736725 h 1797050"/>
                  <a:gd name="connsiteX163" fmla="*/ 2030413 w 2363788"/>
                  <a:gd name="connsiteY163" fmla="*/ 1730375 h 1797050"/>
                  <a:gd name="connsiteX164" fmla="*/ 2010570 w 2363788"/>
                  <a:gd name="connsiteY164" fmla="*/ 1715294 h 1797050"/>
                  <a:gd name="connsiteX165" fmla="*/ 2003425 w 2363788"/>
                  <a:gd name="connsiteY165" fmla="*/ 1735931 h 1797050"/>
                  <a:gd name="connsiteX166" fmla="*/ 1960563 w 2363788"/>
                  <a:gd name="connsiteY166" fmla="*/ 1746250 h 1797050"/>
                  <a:gd name="connsiteX167" fmla="*/ 1954213 w 2363788"/>
                  <a:gd name="connsiteY167" fmla="*/ 1778000 h 1797050"/>
                  <a:gd name="connsiteX168" fmla="*/ 1903413 w 2363788"/>
                  <a:gd name="connsiteY168" fmla="*/ 1797050 h 1797050"/>
                  <a:gd name="connsiteX169" fmla="*/ 1878013 w 2363788"/>
                  <a:gd name="connsiteY169" fmla="*/ 1758950 h 1797050"/>
                  <a:gd name="connsiteX170" fmla="*/ 1847850 w 2363788"/>
                  <a:gd name="connsiteY170" fmla="*/ 1768475 h 1797050"/>
                  <a:gd name="connsiteX171" fmla="*/ 1843088 w 2363788"/>
                  <a:gd name="connsiteY171" fmla="*/ 1735138 h 1797050"/>
                  <a:gd name="connsiteX172" fmla="*/ 1827213 w 2363788"/>
                  <a:gd name="connsiteY172" fmla="*/ 1704975 h 1797050"/>
                  <a:gd name="connsiteX173" fmla="*/ 1862138 w 2363788"/>
                  <a:gd name="connsiteY173" fmla="*/ 1685925 h 1797050"/>
                  <a:gd name="connsiteX174" fmla="*/ 1808163 w 2363788"/>
                  <a:gd name="connsiteY174" fmla="*/ 1665287 h 1797050"/>
                  <a:gd name="connsiteX175" fmla="*/ 1792288 w 2363788"/>
                  <a:gd name="connsiteY175" fmla="*/ 1692275 h 1797050"/>
                  <a:gd name="connsiteX176" fmla="*/ 1747838 w 2363788"/>
                  <a:gd name="connsiteY176" fmla="*/ 1711325 h 1797050"/>
                  <a:gd name="connsiteX177" fmla="*/ 1739107 w 2363788"/>
                  <a:gd name="connsiteY177" fmla="*/ 1733550 h 1797050"/>
                  <a:gd name="connsiteX178" fmla="*/ 1725613 w 2363788"/>
                  <a:gd name="connsiteY178" fmla="*/ 1739900 h 1797050"/>
                  <a:gd name="connsiteX179" fmla="*/ 1703388 w 2363788"/>
                  <a:gd name="connsiteY179" fmla="*/ 1739900 h 1797050"/>
                  <a:gd name="connsiteX180" fmla="*/ 1714501 w 2363788"/>
                  <a:gd name="connsiteY180" fmla="*/ 1704975 h 1797050"/>
                  <a:gd name="connsiteX181" fmla="*/ 1740694 w 2363788"/>
                  <a:gd name="connsiteY181" fmla="*/ 1677194 h 1797050"/>
                  <a:gd name="connsiteX182" fmla="*/ 1731963 w 2363788"/>
                  <a:gd name="connsiteY182" fmla="*/ 1654175 h 1797050"/>
                  <a:gd name="connsiteX183" fmla="*/ 1709738 w 2363788"/>
                  <a:gd name="connsiteY183" fmla="*/ 1654175 h 1797050"/>
                  <a:gd name="connsiteX184" fmla="*/ 1697832 w 2363788"/>
                  <a:gd name="connsiteY184" fmla="*/ 1678781 h 1797050"/>
                  <a:gd name="connsiteX185" fmla="*/ 1661319 w 2363788"/>
                  <a:gd name="connsiteY185" fmla="*/ 1685925 h 1797050"/>
                  <a:gd name="connsiteX186" fmla="*/ 1630363 w 2363788"/>
                  <a:gd name="connsiteY186" fmla="*/ 1698625 h 1797050"/>
                  <a:gd name="connsiteX187" fmla="*/ 1600994 w 2363788"/>
                  <a:gd name="connsiteY187" fmla="*/ 1667669 h 1797050"/>
                  <a:gd name="connsiteX188" fmla="*/ 1598613 w 2363788"/>
                  <a:gd name="connsiteY188" fmla="*/ 1635125 h 1797050"/>
                  <a:gd name="connsiteX189" fmla="*/ 1568450 w 2363788"/>
                  <a:gd name="connsiteY189" fmla="*/ 1616869 h 1797050"/>
                  <a:gd name="connsiteX190" fmla="*/ 1560513 w 2363788"/>
                  <a:gd name="connsiteY190" fmla="*/ 1584325 h 1797050"/>
                  <a:gd name="connsiteX191" fmla="*/ 1523206 w 2363788"/>
                  <a:gd name="connsiteY191" fmla="*/ 1555750 h 1797050"/>
                  <a:gd name="connsiteX192" fmla="*/ 1500188 w 2363788"/>
                  <a:gd name="connsiteY192" fmla="*/ 1558925 h 1797050"/>
                  <a:gd name="connsiteX193" fmla="*/ 1468438 w 2363788"/>
                  <a:gd name="connsiteY193" fmla="*/ 1603375 h 1797050"/>
                  <a:gd name="connsiteX194" fmla="*/ 1419225 w 2363788"/>
                  <a:gd name="connsiteY194" fmla="*/ 1621631 h 1797050"/>
                  <a:gd name="connsiteX195" fmla="*/ 1398588 w 2363788"/>
                  <a:gd name="connsiteY195" fmla="*/ 1593849 h 1797050"/>
                  <a:gd name="connsiteX196" fmla="*/ 1370013 w 2363788"/>
                  <a:gd name="connsiteY196" fmla="*/ 1585912 h 1797050"/>
                  <a:gd name="connsiteX197" fmla="*/ 1266825 w 2363788"/>
                  <a:gd name="connsiteY197" fmla="*/ 1514475 h 1797050"/>
                  <a:gd name="connsiteX198" fmla="*/ 1277938 w 2363788"/>
                  <a:gd name="connsiteY198" fmla="*/ 1463675 h 1797050"/>
                  <a:gd name="connsiteX199" fmla="*/ 1239838 w 2363788"/>
                  <a:gd name="connsiteY199" fmla="*/ 1457325 h 1797050"/>
                  <a:gd name="connsiteX200" fmla="*/ 1233739 w 2363788"/>
                  <a:gd name="connsiteY200" fmla="*/ 1472624 h 1797050"/>
                  <a:gd name="connsiteX201" fmla="*/ 1212851 w 2363788"/>
                  <a:gd name="connsiteY201" fmla="*/ 1481931 h 1797050"/>
                  <a:gd name="connsiteX202" fmla="*/ 1175544 w 2363788"/>
                  <a:gd name="connsiteY202" fmla="*/ 1476375 h 1797050"/>
                  <a:gd name="connsiteX203" fmla="*/ 1139826 w 2363788"/>
                  <a:gd name="connsiteY203" fmla="*/ 1462087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5051 w 2363788"/>
                  <a:gd name="connsiteY207" fmla="*/ 1531937 h 1797050"/>
                  <a:gd name="connsiteX208" fmla="*/ 1006475 w 2363788"/>
                  <a:gd name="connsiteY208" fmla="*/ 1575594 h 1797050"/>
                  <a:gd name="connsiteX209" fmla="*/ 958057 w 2363788"/>
                  <a:gd name="connsiteY209" fmla="*/ 1569244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7538 w 2363788"/>
                  <a:gd name="connsiteY115" fmla="*/ 485775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5813 w 2363788"/>
                  <a:gd name="connsiteY119" fmla="*/ 409575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202656 w 2363788"/>
                  <a:gd name="connsiteY131" fmla="*/ 948531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019 w 2363788"/>
                  <a:gd name="connsiteY134" fmla="*/ 1019968 h 1797050"/>
                  <a:gd name="connsiteX135" fmla="*/ 2155032 w 2363788"/>
                  <a:gd name="connsiteY135" fmla="*/ 1031081 h 1797050"/>
                  <a:gd name="connsiteX136" fmla="*/ 2097882 w 2363788"/>
                  <a:gd name="connsiteY136" fmla="*/ 1016794 h 1797050"/>
                  <a:gd name="connsiteX137" fmla="*/ 2105819 w 2363788"/>
                  <a:gd name="connsiteY137" fmla="*/ 1071562 h 1797050"/>
                  <a:gd name="connsiteX138" fmla="*/ 2120107 w 2363788"/>
                  <a:gd name="connsiteY138" fmla="*/ 1119188 h 1797050"/>
                  <a:gd name="connsiteX139" fmla="*/ 2055019 w 2363788"/>
                  <a:gd name="connsiteY139" fmla="*/ 1153319 h 1797050"/>
                  <a:gd name="connsiteX140" fmla="*/ 2068513 w 2363788"/>
                  <a:gd name="connsiteY140" fmla="*/ 1177132 h 1797050"/>
                  <a:gd name="connsiteX141" fmla="*/ 2049463 w 2363788"/>
                  <a:gd name="connsiteY141" fmla="*/ 1196975 h 1797050"/>
                  <a:gd name="connsiteX142" fmla="*/ 1973263 w 2363788"/>
                  <a:gd name="connsiteY142" fmla="*/ 1170781 h 1797050"/>
                  <a:gd name="connsiteX143" fmla="*/ 1941513 w 2363788"/>
                  <a:gd name="connsiteY143" fmla="*/ 1186656 h 1797050"/>
                  <a:gd name="connsiteX144" fmla="*/ 1909763 w 2363788"/>
                  <a:gd name="connsiteY144" fmla="*/ 1189831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1513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3419 w 2363788"/>
                  <a:gd name="connsiteY151" fmla="*/ 1335881 h 1797050"/>
                  <a:gd name="connsiteX152" fmla="*/ 1907382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406525 h 1797050"/>
                  <a:gd name="connsiteX155" fmla="*/ 1938338 w 2363788"/>
                  <a:gd name="connsiteY155" fmla="*/ 1446212 h 1797050"/>
                  <a:gd name="connsiteX156" fmla="*/ 1987551 w 2363788"/>
                  <a:gd name="connsiteY156" fmla="*/ 1444625 h 1797050"/>
                  <a:gd name="connsiteX157" fmla="*/ 2062163 w 2363788"/>
                  <a:gd name="connsiteY157" fmla="*/ 1476375 h 1797050"/>
                  <a:gd name="connsiteX158" fmla="*/ 2061369 w 2363788"/>
                  <a:gd name="connsiteY158" fmla="*/ 1504950 h 1797050"/>
                  <a:gd name="connsiteX159" fmla="*/ 2036763 w 2363788"/>
                  <a:gd name="connsiteY159" fmla="*/ 1571625 h 1797050"/>
                  <a:gd name="connsiteX160" fmla="*/ 2068513 w 2363788"/>
                  <a:gd name="connsiteY160" fmla="*/ 1591469 h 1797050"/>
                  <a:gd name="connsiteX161" fmla="*/ 2106613 w 2363788"/>
                  <a:gd name="connsiteY161" fmla="*/ 1660525 h 1797050"/>
                  <a:gd name="connsiteX162" fmla="*/ 2055813 w 2363788"/>
                  <a:gd name="connsiteY162" fmla="*/ 1736725 h 1797050"/>
                  <a:gd name="connsiteX163" fmla="*/ 2030413 w 2363788"/>
                  <a:gd name="connsiteY163" fmla="*/ 1730375 h 1797050"/>
                  <a:gd name="connsiteX164" fmla="*/ 2010570 w 2363788"/>
                  <a:gd name="connsiteY164" fmla="*/ 1715294 h 1797050"/>
                  <a:gd name="connsiteX165" fmla="*/ 2003425 w 2363788"/>
                  <a:gd name="connsiteY165" fmla="*/ 1735931 h 1797050"/>
                  <a:gd name="connsiteX166" fmla="*/ 1960563 w 2363788"/>
                  <a:gd name="connsiteY166" fmla="*/ 1746250 h 1797050"/>
                  <a:gd name="connsiteX167" fmla="*/ 1954213 w 2363788"/>
                  <a:gd name="connsiteY167" fmla="*/ 1778000 h 1797050"/>
                  <a:gd name="connsiteX168" fmla="*/ 1903413 w 2363788"/>
                  <a:gd name="connsiteY168" fmla="*/ 1797050 h 1797050"/>
                  <a:gd name="connsiteX169" fmla="*/ 1878013 w 2363788"/>
                  <a:gd name="connsiteY169" fmla="*/ 1758950 h 1797050"/>
                  <a:gd name="connsiteX170" fmla="*/ 1847850 w 2363788"/>
                  <a:gd name="connsiteY170" fmla="*/ 1768475 h 1797050"/>
                  <a:gd name="connsiteX171" fmla="*/ 1843088 w 2363788"/>
                  <a:gd name="connsiteY171" fmla="*/ 1735138 h 1797050"/>
                  <a:gd name="connsiteX172" fmla="*/ 1827213 w 2363788"/>
                  <a:gd name="connsiteY172" fmla="*/ 1704975 h 1797050"/>
                  <a:gd name="connsiteX173" fmla="*/ 1862138 w 2363788"/>
                  <a:gd name="connsiteY173" fmla="*/ 1685925 h 1797050"/>
                  <a:gd name="connsiteX174" fmla="*/ 1808163 w 2363788"/>
                  <a:gd name="connsiteY174" fmla="*/ 1665287 h 1797050"/>
                  <a:gd name="connsiteX175" fmla="*/ 1792288 w 2363788"/>
                  <a:gd name="connsiteY175" fmla="*/ 1692275 h 1797050"/>
                  <a:gd name="connsiteX176" fmla="*/ 1747838 w 2363788"/>
                  <a:gd name="connsiteY176" fmla="*/ 1711325 h 1797050"/>
                  <a:gd name="connsiteX177" fmla="*/ 1739107 w 2363788"/>
                  <a:gd name="connsiteY177" fmla="*/ 1733550 h 1797050"/>
                  <a:gd name="connsiteX178" fmla="*/ 1725613 w 2363788"/>
                  <a:gd name="connsiteY178" fmla="*/ 1739900 h 1797050"/>
                  <a:gd name="connsiteX179" fmla="*/ 1703388 w 2363788"/>
                  <a:gd name="connsiteY179" fmla="*/ 1739900 h 1797050"/>
                  <a:gd name="connsiteX180" fmla="*/ 1714501 w 2363788"/>
                  <a:gd name="connsiteY180" fmla="*/ 1704975 h 1797050"/>
                  <a:gd name="connsiteX181" fmla="*/ 1740694 w 2363788"/>
                  <a:gd name="connsiteY181" fmla="*/ 1677194 h 1797050"/>
                  <a:gd name="connsiteX182" fmla="*/ 1731963 w 2363788"/>
                  <a:gd name="connsiteY182" fmla="*/ 1654175 h 1797050"/>
                  <a:gd name="connsiteX183" fmla="*/ 1709738 w 2363788"/>
                  <a:gd name="connsiteY183" fmla="*/ 1654175 h 1797050"/>
                  <a:gd name="connsiteX184" fmla="*/ 1697832 w 2363788"/>
                  <a:gd name="connsiteY184" fmla="*/ 1678781 h 1797050"/>
                  <a:gd name="connsiteX185" fmla="*/ 1661319 w 2363788"/>
                  <a:gd name="connsiteY185" fmla="*/ 1685925 h 1797050"/>
                  <a:gd name="connsiteX186" fmla="*/ 1630363 w 2363788"/>
                  <a:gd name="connsiteY186" fmla="*/ 1698625 h 1797050"/>
                  <a:gd name="connsiteX187" fmla="*/ 1600994 w 2363788"/>
                  <a:gd name="connsiteY187" fmla="*/ 1667669 h 1797050"/>
                  <a:gd name="connsiteX188" fmla="*/ 1598613 w 2363788"/>
                  <a:gd name="connsiteY188" fmla="*/ 1635125 h 1797050"/>
                  <a:gd name="connsiteX189" fmla="*/ 1568450 w 2363788"/>
                  <a:gd name="connsiteY189" fmla="*/ 1616869 h 1797050"/>
                  <a:gd name="connsiteX190" fmla="*/ 1560513 w 2363788"/>
                  <a:gd name="connsiteY190" fmla="*/ 1584325 h 1797050"/>
                  <a:gd name="connsiteX191" fmla="*/ 1523206 w 2363788"/>
                  <a:gd name="connsiteY191" fmla="*/ 1555750 h 1797050"/>
                  <a:gd name="connsiteX192" fmla="*/ 1500188 w 2363788"/>
                  <a:gd name="connsiteY192" fmla="*/ 1558925 h 1797050"/>
                  <a:gd name="connsiteX193" fmla="*/ 1468438 w 2363788"/>
                  <a:gd name="connsiteY193" fmla="*/ 1603375 h 1797050"/>
                  <a:gd name="connsiteX194" fmla="*/ 1419225 w 2363788"/>
                  <a:gd name="connsiteY194" fmla="*/ 1621631 h 1797050"/>
                  <a:gd name="connsiteX195" fmla="*/ 1398588 w 2363788"/>
                  <a:gd name="connsiteY195" fmla="*/ 1593849 h 1797050"/>
                  <a:gd name="connsiteX196" fmla="*/ 1370013 w 2363788"/>
                  <a:gd name="connsiteY196" fmla="*/ 1585912 h 1797050"/>
                  <a:gd name="connsiteX197" fmla="*/ 1266825 w 2363788"/>
                  <a:gd name="connsiteY197" fmla="*/ 1514475 h 1797050"/>
                  <a:gd name="connsiteX198" fmla="*/ 1277938 w 2363788"/>
                  <a:gd name="connsiteY198" fmla="*/ 1463675 h 1797050"/>
                  <a:gd name="connsiteX199" fmla="*/ 1239838 w 2363788"/>
                  <a:gd name="connsiteY199" fmla="*/ 1457325 h 1797050"/>
                  <a:gd name="connsiteX200" fmla="*/ 1233739 w 2363788"/>
                  <a:gd name="connsiteY200" fmla="*/ 1472624 h 1797050"/>
                  <a:gd name="connsiteX201" fmla="*/ 1212851 w 2363788"/>
                  <a:gd name="connsiteY201" fmla="*/ 1481931 h 1797050"/>
                  <a:gd name="connsiteX202" fmla="*/ 1175544 w 2363788"/>
                  <a:gd name="connsiteY202" fmla="*/ 1476375 h 1797050"/>
                  <a:gd name="connsiteX203" fmla="*/ 1139826 w 2363788"/>
                  <a:gd name="connsiteY203" fmla="*/ 1462087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5051 w 2363788"/>
                  <a:gd name="connsiteY207" fmla="*/ 1531937 h 1797050"/>
                  <a:gd name="connsiteX208" fmla="*/ 1006475 w 2363788"/>
                  <a:gd name="connsiteY208" fmla="*/ 1575594 h 1797050"/>
                  <a:gd name="connsiteX209" fmla="*/ 958057 w 2363788"/>
                  <a:gd name="connsiteY209" fmla="*/ 1569244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99444 w 2363788"/>
                  <a:gd name="connsiteY115" fmla="*/ 511969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5813 w 2363788"/>
                  <a:gd name="connsiteY119" fmla="*/ 409575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202656 w 2363788"/>
                  <a:gd name="connsiteY131" fmla="*/ 948531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019 w 2363788"/>
                  <a:gd name="connsiteY134" fmla="*/ 1019968 h 1797050"/>
                  <a:gd name="connsiteX135" fmla="*/ 2155032 w 2363788"/>
                  <a:gd name="connsiteY135" fmla="*/ 1031081 h 1797050"/>
                  <a:gd name="connsiteX136" fmla="*/ 2097882 w 2363788"/>
                  <a:gd name="connsiteY136" fmla="*/ 1016794 h 1797050"/>
                  <a:gd name="connsiteX137" fmla="*/ 2105819 w 2363788"/>
                  <a:gd name="connsiteY137" fmla="*/ 1071562 h 1797050"/>
                  <a:gd name="connsiteX138" fmla="*/ 2120107 w 2363788"/>
                  <a:gd name="connsiteY138" fmla="*/ 1119188 h 1797050"/>
                  <a:gd name="connsiteX139" fmla="*/ 2055019 w 2363788"/>
                  <a:gd name="connsiteY139" fmla="*/ 1153319 h 1797050"/>
                  <a:gd name="connsiteX140" fmla="*/ 2068513 w 2363788"/>
                  <a:gd name="connsiteY140" fmla="*/ 1177132 h 1797050"/>
                  <a:gd name="connsiteX141" fmla="*/ 2049463 w 2363788"/>
                  <a:gd name="connsiteY141" fmla="*/ 1196975 h 1797050"/>
                  <a:gd name="connsiteX142" fmla="*/ 1973263 w 2363788"/>
                  <a:gd name="connsiteY142" fmla="*/ 1170781 h 1797050"/>
                  <a:gd name="connsiteX143" fmla="*/ 1941513 w 2363788"/>
                  <a:gd name="connsiteY143" fmla="*/ 1186656 h 1797050"/>
                  <a:gd name="connsiteX144" fmla="*/ 1909763 w 2363788"/>
                  <a:gd name="connsiteY144" fmla="*/ 1189831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1513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3419 w 2363788"/>
                  <a:gd name="connsiteY151" fmla="*/ 1335881 h 1797050"/>
                  <a:gd name="connsiteX152" fmla="*/ 1907382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406525 h 1797050"/>
                  <a:gd name="connsiteX155" fmla="*/ 1938338 w 2363788"/>
                  <a:gd name="connsiteY155" fmla="*/ 1446212 h 1797050"/>
                  <a:gd name="connsiteX156" fmla="*/ 1987551 w 2363788"/>
                  <a:gd name="connsiteY156" fmla="*/ 1444625 h 1797050"/>
                  <a:gd name="connsiteX157" fmla="*/ 2062163 w 2363788"/>
                  <a:gd name="connsiteY157" fmla="*/ 1476375 h 1797050"/>
                  <a:gd name="connsiteX158" fmla="*/ 2061369 w 2363788"/>
                  <a:gd name="connsiteY158" fmla="*/ 1504950 h 1797050"/>
                  <a:gd name="connsiteX159" fmla="*/ 2036763 w 2363788"/>
                  <a:gd name="connsiteY159" fmla="*/ 1571625 h 1797050"/>
                  <a:gd name="connsiteX160" fmla="*/ 2068513 w 2363788"/>
                  <a:gd name="connsiteY160" fmla="*/ 1591469 h 1797050"/>
                  <a:gd name="connsiteX161" fmla="*/ 2106613 w 2363788"/>
                  <a:gd name="connsiteY161" fmla="*/ 1660525 h 1797050"/>
                  <a:gd name="connsiteX162" fmla="*/ 2055813 w 2363788"/>
                  <a:gd name="connsiteY162" fmla="*/ 1736725 h 1797050"/>
                  <a:gd name="connsiteX163" fmla="*/ 2030413 w 2363788"/>
                  <a:gd name="connsiteY163" fmla="*/ 1730375 h 1797050"/>
                  <a:gd name="connsiteX164" fmla="*/ 2010570 w 2363788"/>
                  <a:gd name="connsiteY164" fmla="*/ 1715294 h 1797050"/>
                  <a:gd name="connsiteX165" fmla="*/ 2003425 w 2363788"/>
                  <a:gd name="connsiteY165" fmla="*/ 1735931 h 1797050"/>
                  <a:gd name="connsiteX166" fmla="*/ 1960563 w 2363788"/>
                  <a:gd name="connsiteY166" fmla="*/ 1746250 h 1797050"/>
                  <a:gd name="connsiteX167" fmla="*/ 1954213 w 2363788"/>
                  <a:gd name="connsiteY167" fmla="*/ 1778000 h 1797050"/>
                  <a:gd name="connsiteX168" fmla="*/ 1903413 w 2363788"/>
                  <a:gd name="connsiteY168" fmla="*/ 1797050 h 1797050"/>
                  <a:gd name="connsiteX169" fmla="*/ 1878013 w 2363788"/>
                  <a:gd name="connsiteY169" fmla="*/ 1758950 h 1797050"/>
                  <a:gd name="connsiteX170" fmla="*/ 1847850 w 2363788"/>
                  <a:gd name="connsiteY170" fmla="*/ 1768475 h 1797050"/>
                  <a:gd name="connsiteX171" fmla="*/ 1843088 w 2363788"/>
                  <a:gd name="connsiteY171" fmla="*/ 1735138 h 1797050"/>
                  <a:gd name="connsiteX172" fmla="*/ 1827213 w 2363788"/>
                  <a:gd name="connsiteY172" fmla="*/ 1704975 h 1797050"/>
                  <a:gd name="connsiteX173" fmla="*/ 1862138 w 2363788"/>
                  <a:gd name="connsiteY173" fmla="*/ 1685925 h 1797050"/>
                  <a:gd name="connsiteX174" fmla="*/ 1808163 w 2363788"/>
                  <a:gd name="connsiteY174" fmla="*/ 1665287 h 1797050"/>
                  <a:gd name="connsiteX175" fmla="*/ 1792288 w 2363788"/>
                  <a:gd name="connsiteY175" fmla="*/ 1692275 h 1797050"/>
                  <a:gd name="connsiteX176" fmla="*/ 1747838 w 2363788"/>
                  <a:gd name="connsiteY176" fmla="*/ 1711325 h 1797050"/>
                  <a:gd name="connsiteX177" fmla="*/ 1739107 w 2363788"/>
                  <a:gd name="connsiteY177" fmla="*/ 1733550 h 1797050"/>
                  <a:gd name="connsiteX178" fmla="*/ 1725613 w 2363788"/>
                  <a:gd name="connsiteY178" fmla="*/ 1739900 h 1797050"/>
                  <a:gd name="connsiteX179" fmla="*/ 1703388 w 2363788"/>
                  <a:gd name="connsiteY179" fmla="*/ 1739900 h 1797050"/>
                  <a:gd name="connsiteX180" fmla="*/ 1714501 w 2363788"/>
                  <a:gd name="connsiteY180" fmla="*/ 1704975 h 1797050"/>
                  <a:gd name="connsiteX181" fmla="*/ 1740694 w 2363788"/>
                  <a:gd name="connsiteY181" fmla="*/ 1677194 h 1797050"/>
                  <a:gd name="connsiteX182" fmla="*/ 1731963 w 2363788"/>
                  <a:gd name="connsiteY182" fmla="*/ 1654175 h 1797050"/>
                  <a:gd name="connsiteX183" fmla="*/ 1709738 w 2363788"/>
                  <a:gd name="connsiteY183" fmla="*/ 1654175 h 1797050"/>
                  <a:gd name="connsiteX184" fmla="*/ 1697832 w 2363788"/>
                  <a:gd name="connsiteY184" fmla="*/ 1678781 h 1797050"/>
                  <a:gd name="connsiteX185" fmla="*/ 1661319 w 2363788"/>
                  <a:gd name="connsiteY185" fmla="*/ 1685925 h 1797050"/>
                  <a:gd name="connsiteX186" fmla="*/ 1630363 w 2363788"/>
                  <a:gd name="connsiteY186" fmla="*/ 1698625 h 1797050"/>
                  <a:gd name="connsiteX187" fmla="*/ 1600994 w 2363788"/>
                  <a:gd name="connsiteY187" fmla="*/ 1667669 h 1797050"/>
                  <a:gd name="connsiteX188" fmla="*/ 1598613 w 2363788"/>
                  <a:gd name="connsiteY188" fmla="*/ 1635125 h 1797050"/>
                  <a:gd name="connsiteX189" fmla="*/ 1568450 w 2363788"/>
                  <a:gd name="connsiteY189" fmla="*/ 1616869 h 1797050"/>
                  <a:gd name="connsiteX190" fmla="*/ 1560513 w 2363788"/>
                  <a:gd name="connsiteY190" fmla="*/ 1584325 h 1797050"/>
                  <a:gd name="connsiteX191" fmla="*/ 1523206 w 2363788"/>
                  <a:gd name="connsiteY191" fmla="*/ 1555750 h 1797050"/>
                  <a:gd name="connsiteX192" fmla="*/ 1500188 w 2363788"/>
                  <a:gd name="connsiteY192" fmla="*/ 1558925 h 1797050"/>
                  <a:gd name="connsiteX193" fmla="*/ 1468438 w 2363788"/>
                  <a:gd name="connsiteY193" fmla="*/ 1603375 h 1797050"/>
                  <a:gd name="connsiteX194" fmla="*/ 1419225 w 2363788"/>
                  <a:gd name="connsiteY194" fmla="*/ 1621631 h 1797050"/>
                  <a:gd name="connsiteX195" fmla="*/ 1398588 w 2363788"/>
                  <a:gd name="connsiteY195" fmla="*/ 1593849 h 1797050"/>
                  <a:gd name="connsiteX196" fmla="*/ 1370013 w 2363788"/>
                  <a:gd name="connsiteY196" fmla="*/ 1585912 h 1797050"/>
                  <a:gd name="connsiteX197" fmla="*/ 1266825 w 2363788"/>
                  <a:gd name="connsiteY197" fmla="*/ 1514475 h 1797050"/>
                  <a:gd name="connsiteX198" fmla="*/ 1277938 w 2363788"/>
                  <a:gd name="connsiteY198" fmla="*/ 1463675 h 1797050"/>
                  <a:gd name="connsiteX199" fmla="*/ 1239838 w 2363788"/>
                  <a:gd name="connsiteY199" fmla="*/ 1457325 h 1797050"/>
                  <a:gd name="connsiteX200" fmla="*/ 1233739 w 2363788"/>
                  <a:gd name="connsiteY200" fmla="*/ 1472624 h 1797050"/>
                  <a:gd name="connsiteX201" fmla="*/ 1212851 w 2363788"/>
                  <a:gd name="connsiteY201" fmla="*/ 1481931 h 1797050"/>
                  <a:gd name="connsiteX202" fmla="*/ 1175544 w 2363788"/>
                  <a:gd name="connsiteY202" fmla="*/ 1476375 h 1797050"/>
                  <a:gd name="connsiteX203" fmla="*/ 1139826 w 2363788"/>
                  <a:gd name="connsiteY203" fmla="*/ 1462087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5051 w 2363788"/>
                  <a:gd name="connsiteY207" fmla="*/ 1531937 h 1797050"/>
                  <a:gd name="connsiteX208" fmla="*/ 1006475 w 2363788"/>
                  <a:gd name="connsiteY208" fmla="*/ 1575594 h 1797050"/>
                  <a:gd name="connsiteX209" fmla="*/ 958057 w 2363788"/>
                  <a:gd name="connsiteY209" fmla="*/ 1569244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3 w 2363788"/>
                  <a:gd name="connsiteY113" fmla="*/ 565150 h 1797050"/>
                  <a:gd name="connsiteX114" fmla="*/ 1804988 w 2363788"/>
                  <a:gd name="connsiteY114" fmla="*/ 508000 h 1797050"/>
                  <a:gd name="connsiteX115" fmla="*/ 1889125 w 2363788"/>
                  <a:gd name="connsiteY115" fmla="*/ 486569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5813 w 2363788"/>
                  <a:gd name="connsiteY119" fmla="*/ 409575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202656 w 2363788"/>
                  <a:gd name="connsiteY131" fmla="*/ 948531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019 w 2363788"/>
                  <a:gd name="connsiteY134" fmla="*/ 1019968 h 1797050"/>
                  <a:gd name="connsiteX135" fmla="*/ 2155032 w 2363788"/>
                  <a:gd name="connsiteY135" fmla="*/ 1031081 h 1797050"/>
                  <a:gd name="connsiteX136" fmla="*/ 2097882 w 2363788"/>
                  <a:gd name="connsiteY136" fmla="*/ 1016794 h 1797050"/>
                  <a:gd name="connsiteX137" fmla="*/ 2105819 w 2363788"/>
                  <a:gd name="connsiteY137" fmla="*/ 1071562 h 1797050"/>
                  <a:gd name="connsiteX138" fmla="*/ 2120107 w 2363788"/>
                  <a:gd name="connsiteY138" fmla="*/ 1119188 h 1797050"/>
                  <a:gd name="connsiteX139" fmla="*/ 2055019 w 2363788"/>
                  <a:gd name="connsiteY139" fmla="*/ 1153319 h 1797050"/>
                  <a:gd name="connsiteX140" fmla="*/ 2068513 w 2363788"/>
                  <a:gd name="connsiteY140" fmla="*/ 1177132 h 1797050"/>
                  <a:gd name="connsiteX141" fmla="*/ 2049463 w 2363788"/>
                  <a:gd name="connsiteY141" fmla="*/ 1196975 h 1797050"/>
                  <a:gd name="connsiteX142" fmla="*/ 1973263 w 2363788"/>
                  <a:gd name="connsiteY142" fmla="*/ 1170781 h 1797050"/>
                  <a:gd name="connsiteX143" fmla="*/ 1941513 w 2363788"/>
                  <a:gd name="connsiteY143" fmla="*/ 1186656 h 1797050"/>
                  <a:gd name="connsiteX144" fmla="*/ 1909763 w 2363788"/>
                  <a:gd name="connsiteY144" fmla="*/ 1189831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1513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3419 w 2363788"/>
                  <a:gd name="connsiteY151" fmla="*/ 1335881 h 1797050"/>
                  <a:gd name="connsiteX152" fmla="*/ 1907382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406525 h 1797050"/>
                  <a:gd name="connsiteX155" fmla="*/ 1938338 w 2363788"/>
                  <a:gd name="connsiteY155" fmla="*/ 1446212 h 1797050"/>
                  <a:gd name="connsiteX156" fmla="*/ 1987551 w 2363788"/>
                  <a:gd name="connsiteY156" fmla="*/ 1444625 h 1797050"/>
                  <a:gd name="connsiteX157" fmla="*/ 2062163 w 2363788"/>
                  <a:gd name="connsiteY157" fmla="*/ 1476375 h 1797050"/>
                  <a:gd name="connsiteX158" fmla="*/ 2061369 w 2363788"/>
                  <a:gd name="connsiteY158" fmla="*/ 1504950 h 1797050"/>
                  <a:gd name="connsiteX159" fmla="*/ 2036763 w 2363788"/>
                  <a:gd name="connsiteY159" fmla="*/ 1571625 h 1797050"/>
                  <a:gd name="connsiteX160" fmla="*/ 2068513 w 2363788"/>
                  <a:gd name="connsiteY160" fmla="*/ 1591469 h 1797050"/>
                  <a:gd name="connsiteX161" fmla="*/ 2106613 w 2363788"/>
                  <a:gd name="connsiteY161" fmla="*/ 1660525 h 1797050"/>
                  <a:gd name="connsiteX162" fmla="*/ 2055813 w 2363788"/>
                  <a:gd name="connsiteY162" fmla="*/ 1736725 h 1797050"/>
                  <a:gd name="connsiteX163" fmla="*/ 2030413 w 2363788"/>
                  <a:gd name="connsiteY163" fmla="*/ 1730375 h 1797050"/>
                  <a:gd name="connsiteX164" fmla="*/ 2010570 w 2363788"/>
                  <a:gd name="connsiteY164" fmla="*/ 1715294 h 1797050"/>
                  <a:gd name="connsiteX165" fmla="*/ 2003425 w 2363788"/>
                  <a:gd name="connsiteY165" fmla="*/ 1735931 h 1797050"/>
                  <a:gd name="connsiteX166" fmla="*/ 1960563 w 2363788"/>
                  <a:gd name="connsiteY166" fmla="*/ 1746250 h 1797050"/>
                  <a:gd name="connsiteX167" fmla="*/ 1954213 w 2363788"/>
                  <a:gd name="connsiteY167" fmla="*/ 1778000 h 1797050"/>
                  <a:gd name="connsiteX168" fmla="*/ 1903413 w 2363788"/>
                  <a:gd name="connsiteY168" fmla="*/ 1797050 h 1797050"/>
                  <a:gd name="connsiteX169" fmla="*/ 1878013 w 2363788"/>
                  <a:gd name="connsiteY169" fmla="*/ 1758950 h 1797050"/>
                  <a:gd name="connsiteX170" fmla="*/ 1847850 w 2363788"/>
                  <a:gd name="connsiteY170" fmla="*/ 1768475 h 1797050"/>
                  <a:gd name="connsiteX171" fmla="*/ 1843088 w 2363788"/>
                  <a:gd name="connsiteY171" fmla="*/ 1735138 h 1797050"/>
                  <a:gd name="connsiteX172" fmla="*/ 1827213 w 2363788"/>
                  <a:gd name="connsiteY172" fmla="*/ 1704975 h 1797050"/>
                  <a:gd name="connsiteX173" fmla="*/ 1862138 w 2363788"/>
                  <a:gd name="connsiteY173" fmla="*/ 1685925 h 1797050"/>
                  <a:gd name="connsiteX174" fmla="*/ 1808163 w 2363788"/>
                  <a:gd name="connsiteY174" fmla="*/ 1665287 h 1797050"/>
                  <a:gd name="connsiteX175" fmla="*/ 1792288 w 2363788"/>
                  <a:gd name="connsiteY175" fmla="*/ 1692275 h 1797050"/>
                  <a:gd name="connsiteX176" fmla="*/ 1747838 w 2363788"/>
                  <a:gd name="connsiteY176" fmla="*/ 1711325 h 1797050"/>
                  <a:gd name="connsiteX177" fmla="*/ 1739107 w 2363788"/>
                  <a:gd name="connsiteY177" fmla="*/ 1733550 h 1797050"/>
                  <a:gd name="connsiteX178" fmla="*/ 1725613 w 2363788"/>
                  <a:gd name="connsiteY178" fmla="*/ 1739900 h 1797050"/>
                  <a:gd name="connsiteX179" fmla="*/ 1703388 w 2363788"/>
                  <a:gd name="connsiteY179" fmla="*/ 1739900 h 1797050"/>
                  <a:gd name="connsiteX180" fmla="*/ 1714501 w 2363788"/>
                  <a:gd name="connsiteY180" fmla="*/ 1704975 h 1797050"/>
                  <a:gd name="connsiteX181" fmla="*/ 1740694 w 2363788"/>
                  <a:gd name="connsiteY181" fmla="*/ 1677194 h 1797050"/>
                  <a:gd name="connsiteX182" fmla="*/ 1731963 w 2363788"/>
                  <a:gd name="connsiteY182" fmla="*/ 1654175 h 1797050"/>
                  <a:gd name="connsiteX183" fmla="*/ 1709738 w 2363788"/>
                  <a:gd name="connsiteY183" fmla="*/ 1654175 h 1797050"/>
                  <a:gd name="connsiteX184" fmla="*/ 1697832 w 2363788"/>
                  <a:gd name="connsiteY184" fmla="*/ 1678781 h 1797050"/>
                  <a:gd name="connsiteX185" fmla="*/ 1661319 w 2363788"/>
                  <a:gd name="connsiteY185" fmla="*/ 1685925 h 1797050"/>
                  <a:gd name="connsiteX186" fmla="*/ 1630363 w 2363788"/>
                  <a:gd name="connsiteY186" fmla="*/ 1698625 h 1797050"/>
                  <a:gd name="connsiteX187" fmla="*/ 1600994 w 2363788"/>
                  <a:gd name="connsiteY187" fmla="*/ 1667669 h 1797050"/>
                  <a:gd name="connsiteX188" fmla="*/ 1598613 w 2363788"/>
                  <a:gd name="connsiteY188" fmla="*/ 1635125 h 1797050"/>
                  <a:gd name="connsiteX189" fmla="*/ 1568450 w 2363788"/>
                  <a:gd name="connsiteY189" fmla="*/ 1616869 h 1797050"/>
                  <a:gd name="connsiteX190" fmla="*/ 1560513 w 2363788"/>
                  <a:gd name="connsiteY190" fmla="*/ 1584325 h 1797050"/>
                  <a:gd name="connsiteX191" fmla="*/ 1523206 w 2363788"/>
                  <a:gd name="connsiteY191" fmla="*/ 1555750 h 1797050"/>
                  <a:gd name="connsiteX192" fmla="*/ 1500188 w 2363788"/>
                  <a:gd name="connsiteY192" fmla="*/ 1558925 h 1797050"/>
                  <a:gd name="connsiteX193" fmla="*/ 1468438 w 2363788"/>
                  <a:gd name="connsiteY193" fmla="*/ 1603375 h 1797050"/>
                  <a:gd name="connsiteX194" fmla="*/ 1419225 w 2363788"/>
                  <a:gd name="connsiteY194" fmla="*/ 1621631 h 1797050"/>
                  <a:gd name="connsiteX195" fmla="*/ 1398588 w 2363788"/>
                  <a:gd name="connsiteY195" fmla="*/ 1593849 h 1797050"/>
                  <a:gd name="connsiteX196" fmla="*/ 1370013 w 2363788"/>
                  <a:gd name="connsiteY196" fmla="*/ 1585912 h 1797050"/>
                  <a:gd name="connsiteX197" fmla="*/ 1266825 w 2363788"/>
                  <a:gd name="connsiteY197" fmla="*/ 1514475 h 1797050"/>
                  <a:gd name="connsiteX198" fmla="*/ 1277938 w 2363788"/>
                  <a:gd name="connsiteY198" fmla="*/ 1463675 h 1797050"/>
                  <a:gd name="connsiteX199" fmla="*/ 1239838 w 2363788"/>
                  <a:gd name="connsiteY199" fmla="*/ 1457325 h 1797050"/>
                  <a:gd name="connsiteX200" fmla="*/ 1233739 w 2363788"/>
                  <a:gd name="connsiteY200" fmla="*/ 1472624 h 1797050"/>
                  <a:gd name="connsiteX201" fmla="*/ 1212851 w 2363788"/>
                  <a:gd name="connsiteY201" fmla="*/ 1481931 h 1797050"/>
                  <a:gd name="connsiteX202" fmla="*/ 1175544 w 2363788"/>
                  <a:gd name="connsiteY202" fmla="*/ 1476375 h 1797050"/>
                  <a:gd name="connsiteX203" fmla="*/ 1139826 w 2363788"/>
                  <a:gd name="connsiteY203" fmla="*/ 1462087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5051 w 2363788"/>
                  <a:gd name="connsiteY207" fmla="*/ 1531937 h 1797050"/>
                  <a:gd name="connsiteX208" fmla="*/ 1006475 w 2363788"/>
                  <a:gd name="connsiteY208" fmla="*/ 1575594 h 1797050"/>
                  <a:gd name="connsiteX209" fmla="*/ 958057 w 2363788"/>
                  <a:gd name="connsiteY209" fmla="*/ 1569244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30375 w 2363788"/>
                  <a:gd name="connsiteY113" fmla="*/ 592931 h 1797050"/>
                  <a:gd name="connsiteX114" fmla="*/ 1804988 w 2363788"/>
                  <a:gd name="connsiteY114" fmla="*/ 508000 h 1797050"/>
                  <a:gd name="connsiteX115" fmla="*/ 1889125 w 2363788"/>
                  <a:gd name="connsiteY115" fmla="*/ 486569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5813 w 2363788"/>
                  <a:gd name="connsiteY119" fmla="*/ 409575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202656 w 2363788"/>
                  <a:gd name="connsiteY131" fmla="*/ 948531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019 w 2363788"/>
                  <a:gd name="connsiteY134" fmla="*/ 1019968 h 1797050"/>
                  <a:gd name="connsiteX135" fmla="*/ 2155032 w 2363788"/>
                  <a:gd name="connsiteY135" fmla="*/ 1031081 h 1797050"/>
                  <a:gd name="connsiteX136" fmla="*/ 2097882 w 2363788"/>
                  <a:gd name="connsiteY136" fmla="*/ 1016794 h 1797050"/>
                  <a:gd name="connsiteX137" fmla="*/ 2105819 w 2363788"/>
                  <a:gd name="connsiteY137" fmla="*/ 1071562 h 1797050"/>
                  <a:gd name="connsiteX138" fmla="*/ 2120107 w 2363788"/>
                  <a:gd name="connsiteY138" fmla="*/ 1119188 h 1797050"/>
                  <a:gd name="connsiteX139" fmla="*/ 2055019 w 2363788"/>
                  <a:gd name="connsiteY139" fmla="*/ 1153319 h 1797050"/>
                  <a:gd name="connsiteX140" fmla="*/ 2068513 w 2363788"/>
                  <a:gd name="connsiteY140" fmla="*/ 1177132 h 1797050"/>
                  <a:gd name="connsiteX141" fmla="*/ 2049463 w 2363788"/>
                  <a:gd name="connsiteY141" fmla="*/ 1196975 h 1797050"/>
                  <a:gd name="connsiteX142" fmla="*/ 1973263 w 2363788"/>
                  <a:gd name="connsiteY142" fmla="*/ 1170781 h 1797050"/>
                  <a:gd name="connsiteX143" fmla="*/ 1941513 w 2363788"/>
                  <a:gd name="connsiteY143" fmla="*/ 1186656 h 1797050"/>
                  <a:gd name="connsiteX144" fmla="*/ 1909763 w 2363788"/>
                  <a:gd name="connsiteY144" fmla="*/ 1189831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1513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3419 w 2363788"/>
                  <a:gd name="connsiteY151" fmla="*/ 1335881 h 1797050"/>
                  <a:gd name="connsiteX152" fmla="*/ 1907382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406525 h 1797050"/>
                  <a:gd name="connsiteX155" fmla="*/ 1938338 w 2363788"/>
                  <a:gd name="connsiteY155" fmla="*/ 1446212 h 1797050"/>
                  <a:gd name="connsiteX156" fmla="*/ 1987551 w 2363788"/>
                  <a:gd name="connsiteY156" fmla="*/ 1444625 h 1797050"/>
                  <a:gd name="connsiteX157" fmla="*/ 2062163 w 2363788"/>
                  <a:gd name="connsiteY157" fmla="*/ 1476375 h 1797050"/>
                  <a:gd name="connsiteX158" fmla="*/ 2061369 w 2363788"/>
                  <a:gd name="connsiteY158" fmla="*/ 1504950 h 1797050"/>
                  <a:gd name="connsiteX159" fmla="*/ 2036763 w 2363788"/>
                  <a:gd name="connsiteY159" fmla="*/ 1571625 h 1797050"/>
                  <a:gd name="connsiteX160" fmla="*/ 2068513 w 2363788"/>
                  <a:gd name="connsiteY160" fmla="*/ 1591469 h 1797050"/>
                  <a:gd name="connsiteX161" fmla="*/ 2106613 w 2363788"/>
                  <a:gd name="connsiteY161" fmla="*/ 1660525 h 1797050"/>
                  <a:gd name="connsiteX162" fmla="*/ 2055813 w 2363788"/>
                  <a:gd name="connsiteY162" fmla="*/ 1736725 h 1797050"/>
                  <a:gd name="connsiteX163" fmla="*/ 2030413 w 2363788"/>
                  <a:gd name="connsiteY163" fmla="*/ 1730375 h 1797050"/>
                  <a:gd name="connsiteX164" fmla="*/ 2010570 w 2363788"/>
                  <a:gd name="connsiteY164" fmla="*/ 1715294 h 1797050"/>
                  <a:gd name="connsiteX165" fmla="*/ 2003425 w 2363788"/>
                  <a:gd name="connsiteY165" fmla="*/ 1735931 h 1797050"/>
                  <a:gd name="connsiteX166" fmla="*/ 1960563 w 2363788"/>
                  <a:gd name="connsiteY166" fmla="*/ 1746250 h 1797050"/>
                  <a:gd name="connsiteX167" fmla="*/ 1954213 w 2363788"/>
                  <a:gd name="connsiteY167" fmla="*/ 1778000 h 1797050"/>
                  <a:gd name="connsiteX168" fmla="*/ 1903413 w 2363788"/>
                  <a:gd name="connsiteY168" fmla="*/ 1797050 h 1797050"/>
                  <a:gd name="connsiteX169" fmla="*/ 1878013 w 2363788"/>
                  <a:gd name="connsiteY169" fmla="*/ 1758950 h 1797050"/>
                  <a:gd name="connsiteX170" fmla="*/ 1847850 w 2363788"/>
                  <a:gd name="connsiteY170" fmla="*/ 1768475 h 1797050"/>
                  <a:gd name="connsiteX171" fmla="*/ 1843088 w 2363788"/>
                  <a:gd name="connsiteY171" fmla="*/ 1735138 h 1797050"/>
                  <a:gd name="connsiteX172" fmla="*/ 1827213 w 2363788"/>
                  <a:gd name="connsiteY172" fmla="*/ 1704975 h 1797050"/>
                  <a:gd name="connsiteX173" fmla="*/ 1862138 w 2363788"/>
                  <a:gd name="connsiteY173" fmla="*/ 1685925 h 1797050"/>
                  <a:gd name="connsiteX174" fmla="*/ 1808163 w 2363788"/>
                  <a:gd name="connsiteY174" fmla="*/ 1665287 h 1797050"/>
                  <a:gd name="connsiteX175" fmla="*/ 1792288 w 2363788"/>
                  <a:gd name="connsiteY175" fmla="*/ 1692275 h 1797050"/>
                  <a:gd name="connsiteX176" fmla="*/ 1747838 w 2363788"/>
                  <a:gd name="connsiteY176" fmla="*/ 1711325 h 1797050"/>
                  <a:gd name="connsiteX177" fmla="*/ 1739107 w 2363788"/>
                  <a:gd name="connsiteY177" fmla="*/ 1733550 h 1797050"/>
                  <a:gd name="connsiteX178" fmla="*/ 1725613 w 2363788"/>
                  <a:gd name="connsiteY178" fmla="*/ 1739900 h 1797050"/>
                  <a:gd name="connsiteX179" fmla="*/ 1703388 w 2363788"/>
                  <a:gd name="connsiteY179" fmla="*/ 1739900 h 1797050"/>
                  <a:gd name="connsiteX180" fmla="*/ 1714501 w 2363788"/>
                  <a:gd name="connsiteY180" fmla="*/ 1704975 h 1797050"/>
                  <a:gd name="connsiteX181" fmla="*/ 1740694 w 2363788"/>
                  <a:gd name="connsiteY181" fmla="*/ 1677194 h 1797050"/>
                  <a:gd name="connsiteX182" fmla="*/ 1731963 w 2363788"/>
                  <a:gd name="connsiteY182" fmla="*/ 1654175 h 1797050"/>
                  <a:gd name="connsiteX183" fmla="*/ 1709738 w 2363788"/>
                  <a:gd name="connsiteY183" fmla="*/ 1654175 h 1797050"/>
                  <a:gd name="connsiteX184" fmla="*/ 1697832 w 2363788"/>
                  <a:gd name="connsiteY184" fmla="*/ 1678781 h 1797050"/>
                  <a:gd name="connsiteX185" fmla="*/ 1661319 w 2363788"/>
                  <a:gd name="connsiteY185" fmla="*/ 1685925 h 1797050"/>
                  <a:gd name="connsiteX186" fmla="*/ 1630363 w 2363788"/>
                  <a:gd name="connsiteY186" fmla="*/ 1698625 h 1797050"/>
                  <a:gd name="connsiteX187" fmla="*/ 1600994 w 2363788"/>
                  <a:gd name="connsiteY187" fmla="*/ 1667669 h 1797050"/>
                  <a:gd name="connsiteX188" fmla="*/ 1598613 w 2363788"/>
                  <a:gd name="connsiteY188" fmla="*/ 1635125 h 1797050"/>
                  <a:gd name="connsiteX189" fmla="*/ 1568450 w 2363788"/>
                  <a:gd name="connsiteY189" fmla="*/ 1616869 h 1797050"/>
                  <a:gd name="connsiteX190" fmla="*/ 1560513 w 2363788"/>
                  <a:gd name="connsiteY190" fmla="*/ 1584325 h 1797050"/>
                  <a:gd name="connsiteX191" fmla="*/ 1523206 w 2363788"/>
                  <a:gd name="connsiteY191" fmla="*/ 1555750 h 1797050"/>
                  <a:gd name="connsiteX192" fmla="*/ 1500188 w 2363788"/>
                  <a:gd name="connsiteY192" fmla="*/ 1558925 h 1797050"/>
                  <a:gd name="connsiteX193" fmla="*/ 1468438 w 2363788"/>
                  <a:gd name="connsiteY193" fmla="*/ 1603375 h 1797050"/>
                  <a:gd name="connsiteX194" fmla="*/ 1419225 w 2363788"/>
                  <a:gd name="connsiteY194" fmla="*/ 1621631 h 1797050"/>
                  <a:gd name="connsiteX195" fmla="*/ 1398588 w 2363788"/>
                  <a:gd name="connsiteY195" fmla="*/ 1593849 h 1797050"/>
                  <a:gd name="connsiteX196" fmla="*/ 1370013 w 2363788"/>
                  <a:gd name="connsiteY196" fmla="*/ 1585912 h 1797050"/>
                  <a:gd name="connsiteX197" fmla="*/ 1266825 w 2363788"/>
                  <a:gd name="connsiteY197" fmla="*/ 1514475 h 1797050"/>
                  <a:gd name="connsiteX198" fmla="*/ 1277938 w 2363788"/>
                  <a:gd name="connsiteY198" fmla="*/ 1463675 h 1797050"/>
                  <a:gd name="connsiteX199" fmla="*/ 1239838 w 2363788"/>
                  <a:gd name="connsiteY199" fmla="*/ 1457325 h 1797050"/>
                  <a:gd name="connsiteX200" fmla="*/ 1233739 w 2363788"/>
                  <a:gd name="connsiteY200" fmla="*/ 1472624 h 1797050"/>
                  <a:gd name="connsiteX201" fmla="*/ 1212851 w 2363788"/>
                  <a:gd name="connsiteY201" fmla="*/ 1481931 h 1797050"/>
                  <a:gd name="connsiteX202" fmla="*/ 1175544 w 2363788"/>
                  <a:gd name="connsiteY202" fmla="*/ 1476375 h 1797050"/>
                  <a:gd name="connsiteX203" fmla="*/ 1139826 w 2363788"/>
                  <a:gd name="connsiteY203" fmla="*/ 1462087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5051 w 2363788"/>
                  <a:gd name="connsiteY207" fmla="*/ 1531937 h 1797050"/>
                  <a:gd name="connsiteX208" fmla="*/ 1006475 w 2363788"/>
                  <a:gd name="connsiteY208" fmla="*/ 1575594 h 1797050"/>
                  <a:gd name="connsiteX209" fmla="*/ 958057 w 2363788"/>
                  <a:gd name="connsiteY209" fmla="*/ 1569244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30375 w 2363788"/>
                  <a:gd name="connsiteY113" fmla="*/ 592931 h 1797050"/>
                  <a:gd name="connsiteX114" fmla="*/ 1804988 w 2363788"/>
                  <a:gd name="connsiteY114" fmla="*/ 508000 h 1797050"/>
                  <a:gd name="connsiteX115" fmla="*/ 1889125 w 2363788"/>
                  <a:gd name="connsiteY115" fmla="*/ 486569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5813 w 2363788"/>
                  <a:gd name="connsiteY119" fmla="*/ 409575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202656 w 2363788"/>
                  <a:gd name="connsiteY131" fmla="*/ 948531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019 w 2363788"/>
                  <a:gd name="connsiteY134" fmla="*/ 1019968 h 1797050"/>
                  <a:gd name="connsiteX135" fmla="*/ 2155032 w 2363788"/>
                  <a:gd name="connsiteY135" fmla="*/ 1031081 h 1797050"/>
                  <a:gd name="connsiteX136" fmla="*/ 2097882 w 2363788"/>
                  <a:gd name="connsiteY136" fmla="*/ 1016794 h 1797050"/>
                  <a:gd name="connsiteX137" fmla="*/ 2105819 w 2363788"/>
                  <a:gd name="connsiteY137" fmla="*/ 1071562 h 1797050"/>
                  <a:gd name="connsiteX138" fmla="*/ 2120107 w 2363788"/>
                  <a:gd name="connsiteY138" fmla="*/ 1119188 h 1797050"/>
                  <a:gd name="connsiteX139" fmla="*/ 2055019 w 2363788"/>
                  <a:gd name="connsiteY139" fmla="*/ 1153319 h 1797050"/>
                  <a:gd name="connsiteX140" fmla="*/ 2068513 w 2363788"/>
                  <a:gd name="connsiteY140" fmla="*/ 1177132 h 1797050"/>
                  <a:gd name="connsiteX141" fmla="*/ 2049463 w 2363788"/>
                  <a:gd name="connsiteY141" fmla="*/ 1196975 h 1797050"/>
                  <a:gd name="connsiteX142" fmla="*/ 1973263 w 2363788"/>
                  <a:gd name="connsiteY142" fmla="*/ 1170781 h 1797050"/>
                  <a:gd name="connsiteX143" fmla="*/ 1941513 w 2363788"/>
                  <a:gd name="connsiteY143" fmla="*/ 1186656 h 1797050"/>
                  <a:gd name="connsiteX144" fmla="*/ 1909763 w 2363788"/>
                  <a:gd name="connsiteY144" fmla="*/ 1189831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1513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3419 w 2363788"/>
                  <a:gd name="connsiteY151" fmla="*/ 1335881 h 1797050"/>
                  <a:gd name="connsiteX152" fmla="*/ 1907382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406525 h 1797050"/>
                  <a:gd name="connsiteX155" fmla="*/ 1938338 w 2363788"/>
                  <a:gd name="connsiteY155" fmla="*/ 1446212 h 1797050"/>
                  <a:gd name="connsiteX156" fmla="*/ 1987551 w 2363788"/>
                  <a:gd name="connsiteY156" fmla="*/ 1444625 h 1797050"/>
                  <a:gd name="connsiteX157" fmla="*/ 2062163 w 2363788"/>
                  <a:gd name="connsiteY157" fmla="*/ 1476375 h 1797050"/>
                  <a:gd name="connsiteX158" fmla="*/ 2061369 w 2363788"/>
                  <a:gd name="connsiteY158" fmla="*/ 1504950 h 1797050"/>
                  <a:gd name="connsiteX159" fmla="*/ 2036763 w 2363788"/>
                  <a:gd name="connsiteY159" fmla="*/ 1571625 h 1797050"/>
                  <a:gd name="connsiteX160" fmla="*/ 2068513 w 2363788"/>
                  <a:gd name="connsiteY160" fmla="*/ 1591469 h 1797050"/>
                  <a:gd name="connsiteX161" fmla="*/ 2106613 w 2363788"/>
                  <a:gd name="connsiteY161" fmla="*/ 1660525 h 1797050"/>
                  <a:gd name="connsiteX162" fmla="*/ 2055813 w 2363788"/>
                  <a:gd name="connsiteY162" fmla="*/ 1736725 h 1797050"/>
                  <a:gd name="connsiteX163" fmla="*/ 2030413 w 2363788"/>
                  <a:gd name="connsiteY163" fmla="*/ 1730375 h 1797050"/>
                  <a:gd name="connsiteX164" fmla="*/ 2010570 w 2363788"/>
                  <a:gd name="connsiteY164" fmla="*/ 1715294 h 1797050"/>
                  <a:gd name="connsiteX165" fmla="*/ 2003425 w 2363788"/>
                  <a:gd name="connsiteY165" fmla="*/ 1735931 h 1797050"/>
                  <a:gd name="connsiteX166" fmla="*/ 1960563 w 2363788"/>
                  <a:gd name="connsiteY166" fmla="*/ 1746250 h 1797050"/>
                  <a:gd name="connsiteX167" fmla="*/ 1954213 w 2363788"/>
                  <a:gd name="connsiteY167" fmla="*/ 1778000 h 1797050"/>
                  <a:gd name="connsiteX168" fmla="*/ 1903413 w 2363788"/>
                  <a:gd name="connsiteY168" fmla="*/ 1797050 h 1797050"/>
                  <a:gd name="connsiteX169" fmla="*/ 1878013 w 2363788"/>
                  <a:gd name="connsiteY169" fmla="*/ 1758950 h 1797050"/>
                  <a:gd name="connsiteX170" fmla="*/ 1847850 w 2363788"/>
                  <a:gd name="connsiteY170" fmla="*/ 1768475 h 1797050"/>
                  <a:gd name="connsiteX171" fmla="*/ 1843088 w 2363788"/>
                  <a:gd name="connsiteY171" fmla="*/ 1735138 h 1797050"/>
                  <a:gd name="connsiteX172" fmla="*/ 1827213 w 2363788"/>
                  <a:gd name="connsiteY172" fmla="*/ 1704975 h 1797050"/>
                  <a:gd name="connsiteX173" fmla="*/ 1862138 w 2363788"/>
                  <a:gd name="connsiteY173" fmla="*/ 1685925 h 1797050"/>
                  <a:gd name="connsiteX174" fmla="*/ 1808163 w 2363788"/>
                  <a:gd name="connsiteY174" fmla="*/ 1665287 h 1797050"/>
                  <a:gd name="connsiteX175" fmla="*/ 1792288 w 2363788"/>
                  <a:gd name="connsiteY175" fmla="*/ 1692275 h 1797050"/>
                  <a:gd name="connsiteX176" fmla="*/ 1747838 w 2363788"/>
                  <a:gd name="connsiteY176" fmla="*/ 1711325 h 1797050"/>
                  <a:gd name="connsiteX177" fmla="*/ 1739107 w 2363788"/>
                  <a:gd name="connsiteY177" fmla="*/ 1733550 h 1797050"/>
                  <a:gd name="connsiteX178" fmla="*/ 1725613 w 2363788"/>
                  <a:gd name="connsiteY178" fmla="*/ 1739900 h 1797050"/>
                  <a:gd name="connsiteX179" fmla="*/ 1703388 w 2363788"/>
                  <a:gd name="connsiteY179" fmla="*/ 1739900 h 1797050"/>
                  <a:gd name="connsiteX180" fmla="*/ 1714501 w 2363788"/>
                  <a:gd name="connsiteY180" fmla="*/ 1704975 h 1797050"/>
                  <a:gd name="connsiteX181" fmla="*/ 1740694 w 2363788"/>
                  <a:gd name="connsiteY181" fmla="*/ 1677194 h 1797050"/>
                  <a:gd name="connsiteX182" fmla="*/ 1731963 w 2363788"/>
                  <a:gd name="connsiteY182" fmla="*/ 1654175 h 1797050"/>
                  <a:gd name="connsiteX183" fmla="*/ 1709738 w 2363788"/>
                  <a:gd name="connsiteY183" fmla="*/ 1654175 h 1797050"/>
                  <a:gd name="connsiteX184" fmla="*/ 1697832 w 2363788"/>
                  <a:gd name="connsiteY184" fmla="*/ 1678781 h 1797050"/>
                  <a:gd name="connsiteX185" fmla="*/ 1661319 w 2363788"/>
                  <a:gd name="connsiteY185" fmla="*/ 1685925 h 1797050"/>
                  <a:gd name="connsiteX186" fmla="*/ 1630363 w 2363788"/>
                  <a:gd name="connsiteY186" fmla="*/ 1698625 h 1797050"/>
                  <a:gd name="connsiteX187" fmla="*/ 1600994 w 2363788"/>
                  <a:gd name="connsiteY187" fmla="*/ 1667669 h 1797050"/>
                  <a:gd name="connsiteX188" fmla="*/ 1598613 w 2363788"/>
                  <a:gd name="connsiteY188" fmla="*/ 1635125 h 1797050"/>
                  <a:gd name="connsiteX189" fmla="*/ 1568450 w 2363788"/>
                  <a:gd name="connsiteY189" fmla="*/ 1616869 h 1797050"/>
                  <a:gd name="connsiteX190" fmla="*/ 1560513 w 2363788"/>
                  <a:gd name="connsiteY190" fmla="*/ 1584325 h 1797050"/>
                  <a:gd name="connsiteX191" fmla="*/ 1523206 w 2363788"/>
                  <a:gd name="connsiteY191" fmla="*/ 1555750 h 1797050"/>
                  <a:gd name="connsiteX192" fmla="*/ 1500188 w 2363788"/>
                  <a:gd name="connsiteY192" fmla="*/ 1558925 h 1797050"/>
                  <a:gd name="connsiteX193" fmla="*/ 1468438 w 2363788"/>
                  <a:gd name="connsiteY193" fmla="*/ 1603375 h 1797050"/>
                  <a:gd name="connsiteX194" fmla="*/ 1419225 w 2363788"/>
                  <a:gd name="connsiteY194" fmla="*/ 1621631 h 1797050"/>
                  <a:gd name="connsiteX195" fmla="*/ 1398588 w 2363788"/>
                  <a:gd name="connsiteY195" fmla="*/ 1593849 h 1797050"/>
                  <a:gd name="connsiteX196" fmla="*/ 1370013 w 2363788"/>
                  <a:gd name="connsiteY196" fmla="*/ 1585912 h 1797050"/>
                  <a:gd name="connsiteX197" fmla="*/ 1266825 w 2363788"/>
                  <a:gd name="connsiteY197" fmla="*/ 1514475 h 1797050"/>
                  <a:gd name="connsiteX198" fmla="*/ 1277938 w 2363788"/>
                  <a:gd name="connsiteY198" fmla="*/ 1463675 h 1797050"/>
                  <a:gd name="connsiteX199" fmla="*/ 1239838 w 2363788"/>
                  <a:gd name="connsiteY199" fmla="*/ 1457325 h 1797050"/>
                  <a:gd name="connsiteX200" fmla="*/ 1233739 w 2363788"/>
                  <a:gd name="connsiteY200" fmla="*/ 1472624 h 1797050"/>
                  <a:gd name="connsiteX201" fmla="*/ 1212851 w 2363788"/>
                  <a:gd name="connsiteY201" fmla="*/ 1481931 h 1797050"/>
                  <a:gd name="connsiteX202" fmla="*/ 1175544 w 2363788"/>
                  <a:gd name="connsiteY202" fmla="*/ 1476375 h 1797050"/>
                  <a:gd name="connsiteX203" fmla="*/ 1139826 w 2363788"/>
                  <a:gd name="connsiteY203" fmla="*/ 1462087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5051 w 2363788"/>
                  <a:gd name="connsiteY207" fmla="*/ 1531937 h 1797050"/>
                  <a:gd name="connsiteX208" fmla="*/ 1006475 w 2363788"/>
                  <a:gd name="connsiteY208" fmla="*/ 1575594 h 1797050"/>
                  <a:gd name="connsiteX209" fmla="*/ 958057 w 2363788"/>
                  <a:gd name="connsiteY209" fmla="*/ 1569244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2 w 2363788"/>
                  <a:gd name="connsiteY113" fmla="*/ 566737 h 1797050"/>
                  <a:gd name="connsiteX114" fmla="*/ 1804988 w 2363788"/>
                  <a:gd name="connsiteY114" fmla="*/ 508000 h 1797050"/>
                  <a:gd name="connsiteX115" fmla="*/ 1889125 w 2363788"/>
                  <a:gd name="connsiteY115" fmla="*/ 486569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5813 w 2363788"/>
                  <a:gd name="connsiteY119" fmla="*/ 409575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202656 w 2363788"/>
                  <a:gd name="connsiteY131" fmla="*/ 948531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019 w 2363788"/>
                  <a:gd name="connsiteY134" fmla="*/ 1019968 h 1797050"/>
                  <a:gd name="connsiteX135" fmla="*/ 2155032 w 2363788"/>
                  <a:gd name="connsiteY135" fmla="*/ 1031081 h 1797050"/>
                  <a:gd name="connsiteX136" fmla="*/ 2097882 w 2363788"/>
                  <a:gd name="connsiteY136" fmla="*/ 1016794 h 1797050"/>
                  <a:gd name="connsiteX137" fmla="*/ 2105819 w 2363788"/>
                  <a:gd name="connsiteY137" fmla="*/ 1071562 h 1797050"/>
                  <a:gd name="connsiteX138" fmla="*/ 2120107 w 2363788"/>
                  <a:gd name="connsiteY138" fmla="*/ 1119188 h 1797050"/>
                  <a:gd name="connsiteX139" fmla="*/ 2055019 w 2363788"/>
                  <a:gd name="connsiteY139" fmla="*/ 1153319 h 1797050"/>
                  <a:gd name="connsiteX140" fmla="*/ 2068513 w 2363788"/>
                  <a:gd name="connsiteY140" fmla="*/ 1177132 h 1797050"/>
                  <a:gd name="connsiteX141" fmla="*/ 2049463 w 2363788"/>
                  <a:gd name="connsiteY141" fmla="*/ 1196975 h 1797050"/>
                  <a:gd name="connsiteX142" fmla="*/ 1973263 w 2363788"/>
                  <a:gd name="connsiteY142" fmla="*/ 1170781 h 1797050"/>
                  <a:gd name="connsiteX143" fmla="*/ 1941513 w 2363788"/>
                  <a:gd name="connsiteY143" fmla="*/ 1186656 h 1797050"/>
                  <a:gd name="connsiteX144" fmla="*/ 1909763 w 2363788"/>
                  <a:gd name="connsiteY144" fmla="*/ 1189831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1513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3419 w 2363788"/>
                  <a:gd name="connsiteY151" fmla="*/ 1335881 h 1797050"/>
                  <a:gd name="connsiteX152" fmla="*/ 1907382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406525 h 1797050"/>
                  <a:gd name="connsiteX155" fmla="*/ 1938338 w 2363788"/>
                  <a:gd name="connsiteY155" fmla="*/ 1446212 h 1797050"/>
                  <a:gd name="connsiteX156" fmla="*/ 1987551 w 2363788"/>
                  <a:gd name="connsiteY156" fmla="*/ 1444625 h 1797050"/>
                  <a:gd name="connsiteX157" fmla="*/ 2062163 w 2363788"/>
                  <a:gd name="connsiteY157" fmla="*/ 1476375 h 1797050"/>
                  <a:gd name="connsiteX158" fmla="*/ 2061369 w 2363788"/>
                  <a:gd name="connsiteY158" fmla="*/ 1504950 h 1797050"/>
                  <a:gd name="connsiteX159" fmla="*/ 2036763 w 2363788"/>
                  <a:gd name="connsiteY159" fmla="*/ 1571625 h 1797050"/>
                  <a:gd name="connsiteX160" fmla="*/ 2068513 w 2363788"/>
                  <a:gd name="connsiteY160" fmla="*/ 1591469 h 1797050"/>
                  <a:gd name="connsiteX161" fmla="*/ 2106613 w 2363788"/>
                  <a:gd name="connsiteY161" fmla="*/ 1660525 h 1797050"/>
                  <a:gd name="connsiteX162" fmla="*/ 2055813 w 2363788"/>
                  <a:gd name="connsiteY162" fmla="*/ 1736725 h 1797050"/>
                  <a:gd name="connsiteX163" fmla="*/ 2030413 w 2363788"/>
                  <a:gd name="connsiteY163" fmla="*/ 1730375 h 1797050"/>
                  <a:gd name="connsiteX164" fmla="*/ 2010570 w 2363788"/>
                  <a:gd name="connsiteY164" fmla="*/ 1715294 h 1797050"/>
                  <a:gd name="connsiteX165" fmla="*/ 2003425 w 2363788"/>
                  <a:gd name="connsiteY165" fmla="*/ 1735931 h 1797050"/>
                  <a:gd name="connsiteX166" fmla="*/ 1960563 w 2363788"/>
                  <a:gd name="connsiteY166" fmla="*/ 1746250 h 1797050"/>
                  <a:gd name="connsiteX167" fmla="*/ 1954213 w 2363788"/>
                  <a:gd name="connsiteY167" fmla="*/ 1778000 h 1797050"/>
                  <a:gd name="connsiteX168" fmla="*/ 1903413 w 2363788"/>
                  <a:gd name="connsiteY168" fmla="*/ 1797050 h 1797050"/>
                  <a:gd name="connsiteX169" fmla="*/ 1878013 w 2363788"/>
                  <a:gd name="connsiteY169" fmla="*/ 1758950 h 1797050"/>
                  <a:gd name="connsiteX170" fmla="*/ 1847850 w 2363788"/>
                  <a:gd name="connsiteY170" fmla="*/ 1768475 h 1797050"/>
                  <a:gd name="connsiteX171" fmla="*/ 1843088 w 2363788"/>
                  <a:gd name="connsiteY171" fmla="*/ 1735138 h 1797050"/>
                  <a:gd name="connsiteX172" fmla="*/ 1827213 w 2363788"/>
                  <a:gd name="connsiteY172" fmla="*/ 1704975 h 1797050"/>
                  <a:gd name="connsiteX173" fmla="*/ 1862138 w 2363788"/>
                  <a:gd name="connsiteY173" fmla="*/ 1685925 h 1797050"/>
                  <a:gd name="connsiteX174" fmla="*/ 1808163 w 2363788"/>
                  <a:gd name="connsiteY174" fmla="*/ 1665287 h 1797050"/>
                  <a:gd name="connsiteX175" fmla="*/ 1792288 w 2363788"/>
                  <a:gd name="connsiteY175" fmla="*/ 1692275 h 1797050"/>
                  <a:gd name="connsiteX176" fmla="*/ 1747838 w 2363788"/>
                  <a:gd name="connsiteY176" fmla="*/ 1711325 h 1797050"/>
                  <a:gd name="connsiteX177" fmla="*/ 1739107 w 2363788"/>
                  <a:gd name="connsiteY177" fmla="*/ 1733550 h 1797050"/>
                  <a:gd name="connsiteX178" fmla="*/ 1725613 w 2363788"/>
                  <a:gd name="connsiteY178" fmla="*/ 1739900 h 1797050"/>
                  <a:gd name="connsiteX179" fmla="*/ 1703388 w 2363788"/>
                  <a:gd name="connsiteY179" fmla="*/ 1739900 h 1797050"/>
                  <a:gd name="connsiteX180" fmla="*/ 1714501 w 2363788"/>
                  <a:gd name="connsiteY180" fmla="*/ 1704975 h 1797050"/>
                  <a:gd name="connsiteX181" fmla="*/ 1740694 w 2363788"/>
                  <a:gd name="connsiteY181" fmla="*/ 1677194 h 1797050"/>
                  <a:gd name="connsiteX182" fmla="*/ 1731963 w 2363788"/>
                  <a:gd name="connsiteY182" fmla="*/ 1654175 h 1797050"/>
                  <a:gd name="connsiteX183" fmla="*/ 1709738 w 2363788"/>
                  <a:gd name="connsiteY183" fmla="*/ 1654175 h 1797050"/>
                  <a:gd name="connsiteX184" fmla="*/ 1697832 w 2363788"/>
                  <a:gd name="connsiteY184" fmla="*/ 1678781 h 1797050"/>
                  <a:gd name="connsiteX185" fmla="*/ 1661319 w 2363788"/>
                  <a:gd name="connsiteY185" fmla="*/ 1685925 h 1797050"/>
                  <a:gd name="connsiteX186" fmla="*/ 1630363 w 2363788"/>
                  <a:gd name="connsiteY186" fmla="*/ 1698625 h 1797050"/>
                  <a:gd name="connsiteX187" fmla="*/ 1600994 w 2363788"/>
                  <a:gd name="connsiteY187" fmla="*/ 1667669 h 1797050"/>
                  <a:gd name="connsiteX188" fmla="*/ 1598613 w 2363788"/>
                  <a:gd name="connsiteY188" fmla="*/ 1635125 h 1797050"/>
                  <a:gd name="connsiteX189" fmla="*/ 1568450 w 2363788"/>
                  <a:gd name="connsiteY189" fmla="*/ 1616869 h 1797050"/>
                  <a:gd name="connsiteX190" fmla="*/ 1560513 w 2363788"/>
                  <a:gd name="connsiteY190" fmla="*/ 1584325 h 1797050"/>
                  <a:gd name="connsiteX191" fmla="*/ 1523206 w 2363788"/>
                  <a:gd name="connsiteY191" fmla="*/ 1555750 h 1797050"/>
                  <a:gd name="connsiteX192" fmla="*/ 1500188 w 2363788"/>
                  <a:gd name="connsiteY192" fmla="*/ 1558925 h 1797050"/>
                  <a:gd name="connsiteX193" fmla="*/ 1468438 w 2363788"/>
                  <a:gd name="connsiteY193" fmla="*/ 1603375 h 1797050"/>
                  <a:gd name="connsiteX194" fmla="*/ 1419225 w 2363788"/>
                  <a:gd name="connsiteY194" fmla="*/ 1621631 h 1797050"/>
                  <a:gd name="connsiteX195" fmla="*/ 1398588 w 2363788"/>
                  <a:gd name="connsiteY195" fmla="*/ 1593849 h 1797050"/>
                  <a:gd name="connsiteX196" fmla="*/ 1370013 w 2363788"/>
                  <a:gd name="connsiteY196" fmla="*/ 1585912 h 1797050"/>
                  <a:gd name="connsiteX197" fmla="*/ 1266825 w 2363788"/>
                  <a:gd name="connsiteY197" fmla="*/ 1514475 h 1797050"/>
                  <a:gd name="connsiteX198" fmla="*/ 1277938 w 2363788"/>
                  <a:gd name="connsiteY198" fmla="*/ 1463675 h 1797050"/>
                  <a:gd name="connsiteX199" fmla="*/ 1239838 w 2363788"/>
                  <a:gd name="connsiteY199" fmla="*/ 1457325 h 1797050"/>
                  <a:gd name="connsiteX200" fmla="*/ 1233739 w 2363788"/>
                  <a:gd name="connsiteY200" fmla="*/ 1472624 h 1797050"/>
                  <a:gd name="connsiteX201" fmla="*/ 1212851 w 2363788"/>
                  <a:gd name="connsiteY201" fmla="*/ 1481931 h 1797050"/>
                  <a:gd name="connsiteX202" fmla="*/ 1175544 w 2363788"/>
                  <a:gd name="connsiteY202" fmla="*/ 1476375 h 1797050"/>
                  <a:gd name="connsiteX203" fmla="*/ 1139826 w 2363788"/>
                  <a:gd name="connsiteY203" fmla="*/ 1462087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5051 w 2363788"/>
                  <a:gd name="connsiteY207" fmla="*/ 1531937 h 1797050"/>
                  <a:gd name="connsiteX208" fmla="*/ 1006475 w 2363788"/>
                  <a:gd name="connsiteY208" fmla="*/ 1575594 h 1797050"/>
                  <a:gd name="connsiteX209" fmla="*/ 958057 w 2363788"/>
                  <a:gd name="connsiteY209" fmla="*/ 1569244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5895 w 2363788"/>
                  <a:gd name="connsiteY101" fmla="*/ 526475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2 w 2363788"/>
                  <a:gd name="connsiteY113" fmla="*/ 566737 h 1797050"/>
                  <a:gd name="connsiteX114" fmla="*/ 1804988 w 2363788"/>
                  <a:gd name="connsiteY114" fmla="*/ 508000 h 1797050"/>
                  <a:gd name="connsiteX115" fmla="*/ 1889125 w 2363788"/>
                  <a:gd name="connsiteY115" fmla="*/ 486569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5813 w 2363788"/>
                  <a:gd name="connsiteY119" fmla="*/ 409575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202656 w 2363788"/>
                  <a:gd name="connsiteY131" fmla="*/ 948531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019 w 2363788"/>
                  <a:gd name="connsiteY134" fmla="*/ 1019968 h 1797050"/>
                  <a:gd name="connsiteX135" fmla="*/ 2155032 w 2363788"/>
                  <a:gd name="connsiteY135" fmla="*/ 1031081 h 1797050"/>
                  <a:gd name="connsiteX136" fmla="*/ 2097882 w 2363788"/>
                  <a:gd name="connsiteY136" fmla="*/ 1016794 h 1797050"/>
                  <a:gd name="connsiteX137" fmla="*/ 2105819 w 2363788"/>
                  <a:gd name="connsiteY137" fmla="*/ 1071562 h 1797050"/>
                  <a:gd name="connsiteX138" fmla="*/ 2120107 w 2363788"/>
                  <a:gd name="connsiteY138" fmla="*/ 1119188 h 1797050"/>
                  <a:gd name="connsiteX139" fmla="*/ 2055019 w 2363788"/>
                  <a:gd name="connsiteY139" fmla="*/ 1153319 h 1797050"/>
                  <a:gd name="connsiteX140" fmla="*/ 2068513 w 2363788"/>
                  <a:gd name="connsiteY140" fmla="*/ 1177132 h 1797050"/>
                  <a:gd name="connsiteX141" fmla="*/ 2049463 w 2363788"/>
                  <a:gd name="connsiteY141" fmla="*/ 1196975 h 1797050"/>
                  <a:gd name="connsiteX142" fmla="*/ 1973263 w 2363788"/>
                  <a:gd name="connsiteY142" fmla="*/ 1170781 h 1797050"/>
                  <a:gd name="connsiteX143" fmla="*/ 1941513 w 2363788"/>
                  <a:gd name="connsiteY143" fmla="*/ 1186656 h 1797050"/>
                  <a:gd name="connsiteX144" fmla="*/ 1909763 w 2363788"/>
                  <a:gd name="connsiteY144" fmla="*/ 1189831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1513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3419 w 2363788"/>
                  <a:gd name="connsiteY151" fmla="*/ 1335881 h 1797050"/>
                  <a:gd name="connsiteX152" fmla="*/ 1907382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406525 h 1797050"/>
                  <a:gd name="connsiteX155" fmla="*/ 1938338 w 2363788"/>
                  <a:gd name="connsiteY155" fmla="*/ 1446212 h 1797050"/>
                  <a:gd name="connsiteX156" fmla="*/ 1987551 w 2363788"/>
                  <a:gd name="connsiteY156" fmla="*/ 1444625 h 1797050"/>
                  <a:gd name="connsiteX157" fmla="*/ 2062163 w 2363788"/>
                  <a:gd name="connsiteY157" fmla="*/ 1476375 h 1797050"/>
                  <a:gd name="connsiteX158" fmla="*/ 2061369 w 2363788"/>
                  <a:gd name="connsiteY158" fmla="*/ 1504950 h 1797050"/>
                  <a:gd name="connsiteX159" fmla="*/ 2036763 w 2363788"/>
                  <a:gd name="connsiteY159" fmla="*/ 1571625 h 1797050"/>
                  <a:gd name="connsiteX160" fmla="*/ 2068513 w 2363788"/>
                  <a:gd name="connsiteY160" fmla="*/ 1591469 h 1797050"/>
                  <a:gd name="connsiteX161" fmla="*/ 2106613 w 2363788"/>
                  <a:gd name="connsiteY161" fmla="*/ 1660525 h 1797050"/>
                  <a:gd name="connsiteX162" fmla="*/ 2055813 w 2363788"/>
                  <a:gd name="connsiteY162" fmla="*/ 1736725 h 1797050"/>
                  <a:gd name="connsiteX163" fmla="*/ 2030413 w 2363788"/>
                  <a:gd name="connsiteY163" fmla="*/ 1730375 h 1797050"/>
                  <a:gd name="connsiteX164" fmla="*/ 2010570 w 2363788"/>
                  <a:gd name="connsiteY164" fmla="*/ 1715294 h 1797050"/>
                  <a:gd name="connsiteX165" fmla="*/ 2003425 w 2363788"/>
                  <a:gd name="connsiteY165" fmla="*/ 1735931 h 1797050"/>
                  <a:gd name="connsiteX166" fmla="*/ 1960563 w 2363788"/>
                  <a:gd name="connsiteY166" fmla="*/ 1746250 h 1797050"/>
                  <a:gd name="connsiteX167" fmla="*/ 1954213 w 2363788"/>
                  <a:gd name="connsiteY167" fmla="*/ 1778000 h 1797050"/>
                  <a:gd name="connsiteX168" fmla="*/ 1903413 w 2363788"/>
                  <a:gd name="connsiteY168" fmla="*/ 1797050 h 1797050"/>
                  <a:gd name="connsiteX169" fmla="*/ 1878013 w 2363788"/>
                  <a:gd name="connsiteY169" fmla="*/ 1758950 h 1797050"/>
                  <a:gd name="connsiteX170" fmla="*/ 1847850 w 2363788"/>
                  <a:gd name="connsiteY170" fmla="*/ 1768475 h 1797050"/>
                  <a:gd name="connsiteX171" fmla="*/ 1843088 w 2363788"/>
                  <a:gd name="connsiteY171" fmla="*/ 1735138 h 1797050"/>
                  <a:gd name="connsiteX172" fmla="*/ 1827213 w 2363788"/>
                  <a:gd name="connsiteY172" fmla="*/ 1704975 h 1797050"/>
                  <a:gd name="connsiteX173" fmla="*/ 1862138 w 2363788"/>
                  <a:gd name="connsiteY173" fmla="*/ 1685925 h 1797050"/>
                  <a:gd name="connsiteX174" fmla="*/ 1808163 w 2363788"/>
                  <a:gd name="connsiteY174" fmla="*/ 1665287 h 1797050"/>
                  <a:gd name="connsiteX175" fmla="*/ 1792288 w 2363788"/>
                  <a:gd name="connsiteY175" fmla="*/ 1692275 h 1797050"/>
                  <a:gd name="connsiteX176" fmla="*/ 1747838 w 2363788"/>
                  <a:gd name="connsiteY176" fmla="*/ 1711325 h 1797050"/>
                  <a:gd name="connsiteX177" fmla="*/ 1739107 w 2363788"/>
                  <a:gd name="connsiteY177" fmla="*/ 1733550 h 1797050"/>
                  <a:gd name="connsiteX178" fmla="*/ 1725613 w 2363788"/>
                  <a:gd name="connsiteY178" fmla="*/ 1739900 h 1797050"/>
                  <a:gd name="connsiteX179" fmla="*/ 1703388 w 2363788"/>
                  <a:gd name="connsiteY179" fmla="*/ 1739900 h 1797050"/>
                  <a:gd name="connsiteX180" fmla="*/ 1714501 w 2363788"/>
                  <a:gd name="connsiteY180" fmla="*/ 1704975 h 1797050"/>
                  <a:gd name="connsiteX181" fmla="*/ 1740694 w 2363788"/>
                  <a:gd name="connsiteY181" fmla="*/ 1677194 h 1797050"/>
                  <a:gd name="connsiteX182" fmla="*/ 1731963 w 2363788"/>
                  <a:gd name="connsiteY182" fmla="*/ 1654175 h 1797050"/>
                  <a:gd name="connsiteX183" fmla="*/ 1709738 w 2363788"/>
                  <a:gd name="connsiteY183" fmla="*/ 1654175 h 1797050"/>
                  <a:gd name="connsiteX184" fmla="*/ 1697832 w 2363788"/>
                  <a:gd name="connsiteY184" fmla="*/ 1678781 h 1797050"/>
                  <a:gd name="connsiteX185" fmla="*/ 1661319 w 2363788"/>
                  <a:gd name="connsiteY185" fmla="*/ 1685925 h 1797050"/>
                  <a:gd name="connsiteX186" fmla="*/ 1630363 w 2363788"/>
                  <a:gd name="connsiteY186" fmla="*/ 1698625 h 1797050"/>
                  <a:gd name="connsiteX187" fmla="*/ 1600994 w 2363788"/>
                  <a:gd name="connsiteY187" fmla="*/ 1667669 h 1797050"/>
                  <a:gd name="connsiteX188" fmla="*/ 1598613 w 2363788"/>
                  <a:gd name="connsiteY188" fmla="*/ 1635125 h 1797050"/>
                  <a:gd name="connsiteX189" fmla="*/ 1568450 w 2363788"/>
                  <a:gd name="connsiteY189" fmla="*/ 1616869 h 1797050"/>
                  <a:gd name="connsiteX190" fmla="*/ 1560513 w 2363788"/>
                  <a:gd name="connsiteY190" fmla="*/ 1584325 h 1797050"/>
                  <a:gd name="connsiteX191" fmla="*/ 1523206 w 2363788"/>
                  <a:gd name="connsiteY191" fmla="*/ 1555750 h 1797050"/>
                  <a:gd name="connsiteX192" fmla="*/ 1500188 w 2363788"/>
                  <a:gd name="connsiteY192" fmla="*/ 1558925 h 1797050"/>
                  <a:gd name="connsiteX193" fmla="*/ 1468438 w 2363788"/>
                  <a:gd name="connsiteY193" fmla="*/ 1603375 h 1797050"/>
                  <a:gd name="connsiteX194" fmla="*/ 1419225 w 2363788"/>
                  <a:gd name="connsiteY194" fmla="*/ 1621631 h 1797050"/>
                  <a:gd name="connsiteX195" fmla="*/ 1398588 w 2363788"/>
                  <a:gd name="connsiteY195" fmla="*/ 1593849 h 1797050"/>
                  <a:gd name="connsiteX196" fmla="*/ 1370013 w 2363788"/>
                  <a:gd name="connsiteY196" fmla="*/ 1585912 h 1797050"/>
                  <a:gd name="connsiteX197" fmla="*/ 1266825 w 2363788"/>
                  <a:gd name="connsiteY197" fmla="*/ 1514475 h 1797050"/>
                  <a:gd name="connsiteX198" fmla="*/ 1277938 w 2363788"/>
                  <a:gd name="connsiteY198" fmla="*/ 1463675 h 1797050"/>
                  <a:gd name="connsiteX199" fmla="*/ 1239838 w 2363788"/>
                  <a:gd name="connsiteY199" fmla="*/ 1457325 h 1797050"/>
                  <a:gd name="connsiteX200" fmla="*/ 1233739 w 2363788"/>
                  <a:gd name="connsiteY200" fmla="*/ 1472624 h 1797050"/>
                  <a:gd name="connsiteX201" fmla="*/ 1212851 w 2363788"/>
                  <a:gd name="connsiteY201" fmla="*/ 1481931 h 1797050"/>
                  <a:gd name="connsiteX202" fmla="*/ 1175544 w 2363788"/>
                  <a:gd name="connsiteY202" fmla="*/ 1476375 h 1797050"/>
                  <a:gd name="connsiteX203" fmla="*/ 1139826 w 2363788"/>
                  <a:gd name="connsiteY203" fmla="*/ 1462087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5051 w 2363788"/>
                  <a:gd name="connsiteY207" fmla="*/ 1531937 h 1797050"/>
                  <a:gd name="connsiteX208" fmla="*/ 1006475 w 2363788"/>
                  <a:gd name="connsiteY208" fmla="*/ 1575594 h 1797050"/>
                  <a:gd name="connsiteX209" fmla="*/ 958057 w 2363788"/>
                  <a:gd name="connsiteY209" fmla="*/ 1569244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7483 w 2363788"/>
                  <a:gd name="connsiteY101" fmla="*/ 529650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2 w 2363788"/>
                  <a:gd name="connsiteY113" fmla="*/ 566737 h 1797050"/>
                  <a:gd name="connsiteX114" fmla="*/ 1804988 w 2363788"/>
                  <a:gd name="connsiteY114" fmla="*/ 508000 h 1797050"/>
                  <a:gd name="connsiteX115" fmla="*/ 1889125 w 2363788"/>
                  <a:gd name="connsiteY115" fmla="*/ 486569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5813 w 2363788"/>
                  <a:gd name="connsiteY119" fmla="*/ 409575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202656 w 2363788"/>
                  <a:gd name="connsiteY131" fmla="*/ 948531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019 w 2363788"/>
                  <a:gd name="connsiteY134" fmla="*/ 1019968 h 1797050"/>
                  <a:gd name="connsiteX135" fmla="*/ 2155032 w 2363788"/>
                  <a:gd name="connsiteY135" fmla="*/ 1031081 h 1797050"/>
                  <a:gd name="connsiteX136" fmla="*/ 2097882 w 2363788"/>
                  <a:gd name="connsiteY136" fmla="*/ 1016794 h 1797050"/>
                  <a:gd name="connsiteX137" fmla="*/ 2105819 w 2363788"/>
                  <a:gd name="connsiteY137" fmla="*/ 1071562 h 1797050"/>
                  <a:gd name="connsiteX138" fmla="*/ 2120107 w 2363788"/>
                  <a:gd name="connsiteY138" fmla="*/ 1119188 h 1797050"/>
                  <a:gd name="connsiteX139" fmla="*/ 2055019 w 2363788"/>
                  <a:gd name="connsiteY139" fmla="*/ 1153319 h 1797050"/>
                  <a:gd name="connsiteX140" fmla="*/ 2068513 w 2363788"/>
                  <a:gd name="connsiteY140" fmla="*/ 1177132 h 1797050"/>
                  <a:gd name="connsiteX141" fmla="*/ 2049463 w 2363788"/>
                  <a:gd name="connsiteY141" fmla="*/ 1196975 h 1797050"/>
                  <a:gd name="connsiteX142" fmla="*/ 1973263 w 2363788"/>
                  <a:gd name="connsiteY142" fmla="*/ 1170781 h 1797050"/>
                  <a:gd name="connsiteX143" fmla="*/ 1941513 w 2363788"/>
                  <a:gd name="connsiteY143" fmla="*/ 1186656 h 1797050"/>
                  <a:gd name="connsiteX144" fmla="*/ 1909763 w 2363788"/>
                  <a:gd name="connsiteY144" fmla="*/ 1189831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1513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3419 w 2363788"/>
                  <a:gd name="connsiteY151" fmla="*/ 1335881 h 1797050"/>
                  <a:gd name="connsiteX152" fmla="*/ 1907382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406525 h 1797050"/>
                  <a:gd name="connsiteX155" fmla="*/ 1938338 w 2363788"/>
                  <a:gd name="connsiteY155" fmla="*/ 1446212 h 1797050"/>
                  <a:gd name="connsiteX156" fmla="*/ 1987551 w 2363788"/>
                  <a:gd name="connsiteY156" fmla="*/ 1444625 h 1797050"/>
                  <a:gd name="connsiteX157" fmla="*/ 2062163 w 2363788"/>
                  <a:gd name="connsiteY157" fmla="*/ 1476375 h 1797050"/>
                  <a:gd name="connsiteX158" fmla="*/ 2061369 w 2363788"/>
                  <a:gd name="connsiteY158" fmla="*/ 1504950 h 1797050"/>
                  <a:gd name="connsiteX159" fmla="*/ 2036763 w 2363788"/>
                  <a:gd name="connsiteY159" fmla="*/ 1571625 h 1797050"/>
                  <a:gd name="connsiteX160" fmla="*/ 2068513 w 2363788"/>
                  <a:gd name="connsiteY160" fmla="*/ 1591469 h 1797050"/>
                  <a:gd name="connsiteX161" fmla="*/ 2106613 w 2363788"/>
                  <a:gd name="connsiteY161" fmla="*/ 1660525 h 1797050"/>
                  <a:gd name="connsiteX162" fmla="*/ 2055813 w 2363788"/>
                  <a:gd name="connsiteY162" fmla="*/ 1736725 h 1797050"/>
                  <a:gd name="connsiteX163" fmla="*/ 2030413 w 2363788"/>
                  <a:gd name="connsiteY163" fmla="*/ 1730375 h 1797050"/>
                  <a:gd name="connsiteX164" fmla="*/ 2010570 w 2363788"/>
                  <a:gd name="connsiteY164" fmla="*/ 1715294 h 1797050"/>
                  <a:gd name="connsiteX165" fmla="*/ 2003425 w 2363788"/>
                  <a:gd name="connsiteY165" fmla="*/ 1735931 h 1797050"/>
                  <a:gd name="connsiteX166" fmla="*/ 1960563 w 2363788"/>
                  <a:gd name="connsiteY166" fmla="*/ 1746250 h 1797050"/>
                  <a:gd name="connsiteX167" fmla="*/ 1954213 w 2363788"/>
                  <a:gd name="connsiteY167" fmla="*/ 1778000 h 1797050"/>
                  <a:gd name="connsiteX168" fmla="*/ 1903413 w 2363788"/>
                  <a:gd name="connsiteY168" fmla="*/ 1797050 h 1797050"/>
                  <a:gd name="connsiteX169" fmla="*/ 1878013 w 2363788"/>
                  <a:gd name="connsiteY169" fmla="*/ 1758950 h 1797050"/>
                  <a:gd name="connsiteX170" fmla="*/ 1847850 w 2363788"/>
                  <a:gd name="connsiteY170" fmla="*/ 1768475 h 1797050"/>
                  <a:gd name="connsiteX171" fmla="*/ 1843088 w 2363788"/>
                  <a:gd name="connsiteY171" fmla="*/ 1735138 h 1797050"/>
                  <a:gd name="connsiteX172" fmla="*/ 1827213 w 2363788"/>
                  <a:gd name="connsiteY172" fmla="*/ 1704975 h 1797050"/>
                  <a:gd name="connsiteX173" fmla="*/ 1862138 w 2363788"/>
                  <a:gd name="connsiteY173" fmla="*/ 1685925 h 1797050"/>
                  <a:gd name="connsiteX174" fmla="*/ 1808163 w 2363788"/>
                  <a:gd name="connsiteY174" fmla="*/ 1665287 h 1797050"/>
                  <a:gd name="connsiteX175" fmla="*/ 1792288 w 2363788"/>
                  <a:gd name="connsiteY175" fmla="*/ 1692275 h 1797050"/>
                  <a:gd name="connsiteX176" fmla="*/ 1747838 w 2363788"/>
                  <a:gd name="connsiteY176" fmla="*/ 1711325 h 1797050"/>
                  <a:gd name="connsiteX177" fmla="*/ 1739107 w 2363788"/>
                  <a:gd name="connsiteY177" fmla="*/ 1733550 h 1797050"/>
                  <a:gd name="connsiteX178" fmla="*/ 1725613 w 2363788"/>
                  <a:gd name="connsiteY178" fmla="*/ 1739900 h 1797050"/>
                  <a:gd name="connsiteX179" fmla="*/ 1703388 w 2363788"/>
                  <a:gd name="connsiteY179" fmla="*/ 1739900 h 1797050"/>
                  <a:gd name="connsiteX180" fmla="*/ 1714501 w 2363788"/>
                  <a:gd name="connsiteY180" fmla="*/ 1704975 h 1797050"/>
                  <a:gd name="connsiteX181" fmla="*/ 1740694 w 2363788"/>
                  <a:gd name="connsiteY181" fmla="*/ 1677194 h 1797050"/>
                  <a:gd name="connsiteX182" fmla="*/ 1731963 w 2363788"/>
                  <a:gd name="connsiteY182" fmla="*/ 1654175 h 1797050"/>
                  <a:gd name="connsiteX183" fmla="*/ 1709738 w 2363788"/>
                  <a:gd name="connsiteY183" fmla="*/ 1654175 h 1797050"/>
                  <a:gd name="connsiteX184" fmla="*/ 1697832 w 2363788"/>
                  <a:gd name="connsiteY184" fmla="*/ 1678781 h 1797050"/>
                  <a:gd name="connsiteX185" fmla="*/ 1661319 w 2363788"/>
                  <a:gd name="connsiteY185" fmla="*/ 1685925 h 1797050"/>
                  <a:gd name="connsiteX186" fmla="*/ 1630363 w 2363788"/>
                  <a:gd name="connsiteY186" fmla="*/ 1698625 h 1797050"/>
                  <a:gd name="connsiteX187" fmla="*/ 1600994 w 2363788"/>
                  <a:gd name="connsiteY187" fmla="*/ 1667669 h 1797050"/>
                  <a:gd name="connsiteX188" fmla="*/ 1598613 w 2363788"/>
                  <a:gd name="connsiteY188" fmla="*/ 1635125 h 1797050"/>
                  <a:gd name="connsiteX189" fmla="*/ 1568450 w 2363788"/>
                  <a:gd name="connsiteY189" fmla="*/ 1616869 h 1797050"/>
                  <a:gd name="connsiteX190" fmla="*/ 1560513 w 2363788"/>
                  <a:gd name="connsiteY190" fmla="*/ 1584325 h 1797050"/>
                  <a:gd name="connsiteX191" fmla="*/ 1523206 w 2363788"/>
                  <a:gd name="connsiteY191" fmla="*/ 1555750 h 1797050"/>
                  <a:gd name="connsiteX192" fmla="*/ 1500188 w 2363788"/>
                  <a:gd name="connsiteY192" fmla="*/ 1558925 h 1797050"/>
                  <a:gd name="connsiteX193" fmla="*/ 1468438 w 2363788"/>
                  <a:gd name="connsiteY193" fmla="*/ 1603375 h 1797050"/>
                  <a:gd name="connsiteX194" fmla="*/ 1419225 w 2363788"/>
                  <a:gd name="connsiteY194" fmla="*/ 1621631 h 1797050"/>
                  <a:gd name="connsiteX195" fmla="*/ 1398588 w 2363788"/>
                  <a:gd name="connsiteY195" fmla="*/ 1593849 h 1797050"/>
                  <a:gd name="connsiteX196" fmla="*/ 1370013 w 2363788"/>
                  <a:gd name="connsiteY196" fmla="*/ 1585912 h 1797050"/>
                  <a:gd name="connsiteX197" fmla="*/ 1266825 w 2363788"/>
                  <a:gd name="connsiteY197" fmla="*/ 1514475 h 1797050"/>
                  <a:gd name="connsiteX198" fmla="*/ 1277938 w 2363788"/>
                  <a:gd name="connsiteY198" fmla="*/ 1463675 h 1797050"/>
                  <a:gd name="connsiteX199" fmla="*/ 1239838 w 2363788"/>
                  <a:gd name="connsiteY199" fmla="*/ 1457325 h 1797050"/>
                  <a:gd name="connsiteX200" fmla="*/ 1233739 w 2363788"/>
                  <a:gd name="connsiteY200" fmla="*/ 1472624 h 1797050"/>
                  <a:gd name="connsiteX201" fmla="*/ 1212851 w 2363788"/>
                  <a:gd name="connsiteY201" fmla="*/ 1481931 h 1797050"/>
                  <a:gd name="connsiteX202" fmla="*/ 1175544 w 2363788"/>
                  <a:gd name="connsiteY202" fmla="*/ 1476375 h 1797050"/>
                  <a:gd name="connsiteX203" fmla="*/ 1139826 w 2363788"/>
                  <a:gd name="connsiteY203" fmla="*/ 1462087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5051 w 2363788"/>
                  <a:gd name="connsiteY207" fmla="*/ 1531937 h 1797050"/>
                  <a:gd name="connsiteX208" fmla="*/ 1006475 w 2363788"/>
                  <a:gd name="connsiteY208" fmla="*/ 1575594 h 1797050"/>
                  <a:gd name="connsiteX209" fmla="*/ 958057 w 2363788"/>
                  <a:gd name="connsiteY209" fmla="*/ 1569244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8088 w 2363788"/>
                  <a:gd name="connsiteY93" fmla="*/ 317500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7483 w 2363788"/>
                  <a:gd name="connsiteY101" fmla="*/ 529650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2 w 2363788"/>
                  <a:gd name="connsiteY113" fmla="*/ 566737 h 1797050"/>
                  <a:gd name="connsiteX114" fmla="*/ 1804988 w 2363788"/>
                  <a:gd name="connsiteY114" fmla="*/ 508000 h 1797050"/>
                  <a:gd name="connsiteX115" fmla="*/ 1889125 w 2363788"/>
                  <a:gd name="connsiteY115" fmla="*/ 486569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5813 w 2363788"/>
                  <a:gd name="connsiteY119" fmla="*/ 409575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202656 w 2363788"/>
                  <a:gd name="connsiteY131" fmla="*/ 948531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019 w 2363788"/>
                  <a:gd name="connsiteY134" fmla="*/ 1019968 h 1797050"/>
                  <a:gd name="connsiteX135" fmla="*/ 2155032 w 2363788"/>
                  <a:gd name="connsiteY135" fmla="*/ 1031081 h 1797050"/>
                  <a:gd name="connsiteX136" fmla="*/ 2097882 w 2363788"/>
                  <a:gd name="connsiteY136" fmla="*/ 1016794 h 1797050"/>
                  <a:gd name="connsiteX137" fmla="*/ 2105819 w 2363788"/>
                  <a:gd name="connsiteY137" fmla="*/ 1071562 h 1797050"/>
                  <a:gd name="connsiteX138" fmla="*/ 2120107 w 2363788"/>
                  <a:gd name="connsiteY138" fmla="*/ 1119188 h 1797050"/>
                  <a:gd name="connsiteX139" fmla="*/ 2055019 w 2363788"/>
                  <a:gd name="connsiteY139" fmla="*/ 1153319 h 1797050"/>
                  <a:gd name="connsiteX140" fmla="*/ 2068513 w 2363788"/>
                  <a:gd name="connsiteY140" fmla="*/ 1177132 h 1797050"/>
                  <a:gd name="connsiteX141" fmla="*/ 2049463 w 2363788"/>
                  <a:gd name="connsiteY141" fmla="*/ 1196975 h 1797050"/>
                  <a:gd name="connsiteX142" fmla="*/ 1973263 w 2363788"/>
                  <a:gd name="connsiteY142" fmla="*/ 1170781 h 1797050"/>
                  <a:gd name="connsiteX143" fmla="*/ 1941513 w 2363788"/>
                  <a:gd name="connsiteY143" fmla="*/ 1186656 h 1797050"/>
                  <a:gd name="connsiteX144" fmla="*/ 1909763 w 2363788"/>
                  <a:gd name="connsiteY144" fmla="*/ 1189831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1513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3419 w 2363788"/>
                  <a:gd name="connsiteY151" fmla="*/ 1335881 h 1797050"/>
                  <a:gd name="connsiteX152" fmla="*/ 1907382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406525 h 1797050"/>
                  <a:gd name="connsiteX155" fmla="*/ 1938338 w 2363788"/>
                  <a:gd name="connsiteY155" fmla="*/ 1446212 h 1797050"/>
                  <a:gd name="connsiteX156" fmla="*/ 1987551 w 2363788"/>
                  <a:gd name="connsiteY156" fmla="*/ 1444625 h 1797050"/>
                  <a:gd name="connsiteX157" fmla="*/ 2062163 w 2363788"/>
                  <a:gd name="connsiteY157" fmla="*/ 1476375 h 1797050"/>
                  <a:gd name="connsiteX158" fmla="*/ 2061369 w 2363788"/>
                  <a:gd name="connsiteY158" fmla="*/ 1504950 h 1797050"/>
                  <a:gd name="connsiteX159" fmla="*/ 2036763 w 2363788"/>
                  <a:gd name="connsiteY159" fmla="*/ 1571625 h 1797050"/>
                  <a:gd name="connsiteX160" fmla="*/ 2068513 w 2363788"/>
                  <a:gd name="connsiteY160" fmla="*/ 1591469 h 1797050"/>
                  <a:gd name="connsiteX161" fmla="*/ 2106613 w 2363788"/>
                  <a:gd name="connsiteY161" fmla="*/ 1660525 h 1797050"/>
                  <a:gd name="connsiteX162" fmla="*/ 2055813 w 2363788"/>
                  <a:gd name="connsiteY162" fmla="*/ 1736725 h 1797050"/>
                  <a:gd name="connsiteX163" fmla="*/ 2030413 w 2363788"/>
                  <a:gd name="connsiteY163" fmla="*/ 1730375 h 1797050"/>
                  <a:gd name="connsiteX164" fmla="*/ 2010570 w 2363788"/>
                  <a:gd name="connsiteY164" fmla="*/ 1715294 h 1797050"/>
                  <a:gd name="connsiteX165" fmla="*/ 2003425 w 2363788"/>
                  <a:gd name="connsiteY165" fmla="*/ 1735931 h 1797050"/>
                  <a:gd name="connsiteX166" fmla="*/ 1960563 w 2363788"/>
                  <a:gd name="connsiteY166" fmla="*/ 1746250 h 1797050"/>
                  <a:gd name="connsiteX167" fmla="*/ 1954213 w 2363788"/>
                  <a:gd name="connsiteY167" fmla="*/ 1778000 h 1797050"/>
                  <a:gd name="connsiteX168" fmla="*/ 1903413 w 2363788"/>
                  <a:gd name="connsiteY168" fmla="*/ 1797050 h 1797050"/>
                  <a:gd name="connsiteX169" fmla="*/ 1878013 w 2363788"/>
                  <a:gd name="connsiteY169" fmla="*/ 1758950 h 1797050"/>
                  <a:gd name="connsiteX170" fmla="*/ 1847850 w 2363788"/>
                  <a:gd name="connsiteY170" fmla="*/ 1768475 h 1797050"/>
                  <a:gd name="connsiteX171" fmla="*/ 1843088 w 2363788"/>
                  <a:gd name="connsiteY171" fmla="*/ 1735138 h 1797050"/>
                  <a:gd name="connsiteX172" fmla="*/ 1827213 w 2363788"/>
                  <a:gd name="connsiteY172" fmla="*/ 1704975 h 1797050"/>
                  <a:gd name="connsiteX173" fmla="*/ 1862138 w 2363788"/>
                  <a:gd name="connsiteY173" fmla="*/ 1685925 h 1797050"/>
                  <a:gd name="connsiteX174" fmla="*/ 1808163 w 2363788"/>
                  <a:gd name="connsiteY174" fmla="*/ 1665287 h 1797050"/>
                  <a:gd name="connsiteX175" fmla="*/ 1792288 w 2363788"/>
                  <a:gd name="connsiteY175" fmla="*/ 1692275 h 1797050"/>
                  <a:gd name="connsiteX176" fmla="*/ 1747838 w 2363788"/>
                  <a:gd name="connsiteY176" fmla="*/ 1711325 h 1797050"/>
                  <a:gd name="connsiteX177" fmla="*/ 1739107 w 2363788"/>
                  <a:gd name="connsiteY177" fmla="*/ 1733550 h 1797050"/>
                  <a:gd name="connsiteX178" fmla="*/ 1725613 w 2363788"/>
                  <a:gd name="connsiteY178" fmla="*/ 1739900 h 1797050"/>
                  <a:gd name="connsiteX179" fmla="*/ 1703388 w 2363788"/>
                  <a:gd name="connsiteY179" fmla="*/ 1739900 h 1797050"/>
                  <a:gd name="connsiteX180" fmla="*/ 1714501 w 2363788"/>
                  <a:gd name="connsiteY180" fmla="*/ 1704975 h 1797050"/>
                  <a:gd name="connsiteX181" fmla="*/ 1740694 w 2363788"/>
                  <a:gd name="connsiteY181" fmla="*/ 1677194 h 1797050"/>
                  <a:gd name="connsiteX182" fmla="*/ 1731963 w 2363788"/>
                  <a:gd name="connsiteY182" fmla="*/ 1654175 h 1797050"/>
                  <a:gd name="connsiteX183" fmla="*/ 1709738 w 2363788"/>
                  <a:gd name="connsiteY183" fmla="*/ 1654175 h 1797050"/>
                  <a:gd name="connsiteX184" fmla="*/ 1697832 w 2363788"/>
                  <a:gd name="connsiteY184" fmla="*/ 1678781 h 1797050"/>
                  <a:gd name="connsiteX185" fmla="*/ 1661319 w 2363788"/>
                  <a:gd name="connsiteY185" fmla="*/ 1685925 h 1797050"/>
                  <a:gd name="connsiteX186" fmla="*/ 1630363 w 2363788"/>
                  <a:gd name="connsiteY186" fmla="*/ 1698625 h 1797050"/>
                  <a:gd name="connsiteX187" fmla="*/ 1600994 w 2363788"/>
                  <a:gd name="connsiteY187" fmla="*/ 1667669 h 1797050"/>
                  <a:gd name="connsiteX188" fmla="*/ 1598613 w 2363788"/>
                  <a:gd name="connsiteY188" fmla="*/ 1635125 h 1797050"/>
                  <a:gd name="connsiteX189" fmla="*/ 1568450 w 2363788"/>
                  <a:gd name="connsiteY189" fmla="*/ 1616869 h 1797050"/>
                  <a:gd name="connsiteX190" fmla="*/ 1560513 w 2363788"/>
                  <a:gd name="connsiteY190" fmla="*/ 1584325 h 1797050"/>
                  <a:gd name="connsiteX191" fmla="*/ 1523206 w 2363788"/>
                  <a:gd name="connsiteY191" fmla="*/ 1555750 h 1797050"/>
                  <a:gd name="connsiteX192" fmla="*/ 1500188 w 2363788"/>
                  <a:gd name="connsiteY192" fmla="*/ 1558925 h 1797050"/>
                  <a:gd name="connsiteX193" fmla="*/ 1468438 w 2363788"/>
                  <a:gd name="connsiteY193" fmla="*/ 1603375 h 1797050"/>
                  <a:gd name="connsiteX194" fmla="*/ 1419225 w 2363788"/>
                  <a:gd name="connsiteY194" fmla="*/ 1621631 h 1797050"/>
                  <a:gd name="connsiteX195" fmla="*/ 1398588 w 2363788"/>
                  <a:gd name="connsiteY195" fmla="*/ 1593849 h 1797050"/>
                  <a:gd name="connsiteX196" fmla="*/ 1370013 w 2363788"/>
                  <a:gd name="connsiteY196" fmla="*/ 1585912 h 1797050"/>
                  <a:gd name="connsiteX197" fmla="*/ 1266825 w 2363788"/>
                  <a:gd name="connsiteY197" fmla="*/ 1514475 h 1797050"/>
                  <a:gd name="connsiteX198" fmla="*/ 1277938 w 2363788"/>
                  <a:gd name="connsiteY198" fmla="*/ 1463675 h 1797050"/>
                  <a:gd name="connsiteX199" fmla="*/ 1239838 w 2363788"/>
                  <a:gd name="connsiteY199" fmla="*/ 1457325 h 1797050"/>
                  <a:gd name="connsiteX200" fmla="*/ 1233739 w 2363788"/>
                  <a:gd name="connsiteY200" fmla="*/ 1472624 h 1797050"/>
                  <a:gd name="connsiteX201" fmla="*/ 1212851 w 2363788"/>
                  <a:gd name="connsiteY201" fmla="*/ 1481931 h 1797050"/>
                  <a:gd name="connsiteX202" fmla="*/ 1175544 w 2363788"/>
                  <a:gd name="connsiteY202" fmla="*/ 1476375 h 1797050"/>
                  <a:gd name="connsiteX203" fmla="*/ 1139826 w 2363788"/>
                  <a:gd name="connsiteY203" fmla="*/ 1462087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5051 w 2363788"/>
                  <a:gd name="connsiteY207" fmla="*/ 1531937 h 1797050"/>
                  <a:gd name="connsiteX208" fmla="*/ 1006475 w 2363788"/>
                  <a:gd name="connsiteY208" fmla="*/ 1575594 h 1797050"/>
                  <a:gd name="connsiteX209" fmla="*/ 958057 w 2363788"/>
                  <a:gd name="connsiteY209" fmla="*/ 1569244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2225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7294 w 2363788"/>
                  <a:gd name="connsiteY93" fmla="*/ 319881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7483 w 2363788"/>
                  <a:gd name="connsiteY101" fmla="*/ 529650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2 w 2363788"/>
                  <a:gd name="connsiteY113" fmla="*/ 566737 h 1797050"/>
                  <a:gd name="connsiteX114" fmla="*/ 1804988 w 2363788"/>
                  <a:gd name="connsiteY114" fmla="*/ 508000 h 1797050"/>
                  <a:gd name="connsiteX115" fmla="*/ 1889125 w 2363788"/>
                  <a:gd name="connsiteY115" fmla="*/ 486569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5813 w 2363788"/>
                  <a:gd name="connsiteY119" fmla="*/ 409575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202656 w 2363788"/>
                  <a:gd name="connsiteY131" fmla="*/ 948531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019 w 2363788"/>
                  <a:gd name="connsiteY134" fmla="*/ 1019968 h 1797050"/>
                  <a:gd name="connsiteX135" fmla="*/ 2155032 w 2363788"/>
                  <a:gd name="connsiteY135" fmla="*/ 1031081 h 1797050"/>
                  <a:gd name="connsiteX136" fmla="*/ 2097882 w 2363788"/>
                  <a:gd name="connsiteY136" fmla="*/ 1016794 h 1797050"/>
                  <a:gd name="connsiteX137" fmla="*/ 2105819 w 2363788"/>
                  <a:gd name="connsiteY137" fmla="*/ 1071562 h 1797050"/>
                  <a:gd name="connsiteX138" fmla="*/ 2120107 w 2363788"/>
                  <a:gd name="connsiteY138" fmla="*/ 1119188 h 1797050"/>
                  <a:gd name="connsiteX139" fmla="*/ 2055019 w 2363788"/>
                  <a:gd name="connsiteY139" fmla="*/ 1153319 h 1797050"/>
                  <a:gd name="connsiteX140" fmla="*/ 2068513 w 2363788"/>
                  <a:gd name="connsiteY140" fmla="*/ 1177132 h 1797050"/>
                  <a:gd name="connsiteX141" fmla="*/ 2049463 w 2363788"/>
                  <a:gd name="connsiteY141" fmla="*/ 1196975 h 1797050"/>
                  <a:gd name="connsiteX142" fmla="*/ 1973263 w 2363788"/>
                  <a:gd name="connsiteY142" fmla="*/ 1170781 h 1797050"/>
                  <a:gd name="connsiteX143" fmla="*/ 1941513 w 2363788"/>
                  <a:gd name="connsiteY143" fmla="*/ 1186656 h 1797050"/>
                  <a:gd name="connsiteX144" fmla="*/ 1909763 w 2363788"/>
                  <a:gd name="connsiteY144" fmla="*/ 1189831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1513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3419 w 2363788"/>
                  <a:gd name="connsiteY151" fmla="*/ 1335881 h 1797050"/>
                  <a:gd name="connsiteX152" fmla="*/ 1907382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406525 h 1797050"/>
                  <a:gd name="connsiteX155" fmla="*/ 1938338 w 2363788"/>
                  <a:gd name="connsiteY155" fmla="*/ 1446212 h 1797050"/>
                  <a:gd name="connsiteX156" fmla="*/ 1987551 w 2363788"/>
                  <a:gd name="connsiteY156" fmla="*/ 1444625 h 1797050"/>
                  <a:gd name="connsiteX157" fmla="*/ 2062163 w 2363788"/>
                  <a:gd name="connsiteY157" fmla="*/ 1476375 h 1797050"/>
                  <a:gd name="connsiteX158" fmla="*/ 2061369 w 2363788"/>
                  <a:gd name="connsiteY158" fmla="*/ 1504950 h 1797050"/>
                  <a:gd name="connsiteX159" fmla="*/ 2036763 w 2363788"/>
                  <a:gd name="connsiteY159" fmla="*/ 1571625 h 1797050"/>
                  <a:gd name="connsiteX160" fmla="*/ 2068513 w 2363788"/>
                  <a:gd name="connsiteY160" fmla="*/ 1591469 h 1797050"/>
                  <a:gd name="connsiteX161" fmla="*/ 2106613 w 2363788"/>
                  <a:gd name="connsiteY161" fmla="*/ 1660525 h 1797050"/>
                  <a:gd name="connsiteX162" fmla="*/ 2055813 w 2363788"/>
                  <a:gd name="connsiteY162" fmla="*/ 1736725 h 1797050"/>
                  <a:gd name="connsiteX163" fmla="*/ 2030413 w 2363788"/>
                  <a:gd name="connsiteY163" fmla="*/ 1730375 h 1797050"/>
                  <a:gd name="connsiteX164" fmla="*/ 2010570 w 2363788"/>
                  <a:gd name="connsiteY164" fmla="*/ 1715294 h 1797050"/>
                  <a:gd name="connsiteX165" fmla="*/ 2003425 w 2363788"/>
                  <a:gd name="connsiteY165" fmla="*/ 1735931 h 1797050"/>
                  <a:gd name="connsiteX166" fmla="*/ 1960563 w 2363788"/>
                  <a:gd name="connsiteY166" fmla="*/ 1746250 h 1797050"/>
                  <a:gd name="connsiteX167" fmla="*/ 1954213 w 2363788"/>
                  <a:gd name="connsiteY167" fmla="*/ 1778000 h 1797050"/>
                  <a:gd name="connsiteX168" fmla="*/ 1903413 w 2363788"/>
                  <a:gd name="connsiteY168" fmla="*/ 1797050 h 1797050"/>
                  <a:gd name="connsiteX169" fmla="*/ 1878013 w 2363788"/>
                  <a:gd name="connsiteY169" fmla="*/ 1758950 h 1797050"/>
                  <a:gd name="connsiteX170" fmla="*/ 1847850 w 2363788"/>
                  <a:gd name="connsiteY170" fmla="*/ 1768475 h 1797050"/>
                  <a:gd name="connsiteX171" fmla="*/ 1843088 w 2363788"/>
                  <a:gd name="connsiteY171" fmla="*/ 1735138 h 1797050"/>
                  <a:gd name="connsiteX172" fmla="*/ 1827213 w 2363788"/>
                  <a:gd name="connsiteY172" fmla="*/ 1704975 h 1797050"/>
                  <a:gd name="connsiteX173" fmla="*/ 1862138 w 2363788"/>
                  <a:gd name="connsiteY173" fmla="*/ 1685925 h 1797050"/>
                  <a:gd name="connsiteX174" fmla="*/ 1808163 w 2363788"/>
                  <a:gd name="connsiteY174" fmla="*/ 1665287 h 1797050"/>
                  <a:gd name="connsiteX175" fmla="*/ 1792288 w 2363788"/>
                  <a:gd name="connsiteY175" fmla="*/ 1692275 h 1797050"/>
                  <a:gd name="connsiteX176" fmla="*/ 1747838 w 2363788"/>
                  <a:gd name="connsiteY176" fmla="*/ 1711325 h 1797050"/>
                  <a:gd name="connsiteX177" fmla="*/ 1739107 w 2363788"/>
                  <a:gd name="connsiteY177" fmla="*/ 1733550 h 1797050"/>
                  <a:gd name="connsiteX178" fmla="*/ 1725613 w 2363788"/>
                  <a:gd name="connsiteY178" fmla="*/ 1739900 h 1797050"/>
                  <a:gd name="connsiteX179" fmla="*/ 1703388 w 2363788"/>
                  <a:gd name="connsiteY179" fmla="*/ 1739900 h 1797050"/>
                  <a:gd name="connsiteX180" fmla="*/ 1714501 w 2363788"/>
                  <a:gd name="connsiteY180" fmla="*/ 1704975 h 1797050"/>
                  <a:gd name="connsiteX181" fmla="*/ 1740694 w 2363788"/>
                  <a:gd name="connsiteY181" fmla="*/ 1677194 h 1797050"/>
                  <a:gd name="connsiteX182" fmla="*/ 1731963 w 2363788"/>
                  <a:gd name="connsiteY182" fmla="*/ 1654175 h 1797050"/>
                  <a:gd name="connsiteX183" fmla="*/ 1709738 w 2363788"/>
                  <a:gd name="connsiteY183" fmla="*/ 1654175 h 1797050"/>
                  <a:gd name="connsiteX184" fmla="*/ 1697832 w 2363788"/>
                  <a:gd name="connsiteY184" fmla="*/ 1678781 h 1797050"/>
                  <a:gd name="connsiteX185" fmla="*/ 1661319 w 2363788"/>
                  <a:gd name="connsiteY185" fmla="*/ 1685925 h 1797050"/>
                  <a:gd name="connsiteX186" fmla="*/ 1630363 w 2363788"/>
                  <a:gd name="connsiteY186" fmla="*/ 1698625 h 1797050"/>
                  <a:gd name="connsiteX187" fmla="*/ 1600994 w 2363788"/>
                  <a:gd name="connsiteY187" fmla="*/ 1667669 h 1797050"/>
                  <a:gd name="connsiteX188" fmla="*/ 1598613 w 2363788"/>
                  <a:gd name="connsiteY188" fmla="*/ 1635125 h 1797050"/>
                  <a:gd name="connsiteX189" fmla="*/ 1568450 w 2363788"/>
                  <a:gd name="connsiteY189" fmla="*/ 1616869 h 1797050"/>
                  <a:gd name="connsiteX190" fmla="*/ 1560513 w 2363788"/>
                  <a:gd name="connsiteY190" fmla="*/ 1584325 h 1797050"/>
                  <a:gd name="connsiteX191" fmla="*/ 1523206 w 2363788"/>
                  <a:gd name="connsiteY191" fmla="*/ 1555750 h 1797050"/>
                  <a:gd name="connsiteX192" fmla="*/ 1500188 w 2363788"/>
                  <a:gd name="connsiteY192" fmla="*/ 1558925 h 1797050"/>
                  <a:gd name="connsiteX193" fmla="*/ 1468438 w 2363788"/>
                  <a:gd name="connsiteY193" fmla="*/ 1603375 h 1797050"/>
                  <a:gd name="connsiteX194" fmla="*/ 1419225 w 2363788"/>
                  <a:gd name="connsiteY194" fmla="*/ 1621631 h 1797050"/>
                  <a:gd name="connsiteX195" fmla="*/ 1398588 w 2363788"/>
                  <a:gd name="connsiteY195" fmla="*/ 1593849 h 1797050"/>
                  <a:gd name="connsiteX196" fmla="*/ 1370013 w 2363788"/>
                  <a:gd name="connsiteY196" fmla="*/ 1585912 h 1797050"/>
                  <a:gd name="connsiteX197" fmla="*/ 1266825 w 2363788"/>
                  <a:gd name="connsiteY197" fmla="*/ 1514475 h 1797050"/>
                  <a:gd name="connsiteX198" fmla="*/ 1277938 w 2363788"/>
                  <a:gd name="connsiteY198" fmla="*/ 1463675 h 1797050"/>
                  <a:gd name="connsiteX199" fmla="*/ 1239838 w 2363788"/>
                  <a:gd name="connsiteY199" fmla="*/ 1457325 h 1797050"/>
                  <a:gd name="connsiteX200" fmla="*/ 1233739 w 2363788"/>
                  <a:gd name="connsiteY200" fmla="*/ 1472624 h 1797050"/>
                  <a:gd name="connsiteX201" fmla="*/ 1212851 w 2363788"/>
                  <a:gd name="connsiteY201" fmla="*/ 1481931 h 1797050"/>
                  <a:gd name="connsiteX202" fmla="*/ 1175544 w 2363788"/>
                  <a:gd name="connsiteY202" fmla="*/ 1476375 h 1797050"/>
                  <a:gd name="connsiteX203" fmla="*/ 1139826 w 2363788"/>
                  <a:gd name="connsiteY203" fmla="*/ 1462087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5051 w 2363788"/>
                  <a:gd name="connsiteY207" fmla="*/ 1531937 h 1797050"/>
                  <a:gd name="connsiteX208" fmla="*/ 1006475 w 2363788"/>
                  <a:gd name="connsiteY208" fmla="*/ 1575594 h 1797050"/>
                  <a:gd name="connsiteX209" fmla="*/ 958057 w 2363788"/>
                  <a:gd name="connsiteY209" fmla="*/ 1569244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9600 w 2363788"/>
                  <a:gd name="connsiteY75" fmla="*/ 794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7294 w 2363788"/>
                  <a:gd name="connsiteY93" fmla="*/ 319881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7483 w 2363788"/>
                  <a:gd name="connsiteY101" fmla="*/ 529650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2 w 2363788"/>
                  <a:gd name="connsiteY113" fmla="*/ 566737 h 1797050"/>
                  <a:gd name="connsiteX114" fmla="*/ 1804988 w 2363788"/>
                  <a:gd name="connsiteY114" fmla="*/ 508000 h 1797050"/>
                  <a:gd name="connsiteX115" fmla="*/ 1889125 w 2363788"/>
                  <a:gd name="connsiteY115" fmla="*/ 486569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5813 w 2363788"/>
                  <a:gd name="connsiteY119" fmla="*/ 409575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202656 w 2363788"/>
                  <a:gd name="connsiteY131" fmla="*/ 948531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019 w 2363788"/>
                  <a:gd name="connsiteY134" fmla="*/ 1019968 h 1797050"/>
                  <a:gd name="connsiteX135" fmla="*/ 2155032 w 2363788"/>
                  <a:gd name="connsiteY135" fmla="*/ 1031081 h 1797050"/>
                  <a:gd name="connsiteX136" fmla="*/ 2097882 w 2363788"/>
                  <a:gd name="connsiteY136" fmla="*/ 1016794 h 1797050"/>
                  <a:gd name="connsiteX137" fmla="*/ 2105819 w 2363788"/>
                  <a:gd name="connsiteY137" fmla="*/ 1071562 h 1797050"/>
                  <a:gd name="connsiteX138" fmla="*/ 2120107 w 2363788"/>
                  <a:gd name="connsiteY138" fmla="*/ 1119188 h 1797050"/>
                  <a:gd name="connsiteX139" fmla="*/ 2055019 w 2363788"/>
                  <a:gd name="connsiteY139" fmla="*/ 1153319 h 1797050"/>
                  <a:gd name="connsiteX140" fmla="*/ 2068513 w 2363788"/>
                  <a:gd name="connsiteY140" fmla="*/ 1177132 h 1797050"/>
                  <a:gd name="connsiteX141" fmla="*/ 2049463 w 2363788"/>
                  <a:gd name="connsiteY141" fmla="*/ 1196975 h 1797050"/>
                  <a:gd name="connsiteX142" fmla="*/ 1973263 w 2363788"/>
                  <a:gd name="connsiteY142" fmla="*/ 1170781 h 1797050"/>
                  <a:gd name="connsiteX143" fmla="*/ 1941513 w 2363788"/>
                  <a:gd name="connsiteY143" fmla="*/ 1186656 h 1797050"/>
                  <a:gd name="connsiteX144" fmla="*/ 1909763 w 2363788"/>
                  <a:gd name="connsiteY144" fmla="*/ 1189831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1513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3419 w 2363788"/>
                  <a:gd name="connsiteY151" fmla="*/ 1335881 h 1797050"/>
                  <a:gd name="connsiteX152" fmla="*/ 1907382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406525 h 1797050"/>
                  <a:gd name="connsiteX155" fmla="*/ 1938338 w 2363788"/>
                  <a:gd name="connsiteY155" fmla="*/ 1446212 h 1797050"/>
                  <a:gd name="connsiteX156" fmla="*/ 1987551 w 2363788"/>
                  <a:gd name="connsiteY156" fmla="*/ 1444625 h 1797050"/>
                  <a:gd name="connsiteX157" fmla="*/ 2062163 w 2363788"/>
                  <a:gd name="connsiteY157" fmla="*/ 1476375 h 1797050"/>
                  <a:gd name="connsiteX158" fmla="*/ 2061369 w 2363788"/>
                  <a:gd name="connsiteY158" fmla="*/ 1504950 h 1797050"/>
                  <a:gd name="connsiteX159" fmla="*/ 2036763 w 2363788"/>
                  <a:gd name="connsiteY159" fmla="*/ 1571625 h 1797050"/>
                  <a:gd name="connsiteX160" fmla="*/ 2068513 w 2363788"/>
                  <a:gd name="connsiteY160" fmla="*/ 1591469 h 1797050"/>
                  <a:gd name="connsiteX161" fmla="*/ 2106613 w 2363788"/>
                  <a:gd name="connsiteY161" fmla="*/ 1660525 h 1797050"/>
                  <a:gd name="connsiteX162" fmla="*/ 2055813 w 2363788"/>
                  <a:gd name="connsiteY162" fmla="*/ 1736725 h 1797050"/>
                  <a:gd name="connsiteX163" fmla="*/ 2030413 w 2363788"/>
                  <a:gd name="connsiteY163" fmla="*/ 1730375 h 1797050"/>
                  <a:gd name="connsiteX164" fmla="*/ 2010570 w 2363788"/>
                  <a:gd name="connsiteY164" fmla="*/ 1715294 h 1797050"/>
                  <a:gd name="connsiteX165" fmla="*/ 2003425 w 2363788"/>
                  <a:gd name="connsiteY165" fmla="*/ 1735931 h 1797050"/>
                  <a:gd name="connsiteX166" fmla="*/ 1960563 w 2363788"/>
                  <a:gd name="connsiteY166" fmla="*/ 1746250 h 1797050"/>
                  <a:gd name="connsiteX167" fmla="*/ 1954213 w 2363788"/>
                  <a:gd name="connsiteY167" fmla="*/ 1778000 h 1797050"/>
                  <a:gd name="connsiteX168" fmla="*/ 1903413 w 2363788"/>
                  <a:gd name="connsiteY168" fmla="*/ 1797050 h 1797050"/>
                  <a:gd name="connsiteX169" fmla="*/ 1878013 w 2363788"/>
                  <a:gd name="connsiteY169" fmla="*/ 1758950 h 1797050"/>
                  <a:gd name="connsiteX170" fmla="*/ 1847850 w 2363788"/>
                  <a:gd name="connsiteY170" fmla="*/ 1768475 h 1797050"/>
                  <a:gd name="connsiteX171" fmla="*/ 1843088 w 2363788"/>
                  <a:gd name="connsiteY171" fmla="*/ 1735138 h 1797050"/>
                  <a:gd name="connsiteX172" fmla="*/ 1827213 w 2363788"/>
                  <a:gd name="connsiteY172" fmla="*/ 1704975 h 1797050"/>
                  <a:gd name="connsiteX173" fmla="*/ 1862138 w 2363788"/>
                  <a:gd name="connsiteY173" fmla="*/ 1685925 h 1797050"/>
                  <a:gd name="connsiteX174" fmla="*/ 1808163 w 2363788"/>
                  <a:gd name="connsiteY174" fmla="*/ 1665287 h 1797050"/>
                  <a:gd name="connsiteX175" fmla="*/ 1792288 w 2363788"/>
                  <a:gd name="connsiteY175" fmla="*/ 1692275 h 1797050"/>
                  <a:gd name="connsiteX176" fmla="*/ 1747838 w 2363788"/>
                  <a:gd name="connsiteY176" fmla="*/ 1711325 h 1797050"/>
                  <a:gd name="connsiteX177" fmla="*/ 1739107 w 2363788"/>
                  <a:gd name="connsiteY177" fmla="*/ 1733550 h 1797050"/>
                  <a:gd name="connsiteX178" fmla="*/ 1725613 w 2363788"/>
                  <a:gd name="connsiteY178" fmla="*/ 1739900 h 1797050"/>
                  <a:gd name="connsiteX179" fmla="*/ 1703388 w 2363788"/>
                  <a:gd name="connsiteY179" fmla="*/ 1739900 h 1797050"/>
                  <a:gd name="connsiteX180" fmla="*/ 1714501 w 2363788"/>
                  <a:gd name="connsiteY180" fmla="*/ 1704975 h 1797050"/>
                  <a:gd name="connsiteX181" fmla="*/ 1740694 w 2363788"/>
                  <a:gd name="connsiteY181" fmla="*/ 1677194 h 1797050"/>
                  <a:gd name="connsiteX182" fmla="*/ 1731963 w 2363788"/>
                  <a:gd name="connsiteY182" fmla="*/ 1654175 h 1797050"/>
                  <a:gd name="connsiteX183" fmla="*/ 1709738 w 2363788"/>
                  <a:gd name="connsiteY183" fmla="*/ 1654175 h 1797050"/>
                  <a:gd name="connsiteX184" fmla="*/ 1697832 w 2363788"/>
                  <a:gd name="connsiteY184" fmla="*/ 1678781 h 1797050"/>
                  <a:gd name="connsiteX185" fmla="*/ 1661319 w 2363788"/>
                  <a:gd name="connsiteY185" fmla="*/ 1685925 h 1797050"/>
                  <a:gd name="connsiteX186" fmla="*/ 1630363 w 2363788"/>
                  <a:gd name="connsiteY186" fmla="*/ 1698625 h 1797050"/>
                  <a:gd name="connsiteX187" fmla="*/ 1600994 w 2363788"/>
                  <a:gd name="connsiteY187" fmla="*/ 1667669 h 1797050"/>
                  <a:gd name="connsiteX188" fmla="*/ 1598613 w 2363788"/>
                  <a:gd name="connsiteY188" fmla="*/ 1635125 h 1797050"/>
                  <a:gd name="connsiteX189" fmla="*/ 1568450 w 2363788"/>
                  <a:gd name="connsiteY189" fmla="*/ 1616869 h 1797050"/>
                  <a:gd name="connsiteX190" fmla="*/ 1560513 w 2363788"/>
                  <a:gd name="connsiteY190" fmla="*/ 1584325 h 1797050"/>
                  <a:gd name="connsiteX191" fmla="*/ 1523206 w 2363788"/>
                  <a:gd name="connsiteY191" fmla="*/ 1555750 h 1797050"/>
                  <a:gd name="connsiteX192" fmla="*/ 1500188 w 2363788"/>
                  <a:gd name="connsiteY192" fmla="*/ 1558925 h 1797050"/>
                  <a:gd name="connsiteX193" fmla="*/ 1468438 w 2363788"/>
                  <a:gd name="connsiteY193" fmla="*/ 1603375 h 1797050"/>
                  <a:gd name="connsiteX194" fmla="*/ 1419225 w 2363788"/>
                  <a:gd name="connsiteY194" fmla="*/ 1621631 h 1797050"/>
                  <a:gd name="connsiteX195" fmla="*/ 1398588 w 2363788"/>
                  <a:gd name="connsiteY195" fmla="*/ 1593849 h 1797050"/>
                  <a:gd name="connsiteX196" fmla="*/ 1370013 w 2363788"/>
                  <a:gd name="connsiteY196" fmla="*/ 1585912 h 1797050"/>
                  <a:gd name="connsiteX197" fmla="*/ 1266825 w 2363788"/>
                  <a:gd name="connsiteY197" fmla="*/ 1514475 h 1797050"/>
                  <a:gd name="connsiteX198" fmla="*/ 1277938 w 2363788"/>
                  <a:gd name="connsiteY198" fmla="*/ 1463675 h 1797050"/>
                  <a:gd name="connsiteX199" fmla="*/ 1239838 w 2363788"/>
                  <a:gd name="connsiteY199" fmla="*/ 1457325 h 1797050"/>
                  <a:gd name="connsiteX200" fmla="*/ 1233739 w 2363788"/>
                  <a:gd name="connsiteY200" fmla="*/ 1472624 h 1797050"/>
                  <a:gd name="connsiteX201" fmla="*/ 1212851 w 2363788"/>
                  <a:gd name="connsiteY201" fmla="*/ 1481931 h 1797050"/>
                  <a:gd name="connsiteX202" fmla="*/ 1175544 w 2363788"/>
                  <a:gd name="connsiteY202" fmla="*/ 1476375 h 1797050"/>
                  <a:gd name="connsiteX203" fmla="*/ 1139826 w 2363788"/>
                  <a:gd name="connsiteY203" fmla="*/ 1462087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5051 w 2363788"/>
                  <a:gd name="connsiteY207" fmla="*/ 1531937 h 1797050"/>
                  <a:gd name="connsiteX208" fmla="*/ 1006475 w 2363788"/>
                  <a:gd name="connsiteY208" fmla="*/ 1575594 h 1797050"/>
                  <a:gd name="connsiteX209" fmla="*/ 958057 w 2363788"/>
                  <a:gd name="connsiteY209" fmla="*/ 1569244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5400 w 2363788"/>
                  <a:gd name="connsiteY51" fmla="*/ 2595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6194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7294 w 2363788"/>
                  <a:gd name="connsiteY93" fmla="*/ 319881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7483 w 2363788"/>
                  <a:gd name="connsiteY101" fmla="*/ 529650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2 w 2363788"/>
                  <a:gd name="connsiteY113" fmla="*/ 566737 h 1797050"/>
                  <a:gd name="connsiteX114" fmla="*/ 1804988 w 2363788"/>
                  <a:gd name="connsiteY114" fmla="*/ 508000 h 1797050"/>
                  <a:gd name="connsiteX115" fmla="*/ 1889125 w 2363788"/>
                  <a:gd name="connsiteY115" fmla="*/ 486569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5813 w 2363788"/>
                  <a:gd name="connsiteY119" fmla="*/ 409575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202656 w 2363788"/>
                  <a:gd name="connsiteY131" fmla="*/ 948531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019 w 2363788"/>
                  <a:gd name="connsiteY134" fmla="*/ 1019968 h 1797050"/>
                  <a:gd name="connsiteX135" fmla="*/ 2155032 w 2363788"/>
                  <a:gd name="connsiteY135" fmla="*/ 1031081 h 1797050"/>
                  <a:gd name="connsiteX136" fmla="*/ 2097882 w 2363788"/>
                  <a:gd name="connsiteY136" fmla="*/ 1016794 h 1797050"/>
                  <a:gd name="connsiteX137" fmla="*/ 2105819 w 2363788"/>
                  <a:gd name="connsiteY137" fmla="*/ 1071562 h 1797050"/>
                  <a:gd name="connsiteX138" fmla="*/ 2120107 w 2363788"/>
                  <a:gd name="connsiteY138" fmla="*/ 1119188 h 1797050"/>
                  <a:gd name="connsiteX139" fmla="*/ 2055019 w 2363788"/>
                  <a:gd name="connsiteY139" fmla="*/ 1153319 h 1797050"/>
                  <a:gd name="connsiteX140" fmla="*/ 2068513 w 2363788"/>
                  <a:gd name="connsiteY140" fmla="*/ 1177132 h 1797050"/>
                  <a:gd name="connsiteX141" fmla="*/ 2049463 w 2363788"/>
                  <a:gd name="connsiteY141" fmla="*/ 1196975 h 1797050"/>
                  <a:gd name="connsiteX142" fmla="*/ 1973263 w 2363788"/>
                  <a:gd name="connsiteY142" fmla="*/ 1170781 h 1797050"/>
                  <a:gd name="connsiteX143" fmla="*/ 1941513 w 2363788"/>
                  <a:gd name="connsiteY143" fmla="*/ 1186656 h 1797050"/>
                  <a:gd name="connsiteX144" fmla="*/ 1909763 w 2363788"/>
                  <a:gd name="connsiteY144" fmla="*/ 1189831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1513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3419 w 2363788"/>
                  <a:gd name="connsiteY151" fmla="*/ 1335881 h 1797050"/>
                  <a:gd name="connsiteX152" fmla="*/ 1907382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406525 h 1797050"/>
                  <a:gd name="connsiteX155" fmla="*/ 1938338 w 2363788"/>
                  <a:gd name="connsiteY155" fmla="*/ 1446212 h 1797050"/>
                  <a:gd name="connsiteX156" fmla="*/ 1987551 w 2363788"/>
                  <a:gd name="connsiteY156" fmla="*/ 1444625 h 1797050"/>
                  <a:gd name="connsiteX157" fmla="*/ 2062163 w 2363788"/>
                  <a:gd name="connsiteY157" fmla="*/ 1476375 h 1797050"/>
                  <a:gd name="connsiteX158" fmla="*/ 2061369 w 2363788"/>
                  <a:gd name="connsiteY158" fmla="*/ 1504950 h 1797050"/>
                  <a:gd name="connsiteX159" fmla="*/ 2036763 w 2363788"/>
                  <a:gd name="connsiteY159" fmla="*/ 1571625 h 1797050"/>
                  <a:gd name="connsiteX160" fmla="*/ 2068513 w 2363788"/>
                  <a:gd name="connsiteY160" fmla="*/ 1591469 h 1797050"/>
                  <a:gd name="connsiteX161" fmla="*/ 2106613 w 2363788"/>
                  <a:gd name="connsiteY161" fmla="*/ 1660525 h 1797050"/>
                  <a:gd name="connsiteX162" fmla="*/ 2055813 w 2363788"/>
                  <a:gd name="connsiteY162" fmla="*/ 1736725 h 1797050"/>
                  <a:gd name="connsiteX163" fmla="*/ 2030413 w 2363788"/>
                  <a:gd name="connsiteY163" fmla="*/ 1730375 h 1797050"/>
                  <a:gd name="connsiteX164" fmla="*/ 2010570 w 2363788"/>
                  <a:gd name="connsiteY164" fmla="*/ 1715294 h 1797050"/>
                  <a:gd name="connsiteX165" fmla="*/ 2003425 w 2363788"/>
                  <a:gd name="connsiteY165" fmla="*/ 1735931 h 1797050"/>
                  <a:gd name="connsiteX166" fmla="*/ 1960563 w 2363788"/>
                  <a:gd name="connsiteY166" fmla="*/ 1746250 h 1797050"/>
                  <a:gd name="connsiteX167" fmla="*/ 1954213 w 2363788"/>
                  <a:gd name="connsiteY167" fmla="*/ 1778000 h 1797050"/>
                  <a:gd name="connsiteX168" fmla="*/ 1903413 w 2363788"/>
                  <a:gd name="connsiteY168" fmla="*/ 1797050 h 1797050"/>
                  <a:gd name="connsiteX169" fmla="*/ 1878013 w 2363788"/>
                  <a:gd name="connsiteY169" fmla="*/ 1758950 h 1797050"/>
                  <a:gd name="connsiteX170" fmla="*/ 1847850 w 2363788"/>
                  <a:gd name="connsiteY170" fmla="*/ 1768475 h 1797050"/>
                  <a:gd name="connsiteX171" fmla="*/ 1843088 w 2363788"/>
                  <a:gd name="connsiteY171" fmla="*/ 1735138 h 1797050"/>
                  <a:gd name="connsiteX172" fmla="*/ 1827213 w 2363788"/>
                  <a:gd name="connsiteY172" fmla="*/ 1704975 h 1797050"/>
                  <a:gd name="connsiteX173" fmla="*/ 1862138 w 2363788"/>
                  <a:gd name="connsiteY173" fmla="*/ 1685925 h 1797050"/>
                  <a:gd name="connsiteX174" fmla="*/ 1808163 w 2363788"/>
                  <a:gd name="connsiteY174" fmla="*/ 1665287 h 1797050"/>
                  <a:gd name="connsiteX175" fmla="*/ 1792288 w 2363788"/>
                  <a:gd name="connsiteY175" fmla="*/ 1692275 h 1797050"/>
                  <a:gd name="connsiteX176" fmla="*/ 1747838 w 2363788"/>
                  <a:gd name="connsiteY176" fmla="*/ 1711325 h 1797050"/>
                  <a:gd name="connsiteX177" fmla="*/ 1739107 w 2363788"/>
                  <a:gd name="connsiteY177" fmla="*/ 1733550 h 1797050"/>
                  <a:gd name="connsiteX178" fmla="*/ 1725613 w 2363788"/>
                  <a:gd name="connsiteY178" fmla="*/ 1739900 h 1797050"/>
                  <a:gd name="connsiteX179" fmla="*/ 1703388 w 2363788"/>
                  <a:gd name="connsiteY179" fmla="*/ 1739900 h 1797050"/>
                  <a:gd name="connsiteX180" fmla="*/ 1714501 w 2363788"/>
                  <a:gd name="connsiteY180" fmla="*/ 1704975 h 1797050"/>
                  <a:gd name="connsiteX181" fmla="*/ 1740694 w 2363788"/>
                  <a:gd name="connsiteY181" fmla="*/ 1677194 h 1797050"/>
                  <a:gd name="connsiteX182" fmla="*/ 1731963 w 2363788"/>
                  <a:gd name="connsiteY182" fmla="*/ 1654175 h 1797050"/>
                  <a:gd name="connsiteX183" fmla="*/ 1709738 w 2363788"/>
                  <a:gd name="connsiteY183" fmla="*/ 1654175 h 1797050"/>
                  <a:gd name="connsiteX184" fmla="*/ 1697832 w 2363788"/>
                  <a:gd name="connsiteY184" fmla="*/ 1678781 h 1797050"/>
                  <a:gd name="connsiteX185" fmla="*/ 1661319 w 2363788"/>
                  <a:gd name="connsiteY185" fmla="*/ 1685925 h 1797050"/>
                  <a:gd name="connsiteX186" fmla="*/ 1630363 w 2363788"/>
                  <a:gd name="connsiteY186" fmla="*/ 1698625 h 1797050"/>
                  <a:gd name="connsiteX187" fmla="*/ 1600994 w 2363788"/>
                  <a:gd name="connsiteY187" fmla="*/ 1667669 h 1797050"/>
                  <a:gd name="connsiteX188" fmla="*/ 1598613 w 2363788"/>
                  <a:gd name="connsiteY188" fmla="*/ 1635125 h 1797050"/>
                  <a:gd name="connsiteX189" fmla="*/ 1568450 w 2363788"/>
                  <a:gd name="connsiteY189" fmla="*/ 1616869 h 1797050"/>
                  <a:gd name="connsiteX190" fmla="*/ 1560513 w 2363788"/>
                  <a:gd name="connsiteY190" fmla="*/ 1584325 h 1797050"/>
                  <a:gd name="connsiteX191" fmla="*/ 1523206 w 2363788"/>
                  <a:gd name="connsiteY191" fmla="*/ 1555750 h 1797050"/>
                  <a:gd name="connsiteX192" fmla="*/ 1500188 w 2363788"/>
                  <a:gd name="connsiteY192" fmla="*/ 1558925 h 1797050"/>
                  <a:gd name="connsiteX193" fmla="*/ 1468438 w 2363788"/>
                  <a:gd name="connsiteY193" fmla="*/ 1603375 h 1797050"/>
                  <a:gd name="connsiteX194" fmla="*/ 1419225 w 2363788"/>
                  <a:gd name="connsiteY194" fmla="*/ 1621631 h 1797050"/>
                  <a:gd name="connsiteX195" fmla="*/ 1398588 w 2363788"/>
                  <a:gd name="connsiteY195" fmla="*/ 1593849 h 1797050"/>
                  <a:gd name="connsiteX196" fmla="*/ 1370013 w 2363788"/>
                  <a:gd name="connsiteY196" fmla="*/ 1585912 h 1797050"/>
                  <a:gd name="connsiteX197" fmla="*/ 1266825 w 2363788"/>
                  <a:gd name="connsiteY197" fmla="*/ 1514475 h 1797050"/>
                  <a:gd name="connsiteX198" fmla="*/ 1277938 w 2363788"/>
                  <a:gd name="connsiteY198" fmla="*/ 1463675 h 1797050"/>
                  <a:gd name="connsiteX199" fmla="*/ 1239838 w 2363788"/>
                  <a:gd name="connsiteY199" fmla="*/ 1457325 h 1797050"/>
                  <a:gd name="connsiteX200" fmla="*/ 1233739 w 2363788"/>
                  <a:gd name="connsiteY200" fmla="*/ 1472624 h 1797050"/>
                  <a:gd name="connsiteX201" fmla="*/ 1212851 w 2363788"/>
                  <a:gd name="connsiteY201" fmla="*/ 1481931 h 1797050"/>
                  <a:gd name="connsiteX202" fmla="*/ 1175544 w 2363788"/>
                  <a:gd name="connsiteY202" fmla="*/ 1476375 h 1797050"/>
                  <a:gd name="connsiteX203" fmla="*/ 1139826 w 2363788"/>
                  <a:gd name="connsiteY203" fmla="*/ 1462087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5051 w 2363788"/>
                  <a:gd name="connsiteY207" fmla="*/ 1531937 h 1797050"/>
                  <a:gd name="connsiteX208" fmla="*/ 1006475 w 2363788"/>
                  <a:gd name="connsiteY208" fmla="*/ 1575594 h 1797050"/>
                  <a:gd name="connsiteX209" fmla="*/ 958057 w 2363788"/>
                  <a:gd name="connsiteY209" fmla="*/ 1569244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794 w 2363788"/>
                  <a:gd name="connsiteY51" fmla="*/ 246856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6194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7294 w 2363788"/>
                  <a:gd name="connsiteY93" fmla="*/ 319881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7483 w 2363788"/>
                  <a:gd name="connsiteY101" fmla="*/ 529650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2 w 2363788"/>
                  <a:gd name="connsiteY113" fmla="*/ 566737 h 1797050"/>
                  <a:gd name="connsiteX114" fmla="*/ 1804988 w 2363788"/>
                  <a:gd name="connsiteY114" fmla="*/ 508000 h 1797050"/>
                  <a:gd name="connsiteX115" fmla="*/ 1889125 w 2363788"/>
                  <a:gd name="connsiteY115" fmla="*/ 486569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5813 w 2363788"/>
                  <a:gd name="connsiteY119" fmla="*/ 409575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202656 w 2363788"/>
                  <a:gd name="connsiteY131" fmla="*/ 948531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019 w 2363788"/>
                  <a:gd name="connsiteY134" fmla="*/ 1019968 h 1797050"/>
                  <a:gd name="connsiteX135" fmla="*/ 2155032 w 2363788"/>
                  <a:gd name="connsiteY135" fmla="*/ 1031081 h 1797050"/>
                  <a:gd name="connsiteX136" fmla="*/ 2097882 w 2363788"/>
                  <a:gd name="connsiteY136" fmla="*/ 1016794 h 1797050"/>
                  <a:gd name="connsiteX137" fmla="*/ 2105819 w 2363788"/>
                  <a:gd name="connsiteY137" fmla="*/ 1071562 h 1797050"/>
                  <a:gd name="connsiteX138" fmla="*/ 2120107 w 2363788"/>
                  <a:gd name="connsiteY138" fmla="*/ 1119188 h 1797050"/>
                  <a:gd name="connsiteX139" fmla="*/ 2055019 w 2363788"/>
                  <a:gd name="connsiteY139" fmla="*/ 1153319 h 1797050"/>
                  <a:gd name="connsiteX140" fmla="*/ 2068513 w 2363788"/>
                  <a:gd name="connsiteY140" fmla="*/ 1177132 h 1797050"/>
                  <a:gd name="connsiteX141" fmla="*/ 2049463 w 2363788"/>
                  <a:gd name="connsiteY141" fmla="*/ 1196975 h 1797050"/>
                  <a:gd name="connsiteX142" fmla="*/ 1973263 w 2363788"/>
                  <a:gd name="connsiteY142" fmla="*/ 1170781 h 1797050"/>
                  <a:gd name="connsiteX143" fmla="*/ 1941513 w 2363788"/>
                  <a:gd name="connsiteY143" fmla="*/ 1186656 h 1797050"/>
                  <a:gd name="connsiteX144" fmla="*/ 1909763 w 2363788"/>
                  <a:gd name="connsiteY144" fmla="*/ 1189831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1513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3419 w 2363788"/>
                  <a:gd name="connsiteY151" fmla="*/ 1335881 h 1797050"/>
                  <a:gd name="connsiteX152" fmla="*/ 1907382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406525 h 1797050"/>
                  <a:gd name="connsiteX155" fmla="*/ 1938338 w 2363788"/>
                  <a:gd name="connsiteY155" fmla="*/ 1446212 h 1797050"/>
                  <a:gd name="connsiteX156" fmla="*/ 1987551 w 2363788"/>
                  <a:gd name="connsiteY156" fmla="*/ 1444625 h 1797050"/>
                  <a:gd name="connsiteX157" fmla="*/ 2062163 w 2363788"/>
                  <a:gd name="connsiteY157" fmla="*/ 1476375 h 1797050"/>
                  <a:gd name="connsiteX158" fmla="*/ 2061369 w 2363788"/>
                  <a:gd name="connsiteY158" fmla="*/ 1504950 h 1797050"/>
                  <a:gd name="connsiteX159" fmla="*/ 2036763 w 2363788"/>
                  <a:gd name="connsiteY159" fmla="*/ 1571625 h 1797050"/>
                  <a:gd name="connsiteX160" fmla="*/ 2068513 w 2363788"/>
                  <a:gd name="connsiteY160" fmla="*/ 1591469 h 1797050"/>
                  <a:gd name="connsiteX161" fmla="*/ 2106613 w 2363788"/>
                  <a:gd name="connsiteY161" fmla="*/ 1660525 h 1797050"/>
                  <a:gd name="connsiteX162" fmla="*/ 2055813 w 2363788"/>
                  <a:gd name="connsiteY162" fmla="*/ 1736725 h 1797050"/>
                  <a:gd name="connsiteX163" fmla="*/ 2030413 w 2363788"/>
                  <a:gd name="connsiteY163" fmla="*/ 1730375 h 1797050"/>
                  <a:gd name="connsiteX164" fmla="*/ 2010570 w 2363788"/>
                  <a:gd name="connsiteY164" fmla="*/ 1715294 h 1797050"/>
                  <a:gd name="connsiteX165" fmla="*/ 2003425 w 2363788"/>
                  <a:gd name="connsiteY165" fmla="*/ 1735931 h 1797050"/>
                  <a:gd name="connsiteX166" fmla="*/ 1960563 w 2363788"/>
                  <a:gd name="connsiteY166" fmla="*/ 1746250 h 1797050"/>
                  <a:gd name="connsiteX167" fmla="*/ 1954213 w 2363788"/>
                  <a:gd name="connsiteY167" fmla="*/ 1778000 h 1797050"/>
                  <a:gd name="connsiteX168" fmla="*/ 1903413 w 2363788"/>
                  <a:gd name="connsiteY168" fmla="*/ 1797050 h 1797050"/>
                  <a:gd name="connsiteX169" fmla="*/ 1878013 w 2363788"/>
                  <a:gd name="connsiteY169" fmla="*/ 1758950 h 1797050"/>
                  <a:gd name="connsiteX170" fmla="*/ 1847850 w 2363788"/>
                  <a:gd name="connsiteY170" fmla="*/ 1768475 h 1797050"/>
                  <a:gd name="connsiteX171" fmla="*/ 1843088 w 2363788"/>
                  <a:gd name="connsiteY171" fmla="*/ 1735138 h 1797050"/>
                  <a:gd name="connsiteX172" fmla="*/ 1827213 w 2363788"/>
                  <a:gd name="connsiteY172" fmla="*/ 1704975 h 1797050"/>
                  <a:gd name="connsiteX173" fmla="*/ 1862138 w 2363788"/>
                  <a:gd name="connsiteY173" fmla="*/ 1685925 h 1797050"/>
                  <a:gd name="connsiteX174" fmla="*/ 1808163 w 2363788"/>
                  <a:gd name="connsiteY174" fmla="*/ 1665287 h 1797050"/>
                  <a:gd name="connsiteX175" fmla="*/ 1792288 w 2363788"/>
                  <a:gd name="connsiteY175" fmla="*/ 1692275 h 1797050"/>
                  <a:gd name="connsiteX176" fmla="*/ 1747838 w 2363788"/>
                  <a:gd name="connsiteY176" fmla="*/ 1711325 h 1797050"/>
                  <a:gd name="connsiteX177" fmla="*/ 1739107 w 2363788"/>
                  <a:gd name="connsiteY177" fmla="*/ 1733550 h 1797050"/>
                  <a:gd name="connsiteX178" fmla="*/ 1725613 w 2363788"/>
                  <a:gd name="connsiteY178" fmla="*/ 1739900 h 1797050"/>
                  <a:gd name="connsiteX179" fmla="*/ 1703388 w 2363788"/>
                  <a:gd name="connsiteY179" fmla="*/ 1739900 h 1797050"/>
                  <a:gd name="connsiteX180" fmla="*/ 1714501 w 2363788"/>
                  <a:gd name="connsiteY180" fmla="*/ 1704975 h 1797050"/>
                  <a:gd name="connsiteX181" fmla="*/ 1740694 w 2363788"/>
                  <a:gd name="connsiteY181" fmla="*/ 1677194 h 1797050"/>
                  <a:gd name="connsiteX182" fmla="*/ 1731963 w 2363788"/>
                  <a:gd name="connsiteY182" fmla="*/ 1654175 h 1797050"/>
                  <a:gd name="connsiteX183" fmla="*/ 1709738 w 2363788"/>
                  <a:gd name="connsiteY183" fmla="*/ 1654175 h 1797050"/>
                  <a:gd name="connsiteX184" fmla="*/ 1697832 w 2363788"/>
                  <a:gd name="connsiteY184" fmla="*/ 1678781 h 1797050"/>
                  <a:gd name="connsiteX185" fmla="*/ 1661319 w 2363788"/>
                  <a:gd name="connsiteY185" fmla="*/ 1685925 h 1797050"/>
                  <a:gd name="connsiteX186" fmla="*/ 1630363 w 2363788"/>
                  <a:gd name="connsiteY186" fmla="*/ 1698625 h 1797050"/>
                  <a:gd name="connsiteX187" fmla="*/ 1600994 w 2363788"/>
                  <a:gd name="connsiteY187" fmla="*/ 1667669 h 1797050"/>
                  <a:gd name="connsiteX188" fmla="*/ 1598613 w 2363788"/>
                  <a:gd name="connsiteY188" fmla="*/ 1635125 h 1797050"/>
                  <a:gd name="connsiteX189" fmla="*/ 1568450 w 2363788"/>
                  <a:gd name="connsiteY189" fmla="*/ 1616869 h 1797050"/>
                  <a:gd name="connsiteX190" fmla="*/ 1560513 w 2363788"/>
                  <a:gd name="connsiteY190" fmla="*/ 1584325 h 1797050"/>
                  <a:gd name="connsiteX191" fmla="*/ 1523206 w 2363788"/>
                  <a:gd name="connsiteY191" fmla="*/ 1555750 h 1797050"/>
                  <a:gd name="connsiteX192" fmla="*/ 1500188 w 2363788"/>
                  <a:gd name="connsiteY192" fmla="*/ 1558925 h 1797050"/>
                  <a:gd name="connsiteX193" fmla="*/ 1468438 w 2363788"/>
                  <a:gd name="connsiteY193" fmla="*/ 1603375 h 1797050"/>
                  <a:gd name="connsiteX194" fmla="*/ 1419225 w 2363788"/>
                  <a:gd name="connsiteY194" fmla="*/ 1621631 h 1797050"/>
                  <a:gd name="connsiteX195" fmla="*/ 1398588 w 2363788"/>
                  <a:gd name="connsiteY195" fmla="*/ 1593849 h 1797050"/>
                  <a:gd name="connsiteX196" fmla="*/ 1370013 w 2363788"/>
                  <a:gd name="connsiteY196" fmla="*/ 1585912 h 1797050"/>
                  <a:gd name="connsiteX197" fmla="*/ 1266825 w 2363788"/>
                  <a:gd name="connsiteY197" fmla="*/ 1514475 h 1797050"/>
                  <a:gd name="connsiteX198" fmla="*/ 1277938 w 2363788"/>
                  <a:gd name="connsiteY198" fmla="*/ 1463675 h 1797050"/>
                  <a:gd name="connsiteX199" fmla="*/ 1239838 w 2363788"/>
                  <a:gd name="connsiteY199" fmla="*/ 1457325 h 1797050"/>
                  <a:gd name="connsiteX200" fmla="*/ 1233739 w 2363788"/>
                  <a:gd name="connsiteY200" fmla="*/ 1472624 h 1797050"/>
                  <a:gd name="connsiteX201" fmla="*/ 1212851 w 2363788"/>
                  <a:gd name="connsiteY201" fmla="*/ 1481931 h 1797050"/>
                  <a:gd name="connsiteX202" fmla="*/ 1175544 w 2363788"/>
                  <a:gd name="connsiteY202" fmla="*/ 1476375 h 1797050"/>
                  <a:gd name="connsiteX203" fmla="*/ 1139826 w 2363788"/>
                  <a:gd name="connsiteY203" fmla="*/ 1462087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5051 w 2363788"/>
                  <a:gd name="connsiteY207" fmla="*/ 1531937 h 1797050"/>
                  <a:gd name="connsiteX208" fmla="*/ 1006475 w 2363788"/>
                  <a:gd name="connsiteY208" fmla="*/ 1575594 h 1797050"/>
                  <a:gd name="connsiteX209" fmla="*/ 958057 w 2363788"/>
                  <a:gd name="connsiteY209" fmla="*/ 1569244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4800 h 1797050"/>
                  <a:gd name="connsiteX50" fmla="*/ 39688 w 2363788"/>
                  <a:gd name="connsiteY50" fmla="*/ 294481 h 1797050"/>
                  <a:gd name="connsiteX51" fmla="*/ 27782 w 2363788"/>
                  <a:gd name="connsiteY51" fmla="*/ 263525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6194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7294 w 2363788"/>
                  <a:gd name="connsiteY93" fmla="*/ 319881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7483 w 2363788"/>
                  <a:gd name="connsiteY101" fmla="*/ 529650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2 w 2363788"/>
                  <a:gd name="connsiteY113" fmla="*/ 566737 h 1797050"/>
                  <a:gd name="connsiteX114" fmla="*/ 1804988 w 2363788"/>
                  <a:gd name="connsiteY114" fmla="*/ 508000 h 1797050"/>
                  <a:gd name="connsiteX115" fmla="*/ 1889125 w 2363788"/>
                  <a:gd name="connsiteY115" fmla="*/ 486569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5813 w 2363788"/>
                  <a:gd name="connsiteY119" fmla="*/ 409575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202656 w 2363788"/>
                  <a:gd name="connsiteY131" fmla="*/ 948531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019 w 2363788"/>
                  <a:gd name="connsiteY134" fmla="*/ 1019968 h 1797050"/>
                  <a:gd name="connsiteX135" fmla="*/ 2155032 w 2363788"/>
                  <a:gd name="connsiteY135" fmla="*/ 1031081 h 1797050"/>
                  <a:gd name="connsiteX136" fmla="*/ 2097882 w 2363788"/>
                  <a:gd name="connsiteY136" fmla="*/ 1016794 h 1797050"/>
                  <a:gd name="connsiteX137" fmla="*/ 2105819 w 2363788"/>
                  <a:gd name="connsiteY137" fmla="*/ 1071562 h 1797050"/>
                  <a:gd name="connsiteX138" fmla="*/ 2120107 w 2363788"/>
                  <a:gd name="connsiteY138" fmla="*/ 1119188 h 1797050"/>
                  <a:gd name="connsiteX139" fmla="*/ 2055019 w 2363788"/>
                  <a:gd name="connsiteY139" fmla="*/ 1153319 h 1797050"/>
                  <a:gd name="connsiteX140" fmla="*/ 2068513 w 2363788"/>
                  <a:gd name="connsiteY140" fmla="*/ 1177132 h 1797050"/>
                  <a:gd name="connsiteX141" fmla="*/ 2049463 w 2363788"/>
                  <a:gd name="connsiteY141" fmla="*/ 1196975 h 1797050"/>
                  <a:gd name="connsiteX142" fmla="*/ 1973263 w 2363788"/>
                  <a:gd name="connsiteY142" fmla="*/ 1170781 h 1797050"/>
                  <a:gd name="connsiteX143" fmla="*/ 1941513 w 2363788"/>
                  <a:gd name="connsiteY143" fmla="*/ 1186656 h 1797050"/>
                  <a:gd name="connsiteX144" fmla="*/ 1909763 w 2363788"/>
                  <a:gd name="connsiteY144" fmla="*/ 1189831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1513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3419 w 2363788"/>
                  <a:gd name="connsiteY151" fmla="*/ 1335881 h 1797050"/>
                  <a:gd name="connsiteX152" fmla="*/ 1907382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406525 h 1797050"/>
                  <a:gd name="connsiteX155" fmla="*/ 1938338 w 2363788"/>
                  <a:gd name="connsiteY155" fmla="*/ 1446212 h 1797050"/>
                  <a:gd name="connsiteX156" fmla="*/ 1987551 w 2363788"/>
                  <a:gd name="connsiteY156" fmla="*/ 1444625 h 1797050"/>
                  <a:gd name="connsiteX157" fmla="*/ 2062163 w 2363788"/>
                  <a:gd name="connsiteY157" fmla="*/ 1476375 h 1797050"/>
                  <a:gd name="connsiteX158" fmla="*/ 2061369 w 2363788"/>
                  <a:gd name="connsiteY158" fmla="*/ 1504950 h 1797050"/>
                  <a:gd name="connsiteX159" fmla="*/ 2036763 w 2363788"/>
                  <a:gd name="connsiteY159" fmla="*/ 1571625 h 1797050"/>
                  <a:gd name="connsiteX160" fmla="*/ 2068513 w 2363788"/>
                  <a:gd name="connsiteY160" fmla="*/ 1591469 h 1797050"/>
                  <a:gd name="connsiteX161" fmla="*/ 2106613 w 2363788"/>
                  <a:gd name="connsiteY161" fmla="*/ 1660525 h 1797050"/>
                  <a:gd name="connsiteX162" fmla="*/ 2055813 w 2363788"/>
                  <a:gd name="connsiteY162" fmla="*/ 1736725 h 1797050"/>
                  <a:gd name="connsiteX163" fmla="*/ 2030413 w 2363788"/>
                  <a:gd name="connsiteY163" fmla="*/ 1730375 h 1797050"/>
                  <a:gd name="connsiteX164" fmla="*/ 2010570 w 2363788"/>
                  <a:gd name="connsiteY164" fmla="*/ 1715294 h 1797050"/>
                  <a:gd name="connsiteX165" fmla="*/ 2003425 w 2363788"/>
                  <a:gd name="connsiteY165" fmla="*/ 1735931 h 1797050"/>
                  <a:gd name="connsiteX166" fmla="*/ 1960563 w 2363788"/>
                  <a:gd name="connsiteY166" fmla="*/ 1746250 h 1797050"/>
                  <a:gd name="connsiteX167" fmla="*/ 1954213 w 2363788"/>
                  <a:gd name="connsiteY167" fmla="*/ 1778000 h 1797050"/>
                  <a:gd name="connsiteX168" fmla="*/ 1903413 w 2363788"/>
                  <a:gd name="connsiteY168" fmla="*/ 1797050 h 1797050"/>
                  <a:gd name="connsiteX169" fmla="*/ 1878013 w 2363788"/>
                  <a:gd name="connsiteY169" fmla="*/ 1758950 h 1797050"/>
                  <a:gd name="connsiteX170" fmla="*/ 1847850 w 2363788"/>
                  <a:gd name="connsiteY170" fmla="*/ 1768475 h 1797050"/>
                  <a:gd name="connsiteX171" fmla="*/ 1843088 w 2363788"/>
                  <a:gd name="connsiteY171" fmla="*/ 1735138 h 1797050"/>
                  <a:gd name="connsiteX172" fmla="*/ 1827213 w 2363788"/>
                  <a:gd name="connsiteY172" fmla="*/ 1704975 h 1797050"/>
                  <a:gd name="connsiteX173" fmla="*/ 1862138 w 2363788"/>
                  <a:gd name="connsiteY173" fmla="*/ 1685925 h 1797050"/>
                  <a:gd name="connsiteX174" fmla="*/ 1808163 w 2363788"/>
                  <a:gd name="connsiteY174" fmla="*/ 1665287 h 1797050"/>
                  <a:gd name="connsiteX175" fmla="*/ 1792288 w 2363788"/>
                  <a:gd name="connsiteY175" fmla="*/ 1692275 h 1797050"/>
                  <a:gd name="connsiteX176" fmla="*/ 1747838 w 2363788"/>
                  <a:gd name="connsiteY176" fmla="*/ 1711325 h 1797050"/>
                  <a:gd name="connsiteX177" fmla="*/ 1739107 w 2363788"/>
                  <a:gd name="connsiteY177" fmla="*/ 1733550 h 1797050"/>
                  <a:gd name="connsiteX178" fmla="*/ 1725613 w 2363788"/>
                  <a:gd name="connsiteY178" fmla="*/ 1739900 h 1797050"/>
                  <a:gd name="connsiteX179" fmla="*/ 1703388 w 2363788"/>
                  <a:gd name="connsiteY179" fmla="*/ 1739900 h 1797050"/>
                  <a:gd name="connsiteX180" fmla="*/ 1714501 w 2363788"/>
                  <a:gd name="connsiteY180" fmla="*/ 1704975 h 1797050"/>
                  <a:gd name="connsiteX181" fmla="*/ 1740694 w 2363788"/>
                  <a:gd name="connsiteY181" fmla="*/ 1677194 h 1797050"/>
                  <a:gd name="connsiteX182" fmla="*/ 1731963 w 2363788"/>
                  <a:gd name="connsiteY182" fmla="*/ 1654175 h 1797050"/>
                  <a:gd name="connsiteX183" fmla="*/ 1709738 w 2363788"/>
                  <a:gd name="connsiteY183" fmla="*/ 1654175 h 1797050"/>
                  <a:gd name="connsiteX184" fmla="*/ 1697832 w 2363788"/>
                  <a:gd name="connsiteY184" fmla="*/ 1678781 h 1797050"/>
                  <a:gd name="connsiteX185" fmla="*/ 1661319 w 2363788"/>
                  <a:gd name="connsiteY185" fmla="*/ 1685925 h 1797050"/>
                  <a:gd name="connsiteX186" fmla="*/ 1630363 w 2363788"/>
                  <a:gd name="connsiteY186" fmla="*/ 1698625 h 1797050"/>
                  <a:gd name="connsiteX187" fmla="*/ 1600994 w 2363788"/>
                  <a:gd name="connsiteY187" fmla="*/ 1667669 h 1797050"/>
                  <a:gd name="connsiteX188" fmla="*/ 1598613 w 2363788"/>
                  <a:gd name="connsiteY188" fmla="*/ 1635125 h 1797050"/>
                  <a:gd name="connsiteX189" fmla="*/ 1568450 w 2363788"/>
                  <a:gd name="connsiteY189" fmla="*/ 1616869 h 1797050"/>
                  <a:gd name="connsiteX190" fmla="*/ 1560513 w 2363788"/>
                  <a:gd name="connsiteY190" fmla="*/ 1584325 h 1797050"/>
                  <a:gd name="connsiteX191" fmla="*/ 1523206 w 2363788"/>
                  <a:gd name="connsiteY191" fmla="*/ 1555750 h 1797050"/>
                  <a:gd name="connsiteX192" fmla="*/ 1500188 w 2363788"/>
                  <a:gd name="connsiteY192" fmla="*/ 1558925 h 1797050"/>
                  <a:gd name="connsiteX193" fmla="*/ 1468438 w 2363788"/>
                  <a:gd name="connsiteY193" fmla="*/ 1603375 h 1797050"/>
                  <a:gd name="connsiteX194" fmla="*/ 1419225 w 2363788"/>
                  <a:gd name="connsiteY194" fmla="*/ 1621631 h 1797050"/>
                  <a:gd name="connsiteX195" fmla="*/ 1398588 w 2363788"/>
                  <a:gd name="connsiteY195" fmla="*/ 1593849 h 1797050"/>
                  <a:gd name="connsiteX196" fmla="*/ 1370013 w 2363788"/>
                  <a:gd name="connsiteY196" fmla="*/ 1585912 h 1797050"/>
                  <a:gd name="connsiteX197" fmla="*/ 1266825 w 2363788"/>
                  <a:gd name="connsiteY197" fmla="*/ 1514475 h 1797050"/>
                  <a:gd name="connsiteX198" fmla="*/ 1277938 w 2363788"/>
                  <a:gd name="connsiteY198" fmla="*/ 1463675 h 1797050"/>
                  <a:gd name="connsiteX199" fmla="*/ 1239838 w 2363788"/>
                  <a:gd name="connsiteY199" fmla="*/ 1457325 h 1797050"/>
                  <a:gd name="connsiteX200" fmla="*/ 1233739 w 2363788"/>
                  <a:gd name="connsiteY200" fmla="*/ 1472624 h 1797050"/>
                  <a:gd name="connsiteX201" fmla="*/ 1212851 w 2363788"/>
                  <a:gd name="connsiteY201" fmla="*/ 1481931 h 1797050"/>
                  <a:gd name="connsiteX202" fmla="*/ 1175544 w 2363788"/>
                  <a:gd name="connsiteY202" fmla="*/ 1476375 h 1797050"/>
                  <a:gd name="connsiteX203" fmla="*/ 1139826 w 2363788"/>
                  <a:gd name="connsiteY203" fmla="*/ 1462087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5051 w 2363788"/>
                  <a:gd name="connsiteY207" fmla="*/ 1531937 h 1797050"/>
                  <a:gd name="connsiteX208" fmla="*/ 1006475 w 2363788"/>
                  <a:gd name="connsiteY208" fmla="*/ 1575594 h 1797050"/>
                  <a:gd name="connsiteX209" fmla="*/ 958057 w 2363788"/>
                  <a:gd name="connsiteY209" fmla="*/ 1569244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4250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7975 h 1797050"/>
                  <a:gd name="connsiteX50" fmla="*/ 39688 w 2363788"/>
                  <a:gd name="connsiteY50" fmla="*/ 294481 h 1797050"/>
                  <a:gd name="connsiteX51" fmla="*/ 27782 w 2363788"/>
                  <a:gd name="connsiteY51" fmla="*/ 263525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6194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7294 w 2363788"/>
                  <a:gd name="connsiteY93" fmla="*/ 319881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7483 w 2363788"/>
                  <a:gd name="connsiteY101" fmla="*/ 529650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2 w 2363788"/>
                  <a:gd name="connsiteY113" fmla="*/ 566737 h 1797050"/>
                  <a:gd name="connsiteX114" fmla="*/ 1804988 w 2363788"/>
                  <a:gd name="connsiteY114" fmla="*/ 508000 h 1797050"/>
                  <a:gd name="connsiteX115" fmla="*/ 1889125 w 2363788"/>
                  <a:gd name="connsiteY115" fmla="*/ 486569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5813 w 2363788"/>
                  <a:gd name="connsiteY119" fmla="*/ 409575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202656 w 2363788"/>
                  <a:gd name="connsiteY131" fmla="*/ 948531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019 w 2363788"/>
                  <a:gd name="connsiteY134" fmla="*/ 1019968 h 1797050"/>
                  <a:gd name="connsiteX135" fmla="*/ 2155032 w 2363788"/>
                  <a:gd name="connsiteY135" fmla="*/ 1031081 h 1797050"/>
                  <a:gd name="connsiteX136" fmla="*/ 2097882 w 2363788"/>
                  <a:gd name="connsiteY136" fmla="*/ 1016794 h 1797050"/>
                  <a:gd name="connsiteX137" fmla="*/ 2105819 w 2363788"/>
                  <a:gd name="connsiteY137" fmla="*/ 1071562 h 1797050"/>
                  <a:gd name="connsiteX138" fmla="*/ 2120107 w 2363788"/>
                  <a:gd name="connsiteY138" fmla="*/ 1119188 h 1797050"/>
                  <a:gd name="connsiteX139" fmla="*/ 2055019 w 2363788"/>
                  <a:gd name="connsiteY139" fmla="*/ 1153319 h 1797050"/>
                  <a:gd name="connsiteX140" fmla="*/ 2068513 w 2363788"/>
                  <a:gd name="connsiteY140" fmla="*/ 1177132 h 1797050"/>
                  <a:gd name="connsiteX141" fmla="*/ 2049463 w 2363788"/>
                  <a:gd name="connsiteY141" fmla="*/ 1196975 h 1797050"/>
                  <a:gd name="connsiteX142" fmla="*/ 1973263 w 2363788"/>
                  <a:gd name="connsiteY142" fmla="*/ 1170781 h 1797050"/>
                  <a:gd name="connsiteX143" fmla="*/ 1941513 w 2363788"/>
                  <a:gd name="connsiteY143" fmla="*/ 1186656 h 1797050"/>
                  <a:gd name="connsiteX144" fmla="*/ 1909763 w 2363788"/>
                  <a:gd name="connsiteY144" fmla="*/ 1189831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1513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3419 w 2363788"/>
                  <a:gd name="connsiteY151" fmla="*/ 1335881 h 1797050"/>
                  <a:gd name="connsiteX152" fmla="*/ 1907382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406525 h 1797050"/>
                  <a:gd name="connsiteX155" fmla="*/ 1938338 w 2363788"/>
                  <a:gd name="connsiteY155" fmla="*/ 1446212 h 1797050"/>
                  <a:gd name="connsiteX156" fmla="*/ 1987551 w 2363788"/>
                  <a:gd name="connsiteY156" fmla="*/ 1444625 h 1797050"/>
                  <a:gd name="connsiteX157" fmla="*/ 2062163 w 2363788"/>
                  <a:gd name="connsiteY157" fmla="*/ 1476375 h 1797050"/>
                  <a:gd name="connsiteX158" fmla="*/ 2061369 w 2363788"/>
                  <a:gd name="connsiteY158" fmla="*/ 1504950 h 1797050"/>
                  <a:gd name="connsiteX159" fmla="*/ 2036763 w 2363788"/>
                  <a:gd name="connsiteY159" fmla="*/ 1571625 h 1797050"/>
                  <a:gd name="connsiteX160" fmla="*/ 2068513 w 2363788"/>
                  <a:gd name="connsiteY160" fmla="*/ 1591469 h 1797050"/>
                  <a:gd name="connsiteX161" fmla="*/ 2106613 w 2363788"/>
                  <a:gd name="connsiteY161" fmla="*/ 1660525 h 1797050"/>
                  <a:gd name="connsiteX162" fmla="*/ 2055813 w 2363788"/>
                  <a:gd name="connsiteY162" fmla="*/ 1736725 h 1797050"/>
                  <a:gd name="connsiteX163" fmla="*/ 2030413 w 2363788"/>
                  <a:gd name="connsiteY163" fmla="*/ 1730375 h 1797050"/>
                  <a:gd name="connsiteX164" fmla="*/ 2010570 w 2363788"/>
                  <a:gd name="connsiteY164" fmla="*/ 1715294 h 1797050"/>
                  <a:gd name="connsiteX165" fmla="*/ 2003425 w 2363788"/>
                  <a:gd name="connsiteY165" fmla="*/ 1735931 h 1797050"/>
                  <a:gd name="connsiteX166" fmla="*/ 1960563 w 2363788"/>
                  <a:gd name="connsiteY166" fmla="*/ 1746250 h 1797050"/>
                  <a:gd name="connsiteX167" fmla="*/ 1954213 w 2363788"/>
                  <a:gd name="connsiteY167" fmla="*/ 1778000 h 1797050"/>
                  <a:gd name="connsiteX168" fmla="*/ 1903413 w 2363788"/>
                  <a:gd name="connsiteY168" fmla="*/ 1797050 h 1797050"/>
                  <a:gd name="connsiteX169" fmla="*/ 1878013 w 2363788"/>
                  <a:gd name="connsiteY169" fmla="*/ 1758950 h 1797050"/>
                  <a:gd name="connsiteX170" fmla="*/ 1847850 w 2363788"/>
                  <a:gd name="connsiteY170" fmla="*/ 1768475 h 1797050"/>
                  <a:gd name="connsiteX171" fmla="*/ 1843088 w 2363788"/>
                  <a:gd name="connsiteY171" fmla="*/ 1735138 h 1797050"/>
                  <a:gd name="connsiteX172" fmla="*/ 1827213 w 2363788"/>
                  <a:gd name="connsiteY172" fmla="*/ 1704975 h 1797050"/>
                  <a:gd name="connsiteX173" fmla="*/ 1862138 w 2363788"/>
                  <a:gd name="connsiteY173" fmla="*/ 1685925 h 1797050"/>
                  <a:gd name="connsiteX174" fmla="*/ 1808163 w 2363788"/>
                  <a:gd name="connsiteY174" fmla="*/ 1665287 h 1797050"/>
                  <a:gd name="connsiteX175" fmla="*/ 1792288 w 2363788"/>
                  <a:gd name="connsiteY175" fmla="*/ 1692275 h 1797050"/>
                  <a:gd name="connsiteX176" fmla="*/ 1747838 w 2363788"/>
                  <a:gd name="connsiteY176" fmla="*/ 1711325 h 1797050"/>
                  <a:gd name="connsiteX177" fmla="*/ 1739107 w 2363788"/>
                  <a:gd name="connsiteY177" fmla="*/ 1733550 h 1797050"/>
                  <a:gd name="connsiteX178" fmla="*/ 1725613 w 2363788"/>
                  <a:gd name="connsiteY178" fmla="*/ 1739900 h 1797050"/>
                  <a:gd name="connsiteX179" fmla="*/ 1703388 w 2363788"/>
                  <a:gd name="connsiteY179" fmla="*/ 1739900 h 1797050"/>
                  <a:gd name="connsiteX180" fmla="*/ 1714501 w 2363788"/>
                  <a:gd name="connsiteY180" fmla="*/ 1704975 h 1797050"/>
                  <a:gd name="connsiteX181" fmla="*/ 1740694 w 2363788"/>
                  <a:gd name="connsiteY181" fmla="*/ 1677194 h 1797050"/>
                  <a:gd name="connsiteX182" fmla="*/ 1731963 w 2363788"/>
                  <a:gd name="connsiteY182" fmla="*/ 1654175 h 1797050"/>
                  <a:gd name="connsiteX183" fmla="*/ 1709738 w 2363788"/>
                  <a:gd name="connsiteY183" fmla="*/ 1654175 h 1797050"/>
                  <a:gd name="connsiteX184" fmla="*/ 1697832 w 2363788"/>
                  <a:gd name="connsiteY184" fmla="*/ 1678781 h 1797050"/>
                  <a:gd name="connsiteX185" fmla="*/ 1661319 w 2363788"/>
                  <a:gd name="connsiteY185" fmla="*/ 1685925 h 1797050"/>
                  <a:gd name="connsiteX186" fmla="*/ 1630363 w 2363788"/>
                  <a:gd name="connsiteY186" fmla="*/ 1698625 h 1797050"/>
                  <a:gd name="connsiteX187" fmla="*/ 1600994 w 2363788"/>
                  <a:gd name="connsiteY187" fmla="*/ 1667669 h 1797050"/>
                  <a:gd name="connsiteX188" fmla="*/ 1598613 w 2363788"/>
                  <a:gd name="connsiteY188" fmla="*/ 1635125 h 1797050"/>
                  <a:gd name="connsiteX189" fmla="*/ 1568450 w 2363788"/>
                  <a:gd name="connsiteY189" fmla="*/ 1616869 h 1797050"/>
                  <a:gd name="connsiteX190" fmla="*/ 1560513 w 2363788"/>
                  <a:gd name="connsiteY190" fmla="*/ 1584325 h 1797050"/>
                  <a:gd name="connsiteX191" fmla="*/ 1523206 w 2363788"/>
                  <a:gd name="connsiteY191" fmla="*/ 1555750 h 1797050"/>
                  <a:gd name="connsiteX192" fmla="*/ 1500188 w 2363788"/>
                  <a:gd name="connsiteY192" fmla="*/ 1558925 h 1797050"/>
                  <a:gd name="connsiteX193" fmla="*/ 1468438 w 2363788"/>
                  <a:gd name="connsiteY193" fmla="*/ 1603375 h 1797050"/>
                  <a:gd name="connsiteX194" fmla="*/ 1419225 w 2363788"/>
                  <a:gd name="connsiteY194" fmla="*/ 1621631 h 1797050"/>
                  <a:gd name="connsiteX195" fmla="*/ 1398588 w 2363788"/>
                  <a:gd name="connsiteY195" fmla="*/ 1593849 h 1797050"/>
                  <a:gd name="connsiteX196" fmla="*/ 1370013 w 2363788"/>
                  <a:gd name="connsiteY196" fmla="*/ 1585912 h 1797050"/>
                  <a:gd name="connsiteX197" fmla="*/ 1266825 w 2363788"/>
                  <a:gd name="connsiteY197" fmla="*/ 1514475 h 1797050"/>
                  <a:gd name="connsiteX198" fmla="*/ 1277938 w 2363788"/>
                  <a:gd name="connsiteY198" fmla="*/ 1463675 h 1797050"/>
                  <a:gd name="connsiteX199" fmla="*/ 1239838 w 2363788"/>
                  <a:gd name="connsiteY199" fmla="*/ 1457325 h 1797050"/>
                  <a:gd name="connsiteX200" fmla="*/ 1233739 w 2363788"/>
                  <a:gd name="connsiteY200" fmla="*/ 1472624 h 1797050"/>
                  <a:gd name="connsiteX201" fmla="*/ 1212851 w 2363788"/>
                  <a:gd name="connsiteY201" fmla="*/ 1481931 h 1797050"/>
                  <a:gd name="connsiteX202" fmla="*/ 1175544 w 2363788"/>
                  <a:gd name="connsiteY202" fmla="*/ 1476375 h 1797050"/>
                  <a:gd name="connsiteX203" fmla="*/ 1139826 w 2363788"/>
                  <a:gd name="connsiteY203" fmla="*/ 1462087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5051 w 2363788"/>
                  <a:gd name="connsiteY207" fmla="*/ 1531937 h 1797050"/>
                  <a:gd name="connsiteX208" fmla="*/ 1006475 w 2363788"/>
                  <a:gd name="connsiteY208" fmla="*/ 1575594 h 1797050"/>
                  <a:gd name="connsiteX209" fmla="*/ 958057 w 2363788"/>
                  <a:gd name="connsiteY209" fmla="*/ 1569244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6631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7975 h 1797050"/>
                  <a:gd name="connsiteX50" fmla="*/ 39688 w 2363788"/>
                  <a:gd name="connsiteY50" fmla="*/ 294481 h 1797050"/>
                  <a:gd name="connsiteX51" fmla="*/ 27782 w 2363788"/>
                  <a:gd name="connsiteY51" fmla="*/ 263525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6194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7294 w 2363788"/>
                  <a:gd name="connsiteY93" fmla="*/ 319881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7483 w 2363788"/>
                  <a:gd name="connsiteY101" fmla="*/ 529650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2 w 2363788"/>
                  <a:gd name="connsiteY113" fmla="*/ 566737 h 1797050"/>
                  <a:gd name="connsiteX114" fmla="*/ 1804988 w 2363788"/>
                  <a:gd name="connsiteY114" fmla="*/ 508000 h 1797050"/>
                  <a:gd name="connsiteX115" fmla="*/ 1889125 w 2363788"/>
                  <a:gd name="connsiteY115" fmla="*/ 486569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5813 w 2363788"/>
                  <a:gd name="connsiteY119" fmla="*/ 409575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202656 w 2363788"/>
                  <a:gd name="connsiteY131" fmla="*/ 948531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019 w 2363788"/>
                  <a:gd name="connsiteY134" fmla="*/ 1019968 h 1797050"/>
                  <a:gd name="connsiteX135" fmla="*/ 2155032 w 2363788"/>
                  <a:gd name="connsiteY135" fmla="*/ 1031081 h 1797050"/>
                  <a:gd name="connsiteX136" fmla="*/ 2097882 w 2363788"/>
                  <a:gd name="connsiteY136" fmla="*/ 1016794 h 1797050"/>
                  <a:gd name="connsiteX137" fmla="*/ 2105819 w 2363788"/>
                  <a:gd name="connsiteY137" fmla="*/ 1071562 h 1797050"/>
                  <a:gd name="connsiteX138" fmla="*/ 2120107 w 2363788"/>
                  <a:gd name="connsiteY138" fmla="*/ 1119188 h 1797050"/>
                  <a:gd name="connsiteX139" fmla="*/ 2055019 w 2363788"/>
                  <a:gd name="connsiteY139" fmla="*/ 1153319 h 1797050"/>
                  <a:gd name="connsiteX140" fmla="*/ 2068513 w 2363788"/>
                  <a:gd name="connsiteY140" fmla="*/ 1177132 h 1797050"/>
                  <a:gd name="connsiteX141" fmla="*/ 2049463 w 2363788"/>
                  <a:gd name="connsiteY141" fmla="*/ 1196975 h 1797050"/>
                  <a:gd name="connsiteX142" fmla="*/ 1973263 w 2363788"/>
                  <a:gd name="connsiteY142" fmla="*/ 1170781 h 1797050"/>
                  <a:gd name="connsiteX143" fmla="*/ 1941513 w 2363788"/>
                  <a:gd name="connsiteY143" fmla="*/ 1186656 h 1797050"/>
                  <a:gd name="connsiteX144" fmla="*/ 1909763 w 2363788"/>
                  <a:gd name="connsiteY144" fmla="*/ 1189831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1513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3419 w 2363788"/>
                  <a:gd name="connsiteY151" fmla="*/ 1335881 h 1797050"/>
                  <a:gd name="connsiteX152" fmla="*/ 1907382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406525 h 1797050"/>
                  <a:gd name="connsiteX155" fmla="*/ 1938338 w 2363788"/>
                  <a:gd name="connsiteY155" fmla="*/ 1446212 h 1797050"/>
                  <a:gd name="connsiteX156" fmla="*/ 1987551 w 2363788"/>
                  <a:gd name="connsiteY156" fmla="*/ 1444625 h 1797050"/>
                  <a:gd name="connsiteX157" fmla="*/ 2062163 w 2363788"/>
                  <a:gd name="connsiteY157" fmla="*/ 1476375 h 1797050"/>
                  <a:gd name="connsiteX158" fmla="*/ 2061369 w 2363788"/>
                  <a:gd name="connsiteY158" fmla="*/ 1504950 h 1797050"/>
                  <a:gd name="connsiteX159" fmla="*/ 2036763 w 2363788"/>
                  <a:gd name="connsiteY159" fmla="*/ 1571625 h 1797050"/>
                  <a:gd name="connsiteX160" fmla="*/ 2068513 w 2363788"/>
                  <a:gd name="connsiteY160" fmla="*/ 1591469 h 1797050"/>
                  <a:gd name="connsiteX161" fmla="*/ 2106613 w 2363788"/>
                  <a:gd name="connsiteY161" fmla="*/ 1660525 h 1797050"/>
                  <a:gd name="connsiteX162" fmla="*/ 2055813 w 2363788"/>
                  <a:gd name="connsiteY162" fmla="*/ 1736725 h 1797050"/>
                  <a:gd name="connsiteX163" fmla="*/ 2030413 w 2363788"/>
                  <a:gd name="connsiteY163" fmla="*/ 1730375 h 1797050"/>
                  <a:gd name="connsiteX164" fmla="*/ 2010570 w 2363788"/>
                  <a:gd name="connsiteY164" fmla="*/ 1715294 h 1797050"/>
                  <a:gd name="connsiteX165" fmla="*/ 2003425 w 2363788"/>
                  <a:gd name="connsiteY165" fmla="*/ 1735931 h 1797050"/>
                  <a:gd name="connsiteX166" fmla="*/ 1960563 w 2363788"/>
                  <a:gd name="connsiteY166" fmla="*/ 1746250 h 1797050"/>
                  <a:gd name="connsiteX167" fmla="*/ 1954213 w 2363788"/>
                  <a:gd name="connsiteY167" fmla="*/ 1778000 h 1797050"/>
                  <a:gd name="connsiteX168" fmla="*/ 1903413 w 2363788"/>
                  <a:gd name="connsiteY168" fmla="*/ 1797050 h 1797050"/>
                  <a:gd name="connsiteX169" fmla="*/ 1878013 w 2363788"/>
                  <a:gd name="connsiteY169" fmla="*/ 1758950 h 1797050"/>
                  <a:gd name="connsiteX170" fmla="*/ 1847850 w 2363788"/>
                  <a:gd name="connsiteY170" fmla="*/ 1768475 h 1797050"/>
                  <a:gd name="connsiteX171" fmla="*/ 1843088 w 2363788"/>
                  <a:gd name="connsiteY171" fmla="*/ 1735138 h 1797050"/>
                  <a:gd name="connsiteX172" fmla="*/ 1827213 w 2363788"/>
                  <a:gd name="connsiteY172" fmla="*/ 1704975 h 1797050"/>
                  <a:gd name="connsiteX173" fmla="*/ 1862138 w 2363788"/>
                  <a:gd name="connsiteY173" fmla="*/ 1685925 h 1797050"/>
                  <a:gd name="connsiteX174" fmla="*/ 1808163 w 2363788"/>
                  <a:gd name="connsiteY174" fmla="*/ 1665287 h 1797050"/>
                  <a:gd name="connsiteX175" fmla="*/ 1792288 w 2363788"/>
                  <a:gd name="connsiteY175" fmla="*/ 1692275 h 1797050"/>
                  <a:gd name="connsiteX176" fmla="*/ 1747838 w 2363788"/>
                  <a:gd name="connsiteY176" fmla="*/ 1711325 h 1797050"/>
                  <a:gd name="connsiteX177" fmla="*/ 1739107 w 2363788"/>
                  <a:gd name="connsiteY177" fmla="*/ 1733550 h 1797050"/>
                  <a:gd name="connsiteX178" fmla="*/ 1725613 w 2363788"/>
                  <a:gd name="connsiteY178" fmla="*/ 1739900 h 1797050"/>
                  <a:gd name="connsiteX179" fmla="*/ 1703388 w 2363788"/>
                  <a:gd name="connsiteY179" fmla="*/ 1739900 h 1797050"/>
                  <a:gd name="connsiteX180" fmla="*/ 1714501 w 2363788"/>
                  <a:gd name="connsiteY180" fmla="*/ 1704975 h 1797050"/>
                  <a:gd name="connsiteX181" fmla="*/ 1740694 w 2363788"/>
                  <a:gd name="connsiteY181" fmla="*/ 1677194 h 1797050"/>
                  <a:gd name="connsiteX182" fmla="*/ 1731963 w 2363788"/>
                  <a:gd name="connsiteY182" fmla="*/ 1654175 h 1797050"/>
                  <a:gd name="connsiteX183" fmla="*/ 1709738 w 2363788"/>
                  <a:gd name="connsiteY183" fmla="*/ 1654175 h 1797050"/>
                  <a:gd name="connsiteX184" fmla="*/ 1697832 w 2363788"/>
                  <a:gd name="connsiteY184" fmla="*/ 1678781 h 1797050"/>
                  <a:gd name="connsiteX185" fmla="*/ 1661319 w 2363788"/>
                  <a:gd name="connsiteY185" fmla="*/ 1685925 h 1797050"/>
                  <a:gd name="connsiteX186" fmla="*/ 1630363 w 2363788"/>
                  <a:gd name="connsiteY186" fmla="*/ 1698625 h 1797050"/>
                  <a:gd name="connsiteX187" fmla="*/ 1600994 w 2363788"/>
                  <a:gd name="connsiteY187" fmla="*/ 1667669 h 1797050"/>
                  <a:gd name="connsiteX188" fmla="*/ 1598613 w 2363788"/>
                  <a:gd name="connsiteY188" fmla="*/ 1635125 h 1797050"/>
                  <a:gd name="connsiteX189" fmla="*/ 1568450 w 2363788"/>
                  <a:gd name="connsiteY189" fmla="*/ 1616869 h 1797050"/>
                  <a:gd name="connsiteX190" fmla="*/ 1560513 w 2363788"/>
                  <a:gd name="connsiteY190" fmla="*/ 1584325 h 1797050"/>
                  <a:gd name="connsiteX191" fmla="*/ 1523206 w 2363788"/>
                  <a:gd name="connsiteY191" fmla="*/ 1555750 h 1797050"/>
                  <a:gd name="connsiteX192" fmla="*/ 1500188 w 2363788"/>
                  <a:gd name="connsiteY192" fmla="*/ 1558925 h 1797050"/>
                  <a:gd name="connsiteX193" fmla="*/ 1468438 w 2363788"/>
                  <a:gd name="connsiteY193" fmla="*/ 1603375 h 1797050"/>
                  <a:gd name="connsiteX194" fmla="*/ 1419225 w 2363788"/>
                  <a:gd name="connsiteY194" fmla="*/ 1621631 h 1797050"/>
                  <a:gd name="connsiteX195" fmla="*/ 1398588 w 2363788"/>
                  <a:gd name="connsiteY195" fmla="*/ 1593849 h 1797050"/>
                  <a:gd name="connsiteX196" fmla="*/ 1370013 w 2363788"/>
                  <a:gd name="connsiteY196" fmla="*/ 1585912 h 1797050"/>
                  <a:gd name="connsiteX197" fmla="*/ 1266825 w 2363788"/>
                  <a:gd name="connsiteY197" fmla="*/ 1514475 h 1797050"/>
                  <a:gd name="connsiteX198" fmla="*/ 1277938 w 2363788"/>
                  <a:gd name="connsiteY198" fmla="*/ 1463675 h 1797050"/>
                  <a:gd name="connsiteX199" fmla="*/ 1239838 w 2363788"/>
                  <a:gd name="connsiteY199" fmla="*/ 1457325 h 1797050"/>
                  <a:gd name="connsiteX200" fmla="*/ 1233739 w 2363788"/>
                  <a:gd name="connsiteY200" fmla="*/ 1472624 h 1797050"/>
                  <a:gd name="connsiteX201" fmla="*/ 1212851 w 2363788"/>
                  <a:gd name="connsiteY201" fmla="*/ 1481931 h 1797050"/>
                  <a:gd name="connsiteX202" fmla="*/ 1175544 w 2363788"/>
                  <a:gd name="connsiteY202" fmla="*/ 1476375 h 1797050"/>
                  <a:gd name="connsiteX203" fmla="*/ 1139826 w 2363788"/>
                  <a:gd name="connsiteY203" fmla="*/ 1462087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5051 w 2363788"/>
                  <a:gd name="connsiteY207" fmla="*/ 1531937 h 1797050"/>
                  <a:gd name="connsiteX208" fmla="*/ 1006475 w 2363788"/>
                  <a:gd name="connsiteY208" fmla="*/ 1575594 h 1797050"/>
                  <a:gd name="connsiteX209" fmla="*/ 958057 w 2363788"/>
                  <a:gd name="connsiteY209" fmla="*/ 1569244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3088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6631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7975 h 1797050"/>
                  <a:gd name="connsiteX50" fmla="*/ 39688 w 2363788"/>
                  <a:gd name="connsiteY50" fmla="*/ 294481 h 1797050"/>
                  <a:gd name="connsiteX51" fmla="*/ 27782 w 2363788"/>
                  <a:gd name="connsiteY51" fmla="*/ 263525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6194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7294 w 2363788"/>
                  <a:gd name="connsiteY93" fmla="*/ 319881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7483 w 2363788"/>
                  <a:gd name="connsiteY101" fmla="*/ 529650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2 w 2363788"/>
                  <a:gd name="connsiteY113" fmla="*/ 566737 h 1797050"/>
                  <a:gd name="connsiteX114" fmla="*/ 1804988 w 2363788"/>
                  <a:gd name="connsiteY114" fmla="*/ 508000 h 1797050"/>
                  <a:gd name="connsiteX115" fmla="*/ 1889125 w 2363788"/>
                  <a:gd name="connsiteY115" fmla="*/ 486569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5813 w 2363788"/>
                  <a:gd name="connsiteY119" fmla="*/ 409575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202656 w 2363788"/>
                  <a:gd name="connsiteY131" fmla="*/ 948531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019 w 2363788"/>
                  <a:gd name="connsiteY134" fmla="*/ 1019968 h 1797050"/>
                  <a:gd name="connsiteX135" fmla="*/ 2155032 w 2363788"/>
                  <a:gd name="connsiteY135" fmla="*/ 1031081 h 1797050"/>
                  <a:gd name="connsiteX136" fmla="*/ 2097882 w 2363788"/>
                  <a:gd name="connsiteY136" fmla="*/ 1016794 h 1797050"/>
                  <a:gd name="connsiteX137" fmla="*/ 2105819 w 2363788"/>
                  <a:gd name="connsiteY137" fmla="*/ 1071562 h 1797050"/>
                  <a:gd name="connsiteX138" fmla="*/ 2120107 w 2363788"/>
                  <a:gd name="connsiteY138" fmla="*/ 1119188 h 1797050"/>
                  <a:gd name="connsiteX139" fmla="*/ 2055019 w 2363788"/>
                  <a:gd name="connsiteY139" fmla="*/ 1153319 h 1797050"/>
                  <a:gd name="connsiteX140" fmla="*/ 2068513 w 2363788"/>
                  <a:gd name="connsiteY140" fmla="*/ 1177132 h 1797050"/>
                  <a:gd name="connsiteX141" fmla="*/ 2049463 w 2363788"/>
                  <a:gd name="connsiteY141" fmla="*/ 1196975 h 1797050"/>
                  <a:gd name="connsiteX142" fmla="*/ 1973263 w 2363788"/>
                  <a:gd name="connsiteY142" fmla="*/ 1170781 h 1797050"/>
                  <a:gd name="connsiteX143" fmla="*/ 1941513 w 2363788"/>
                  <a:gd name="connsiteY143" fmla="*/ 1186656 h 1797050"/>
                  <a:gd name="connsiteX144" fmla="*/ 1909763 w 2363788"/>
                  <a:gd name="connsiteY144" fmla="*/ 1189831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1513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3419 w 2363788"/>
                  <a:gd name="connsiteY151" fmla="*/ 1335881 h 1797050"/>
                  <a:gd name="connsiteX152" fmla="*/ 1907382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406525 h 1797050"/>
                  <a:gd name="connsiteX155" fmla="*/ 1938338 w 2363788"/>
                  <a:gd name="connsiteY155" fmla="*/ 1446212 h 1797050"/>
                  <a:gd name="connsiteX156" fmla="*/ 1987551 w 2363788"/>
                  <a:gd name="connsiteY156" fmla="*/ 1444625 h 1797050"/>
                  <a:gd name="connsiteX157" fmla="*/ 2062163 w 2363788"/>
                  <a:gd name="connsiteY157" fmla="*/ 1476375 h 1797050"/>
                  <a:gd name="connsiteX158" fmla="*/ 2061369 w 2363788"/>
                  <a:gd name="connsiteY158" fmla="*/ 1504950 h 1797050"/>
                  <a:gd name="connsiteX159" fmla="*/ 2036763 w 2363788"/>
                  <a:gd name="connsiteY159" fmla="*/ 1571625 h 1797050"/>
                  <a:gd name="connsiteX160" fmla="*/ 2068513 w 2363788"/>
                  <a:gd name="connsiteY160" fmla="*/ 1591469 h 1797050"/>
                  <a:gd name="connsiteX161" fmla="*/ 2106613 w 2363788"/>
                  <a:gd name="connsiteY161" fmla="*/ 1660525 h 1797050"/>
                  <a:gd name="connsiteX162" fmla="*/ 2055813 w 2363788"/>
                  <a:gd name="connsiteY162" fmla="*/ 1736725 h 1797050"/>
                  <a:gd name="connsiteX163" fmla="*/ 2030413 w 2363788"/>
                  <a:gd name="connsiteY163" fmla="*/ 1730375 h 1797050"/>
                  <a:gd name="connsiteX164" fmla="*/ 2010570 w 2363788"/>
                  <a:gd name="connsiteY164" fmla="*/ 1715294 h 1797050"/>
                  <a:gd name="connsiteX165" fmla="*/ 2003425 w 2363788"/>
                  <a:gd name="connsiteY165" fmla="*/ 1735931 h 1797050"/>
                  <a:gd name="connsiteX166" fmla="*/ 1960563 w 2363788"/>
                  <a:gd name="connsiteY166" fmla="*/ 1746250 h 1797050"/>
                  <a:gd name="connsiteX167" fmla="*/ 1954213 w 2363788"/>
                  <a:gd name="connsiteY167" fmla="*/ 1778000 h 1797050"/>
                  <a:gd name="connsiteX168" fmla="*/ 1903413 w 2363788"/>
                  <a:gd name="connsiteY168" fmla="*/ 1797050 h 1797050"/>
                  <a:gd name="connsiteX169" fmla="*/ 1878013 w 2363788"/>
                  <a:gd name="connsiteY169" fmla="*/ 1758950 h 1797050"/>
                  <a:gd name="connsiteX170" fmla="*/ 1847850 w 2363788"/>
                  <a:gd name="connsiteY170" fmla="*/ 1768475 h 1797050"/>
                  <a:gd name="connsiteX171" fmla="*/ 1843088 w 2363788"/>
                  <a:gd name="connsiteY171" fmla="*/ 1735138 h 1797050"/>
                  <a:gd name="connsiteX172" fmla="*/ 1827213 w 2363788"/>
                  <a:gd name="connsiteY172" fmla="*/ 1704975 h 1797050"/>
                  <a:gd name="connsiteX173" fmla="*/ 1862138 w 2363788"/>
                  <a:gd name="connsiteY173" fmla="*/ 1685925 h 1797050"/>
                  <a:gd name="connsiteX174" fmla="*/ 1808163 w 2363788"/>
                  <a:gd name="connsiteY174" fmla="*/ 1665287 h 1797050"/>
                  <a:gd name="connsiteX175" fmla="*/ 1792288 w 2363788"/>
                  <a:gd name="connsiteY175" fmla="*/ 1692275 h 1797050"/>
                  <a:gd name="connsiteX176" fmla="*/ 1747838 w 2363788"/>
                  <a:gd name="connsiteY176" fmla="*/ 1711325 h 1797050"/>
                  <a:gd name="connsiteX177" fmla="*/ 1739107 w 2363788"/>
                  <a:gd name="connsiteY177" fmla="*/ 1733550 h 1797050"/>
                  <a:gd name="connsiteX178" fmla="*/ 1725613 w 2363788"/>
                  <a:gd name="connsiteY178" fmla="*/ 1739900 h 1797050"/>
                  <a:gd name="connsiteX179" fmla="*/ 1703388 w 2363788"/>
                  <a:gd name="connsiteY179" fmla="*/ 1739900 h 1797050"/>
                  <a:gd name="connsiteX180" fmla="*/ 1714501 w 2363788"/>
                  <a:gd name="connsiteY180" fmla="*/ 1704975 h 1797050"/>
                  <a:gd name="connsiteX181" fmla="*/ 1740694 w 2363788"/>
                  <a:gd name="connsiteY181" fmla="*/ 1677194 h 1797050"/>
                  <a:gd name="connsiteX182" fmla="*/ 1731963 w 2363788"/>
                  <a:gd name="connsiteY182" fmla="*/ 1654175 h 1797050"/>
                  <a:gd name="connsiteX183" fmla="*/ 1709738 w 2363788"/>
                  <a:gd name="connsiteY183" fmla="*/ 1654175 h 1797050"/>
                  <a:gd name="connsiteX184" fmla="*/ 1697832 w 2363788"/>
                  <a:gd name="connsiteY184" fmla="*/ 1678781 h 1797050"/>
                  <a:gd name="connsiteX185" fmla="*/ 1661319 w 2363788"/>
                  <a:gd name="connsiteY185" fmla="*/ 1685925 h 1797050"/>
                  <a:gd name="connsiteX186" fmla="*/ 1630363 w 2363788"/>
                  <a:gd name="connsiteY186" fmla="*/ 1698625 h 1797050"/>
                  <a:gd name="connsiteX187" fmla="*/ 1600994 w 2363788"/>
                  <a:gd name="connsiteY187" fmla="*/ 1667669 h 1797050"/>
                  <a:gd name="connsiteX188" fmla="*/ 1598613 w 2363788"/>
                  <a:gd name="connsiteY188" fmla="*/ 1635125 h 1797050"/>
                  <a:gd name="connsiteX189" fmla="*/ 1568450 w 2363788"/>
                  <a:gd name="connsiteY189" fmla="*/ 1616869 h 1797050"/>
                  <a:gd name="connsiteX190" fmla="*/ 1560513 w 2363788"/>
                  <a:gd name="connsiteY190" fmla="*/ 1584325 h 1797050"/>
                  <a:gd name="connsiteX191" fmla="*/ 1523206 w 2363788"/>
                  <a:gd name="connsiteY191" fmla="*/ 1555750 h 1797050"/>
                  <a:gd name="connsiteX192" fmla="*/ 1500188 w 2363788"/>
                  <a:gd name="connsiteY192" fmla="*/ 1558925 h 1797050"/>
                  <a:gd name="connsiteX193" fmla="*/ 1468438 w 2363788"/>
                  <a:gd name="connsiteY193" fmla="*/ 1603375 h 1797050"/>
                  <a:gd name="connsiteX194" fmla="*/ 1419225 w 2363788"/>
                  <a:gd name="connsiteY194" fmla="*/ 1621631 h 1797050"/>
                  <a:gd name="connsiteX195" fmla="*/ 1398588 w 2363788"/>
                  <a:gd name="connsiteY195" fmla="*/ 1593849 h 1797050"/>
                  <a:gd name="connsiteX196" fmla="*/ 1370013 w 2363788"/>
                  <a:gd name="connsiteY196" fmla="*/ 1585912 h 1797050"/>
                  <a:gd name="connsiteX197" fmla="*/ 1266825 w 2363788"/>
                  <a:gd name="connsiteY197" fmla="*/ 1514475 h 1797050"/>
                  <a:gd name="connsiteX198" fmla="*/ 1277938 w 2363788"/>
                  <a:gd name="connsiteY198" fmla="*/ 1463675 h 1797050"/>
                  <a:gd name="connsiteX199" fmla="*/ 1239838 w 2363788"/>
                  <a:gd name="connsiteY199" fmla="*/ 1457325 h 1797050"/>
                  <a:gd name="connsiteX200" fmla="*/ 1233739 w 2363788"/>
                  <a:gd name="connsiteY200" fmla="*/ 1472624 h 1797050"/>
                  <a:gd name="connsiteX201" fmla="*/ 1212851 w 2363788"/>
                  <a:gd name="connsiteY201" fmla="*/ 1481931 h 1797050"/>
                  <a:gd name="connsiteX202" fmla="*/ 1175544 w 2363788"/>
                  <a:gd name="connsiteY202" fmla="*/ 1476375 h 1797050"/>
                  <a:gd name="connsiteX203" fmla="*/ 1139826 w 2363788"/>
                  <a:gd name="connsiteY203" fmla="*/ 1462087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5051 w 2363788"/>
                  <a:gd name="connsiteY207" fmla="*/ 1531937 h 1797050"/>
                  <a:gd name="connsiteX208" fmla="*/ 1006475 w 2363788"/>
                  <a:gd name="connsiteY208" fmla="*/ 1575594 h 1797050"/>
                  <a:gd name="connsiteX209" fmla="*/ 958057 w 2363788"/>
                  <a:gd name="connsiteY209" fmla="*/ 1569244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2294 w 2363788"/>
                  <a:gd name="connsiteY225" fmla="*/ 1608138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6631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7975 h 1797050"/>
                  <a:gd name="connsiteX50" fmla="*/ 39688 w 2363788"/>
                  <a:gd name="connsiteY50" fmla="*/ 294481 h 1797050"/>
                  <a:gd name="connsiteX51" fmla="*/ 27782 w 2363788"/>
                  <a:gd name="connsiteY51" fmla="*/ 263525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6194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7294 w 2363788"/>
                  <a:gd name="connsiteY93" fmla="*/ 319881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7483 w 2363788"/>
                  <a:gd name="connsiteY101" fmla="*/ 529650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2 w 2363788"/>
                  <a:gd name="connsiteY113" fmla="*/ 566737 h 1797050"/>
                  <a:gd name="connsiteX114" fmla="*/ 1804988 w 2363788"/>
                  <a:gd name="connsiteY114" fmla="*/ 508000 h 1797050"/>
                  <a:gd name="connsiteX115" fmla="*/ 1889125 w 2363788"/>
                  <a:gd name="connsiteY115" fmla="*/ 486569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5813 w 2363788"/>
                  <a:gd name="connsiteY119" fmla="*/ 409575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202656 w 2363788"/>
                  <a:gd name="connsiteY131" fmla="*/ 948531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019 w 2363788"/>
                  <a:gd name="connsiteY134" fmla="*/ 1019968 h 1797050"/>
                  <a:gd name="connsiteX135" fmla="*/ 2155032 w 2363788"/>
                  <a:gd name="connsiteY135" fmla="*/ 1031081 h 1797050"/>
                  <a:gd name="connsiteX136" fmla="*/ 2097882 w 2363788"/>
                  <a:gd name="connsiteY136" fmla="*/ 1016794 h 1797050"/>
                  <a:gd name="connsiteX137" fmla="*/ 2105819 w 2363788"/>
                  <a:gd name="connsiteY137" fmla="*/ 1071562 h 1797050"/>
                  <a:gd name="connsiteX138" fmla="*/ 2120107 w 2363788"/>
                  <a:gd name="connsiteY138" fmla="*/ 1119188 h 1797050"/>
                  <a:gd name="connsiteX139" fmla="*/ 2055019 w 2363788"/>
                  <a:gd name="connsiteY139" fmla="*/ 1153319 h 1797050"/>
                  <a:gd name="connsiteX140" fmla="*/ 2068513 w 2363788"/>
                  <a:gd name="connsiteY140" fmla="*/ 1177132 h 1797050"/>
                  <a:gd name="connsiteX141" fmla="*/ 2049463 w 2363788"/>
                  <a:gd name="connsiteY141" fmla="*/ 1196975 h 1797050"/>
                  <a:gd name="connsiteX142" fmla="*/ 1973263 w 2363788"/>
                  <a:gd name="connsiteY142" fmla="*/ 1170781 h 1797050"/>
                  <a:gd name="connsiteX143" fmla="*/ 1941513 w 2363788"/>
                  <a:gd name="connsiteY143" fmla="*/ 1186656 h 1797050"/>
                  <a:gd name="connsiteX144" fmla="*/ 1909763 w 2363788"/>
                  <a:gd name="connsiteY144" fmla="*/ 1189831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1513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3419 w 2363788"/>
                  <a:gd name="connsiteY151" fmla="*/ 1335881 h 1797050"/>
                  <a:gd name="connsiteX152" fmla="*/ 1907382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406525 h 1797050"/>
                  <a:gd name="connsiteX155" fmla="*/ 1938338 w 2363788"/>
                  <a:gd name="connsiteY155" fmla="*/ 1446212 h 1797050"/>
                  <a:gd name="connsiteX156" fmla="*/ 1987551 w 2363788"/>
                  <a:gd name="connsiteY156" fmla="*/ 1444625 h 1797050"/>
                  <a:gd name="connsiteX157" fmla="*/ 2062163 w 2363788"/>
                  <a:gd name="connsiteY157" fmla="*/ 1476375 h 1797050"/>
                  <a:gd name="connsiteX158" fmla="*/ 2061369 w 2363788"/>
                  <a:gd name="connsiteY158" fmla="*/ 1504950 h 1797050"/>
                  <a:gd name="connsiteX159" fmla="*/ 2036763 w 2363788"/>
                  <a:gd name="connsiteY159" fmla="*/ 1571625 h 1797050"/>
                  <a:gd name="connsiteX160" fmla="*/ 2068513 w 2363788"/>
                  <a:gd name="connsiteY160" fmla="*/ 1591469 h 1797050"/>
                  <a:gd name="connsiteX161" fmla="*/ 2106613 w 2363788"/>
                  <a:gd name="connsiteY161" fmla="*/ 1660525 h 1797050"/>
                  <a:gd name="connsiteX162" fmla="*/ 2055813 w 2363788"/>
                  <a:gd name="connsiteY162" fmla="*/ 1736725 h 1797050"/>
                  <a:gd name="connsiteX163" fmla="*/ 2030413 w 2363788"/>
                  <a:gd name="connsiteY163" fmla="*/ 1730375 h 1797050"/>
                  <a:gd name="connsiteX164" fmla="*/ 2010570 w 2363788"/>
                  <a:gd name="connsiteY164" fmla="*/ 1715294 h 1797050"/>
                  <a:gd name="connsiteX165" fmla="*/ 2003425 w 2363788"/>
                  <a:gd name="connsiteY165" fmla="*/ 1735931 h 1797050"/>
                  <a:gd name="connsiteX166" fmla="*/ 1960563 w 2363788"/>
                  <a:gd name="connsiteY166" fmla="*/ 1746250 h 1797050"/>
                  <a:gd name="connsiteX167" fmla="*/ 1954213 w 2363788"/>
                  <a:gd name="connsiteY167" fmla="*/ 1778000 h 1797050"/>
                  <a:gd name="connsiteX168" fmla="*/ 1903413 w 2363788"/>
                  <a:gd name="connsiteY168" fmla="*/ 1797050 h 1797050"/>
                  <a:gd name="connsiteX169" fmla="*/ 1878013 w 2363788"/>
                  <a:gd name="connsiteY169" fmla="*/ 1758950 h 1797050"/>
                  <a:gd name="connsiteX170" fmla="*/ 1847850 w 2363788"/>
                  <a:gd name="connsiteY170" fmla="*/ 1768475 h 1797050"/>
                  <a:gd name="connsiteX171" fmla="*/ 1843088 w 2363788"/>
                  <a:gd name="connsiteY171" fmla="*/ 1735138 h 1797050"/>
                  <a:gd name="connsiteX172" fmla="*/ 1827213 w 2363788"/>
                  <a:gd name="connsiteY172" fmla="*/ 1704975 h 1797050"/>
                  <a:gd name="connsiteX173" fmla="*/ 1862138 w 2363788"/>
                  <a:gd name="connsiteY173" fmla="*/ 1685925 h 1797050"/>
                  <a:gd name="connsiteX174" fmla="*/ 1808163 w 2363788"/>
                  <a:gd name="connsiteY174" fmla="*/ 1665287 h 1797050"/>
                  <a:gd name="connsiteX175" fmla="*/ 1792288 w 2363788"/>
                  <a:gd name="connsiteY175" fmla="*/ 1692275 h 1797050"/>
                  <a:gd name="connsiteX176" fmla="*/ 1747838 w 2363788"/>
                  <a:gd name="connsiteY176" fmla="*/ 1711325 h 1797050"/>
                  <a:gd name="connsiteX177" fmla="*/ 1739107 w 2363788"/>
                  <a:gd name="connsiteY177" fmla="*/ 1733550 h 1797050"/>
                  <a:gd name="connsiteX178" fmla="*/ 1725613 w 2363788"/>
                  <a:gd name="connsiteY178" fmla="*/ 1739900 h 1797050"/>
                  <a:gd name="connsiteX179" fmla="*/ 1703388 w 2363788"/>
                  <a:gd name="connsiteY179" fmla="*/ 1739900 h 1797050"/>
                  <a:gd name="connsiteX180" fmla="*/ 1714501 w 2363788"/>
                  <a:gd name="connsiteY180" fmla="*/ 1704975 h 1797050"/>
                  <a:gd name="connsiteX181" fmla="*/ 1740694 w 2363788"/>
                  <a:gd name="connsiteY181" fmla="*/ 1677194 h 1797050"/>
                  <a:gd name="connsiteX182" fmla="*/ 1731963 w 2363788"/>
                  <a:gd name="connsiteY182" fmla="*/ 1654175 h 1797050"/>
                  <a:gd name="connsiteX183" fmla="*/ 1709738 w 2363788"/>
                  <a:gd name="connsiteY183" fmla="*/ 1654175 h 1797050"/>
                  <a:gd name="connsiteX184" fmla="*/ 1697832 w 2363788"/>
                  <a:gd name="connsiteY184" fmla="*/ 1678781 h 1797050"/>
                  <a:gd name="connsiteX185" fmla="*/ 1661319 w 2363788"/>
                  <a:gd name="connsiteY185" fmla="*/ 1685925 h 1797050"/>
                  <a:gd name="connsiteX186" fmla="*/ 1630363 w 2363788"/>
                  <a:gd name="connsiteY186" fmla="*/ 1698625 h 1797050"/>
                  <a:gd name="connsiteX187" fmla="*/ 1600994 w 2363788"/>
                  <a:gd name="connsiteY187" fmla="*/ 1667669 h 1797050"/>
                  <a:gd name="connsiteX188" fmla="*/ 1598613 w 2363788"/>
                  <a:gd name="connsiteY188" fmla="*/ 1635125 h 1797050"/>
                  <a:gd name="connsiteX189" fmla="*/ 1568450 w 2363788"/>
                  <a:gd name="connsiteY189" fmla="*/ 1616869 h 1797050"/>
                  <a:gd name="connsiteX190" fmla="*/ 1560513 w 2363788"/>
                  <a:gd name="connsiteY190" fmla="*/ 1584325 h 1797050"/>
                  <a:gd name="connsiteX191" fmla="*/ 1523206 w 2363788"/>
                  <a:gd name="connsiteY191" fmla="*/ 1555750 h 1797050"/>
                  <a:gd name="connsiteX192" fmla="*/ 1500188 w 2363788"/>
                  <a:gd name="connsiteY192" fmla="*/ 1558925 h 1797050"/>
                  <a:gd name="connsiteX193" fmla="*/ 1468438 w 2363788"/>
                  <a:gd name="connsiteY193" fmla="*/ 1603375 h 1797050"/>
                  <a:gd name="connsiteX194" fmla="*/ 1419225 w 2363788"/>
                  <a:gd name="connsiteY194" fmla="*/ 1621631 h 1797050"/>
                  <a:gd name="connsiteX195" fmla="*/ 1398588 w 2363788"/>
                  <a:gd name="connsiteY195" fmla="*/ 1593849 h 1797050"/>
                  <a:gd name="connsiteX196" fmla="*/ 1370013 w 2363788"/>
                  <a:gd name="connsiteY196" fmla="*/ 1585912 h 1797050"/>
                  <a:gd name="connsiteX197" fmla="*/ 1266825 w 2363788"/>
                  <a:gd name="connsiteY197" fmla="*/ 1514475 h 1797050"/>
                  <a:gd name="connsiteX198" fmla="*/ 1277938 w 2363788"/>
                  <a:gd name="connsiteY198" fmla="*/ 1463675 h 1797050"/>
                  <a:gd name="connsiteX199" fmla="*/ 1239838 w 2363788"/>
                  <a:gd name="connsiteY199" fmla="*/ 1457325 h 1797050"/>
                  <a:gd name="connsiteX200" fmla="*/ 1233739 w 2363788"/>
                  <a:gd name="connsiteY200" fmla="*/ 1472624 h 1797050"/>
                  <a:gd name="connsiteX201" fmla="*/ 1212851 w 2363788"/>
                  <a:gd name="connsiteY201" fmla="*/ 1481931 h 1797050"/>
                  <a:gd name="connsiteX202" fmla="*/ 1175544 w 2363788"/>
                  <a:gd name="connsiteY202" fmla="*/ 1476375 h 1797050"/>
                  <a:gd name="connsiteX203" fmla="*/ 1139826 w 2363788"/>
                  <a:gd name="connsiteY203" fmla="*/ 1462087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5051 w 2363788"/>
                  <a:gd name="connsiteY207" fmla="*/ 1531937 h 1797050"/>
                  <a:gd name="connsiteX208" fmla="*/ 1006475 w 2363788"/>
                  <a:gd name="connsiteY208" fmla="*/ 1575594 h 1797050"/>
                  <a:gd name="connsiteX209" fmla="*/ 958057 w 2363788"/>
                  <a:gd name="connsiteY209" fmla="*/ 1569244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56419 w 2363788"/>
                  <a:gd name="connsiteY225" fmla="*/ 1619251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  <a:gd name="connsiteX0" fmla="*/ 525463 w 2363788"/>
                  <a:gd name="connsiteY0" fmla="*/ 1571625 h 1797050"/>
                  <a:gd name="connsiteX1" fmla="*/ 525463 w 2363788"/>
                  <a:gd name="connsiteY1" fmla="*/ 1571625 h 1797050"/>
                  <a:gd name="connsiteX2" fmla="*/ 488951 w 2363788"/>
                  <a:gd name="connsiteY2" fmla="*/ 1577181 h 1797050"/>
                  <a:gd name="connsiteX3" fmla="*/ 458788 w 2363788"/>
                  <a:gd name="connsiteY3" fmla="*/ 1558925 h 1797050"/>
                  <a:gd name="connsiteX4" fmla="*/ 419100 w 2363788"/>
                  <a:gd name="connsiteY4" fmla="*/ 1532731 h 1797050"/>
                  <a:gd name="connsiteX5" fmla="*/ 400844 w 2363788"/>
                  <a:gd name="connsiteY5" fmla="*/ 1527969 h 1797050"/>
                  <a:gd name="connsiteX6" fmla="*/ 363538 w 2363788"/>
                  <a:gd name="connsiteY6" fmla="*/ 1498600 h 1797050"/>
                  <a:gd name="connsiteX7" fmla="*/ 338138 w 2363788"/>
                  <a:gd name="connsiteY7" fmla="*/ 1490663 h 1797050"/>
                  <a:gd name="connsiteX8" fmla="*/ 300038 w 2363788"/>
                  <a:gd name="connsiteY8" fmla="*/ 1444625 h 1797050"/>
                  <a:gd name="connsiteX9" fmla="*/ 271463 w 2363788"/>
                  <a:gd name="connsiteY9" fmla="*/ 1444625 h 1797050"/>
                  <a:gd name="connsiteX10" fmla="*/ 271463 w 2363788"/>
                  <a:gd name="connsiteY10" fmla="*/ 1411287 h 1797050"/>
                  <a:gd name="connsiteX11" fmla="*/ 258763 w 2363788"/>
                  <a:gd name="connsiteY11" fmla="*/ 1387475 h 1797050"/>
                  <a:gd name="connsiteX12" fmla="*/ 258763 w 2363788"/>
                  <a:gd name="connsiteY12" fmla="*/ 1327150 h 1797050"/>
                  <a:gd name="connsiteX13" fmla="*/ 277813 w 2363788"/>
                  <a:gd name="connsiteY13" fmla="*/ 1209675 h 1797050"/>
                  <a:gd name="connsiteX14" fmla="*/ 258763 w 2363788"/>
                  <a:gd name="connsiteY14" fmla="*/ 1162050 h 1797050"/>
                  <a:gd name="connsiteX15" fmla="*/ 278607 w 2363788"/>
                  <a:gd name="connsiteY15" fmla="*/ 1121569 h 1797050"/>
                  <a:gd name="connsiteX16" fmla="*/ 258763 w 2363788"/>
                  <a:gd name="connsiteY16" fmla="*/ 1066800 h 1797050"/>
                  <a:gd name="connsiteX17" fmla="*/ 258763 w 2363788"/>
                  <a:gd name="connsiteY17" fmla="*/ 1025525 h 1797050"/>
                  <a:gd name="connsiteX18" fmla="*/ 227013 w 2363788"/>
                  <a:gd name="connsiteY18" fmla="*/ 986631 h 1797050"/>
                  <a:gd name="connsiteX19" fmla="*/ 246063 w 2363788"/>
                  <a:gd name="connsiteY19" fmla="*/ 949325 h 1797050"/>
                  <a:gd name="connsiteX20" fmla="*/ 246063 w 2363788"/>
                  <a:gd name="connsiteY20" fmla="*/ 911225 h 1797050"/>
                  <a:gd name="connsiteX21" fmla="*/ 284163 w 2363788"/>
                  <a:gd name="connsiteY21" fmla="*/ 897731 h 1797050"/>
                  <a:gd name="connsiteX22" fmla="*/ 328613 w 2363788"/>
                  <a:gd name="connsiteY22" fmla="*/ 904081 h 1797050"/>
                  <a:gd name="connsiteX23" fmla="*/ 334963 w 2363788"/>
                  <a:gd name="connsiteY23" fmla="*/ 849313 h 1797050"/>
                  <a:gd name="connsiteX24" fmla="*/ 354013 w 2363788"/>
                  <a:gd name="connsiteY24" fmla="*/ 812800 h 1797050"/>
                  <a:gd name="connsiteX25" fmla="*/ 404812 w 2363788"/>
                  <a:gd name="connsiteY25" fmla="*/ 819150 h 1797050"/>
                  <a:gd name="connsiteX26" fmla="*/ 442913 w 2363788"/>
                  <a:gd name="connsiteY26" fmla="*/ 784225 h 1797050"/>
                  <a:gd name="connsiteX27" fmla="*/ 442913 w 2363788"/>
                  <a:gd name="connsiteY27" fmla="*/ 733425 h 1797050"/>
                  <a:gd name="connsiteX28" fmla="*/ 472282 w 2363788"/>
                  <a:gd name="connsiteY28" fmla="*/ 700881 h 1797050"/>
                  <a:gd name="connsiteX29" fmla="*/ 420688 w 2363788"/>
                  <a:gd name="connsiteY29" fmla="*/ 682625 h 1797050"/>
                  <a:gd name="connsiteX30" fmla="*/ 391319 w 2363788"/>
                  <a:gd name="connsiteY30" fmla="*/ 654844 h 1797050"/>
                  <a:gd name="connsiteX31" fmla="*/ 374650 w 2363788"/>
                  <a:gd name="connsiteY31" fmla="*/ 668337 h 1797050"/>
                  <a:gd name="connsiteX32" fmla="*/ 342901 w 2363788"/>
                  <a:gd name="connsiteY32" fmla="*/ 663575 h 1797050"/>
                  <a:gd name="connsiteX33" fmla="*/ 354013 w 2363788"/>
                  <a:gd name="connsiteY33" fmla="*/ 628650 h 1797050"/>
                  <a:gd name="connsiteX34" fmla="*/ 341313 w 2363788"/>
                  <a:gd name="connsiteY34" fmla="*/ 600075 h 1797050"/>
                  <a:gd name="connsiteX35" fmla="*/ 367507 w 2363788"/>
                  <a:gd name="connsiteY35" fmla="*/ 585788 h 1797050"/>
                  <a:gd name="connsiteX36" fmla="*/ 373063 w 2363788"/>
                  <a:gd name="connsiteY36" fmla="*/ 561975 h 1797050"/>
                  <a:gd name="connsiteX37" fmla="*/ 334420 w 2363788"/>
                  <a:gd name="connsiteY37" fmla="*/ 548699 h 1797050"/>
                  <a:gd name="connsiteX38" fmla="*/ 265113 w 2363788"/>
                  <a:gd name="connsiteY38" fmla="*/ 535781 h 1797050"/>
                  <a:gd name="connsiteX39" fmla="*/ 223838 w 2363788"/>
                  <a:gd name="connsiteY39" fmla="*/ 511969 h 1797050"/>
                  <a:gd name="connsiteX40" fmla="*/ 182563 w 2363788"/>
                  <a:gd name="connsiteY40" fmla="*/ 473869 h 1797050"/>
                  <a:gd name="connsiteX41" fmla="*/ 177800 w 2363788"/>
                  <a:gd name="connsiteY41" fmla="*/ 415131 h 1797050"/>
                  <a:gd name="connsiteX42" fmla="*/ 128588 w 2363788"/>
                  <a:gd name="connsiteY42" fmla="*/ 415925 h 1797050"/>
                  <a:gd name="connsiteX43" fmla="*/ 92869 w 2363788"/>
                  <a:gd name="connsiteY43" fmla="*/ 403225 h 1797050"/>
                  <a:gd name="connsiteX44" fmla="*/ 77788 w 2363788"/>
                  <a:gd name="connsiteY44" fmla="*/ 422275 h 1797050"/>
                  <a:gd name="connsiteX45" fmla="*/ 39688 w 2363788"/>
                  <a:gd name="connsiteY45" fmla="*/ 420688 h 1797050"/>
                  <a:gd name="connsiteX46" fmla="*/ 0 w 2363788"/>
                  <a:gd name="connsiteY46" fmla="*/ 381794 h 1797050"/>
                  <a:gd name="connsiteX47" fmla="*/ 33338 w 2363788"/>
                  <a:gd name="connsiteY47" fmla="*/ 350838 h 1797050"/>
                  <a:gd name="connsiteX48" fmla="*/ 14288 w 2363788"/>
                  <a:gd name="connsiteY48" fmla="*/ 339725 h 1797050"/>
                  <a:gd name="connsiteX49" fmla="*/ 14288 w 2363788"/>
                  <a:gd name="connsiteY49" fmla="*/ 307975 h 1797050"/>
                  <a:gd name="connsiteX50" fmla="*/ 39688 w 2363788"/>
                  <a:gd name="connsiteY50" fmla="*/ 294481 h 1797050"/>
                  <a:gd name="connsiteX51" fmla="*/ 27782 w 2363788"/>
                  <a:gd name="connsiteY51" fmla="*/ 263525 h 1797050"/>
                  <a:gd name="connsiteX52" fmla="*/ 65883 w 2363788"/>
                  <a:gd name="connsiteY52" fmla="*/ 256381 h 1797050"/>
                  <a:gd name="connsiteX53" fmla="*/ 111126 w 2363788"/>
                  <a:gd name="connsiteY53" fmla="*/ 238125 h 1797050"/>
                  <a:gd name="connsiteX54" fmla="*/ 127794 w 2363788"/>
                  <a:gd name="connsiteY54" fmla="*/ 222250 h 1797050"/>
                  <a:gd name="connsiteX55" fmla="*/ 130969 w 2363788"/>
                  <a:gd name="connsiteY55" fmla="*/ 196057 h 1797050"/>
                  <a:gd name="connsiteX56" fmla="*/ 163513 w 2363788"/>
                  <a:gd name="connsiteY56" fmla="*/ 196850 h 1797050"/>
                  <a:gd name="connsiteX57" fmla="*/ 169863 w 2363788"/>
                  <a:gd name="connsiteY57" fmla="*/ 164306 h 1797050"/>
                  <a:gd name="connsiteX58" fmla="*/ 188913 w 2363788"/>
                  <a:gd name="connsiteY58" fmla="*/ 163513 h 1797050"/>
                  <a:gd name="connsiteX59" fmla="*/ 196057 w 2363788"/>
                  <a:gd name="connsiteY59" fmla="*/ 100806 h 1797050"/>
                  <a:gd name="connsiteX60" fmla="*/ 251619 w 2363788"/>
                  <a:gd name="connsiteY60" fmla="*/ 107950 h 1797050"/>
                  <a:gd name="connsiteX61" fmla="*/ 296863 w 2363788"/>
                  <a:gd name="connsiteY61" fmla="*/ 104775 h 1797050"/>
                  <a:gd name="connsiteX62" fmla="*/ 335757 w 2363788"/>
                  <a:gd name="connsiteY62" fmla="*/ 100807 h 1797050"/>
                  <a:gd name="connsiteX63" fmla="*/ 349251 w 2363788"/>
                  <a:gd name="connsiteY63" fmla="*/ 113507 h 1797050"/>
                  <a:gd name="connsiteX64" fmla="*/ 379412 w 2363788"/>
                  <a:gd name="connsiteY64" fmla="*/ 125413 h 1797050"/>
                  <a:gd name="connsiteX65" fmla="*/ 401638 w 2363788"/>
                  <a:gd name="connsiteY65" fmla="*/ 107950 h 1797050"/>
                  <a:gd name="connsiteX66" fmla="*/ 404813 w 2363788"/>
                  <a:gd name="connsiteY66" fmla="*/ 107950 h 1797050"/>
                  <a:gd name="connsiteX67" fmla="*/ 411163 w 2363788"/>
                  <a:gd name="connsiteY67" fmla="*/ 120650 h 1797050"/>
                  <a:gd name="connsiteX68" fmla="*/ 430213 w 2363788"/>
                  <a:gd name="connsiteY68" fmla="*/ 120650 h 1797050"/>
                  <a:gd name="connsiteX69" fmla="*/ 438151 w 2363788"/>
                  <a:gd name="connsiteY69" fmla="*/ 102394 h 1797050"/>
                  <a:gd name="connsiteX70" fmla="*/ 366713 w 2363788"/>
                  <a:gd name="connsiteY70" fmla="*/ 55563 h 1797050"/>
                  <a:gd name="connsiteX71" fmla="*/ 385763 w 2363788"/>
                  <a:gd name="connsiteY71" fmla="*/ 43656 h 1797050"/>
                  <a:gd name="connsiteX72" fmla="*/ 434976 w 2363788"/>
                  <a:gd name="connsiteY72" fmla="*/ 42862 h 1797050"/>
                  <a:gd name="connsiteX73" fmla="*/ 455613 w 2363788"/>
                  <a:gd name="connsiteY73" fmla="*/ 63500 h 1797050"/>
                  <a:gd name="connsiteX74" fmla="*/ 513557 w 2363788"/>
                  <a:gd name="connsiteY74" fmla="*/ 75406 h 1797050"/>
                  <a:gd name="connsiteX75" fmla="*/ 608013 w 2363788"/>
                  <a:gd name="connsiteY75" fmla="*/ 26194 h 1797050"/>
                  <a:gd name="connsiteX76" fmla="*/ 640557 w 2363788"/>
                  <a:gd name="connsiteY76" fmla="*/ 31750 h 1797050"/>
                  <a:gd name="connsiteX77" fmla="*/ 646113 w 2363788"/>
                  <a:gd name="connsiteY77" fmla="*/ 0 h 1797050"/>
                  <a:gd name="connsiteX78" fmla="*/ 716757 w 2363788"/>
                  <a:gd name="connsiteY78" fmla="*/ 5556 h 1797050"/>
                  <a:gd name="connsiteX79" fmla="*/ 725488 w 2363788"/>
                  <a:gd name="connsiteY79" fmla="*/ 31750 h 1797050"/>
                  <a:gd name="connsiteX80" fmla="*/ 752476 w 2363788"/>
                  <a:gd name="connsiteY80" fmla="*/ 63500 h 1797050"/>
                  <a:gd name="connsiteX81" fmla="*/ 767556 w 2363788"/>
                  <a:gd name="connsiteY81" fmla="*/ 44450 h 1797050"/>
                  <a:gd name="connsiteX82" fmla="*/ 808038 w 2363788"/>
                  <a:gd name="connsiteY82" fmla="*/ 41275 h 1797050"/>
                  <a:gd name="connsiteX83" fmla="*/ 827088 w 2363788"/>
                  <a:gd name="connsiteY83" fmla="*/ 34925 h 1797050"/>
                  <a:gd name="connsiteX84" fmla="*/ 846138 w 2363788"/>
                  <a:gd name="connsiteY84" fmla="*/ 6350 h 1797050"/>
                  <a:gd name="connsiteX85" fmla="*/ 889794 w 2363788"/>
                  <a:gd name="connsiteY85" fmla="*/ 12700 h 1797050"/>
                  <a:gd name="connsiteX86" fmla="*/ 902494 w 2363788"/>
                  <a:gd name="connsiteY86" fmla="*/ 83344 h 1797050"/>
                  <a:gd name="connsiteX87" fmla="*/ 954088 w 2363788"/>
                  <a:gd name="connsiteY87" fmla="*/ 123825 h 1797050"/>
                  <a:gd name="connsiteX88" fmla="*/ 998538 w 2363788"/>
                  <a:gd name="connsiteY88" fmla="*/ 203200 h 1797050"/>
                  <a:gd name="connsiteX89" fmla="*/ 1039020 w 2363788"/>
                  <a:gd name="connsiteY89" fmla="*/ 228600 h 1797050"/>
                  <a:gd name="connsiteX90" fmla="*/ 1075532 w 2363788"/>
                  <a:gd name="connsiteY90" fmla="*/ 230981 h 1797050"/>
                  <a:gd name="connsiteX91" fmla="*/ 1130830 w 2363788"/>
                  <a:gd name="connsiteY91" fmla="*/ 283633 h 1797050"/>
                  <a:gd name="connsiteX92" fmla="*/ 1171046 w 2363788"/>
                  <a:gd name="connsiteY92" fmla="*/ 281517 h 1797050"/>
                  <a:gd name="connsiteX93" fmla="*/ 1207294 w 2363788"/>
                  <a:gd name="connsiteY93" fmla="*/ 319881 h 1797050"/>
                  <a:gd name="connsiteX94" fmla="*/ 1208088 w 2363788"/>
                  <a:gd name="connsiteY94" fmla="*/ 346075 h 1797050"/>
                  <a:gd name="connsiteX95" fmla="*/ 1281113 w 2363788"/>
                  <a:gd name="connsiteY95" fmla="*/ 384175 h 1797050"/>
                  <a:gd name="connsiteX96" fmla="*/ 1303338 w 2363788"/>
                  <a:gd name="connsiteY96" fmla="*/ 416983 h 1797050"/>
                  <a:gd name="connsiteX97" fmla="*/ 1284288 w 2363788"/>
                  <a:gd name="connsiteY97" fmla="*/ 460375 h 1797050"/>
                  <a:gd name="connsiteX98" fmla="*/ 1338263 w 2363788"/>
                  <a:gd name="connsiteY98" fmla="*/ 504825 h 1797050"/>
                  <a:gd name="connsiteX99" fmla="*/ 1380332 w 2363788"/>
                  <a:gd name="connsiteY99" fmla="*/ 503238 h 1797050"/>
                  <a:gd name="connsiteX100" fmla="*/ 1404938 w 2363788"/>
                  <a:gd name="connsiteY100" fmla="*/ 530225 h 1797050"/>
                  <a:gd name="connsiteX101" fmla="*/ 1437483 w 2363788"/>
                  <a:gd name="connsiteY101" fmla="*/ 529650 h 1797050"/>
                  <a:gd name="connsiteX102" fmla="*/ 1470026 w 2363788"/>
                  <a:gd name="connsiteY102" fmla="*/ 548578 h 1797050"/>
                  <a:gd name="connsiteX103" fmla="*/ 1493838 w 2363788"/>
                  <a:gd name="connsiteY103" fmla="*/ 590550 h 1797050"/>
                  <a:gd name="connsiteX104" fmla="*/ 1481932 w 2363788"/>
                  <a:gd name="connsiteY104" fmla="*/ 612775 h 1797050"/>
                  <a:gd name="connsiteX105" fmla="*/ 1452563 w 2363788"/>
                  <a:gd name="connsiteY105" fmla="*/ 622300 h 1797050"/>
                  <a:gd name="connsiteX106" fmla="*/ 1512888 w 2363788"/>
                  <a:gd name="connsiteY106" fmla="*/ 638175 h 1797050"/>
                  <a:gd name="connsiteX107" fmla="*/ 1583532 w 2363788"/>
                  <a:gd name="connsiteY107" fmla="*/ 619919 h 1797050"/>
                  <a:gd name="connsiteX108" fmla="*/ 1624013 w 2363788"/>
                  <a:gd name="connsiteY108" fmla="*/ 613569 h 1797050"/>
                  <a:gd name="connsiteX109" fmla="*/ 1624807 w 2363788"/>
                  <a:gd name="connsiteY109" fmla="*/ 587375 h 1797050"/>
                  <a:gd name="connsiteX110" fmla="*/ 1643063 w 2363788"/>
                  <a:gd name="connsiteY110" fmla="*/ 593725 h 1797050"/>
                  <a:gd name="connsiteX111" fmla="*/ 1700213 w 2363788"/>
                  <a:gd name="connsiteY111" fmla="*/ 611981 h 1797050"/>
                  <a:gd name="connsiteX112" fmla="*/ 1705769 w 2363788"/>
                  <a:gd name="connsiteY112" fmla="*/ 575469 h 1797050"/>
                  <a:gd name="connsiteX113" fmla="*/ 1725612 w 2363788"/>
                  <a:gd name="connsiteY113" fmla="*/ 566737 h 1797050"/>
                  <a:gd name="connsiteX114" fmla="*/ 1804988 w 2363788"/>
                  <a:gd name="connsiteY114" fmla="*/ 508000 h 1797050"/>
                  <a:gd name="connsiteX115" fmla="*/ 1889125 w 2363788"/>
                  <a:gd name="connsiteY115" fmla="*/ 486569 h 1797050"/>
                  <a:gd name="connsiteX116" fmla="*/ 1954213 w 2363788"/>
                  <a:gd name="connsiteY116" fmla="*/ 415925 h 1797050"/>
                  <a:gd name="connsiteX117" fmla="*/ 1978819 w 2363788"/>
                  <a:gd name="connsiteY117" fmla="*/ 409575 h 1797050"/>
                  <a:gd name="connsiteX118" fmla="*/ 2008188 w 2363788"/>
                  <a:gd name="connsiteY118" fmla="*/ 396875 h 1797050"/>
                  <a:gd name="connsiteX119" fmla="*/ 2055813 w 2363788"/>
                  <a:gd name="connsiteY119" fmla="*/ 409575 h 1797050"/>
                  <a:gd name="connsiteX120" fmla="*/ 2079626 w 2363788"/>
                  <a:gd name="connsiteY120" fmla="*/ 452437 h 1797050"/>
                  <a:gd name="connsiteX121" fmla="*/ 2135188 w 2363788"/>
                  <a:gd name="connsiteY121" fmla="*/ 504825 h 1797050"/>
                  <a:gd name="connsiteX122" fmla="*/ 2196307 w 2363788"/>
                  <a:gd name="connsiteY122" fmla="*/ 536575 h 1797050"/>
                  <a:gd name="connsiteX123" fmla="*/ 2250282 w 2363788"/>
                  <a:gd name="connsiteY123" fmla="*/ 523081 h 1797050"/>
                  <a:gd name="connsiteX124" fmla="*/ 2267744 w 2363788"/>
                  <a:gd name="connsiteY124" fmla="*/ 531019 h 1797050"/>
                  <a:gd name="connsiteX125" fmla="*/ 2276475 w 2363788"/>
                  <a:gd name="connsiteY125" fmla="*/ 573881 h 1797050"/>
                  <a:gd name="connsiteX126" fmla="*/ 2325688 w 2363788"/>
                  <a:gd name="connsiteY126" fmla="*/ 606425 h 1797050"/>
                  <a:gd name="connsiteX127" fmla="*/ 2363788 w 2363788"/>
                  <a:gd name="connsiteY127" fmla="*/ 644525 h 1797050"/>
                  <a:gd name="connsiteX128" fmla="*/ 2312445 w 2363788"/>
                  <a:gd name="connsiteY128" fmla="*/ 772537 h 1797050"/>
                  <a:gd name="connsiteX129" fmla="*/ 2274888 w 2363788"/>
                  <a:gd name="connsiteY129" fmla="*/ 895350 h 1797050"/>
                  <a:gd name="connsiteX130" fmla="*/ 2249488 w 2363788"/>
                  <a:gd name="connsiteY130" fmla="*/ 949325 h 1797050"/>
                  <a:gd name="connsiteX131" fmla="*/ 2202656 w 2363788"/>
                  <a:gd name="connsiteY131" fmla="*/ 948531 h 1797050"/>
                  <a:gd name="connsiteX132" fmla="*/ 2176463 w 2363788"/>
                  <a:gd name="connsiteY132" fmla="*/ 993775 h 1797050"/>
                  <a:gd name="connsiteX133" fmla="*/ 2176463 w 2363788"/>
                  <a:gd name="connsiteY133" fmla="*/ 993775 h 1797050"/>
                  <a:gd name="connsiteX134" fmla="*/ 2182019 w 2363788"/>
                  <a:gd name="connsiteY134" fmla="*/ 1019968 h 1797050"/>
                  <a:gd name="connsiteX135" fmla="*/ 2155032 w 2363788"/>
                  <a:gd name="connsiteY135" fmla="*/ 1031081 h 1797050"/>
                  <a:gd name="connsiteX136" fmla="*/ 2097882 w 2363788"/>
                  <a:gd name="connsiteY136" fmla="*/ 1016794 h 1797050"/>
                  <a:gd name="connsiteX137" fmla="*/ 2105819 w 2363788"/>
                  <a:gd name="connsiteY137" fmla="*/ 1071562 h 1797050"/>
                  <a:gd name="connsiteX138" fmla="*/ 2120107 w 2363788"/>
                  <a:gd name="connsiteY138" fmla="*/ 1119188 h 1797050"/>
                  <a:gd name="connsiteX139" fmla="*/ 2055019 w 2363788"/>
                  <a:gd name="connsiteY139" fmla="*/ 1153319 h 1797050"/>
                  <a:gd name="connsiteX140" fmla="*/ 2068513 w 2363788"/>
                  <a:gd name="connsiteY140" fmla="*/ 1177132 h 1797050"/>
                  <a:gd name="connsiteX141" fmla="*/ 2049463 w 2363788"/>
                  <a:gd name="connsiteY141" fmla="*/ 1196975 h 1797050"/>
                  <a:gd name="connsiteX142" fmla="*/ 1973263 w 2363788"/>
                  <a:gd name="connsiteY142" fmla="*/ 1170781 h 1797050"/>
                  <a:gd name="connsiteX143" fmla="*/ 1941513 w 2363788"/>
                  <a:gd name="connsiteY143" fmla="*/ 1186656 h 1797050"/>
                  <a:gd name="connsiteX144" fmla="*/ 1909763 w 2363788"/>
                  <a:gd name="connsiteY144" fmla="*/ 1189831 h 1797050"/>
                  <a:gd name="connsiteX145" fmla="*/ 1909763 w 2363788"/>
                  <a:gd name="connsiteY145" fmla="*/ 1247775 h 1797050"/>
                  <a:gd name="connsiteX146" fmla="*/ 1925638 w 2363788"/>
                  <a:gd name="connsiteY146" fmla="*/ 1263650 h 1797050"/>
                  <a:gd name="connsiteX147" fmla="*/ 1935163 w 2363788"/>
                  <a:gd name="connsiteY147" fmla="*/ 1279525 h 1797050"/>
                  <a:gd name="connsiteX148" fmla="*/ 1941513 w 2363788"/>
                  <a:gd name="connsiteY148" fmla="*/ 1279525 h 1797050"/>
                  <a:gd name="connsiteX149" fmla="*/ 1935163 w 2363788"/>
                  <a:gd name="connsiteY149" fmla="*/ 1304925 h 1797050"/>
                  <a:gd name="connsiteX150" fmla="*/ 1954213 w 2363788"/>
                  <a:gd name="connsiteY150" fmla="*/ 1320800 h 1797050"/>
                  <a:gd name="connsiteX151" fmla="*/ 1953419 w 2363788"/>
                  <a:gd name="connsiteY151" fmla="*/ 1335881 h 1797050"/>
                  <a:gd name="connsiteX152" fmla="*/ 1907382 w 2363788"/>
                  <a:gd name="connsiteY152" fmla="*/ 1336675 h 1797050"/>
                  <a:gd name="connsiteX153" fmla="*/ 1903413 w 2363788"/>
                  <a:gd name="connsiteY153" fmla="*/ 1387475 h 1797050"/>
                  <a:gd name="connsiteX154" fmla="*/ 1903413 w 2363788"/>
                  <a:gd name="connsiteY154" fmla="*/ 1406525 h 1797050"/>
                  <a:gd name="connsiteX155" fmla="*/ 1938338 w 2363788"/>
                  <a:gd name="connsiteY155" fmla="*/ 1446212 h 1797050"/>
                  <a:gd name="connsiteX156" fmla="*/ 1987551 w 2363788"/>
                  <a:gd name="connsiteY156" fmla="*/ 1444625 h 1797050"/>
                  <a:gd name="connsiteX157" fmla="*/ 2062163 w 2363788"/>
                  <a:gd name="connsiteY157" fmla="*/ 1476375 h 1797050"/>
                  <a:gd name="connsiteX158" fmla="*/ 2061369 w 2363788"/>
                  <a:gd name="connsiteY158" fmla="*/ 1504950 h 1797050"/>
                  <a:gd name="connsiteX159" fmla="*/ 2036763 w 2363788"/>
                  <a:gd name="connsiteY159" fmla="*/ 1571625 h 1797050"/>
                  <a:gd name="connsiteX160" fmla="*/ 2068513 w 2363788"/>
                  <a:gd name="connsiteY160" fmla="*/ 1591469 h 1797050"/>
                  <a:gd name="connsiteX161" fmla="*/ 2106613 w 2363788"/>
                  <a:gd name="connsiteY161" fmla="*/ 1660525 h 1797050"/>
                  <a:gd name="connsiteX162" fmla="*/ 2055813 w 2363788"/>
                  <a:gd name="connsiteY162" fmla="*/ 1736725 h 1797050"/>
                  <a:gd name="connsiteX163" fmla="*/ 2030413 w 2363788"/>
                  <a:gd name="connsiteY163" fmla="*/ 1730375 h 1797050"/>
                  <a:gd name="connsiteX164" fmla="*/ 2010570 w 2363788"/>
                  <a:gd name="connsiteY164" fmla="*/ 1715294 h 1797050"/>
                  <a:gd name="connsiteX165" fmla="*/ 2003425 w 2363788"/>
                  <a:gd name="connsiteY165" fmla="*/ 1735931 h 1797050"/>
                  <a:gd name="connsiteX166" fmla="*/ 1960563 w 2363788"/>
                  <a:gd name="connsiteY166" fmla="*/ 1746250 h 1797050"/>
                  <a:gd name="connsiteX167" fmla="*/ 1954213 w 2363788"/>
                  <a:gd name="connsiteY167" fmla="*/ 1778000 h 1797050"/>
                  <a:gd name="connsiteX168" fmla="*/ 1903413 w 2363788"/>
                  <a:gd name="connsiteY168" fmla="*/ 1797050 h 1797050"/>
                  <a:gd name="connsiteX169" fmla="*/ 1878013 w 2363788"/>
                  <a:gd name="connsiteY169" fmla="*/ 1758950 h 1797050"/>
                  <a:gd name="connsiteX170" fmla="*/ 1847850 w 2363788"/>
                  <a:gd name="connsiteY170" fmla="*/ 1768475 h 1797050"/>
                  <a:gd name="connsiteX171" fmla="*/ 1843088 w 2363788"/>
                  <a:gd name="connsiteY171" fmla="*/ 1735138 h 1797050"/>
                  <a:gd name="connsiteX172" fmla="*/ 1827213 w 2363788"/>
                  <a:gd name="connsiteY172" fmla="*/ 1704975 h 1797050"/>
                  <a:gd name="connsiteX173" fmla="*/ 1862138 w 2363788"/>
                  <a:gd name="connsiteY173" fmla="*/ 1685925 h 1797050"/>
                  <a:gd name="connsiteX174" fmla="*/ 1808163 w 2363788"/>
                  <a:gd name="connsiteY174" fmla="*/ 1665287 h 1797050"/>
                  <a:gd name="connsiteX175" fmla="*/ 1792288 w 2363788"/>
                  <a:gd name="connsiteY175" fmla="*/ 1692275 h 1797050"/>
                  <a:gd name="connsiteX176" fmla="*/ 1747838 w 2363788"/>
                  <a:gd name="connsiteY176" fmla="*/ 1711325 h 1797050"/>
                  <a:gd name="connsiteX177" fmla="*/ 1739107 w 2363788"/>
                  <a:gd name="connsiteY177" fmla="*/ 1733550 h 1797050"/>
                  <a:gd name="connsiteX178" fmla="*/ 1725613 w 2363788"/>
                  <a:gd name="connsiteY178" fmla="*/ 1739900 h 1797050"/>
                  <a:gd name="connsiteX179" fmla="*/ 1703388 w 2363788"/>
                  <a:gd name="connsiteY179" fmla="*/ 1739900 h 1797050"/>
                  <a:gd name="connsiteX180" fmla="*/ 1714501 w 2363788"/>
                  <a:gd name="connsiteY180" fmla="*/ 1704975 h 1797050"/>
                  <a:gd name="connsiteX181" fmla="*/ 1740694 w 2363788"/>
                  <a:gd name="connsiteY181" fmla="*/ 1677194 h 1797050"/>
                  <a:gd name="connsiteX182" fmla="*/ 1731963 w 2363788"/>
                  <a:gd name="connsiteY182" fmla="*/ 1654175 h 1797050"/>
                  <a:gd name="connsiteX183" fmla="*/ 1709738 w 2363788"/>
                  <a:gd name="connsiteY183" fmla="*/ 1654175 h 1797050"/>
                  <a:gd name="connsiteX184" fmla="*/ 1697832 w 2363788"/>
                  <a:gd name="connsiteY184" fmla="*/ 1678781 h 1797050"/>
                  <a:gd name="connsiteX185" fmla="*/ 1661319 w 2363788"/>
                  <a:gd name="connsiteY185" fmla="*/ 1685925 h 1797050"/>
                  <a:gd name="connsiteX186" fmla="*/ 1630363 w 2363788"/>
                  <a:gd name="connsiteY186" fmla="*/ 1698625 h 1797050"/>
                  <a:gd name="connsiteX187" fmla="*/ 1600994 w 2363788"/>
                  <a:gd name="connsiteY187" fmla="*/ 1667669 h 1797050"/>
                  <a:gd name="connsiteX188" fmla="*/ 1598613 w 2363788"/>
                  <a:gd name="connsiteY188" fmla="*/ 1635125 h 1797050"/>
                  <a:gd name="connsiteX189" fmla="*/ 1568450 w 2363788"/>
                  <a:gd name="connsiteY189" fmla="*/ 1616869 h 1797050"/>
                  <a:gd name="connsiteX190" fmla="*/ 1560513 w 2363788"/>
                  <a:gd name="connsiteY190" fmla="*/ 1584325 h 1797050"/>
                  <a:gd name="connsiteX191" fmla="*/ 1523206 w 2363788"/>
                  <a:gd name="connsiteY191" fmla="*/ 1555750 h 1797050"/>
                  <a:gd name="connsiteX192" fmla="*/ 1500188 w 2363788"/>
                  <a:gd name="connsiteY192" fmla="*/ 1558925 h 1797050"/>
                  <a:gd name="connsiteX193" fmla="*/ 1468438 w 2363788"/>
                  <a:gd name="connsiteY193" fmla="*/ 1603375 h 1797050"/>
                  <a:gd name="connsiteX194" fmla="*/ 1419225 w 2363788"/>
                  <a:gd name="connsiteY194" fmla="*/ 1621631 h 1797050"/>
                  <a:gd name="connsiteX195" fmla="*/ 1398588 w 2363788"/>
                  <a:gd name="connsiteY195" fmla="*/ 1593849 h 1797050"/>
                  <a:gd name="connsiteX196" fmla="*/ 1370013 w 2363788"/>
                  <a:gd name="connsiteY196" fmla="*/ 1585912 h 1797050"/>
                  <a:gd name="connsiteX197" fmla="*/ 1266825 w 2363788"/>
                  <a:gd name="connsiteY197" fmla="*/ 1514475 h 1797050"/>
                  <a:gd name="connsiteX198" fmla="*/ 1277938 w 2363788"/>
                  <a:gd name="connsiteY198" fmla="*/ 1463675 h 1797050"/>
                  <a:gd name="connsiteX199" fmla="*/ 1239838 w 2363788"/>
                  <a:gd name="connsiteY199" fmla="*/ 1457325 h 1797050"/>
                  <a:gd name="connsiteX200" fmla="*/ 1233739 w 2363788"/>
                  <a:gd name="connsiteY200" fmla="*/ 1472624 h 1797050"/>
                  <a:gd name="connsiteX201" fmla="*/ 1212851 w 2363788"/>
                  <a:gd name="connsiteY201" fmla="*/ 1481931 h 1797050"/>
                  <a:gd name="connsiteX202" fmla="*/ 1175544 w 2363788"/>
                  <a:gd name="connsiteY202" fmla="*/ 1476375 h 1797050"/>
                  <a:gd name="connsiteX203" fmla="*/ 1139826 w 2363788"/>
                  <a:gd name="connsiteY203" fmla="*/ 1462087 h 1797050"/>
                  <a:gd name="connsiteX204" fmla="*/ 1093788 w 2363788"/>
                  <a:gd name="connsiteY204" fmla="*/ 1495425 h 1797050"/>
                  <a:gd name="connsiteX205" fmla="*/ 1100138 w 2363788"/>
                  <a:gd name="connsiteY205" fmla="*/ 1511300 h 1797050"/>
                  <a:gd name="connsiteX206" fmla="*/ 1081088 w 2363788"/>
                  <a:gd name="connsiteY206" fmla="*/ 1530350 h 1797050"/>
                  <a:gd name="connsiteX207" fmla="*/ 1035051 w 2363788"/>
                  <a:gd name="connsiteY207" fmla="*/ 1531937 h 1797050"/>
                  <a:gd name="connsiteX208" fmla="*/ 1006475 w 2363788"/>
                  <a:gd name="connsiteY208" fmla="*/ 1575594 h 1797050"/>
                  <a:gd name="connsiteX209" fmla="*/ 958057 w 2363788"/>
                  <a:gd name="connsiteY209" fmla="*/ 1569244 h 1797050"/>
                  <a:gd name="connsiteX210" fmla="*/ 952500 w 2363788"/>
                  <a:gd name="connsiteY210" fmla="*/ 1584325 h 1797050"/>
                  <a:gd name="connsiteX211" fmla="*/ 965201 w 2363788"/>
                  <a:gd name="connsiteY211" fmla="*/ 1669256 h 1797050"/>
                  <a:gd name="connsiteX212" fmla="*/ 940594 w 2363788"/>
                  <a:gd name="connsiteY212" fmla="*/ 1709738 h 1797050"/>
                  <a:gd name="connsiteX213" fmla="*/ 903288 w 2363788"/>
                  <a:gd name="connsiteY213" fmla="*/ 1720850 h 1797050"/>
                  <a:gd name="connsiteX214" fmla="*/ 900113 w 2363788"/>
                  <a:gd name="connsiteY214" fmla="*/ 1746250 h 1797050"/>
                  <a:gd name="connsiteX215" fmla="*/ 871538 w 2363788"/>
                  <a:gd name="connsiteY215" fmla="*/ 1746250 h 1797050"/>
                  <a:gd name="connsiteX216" fmla="*/ 855663 w 2363788"/>
                  <a:gd name="connsiteY216" fmla="*/ 1758950 h 1797050"/>
                  <a:gd name="connsiteX217" fmla="*/ 850900 w 2363788"/>
                  <a:gd name="connsiteY217" fmla="*/ 1773238 h 1797050"/>
                  <a:gd name="connsiteX218" fmla="*/ 830263 w 2363788"/>
                  <a:gd name="connsiteY218" fmla="*/ 1765300 h 1797050"/>
                  <a:gd name="connsiteX219" fmla="*/ 821532 w 2363788"/>
                  <a:gd name="connsiteY219" fmla="*/ 1753394 h 1797050"/>
                  <a:gd name="connsiteX220" fmla="*/ 792163 w 2363788"/>
                  <a:gd name="connsiteY220" fmla="*/ 1767681 h 1797050"/>
                  <a:gd name="connsiteX221" fmla="*/ 693738 w 2363788"/>
                  <a:gd name="connsiteY221" fmla="*/ 1701800 h 1797050"/>
                  <a:gd name="connsiteX222" fmla="*/ 651669 w 2363788"/>
                  <a:gd name="connsiteY222" fmla="*/ 1716881 h 1797050"/>
                  <a:gd name="connsiteX223" fmla="*/ 623094 w 2363788"/>
                  <a:gd name="connsiteY223" fmla="*/ 1689894 h 1797050"/>
                  <a:gd name="connsiteX224" fmla="*/ 582613 w 2363788"/>
                  <a:gd name="connsiteY224" fmla="*/ 1689100 h 1797050"/>
                  <a:gd name="connsiteX225" fmla="*/ 570706 w 2363788"/>
                  <a:gd name="connsiteY225" fmla="*/ 1608139 h 1797050"/>
                  <a:gd name="connsiteX226" fmla="*/ 538414 w 2363788"/>
                  <a:gd name="connsiteY226" fmla="*/ 1594861 h 1797050"/>
                  <a:gd name="connsiteX227" fmla="*/ 525463 w 2363788"/>
                  <a:gd name="connsiteY227" fmla="*/ 1571625 h 179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</a:cxnLst>
                <a:rect l="l" t="t" r="r" b="b"/>
                <a:pathLst>
                  <a:path w="2363788" h="1797050">
                    <a:moveTo>
                      <a:pt x="525463" y="1571625"/>
                    </a:moveTo>
                    <a:lnTo>
                      <a:pt x="525463" y="1571625"/>
                    </a:lnTo>
                    <a:cubicBezTo>
                      <a:pt x="519113" y="1573742"/>
                      <a:pt x="504825" y="1575329"/>
                      <a:pt x="488951" y="1577181"/>
                    </a:cubicBezTo>
                    <a:cubicBezTo>
                      <a:pt x="470695" y="1565804"/>
                      <a:pt x="470165" y="1567524"/>
                      <a:pt x="458788" y="1558925"/>
                    </a:cubicBezTo>
                    <a:cubicBezTo>
                      <a:pt x="451115" y="1552972"/>
                      <a:pt x="439076" y="1545034"/>
                      <a:pt x="419100" y="1532731"/>
                    </a:cubicBezTo>
                    <a:cubicBezTo>
                      <a:pt x="412640" y="1530655"/>
                      <a:pt x="411736" y="1528542"/>
                      <a:pt x="400844" y="1527969"/>
                    </a:cubicBezTo>
                    <a:lnTo>
                      <a:pt x="363538" y="1498600"/>
                    </a:lnTo>
                    <a:lnTo>
                      <a:pt x="338138" y="1490663"/>
                    </a:lnTo>
                    <a:lnTo>
                      <a:pt x="300038" y="1444625"/>
                    </a:lnTo>
                    <a:lnTo>
                      <a:pt x="271463" y="1444625"/>
                    </a:lnTo>
                    <a:lnTo>
                      <a:pt x="271463" y="1411287"/>
                    </a:lnTo>
                    <a:lnTo>
                      <a:pt x="258763" y="1387475"/>
                    </a:lnTo>
                    <a:lnTo>
                      <a:pt x="258763" y="1327150"/>
                    </a:lnTo>
                    <a:lnTo>
                      <a:pt x="277813" y="1209675"/>
                    </a:lnTo>
                    <a:lnTo>
                      <a:pt x="258763" y="1162050"/>
                    </a:lnTo>
                    <a:lnTo>
                      <a:pt x="278607" y="1121569"/>
                    </a:lnTo>
                    <a:lnTo>
                      <a:pt x="258763" y="1066800"/>
                    </a:lnTo>
                    <a:lnTo>
                      <a:pt x="258763" y="1025525"/>
                    </a:lnTo>
                    <a:lnTo>
                      <a:pt x="227013" y="986631"/>
                    </a:lnTo>
                    <a:lnTo>
                      <a:pt x="246063" y="949325"/>
                    </a:lnTo>
                    <a:lnTo>
                      <a:pt x="246063" y="911225"/>
                    </a:lnTo>
                    <a:lnTo>
                      <a:pt x="284163" y="897731"/>
                    </a:lnTo>
                    <a:lnTo>
                      <a:pt x="328613" y="904081"/>
                    </a:lnTo>
                    <a:lnTo>
                      <a:pt x="334963" y="849313"/>
                    </a:lnTo>
                    <a:lnTo>
                      <a:pt x="354013" y="812800"/>
                    </a:lnTo>
                    <a:lnTo>
                      <a:pt x="404812" y="819150"/>
                    </a:lnTo>
                    <a:lnTo>
                      <a:pt x="442913" y="784225"/>
                    </a:lnTo>
                    <a:lnTo>
                      <a:pt x="442913" y="733425"/>
                    </a:lnTo>
                    <a:lnTo>
                      <a:pt x="472282" y="700881"/>
                    </a:lnTo>
                    <a:lnTo>
                      <a:pt x="420688" y="682625"/>
                    </a:lnTo>
                    <a:lnTo>
                      <a:pt x="391319" y="654844"/>
                    </a:lnTo>
                    <a:lnTo>
                      <a:pt x="374650" y="668337"/>
                    </a:lnTo>
                    <a:lnTo>
                      <a:pt x="342901" y="663575"/>
                    </a:lnTo>
                    <a:lnTo>
                      <a:pt x="354013" y="628650"/>
                    </a:lnTo>
                    <a:lnTo>
                      <a:pt x="341313" y="600075"/>
                    </a:lnTo>
                    <a:lnTo>
                      <a:pt x="367507" y="585788"/>
                    </a:lnTo>
                    <a:lnTo>
                      <a:pt x="373063" y="561975"/>
                    </a:lnTo>
                    <a:lnTo>
                      <a:pt x="334420" y="548699"/>
                    </a:lnTo>
                    <a:lnTo>
                      <a:pt x="265113" y="535781"/>
                    </a:lnTo>
                    <a:cubicBezTo>
                      <a:pt x="246593" y="525463"/>
                      <a:pt x="237596" y="519906"/>
                      <a:pt x="223838" y="511969"/>
                    </a:cubicBezTo>
                    <a:lnTo>
                      <a:pt x="182563" y="473869"/>
                    </a:lnTo>
                    <a:cubicBezTo>
                      <a:pt x="179653" y="447675"/>
                      <a:pt x="178329" y="433387"/>
                      <a:pt x="177800" y="415131"/>
                    </a:cubicBezTo>
                    <a:lnTo>
                      <a:pt x="128588" y="415925"/>
                    </a:lnTo>
                    <a:lnTo>
                      <a:pt x="92869" y="403225"/>
                    </a:lnTo>
                    <a:lnTo>
                      <a:pt x="77788" y="422275"/>
                    </a:lnTo>
                    <a:lnTo>
                      <a:pt x="39688" y="420688"/>
                    </a:lnTo>
                    <a:lnTo>
                      <a:pt x="0" y="381794"/>
                    </a:lnTo>
                    <a:lnTo>
                      <a:pt x="33338" y="350838"/>
                    </a:lnTo>
                    <a:lnTo>
                      <a:pt x="14288" y="339725"/>
                    </a:lnTo>
                    <a:lnTo>
                      <a:pt x="14288" y="307975"/>
                    </a:lnTo>
                    <a:lnTo>
                      <a:pt x="39688" y="294481"/>
                    </a:lnTo>
                    <a:lnTo>
                      <a:pt x="27782" y="263525"/>
                    </a:lnTo>
                    <a:lnTo>
                      <a:pt x="65883" y="256381"/>
                    </a:lnTo>
                    <a:lnTo>
                      <a:pt x="111126" y="238125"/>
                    </a:lnTo>
                    <a:lnTo>
                      <a:pt x="127794" y="222250"/>
                    </a:lnTo>
                    <a:cubicBezTo>
                      <a:pt x="129646" y="213519"/>
                      <a:pt x="131498" y="210344"/>
                      <a:pt x="130969" y="196057"/>
                    </a:cubicBezTo>
                    <a:cubicBezTo>
                      <a:pt x="151342" y="197115"/>
                      <a:pt x="152665" y="196586"/>
                      <a:pt x="163513" y="196850"/>
                    </a:cubicBezTo>
                    <a:cubicBezTo>
                      <a:pt x="163248" y="178858"/>
                      <a:pt x="168540" y="182298"/>
                      <a:pt x="169863" y="164306"/>
                    </a:cubicBezTo>
                    <a:cubicBezTo>
                      <a:pt x="181769" y="163248"/>
                      <a:pt x="182563" y="163777"/>
                      <a:pt x="188913" y="163513"/>
                    </a:cubicBezTo>
                    <a:lnTo>
                      <a:pt x="196057" y="100806"/>
                    </a:lnTo>
                    <a:lnTo>
                      <a:pt x="251619" y="107950"/>
                    </a:lnTo>
                    <a:lnTo>
                      <a:pt x="296863" y="104775"/>
                    </a:lnTo>
                    <a:lnTo>
                      <a:pt x="335757" y="100807"/>
                    </a:lnTo>
                    <a:lnTo>
                      <a:pt x="349251" y="113507"/>
                    </a:lnTo>
                    <a:lnTo>
                      <a:pt x="379412" y="125413"/>
                    </a:lnTo>
                    <a:lnTo>
                      <a:pt x="401638" y="107950"/>
                    </a:lnTo>
                    <a:lnTo>
                      <a:pt x="404813" y="107950"/>
                    </a:lnTo>
                    <a:lnTo>
                      <a:pt x="411163" y="120650"/>
                    </a:lnTo>
                    <a:lnTo>
                      <a:pt x="430213" y="120650"/>
                    </a:lnTo>
                    <a:lnTo>
                      <a:pt x="438151" y="102394"/>
                    </a:lnTo>
                    <a:cubicBezTo>
                      <a:pt x="415926" y="88107"/>
                      <a:pt x="394494" y="80169"/>
                      <a:pt x="366713" y="55563"/>
                    </a:cubicBezTo>
                    <a:lnTo>
                      <a:pt x="385763" y="43656"/>
                    </a:lnTo>
                    <a:lnTo>
                      <a:pt x="434976" y="42862"/>
                    </a:lnTo>
                    <a:lnTo>
                      <a:pt x="455613" y="63500"/>
                    </a:lnTo>
                    <a:lnTo>
                      <a:pt x="513557" y="75406"/>
                    </a:lnTo>
                    <a:lnTo>
                      <a:pt x="608013" y="26194"/>
                    </a:lnTo>
                    <a:lnTo>
                      <a:pt x="640557" y="31750"/>
                    </a:lnTo>
                    <a:lnTo>
                      <a:pt x="646113" y="0"/>
                    </a:lnTo>
                    <a:lnTo>
                      <a:pt x="716757" y="5556"/>
                    </a:lnTo>
                    <a:lnTo>
                      <a:pt x="725488" y="31750"/>
                    </a:lnTo>
                    <a:lnTo>
                      <a:pt x="752476" y="63500"/>
                    </a:lnTo>
                    <a:lnTo>
                      <a:pt x="767556" y="44450"/>
                    </a:lnTo>
                    <a:lnTo>
                      <a:pt x="808038" y="41275"/>
                    </a:lnTo>
                    <a:lnTo>
                      <a:pt x="827088" y="34925"/>
                    </a:lnTo>
                    <a:lnTo>
                      <a:pt x="846138" y="6350"/>
                    </a:lnTo>
                    <a:lnTo>
                      <a:pt x="889794" y="12700"/>
                    </a:lnTo>
                    <a:lnTo>
                      <a:pt x="902494" y="83344"/>
                    </a:lnTo>
                    <a:lnTo>
                      <a:pt x="954088" y="123825"/>
                    </a:lnTo>
                    <a:lnTo>
                      <a:pt x="998538" y="203200"/>
                    </a:lnTo>
                    <a:lnTo>
                      <a:pt x="1039020" y="228600"/>
                    </a:lnTo>
                    <a:lnTo>
                      <a:pt x="1075532" y="230981"/>
                    </a:lnTo>
                    <a:lnTo>
                      <a:pt x="1130830" y="283633"/>
                    </a:lnTo>
                    <a:lnTo>
                      <a:pt x="1171046" y="281517"/>
                    </a:lnTo>
                    <a:lnTo>
                      <a:pt x="1207294" y="319881"/>
                    </a:lnTo>
                    <a:cubicBezTo>
                      <a:pt x="1207559" y="328612"/>
                      <a:pt x="1207823" y="337344"/>
                      <a:pt x="1208088" y="346075"/>
                    </a:cubicBezTo>
                    <a:lnTo>
                      <a:pt x="1281113" y="384175"/>
                    </a:lnTo>
                    <a:lnTo>
                      <a:pt x="1303338" y="416983"/>
                    </a:lnTo>
                    <a:lnTo>
                      <a:pt x="1284288" y="460375"/>
                    </a:lnTo>
                    <a:lnTo>
                      <a:pt x="1338263" y="504825"/>
                    </a:lnTo>
                    <a:lnTo>
                      <a:pt x="1380332" y="503238"/>
                    </a:lnTo>
                    <a:lnTo>
                      <a:pt x="1404938" y="530225"/>
                    </a:lnTo>
                    <a:lnTo>
                      <a:pt x="1437483" y="529650"/>
                    </a:lnTo>
                    <a:cubicBezTo>
                      <a:pt x="1455474" y="540954"/>
                      <a:pt x="1451241" y="539775"/>
                      <a:pt x="1470026" y="548578"/>
                    </a:cubicBezTo>
                    <a:cubicBezTo>
                      <a:pt x="1479550" y="569183"/>
                      <a:pt x="1485901" y="578676"/>
                      <a:pt x="1493838" y="590550"/>
                    </a:cubicBezTo>
                    <a:lnTo>
                      <a:pt x="1481932" y="612775"/>
                    </a:lnTo>
                    <a:lnTo>
                      <a:pt x="1452563" y="622300"/>
                    </a:lnTo>
                    <a:lnTo>
                      <a:pt x="1512888" y="638175"/>
                    </a:lnTo>
                    <a:lnTo>
                      <a:pt x="1583532" y="619919"/>
                    </a:lnTo>
                    <a:lnTo>
                      <a:pt x="1624013" y="613569"/>
                    </a:lnTo>
                    <a:cubicBezTo>
                      <a:pt x="1624278" y="604838"/>
                      <a:pt x="1624542" y="596106"/>
                      <a:pt x="1624807" y="587375"/>
                    </a:cubicBezTo>
                    <a:lnTo>
                      <a:pt x="1643063" y="593725"/>
                    </a:lnTo>
                    <a:lnTo>
                      <a:pt x="1700213" y="611981"/>
                    </a:lnTo>
                    <a:lnTo>
                      <a:pt x="1705769" y="575469"/>
                    </a:lnTo>
                    <a:cubicBezTo>
                      <a:pt x="1712384" y="572029"/>
                      <a:pt x="1711853" y="571764"/>
                      <a:pt x="1725612" y="566737"/>
                    </a:cubicBezTo>
                    <a:lnTo>
                      <a:pt x="1804988" y="508000"/>
                    </a:lnTo>
                    <a:lnTo>
                      <a:pt x="1889125" y="486569"/>
                    </a:lnTo>
                    <a:lnTo>
                      <a:pt x="1954213" y="415925"/>
                    </a:lnTo>
                    <a:lnTo>
                      <a:pt x="1978819" y="409575"/>
                    </a:lnTo>
                    <a:cubicBezTo>
                      <a:pt x="1988609" y="405342"/>
                      <a:pt x="1992842" y="402695"/>
                      <a:pt x="2008188" y="396875"/>
                    </a:cubicBezTo>
                    <a:lnTo>
                      <a:pt x="2055813" y="409575"/>
                    </a:lnTo>
                    <a:lnTo>
                      <a:pt x="2079626" y="452437"/>
                    </a:lnTo>
                    <a:lnTo>
                      <a:pt x="2135188" y="504825"/>
                    </a:lnTo>
                    <a:cubicBezTo>
                      <a:pt x="2154238" y="515408"/>
                      <a:pt x="2173288" y="525198"/>
                      <a:pt x="2196307" y="536575"/>
                    </a:cubicBezTo>
                    <a:lnTo>
                      <a:pt x="2250282" y="523081"/>
                    </a:lnTo>
                    <a:lnTo>
                      <a:pt x="2267744" y="531019"/>
                    </a:lnTo>
                    <a:cubicBezTo>
                      <a:pt x="2272506" y="548217"/>
                      <a:pt x="2274094" y="558271"/>
                      <a:pt x="2276475" y="573881"/>
                    </a:cubicBezTo>
                    <a:lnTo>
                      <a:pt x="2325688" y="606425"/>
                    </a:lnTo>
                    <a:lnTo>
                      <a:pt x="2363788" y="644525"/>
                    </a:lnTo>
                    <a:cubicBezTo>
                      <a:pt x="2326830" y="716565"/>
                      <a:pt x="2329559" y="729866"/>
                      <a:pt x="2312445" y="772537"/>
                    </a:cubicBezTo>
                    <a:lnTo>
                      <a:pt x="2274888" y="895350"/>
                    </a:lnTo>
                    <a:lnTo>
                      <a:pt x="2249488" y="949325"/>
                    </a:lnTo>
                    <a:lnTo>
                      <a:pt x="2202656" y="948531"/>
                    </a:lnTo>
                    <a:lnTo>
                      <a:pt x="2176463" y="993775"/>
                    </a:lnTo>
                    <a:lnTo>
                      <a:pt x="2176463" y="993775"/>
                    </a:lnTo>
                    <a:lnTo>
                      <a:pt x="2182019" y="1019968"/>
                    </a:lnTo>
                    <a:lnTo>
                      <a:pt x="2155032" y="1031081"/>
                    </a:lnTo>
                    <a:lnTo>
                      <a:pt x="2097882" y="1016794"/>
                    </a:lnTo>
                    <a:lnTo>
                      <a:pt x="2105819" y="1071562"/>
                    </a:lnTo>
                    <a:lnTo>
                      <a:pt x="2120107" y="1119188"/>
                    </a:lnTo>
                    <a:lnTo>
                      <a:pt x="2055019" y="1153319"/>
                    </a:lnTo>
                    <a:lnTo>
                      <a:pt x="2068513" y="1177132"/>
                    </a:lnTo>
                    <a:lnTo>
                      <a:pt x="2049463" y="1196975"/>
                    </a:lnTo>
                    <a:cubicBezTo>
                      <a:pt x="2024063" y="1188244"/>
                      <a:pt x="2005013" y="1178718"/>
                      <a:pt x="1973263" y="1170781"/>
                    </a:cubicBezTo>
                    <a:lnTo>
                      <a:pt x="1941513" y="1186656"/>
                    </a:lnTo>
                    <a:lnTo>
                      <a:pt x="1909763" y="1189831"/>
                    </a:lnTo>
                    <a:cubicBezTo>
                      <a:pt x="1909498" y="1210204"/>
                      <a:pt x="1910028" y="1227402"/>
                      <a:pt x="1909763" y="1247775"/>
                    </a:cubicBezTo>
                    <a:lnTo>
                      <a:pt x="1925638" y="1263650"/>
                    </a:lnTo>
                    <a:lnTo>
                      <a:pt x="1935163" y="1279525"/>
                    </a:lnTo>
                    <a:lnTo>
                      <a:pt x="1941513" y="1279525"/>
                    </a:lnTo>
                    <a:lnTo>
                      <a:pt x="1935163" y="1304925"/>
                    </a:lnTo>
                    <a:lnTo>
                      <a:pt x="1954213" y="1320800"/>
                    </a:lnTo>
                    <a:cubicBezTo>
                      <a:pt x="1953948" y="1325827"/>
                      <a:pt x="1953684" y="1330854"/>
                      <a:pt x="1953419" y="1335881"/>
                    </a:cubicBezTo>
                    <a:lnTo>
                      <a:pt x="1907382" y="1336675"/>
                    </a:lnTo>
                    <a:lnTo>
                      <a:pt x="1903413" y="1387475"/>
                    </a:lnTo>
                    <a:lnTo>
                      <a:pt x="1903413" y="1406525"/>
                    </a:lnTo>
                    <a:lnTo>
                      <a:pt x="1938338" y="1446212"/>
                    </a:lnTo>
                    <a:lnTo>
                      <a:pt x="1987551" y="1444625"/>
                    </a:lnTo>
                    <a:cubicBezTo>
                      <a:pt x="2012422" y="1457589"/>
                      <a:pt x="2037292" y="1465792"/>
                      <a:pt x="2062163" y="1476375"/>
                    </a:cubicBezTo>
                    <a:cubicBezTo>
                      <a:pt x="2061898" y="1485900"/>
                      <a:pt x="2061634" y="1495425"/>
                      <a:pt x="2061369" y="1504950"/>
                    </a:cubicBezTo>
                    <a:cubicBezTo>
                      <a:pt x="2054489" y="1529556"/>
                      <a:pt x="2052374" y="1543844"/>
                      <a:pt x="2036763" y="1571625"/>
                    </a:cubicBezTo>
                    <a:lnTo>
                      <a:pt x="2068513" y="1591469"/>
                    </a:lnTo>
                    <a:cubicBezTo>
                      <a:pt x="2083594" y="1620044"/>
                      <a:pt x="2092325" y="1628775"/>
                      <a:pt x="2106613" y="1660525"/>
                    </a:cubicBezTo>
                    <a:lnTo>
                      <a:pt x="2055813" y="1736725"/>
                    </a:lnTo>
                    <a:lnTo>
                      <a:pt x="2030413" y="1730375"/>
                    </a:lnTo>
                    <a:lnTo>
                      <a:pt x="2010570" y="1715294"/>
                    </a:lnTo>
                    <a:lnTo>
                      <a:pt x="2003425" y="1735931"/>
                    </a:lnTo>
                    <a:lnTo>
                      <a:pt x="1960563" y="1746250"/>
                    </a:lnTo>
                    <a:lnTo>
                      <a:pt x="1954213" y="1778000"/>
                    </a:lnTo>
                    <a:lnTo>
                      <a:pt x="1903413" y="1797050"/>
                    </a:lnTo>
                    <a:lnTo>
                      <a:pt x="1878013" y="1758950"/>
                    </a:lnTo>
                    <a:lnTo>
                      <a:pt x="1847850" y="1768475"/>
                    </a:lnTo>
                    <a:cubicBezTo>
                      <a:pt x="1846263" y="1757363"/>
                      <a:pt x="1844675" y="1749425"/>
                      <a:pt x="1843088" y="1735138"/>
                    </a:cubicBezTo>
                    <a:cubicBezTo>
                      <a:pt x="1834621" y="1714765"/>
                      <a:pt x="1832505" y="1715029"/>
                      <a:pt x="1827213" y="1704975"/>
                    </a:cubicBezTo>
                    <a:lnTo>
                      <a:pt x="1862138" y="1685925"/>
                    </a:lnTo>
                    <a:lnTo>
                      <a:pt x="1808163" y="1665287"/>
                    </a:lnTo>
                    <a:lnTo>
                      <a:pt x="1792288" y="1692275"/>
                    </a:lnTo>
                    <a:lnTo>
                      <a:pt x="1747838" y="1711325"/>
                    </a:lnTo>
                    <a:lnTo>
                      <a:pt x="1739107" y="1733550"/>
                    </a:lnTo>
                    <a:lnTo>
                      <a:pt x="1725613" y="1739900"/>
                    </a:lnTo>
                    <a:lnTo>
                      <a:pt x="1703388" y="1739900"/>
                    </a:lnTo>
                    <a:lnTo>
                      <a:pt x="1714501" y="1704975"/>
                    </a:lnTo>
                    <a:lnTo>
                      <a:pt x="1740694" y="1677194"/>
                    </a:lnTo>
                    <a:lnTo>
                      <a:pt x="1731963" y="1654175"/>
                    </a:lnTo>
                    <a:lnTo>
                      <a:pt x="1709738" y="1654175"/>
                    </a:lnTo>
                    <a:lnTo>
                      <a:pt x="1697832" y="1678781"/>
                    </a:lnTo>
                    <a:lnTo>
                      <a:pt x="1661319" y="1685925"/>
                    </a:lnTo>
                    <a:lnTo>
                      <a:pt x="1630363" y="1698625"/>
                    </a:lnTo>
                    <a:lnTo>
                      <a:pt x="1600994" y="1667669"/>
                    </a:lnTo>
                    <a:lnTo>
                      <a:pt x="1598613" y="1635125"/>
                    </a:lnTo>
                    <a:lnTo>
                      <a:pt x="1568450" y="1616869"/>
                    </a:lnTo>
                    <a:lnTo>
                      <a:pt x="1560513" y="1584325"/>
                    </a:lnTo>
                    <a:lnTo>
                      <a:pt x="1523206" y="1555750"/>
                    </a:lnTo>
                    <a:lnTo>
                      <a:pt x="1500188" y="1558925"/>
                    </a:lnTo>
                    <a:cubicBezTo>
                      <a:pt x="1489605" y="1573742"/>
                      <a:pt x="1475052" y="1586177"/>
                      <a:pt x="1468438" y="1603375"/>
                    </a:cubicBezTo>
                    <a:cubicBezTo>
                      <a:pt x="1452034" y="1609460"/>
                      <a:pt x="1443566" y="1608402"/>
                      <a:pt x="1419225" y="1621631"/>
                    </a:cubicBezTo>
                    <a:lnTo>
                      <a:pt x="1398588" y="1593849"/>
                    </a:lnTo>
                    <a:lnTo>
                      <a:pt x="1370013" y="1585912"/>
                    </a:lnTo>
                    <a:cubicBezTo>
                      <a:pt x="1335617" y="1561570"/>
                      <a:pt x="1326621" y="1548342"/>
                      <a:pt x="1266825" y="1514475"/>
                    </a:cubicBezTo>
                    <a:lnTo>
                      <a:pt x="1277938" y="1463675"/>
                    </a:lnTo>
                    <a:lnTo>
                      <a:pt x="1239838" y="1457325"/>
                    </a:lnTo>
                    <a:lnTo>
                      <a:pt x="1233739" y="1472624"/>
                    </a:lnTo>
                    <a:lnTo>
                      <a:pt x="1212851" y="1481931"/>
                    </a:lnTo>
                    <a:lnTo>
                      <a:pt x="1175544" y="1476375"/>
                    </a:lnTo>
                    <a:lnTo>
                      <a:pt x="1139826" y="1462087"/>
                    </a:lnTo>
                    <a:lnTo>
                      <a:pt x="1093788" y="1495425"/>
                    </a:lnTo>
                    <a:lnTo>
                      <a:pt x="1100138" y="1511300"/>
                    </a:lnTo>
                    <a:lnTo>
                      <a:pt x="1081088" y="1530350"/>
                    </a:lnTo>
                    <a:lnTo>
                      <a:pt x="1035051" y="1531937"/>
                    </a:lnTo>
                    <a:lnTo>
                      <a:pt x="1006475" y="1575594"/>
                    </a:lnTo>
                    <a:lnTo>
                      <a:pt x="958057" y="1569244"/>
                    </a:lnTo>
                    <a:lnTo>
                      <a:pt x="952500" y="1584325"/>
                    </a:lnTo>
                    <a:lnTo>
                      <a:pt x="965201" y="1669256"/>
                    </a:lnTo>
                    <a:lnTo>
                      <a:pt x="940594" y="1709738"/>
                    </a:lnTo>
                    <a:lnTo>
                      <a:pt x="903288" y="1720850"/>
                    </a:lnTo>
                    <a:lnTo>
                      <a:pt x="900113" y="1746250"/>
                    </a:lnTo>
                    <a:lnTo>
                      <a:pt x="871538" y="1746250"/>
                    </a:lnTo>
                    <a:lnTo>
                      <a:pt x="855663" y="1758950"/>
                    </a:lnTo>
                    <a:lnTo>
                      <a:pt x="850900" y="1773238"/>
                    </a:lnTo>
                    <a:lnTo>
                      <a:pt x="830263" y="1765300"/>
                    </a:lnTo>
                    <a:lnTo>
                      <a:pt x="821532" y="1753394"/>
                    </a:lnTo>
                    <a:lnTo>
                      <a:pt x="792163" y="1767681"/>
                    </a:lnTo>
                    <a:cubicBezTo>
                      <a:pt x="768086" y="1737951"/>
                      <a:pt x="726546" y="1725083"/>
                      <a:pt x="693738" y="1701800"/>
                    </a:cubicBezTo>
                    <a:lnTo>
                      <a:pt x="651669" y="1716881"/>
                    </a:lnTo>
                    <a:lnTo>
                      <a:pt x="623094" y="1689894"/>
                    </a:lnTo>
                    <a:lnTo>
                      <a:pt x="582613" y="1689100"/>
                    </a:lnTo>
                    <a:lnTo>
                      <a:pt x="570706" y="1608139"/>
                    </a:lnTo>
                    <a:lnTo>
                      <a:pt x="538414" y="1594861"/>
                    </a:lnTo>
                    <a:lnTo>
                      <a:pt x="525463" y="1571625"/>
                    </a:lnTo>
                    <a:close/>
                  </a:path>
                </a:pathLst>
              </a:custGeom>
              <a:solidFill>
                <a:schemeClr val="tx2"/>
              </a:solidFill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62" name="Non India Countries"/>
            <p:cNvGrpSpPr/>
            <p:nvPr/>
          </p:nvGrpSpPr>
          <p:grpSpPr>
            <a:xfrm>
              <a:off x="2786500" y="1062930"/>
              <a:ext cx="5253037" cy="6062662"/>
              <a:chOff x="2786500" y="1062930"/>
              <a:chExt cx="5253037" cy="6062662"/>
            </a:xfrm>
          </p:grpSpPr>
          <p:sp>
            <p:nvSpPr>
              <p:cNvPr id="208" name="Pakistan"/>
              <p:cNvSpPr>
                <a:spLocks/>
              </p:cNvSpPr>
              <p:nvPr/>
            </p:nvSpPr>
            <p:spPr bwMode="auto">
              <a:xfrm>
                <a:off x="2786500" y="1409005"/>
                <a:ext cx="1552575" cy="2344737"/>
              </a:xfrm>
              <a:custGeom>
                <a:avLst/>
                <a:gdLst/>
                <a:ahLst/>
                <a:cxnLst>
                  <a:cxn ang="0">
                    <a:pos x="882" y="599"/>
                  </a:cxn>
                  <a:cxn ang="0">
                    <a:pos x="858" y="710"/>
                  </a:cxn>
                  <a:cxn ang="0">
                    <a:pos x="767" y="804"/>
                  </a:cxn>
                  <a:cxn ang="0">
                    <a:pos x="649" y="938"/>
                  </a:cxn>
                  <a:cxn ang="0">
                    <a:pos x="573" y="1034"/>
                  </a:cxn>
                  <a:cxn ang="0">
                    <a:pos x="472" y="1016"/>
                  </a:cxn>
                  <a:cxn ang="0">
                    <a:pos x="374" y="1082"/>
                  </a:cxn>
                  <a:cxn ang="0">
                    <a:pos x="410" y="1168"/>
                  </a:cxn>
                  <a:cxn ang="0">
                    <a:pos x="450" y="1271"/>
                  </a:cxn>
                  <a:cxn ang="0">
                    <a:pos x="488" y="1395"/>
                  </a:cxn>
                  <a:cxn ang="0">
                    <a:pos x="454" y="1441"/>
                  </a:cxn>
                  <a:cxn ang="0">
                    <a:pos x="418" y="1415"/>
                  </a:cxn>
                  <a:cxn ang="0">
                    <a:pos x="340" y="1439"/>
                  </a:cxn>
                  <a:cxn ang="0">
                    <a:pos x="245" y="1415"/>
                  </a:cxn>
                  <a:cxn ang="0">
                    <a:pos x="155" y="1465"/>
                  </a:cxn>
                  <a:cxn ang="0">
                    <a:pos x="88" y="1409"/>
                  </a:cxn>
                  <a:cxn ang="0">
                    <a:pos x="34" y="1333"/>
                  </a:cxn>
                  <a:cxn ang="0">
                    <a:pos x="0" y="766"/>
                  </a:cxn>
                  <a:cxn ang="0">
                    <a:pos x="78" y="638"/>
                  </a:cxn>
                  <a:cxn ang="0">
                    <a:pos x="161" y="613"/>
                  </a:cxn>
                  <a:cxn ang="0">
                    <a:pos x="263" y="545"/>
                  </a:cxn>
                  <a:cxn ang="0">
                    <a:pos x="332" y="585"/>
                  </a:cxn>
                  <a:cxn ang="0">
                    <a:pos x="396" y="443"/>
                  </a:cxn>
                  <a:cxn ang="0">
                    <a:pos x="480" y="387"/>
                  </a:cxn>
                  <a:cxn ang="0">
                    <a:pos x="476" y="369"/>
                  </a:cxn>
                  <a:cxn ang="0">
                    <a:pos x="452" y="311"/>
                  </a:cxn>
                  <a:cxn ang="0">
                    <a:pos x="565" y="319"/>
                  </a:cxn>
                  <a:cxn ang="0">
                    <a:pos x="617" y="217"/>
                  </a:cxn>
                  <a:cxn ang="0">
                    <a:pos x="619" y="103"/>
                  </a:cxn>
                  <a:cxn ang="0">
                    <a:pos x="655" y="42"/>
                  </a:cxn>
                  <a:cxn ang="0">
                    <a:pos x="844" y="4"/>
                  </a:cxn>
                  <a:cxn ang="0">
                    <a:pos x="858" y="24"/>
                  </a:cxn>
                  <a:cxn ang="0">
                    <a:pos x="834" y="18"/>
                  </a:cxn>
                  <a:cxn ang="0">
                    <a:pos x="782" y="38"/>
                  </a:cxn>
                  <a:cxn ang="0">
                    <a:pos x="763" y="61"/>
                  </a:cxn>
                  <a:cxn ang="0">
                    <a:pos x="733" y="83"/>
                  </a:cxn>
                  <a:cxn ang="0">
                    <a:pos x="735" y="115"/>
                  </a:cxn>
                  <a:cxn ang="0">
                    <a:pos x="769" y="117"/>
                  </a:cxn>
                  <a:cxn ang="0">
                    <a:pos x="812" y="155"/>
                  </a:cxn>
                  <a:cxn ang="0">
                    <a:pos x="836" y="175"/>
                  </a:cxn>
                  <a:cxn ang="0">
                    <a:pos x="852" y="193"/>
                  </a:cxn>
                  <a:cxn ang="0">
                    <a:pos x="868" y="233"/>
                  </a:cxn>
                  <a:cxn ang="0">
                    <a:pos x="832" y="271"/>
                  </a:cxn>
                  <a:cxn ang="0">
                    <a:pos x="800" y="297"/>
                  </a:cxn>
                  <a:cxn ang="0">
                    <a:pos x="810" y="353"/>
                  </a:cxn>
                  <a:cxn ang="0">
                    <a:pos x="814" y="431"/>
                  </a:cxn>
                  <a:cxn ang="0">
                    <a:pos x="844" y="459"/>
                  </a:cxn>
                  <a:cxn ang="0">
                    <a:pos x="894" y="481"/>
                  </a:cxn>
                  <a:cxn ang="0">
                    <a:pos x="924" y="519"/>
                  </a:cxn>
                  <a:cxn ang="0">
                    <a:pos x="976" y="543"/>
                  </a:cxn>
                </a:cxnLst>
                <a:rect l="0" t="0" r="r" b="b"/>
                <a:pathLst>
                  <a:path w="978" h="1477">
                    <a:moveTo>
                      <a:pt x="978" y="543"/>
                    </a:moveTo>
                    <a:lnTo>
                      <a:pt x="968" y="563"/>
                    </a:lnTo>
                    <a:lnTo>
                      <a:pt x="932" y="575"/>
                    </a:lnTo>
                    <a:lnTo>
                      <a:pt x="882" y="599"/>
                    </a:lnTo>
                    <a:lnTo>
                      <a:pt x="896" y="640"/>
                    </a:lnTo>
                    <a:lnTo>
                      <a:pt x="884" y="668"/>
                    </a:lnTo>
                    <a:lnTo>
                      <a:pt x="896" y="682"/>
                    </a:lnTo>
                    <a:lnTo>
                      <a:pt x="858" y="710"/>
                    </a:lnTo>
                    <a:lnTo>
                      <a:pt x="820" y="754"/>
                    </a:lnTo>
                    <a:lnTo>
                      <a:pt x="818" y="768"/>
                    </a:lnTo>
                    <a:lnTo>
                      <a:pt x="812" y="794"/>
                    </a:lnTo>
                    <a:lnTo>
                      <a:pt x="767" y="804"/>
                    </a:lnTo>
                    <a:lnTo>
                      <a:pt x="751" y="848"/>
                    </a:lnTo>
                    <a:lnTo>
                      <a:pt x="725" y="882"/>
                    </a:lnTo>
                    <a:lnTo>
                      <a:pt x="711" y="910"/>
                    </a:lnTo>
                    <a:lnTo>
                      <a:pt x="649" y="938"/>
                    </a:lnTo>
                    <a:lnTo>
                      <a:pt x="635" y="974"/>
                    </a:lnTo>
                    <a:lnTo>
                      <a:pt x="607" y="992"/>
                    </a:lnTo>
                    <a:lnTo>
                      <a:pt x="597" y="1024"/>
                    </a:lnTo>
                    <a:lnTo>
                      <a:pt x="573" y="1034"/>
                    </a:lnTo>
                    <a:lnTo>
                      <a:pt x="526" y="1034"/>
                    </a:lnTo>
                    <a:lnTo>
                      <a:pt x="490" y="1046"/>
                    </a:lnTo>
                    <a:lnTo>
                      <a:pt x="472" y="1034"/>
                    </a:lnTo>
                    <a:lnTo>
                      <a:pt x="472" y="1016"/>
                    </a:lnTo>
                    <a:lnTo>
                      <a:pt x="444" y="1008"/>
                    </a:lnTo>
                    <a:lnTo>
                      <a:pt x="418" y="1026"/>
                    </a:lnTo>
                    <a:lnTo>
                      <a:pt x="406" y="1052"/>
                    </a:lnTo>
                    <a:lnTo>
                      <a:pt x="374" y="1082"/>
                    </a:lnTo>
                    <a:lnTo>
                      <a:pt x="350" y="1094"/>
                    </a:lnTo>
                    <a:lnTo>
                      <a:pt x="340" y="1142"/>
                    </a:lnTo>
                    <a:lnTo>
                      <a:pt x="374" y="1166"/>
                    </a:lnTo>
                    <a:lnTo>
                      <a:pt x="410" y="1168"/>
                    </a:lnTo>
                    <a:lnTo>
                      <a:pt x="408" y="1205"/>
                    </a:lnTo>
                    <a:lnTo>
                      <a:pt x="396" y="1231"/>
                    </a:lnTo>
                    <a:lnTo>
                      <a:pt x="418" y="1271"/>
                    </a:lnTo>
                    <a:lnTo>
                      <a:pt x="450" y="1271"/>
                    </a:lnTo>
                    <a:lnTo>
                      <a:pt x="452" y="1301"/>
                    </a:lnTo>
                    <a:lnTo>
                      <a:pt x="474" y="1333"/>
                    </a:lnTo>
                    <a:lnTo>
                      <a:pt x="472" y="1355"/>
                    </a:lnTo>
                    <a:lnTo>
                      <a:pt x="488" y="1395"/>
                    </a:lnTo>
                    <a:lnTo>
                      <a:pt x="476" y="1405"/>
                    </a:lnTo>
                    <a:lnTo>
                      <a:pt x="488" y="1425"/>
                    </a:lnTo>
                    <a:lnTo>
                      <a:pt x="464" y="1429"/>
                    </a:lnTo>
                    <a:lnTo>
                      <a:pt x="454" y="1441"/>
                    </a:lnTo>
                    <a:lnTo>
                      <a:pt x="434" y="1441"/>
                    </a:lnTo>
                    <a:lnTo>
                      <a:pt x="432" y="1431"/>
                    </a:lnTo>
                    <a:lnTo>
                      <a:pt x="434" y="1417"/>
                    </a:lnTo>
                    <a:lnTo>
                      <a:pt x="418" y="1415"/>
                    </a:lnTo>
                    <a:lnTo>
                      <a:pt x="408" y="1425"/>
                    </a:lnTo>
                    <a:lnTo>
                      <a:pt x="384" y="1425"/>
                    </a:lnTo>
                    <a:lnTo>
                      <a:pt x="374" y="1441"/>
                    </a:lnTo>
                    <a:lnTo>
                      <a:pt x="340" y="1439"/>
                    </a:lnTo>
                    <a:lnTo>
                      <a:pt x="328" y="1425"/>
                    </a:lnTo>
                    <a:lnTo>
                      <a:pt x="297" y="1425"/>
                    </a:lnTo>
                    <a:lnTo>
                      <a:pt x="277" y="1417"/>
                    </a:lnTo>
                    <a:lnTo>
                      <a:pt x="245" y="1415"/>
                    </a:lnTo>
                    <a:lnTo>
                      <a:pt x="237" y="1451"/>
                    </a:lnTo>
                    <a:lnTo>
                      <a:pt x="193" y="1449"/>
                    </a:lnTo>
                    <a:lnTo>
                      <a:pt x="169" y="1477"/>
                    </a:lnTo>
                    <a:lnTo>
                      <a:pt x="155" y="1465"/>
                    </a:lnTo>
                    <a:lnTo>
                      <a:pt x="137" y="1465"/>
                    </a:lnTo>
                    <a:lnTo>
                      <a:pt x="111" y="1457"/>
                    </a:lnTo>
                    <a:lnTo>
                      <a:pt x="102" y="1435"/>
                    </a:lnTo>
                    <a:lnTo>
                      <a:pt x="88" y="1409"/>
                    </a:lnTo>
                    <a:lnTo>
                      <a:pt x="86" y="1365"/>
                    </a:lnTo>
                    <a:lnTo>
                      <a:pt x="70" y="1341"/>
                    </a:lnTo>
                    <a:lnTo>
                      <a:pt x="46" y="1335"/>
                    </a:lnTo>
                    <a:lnTo>
                      <a:pt x="34" y="1333"/>
                    </a:lnTo>
                    <a:lnTo>
                      <a:pt x="40" y="1289"/>
                    </a:lnTo>
                    <a:lnTo>
                      <a:pt x="20" y="1269"/>
                    </a:lnTo>
                    <a:lnTo>
                      <a:pt x="2" y="1261"/>
                    </a:lnTo>
                    <a:lnTo>
                      <a:pt x="0" y="766"/>
                    </a:lnTo>
                    <a:lnTo>
                      <a:pt x="38" y="756"/>
                    </a:lnTo>
                    <a:lnTo>
                      <a:pt x="62" y="716"/>
                    </a:lnTo>
                    <a:lnTo>
                      <a:pt x="66" y="680"/>
                    </a:lnTo>
                    <a:lnTo>
                      <a:pt x="78" y="638"/>
                    </a:lnTo>
                    <a:lnTo>
                      <a:pt x="102" y="630"/>
                    </a:lnTo>
                    <a:lnTo>
                      <a:pt x="111" y="609"/>
                    </a:lnTo>
                    <a:lnTo>
                      <a:pt x="135" y="599"/>
                    </a:lnTo>
                    <a:lnTo>
                      <a:pt x="161" y="613"/>
                    </a:lnTo>
                    <a:lnTo>
                      <a:pt x="219" y="605"/>
                    </a:lnTo>
                    <a:lnTo>
                      <a:pt x="201" y="583"/>
                    </a:lnTo>
                    <a:lnTo>
                      <a:pt x="247" y="573"/>
                    </a:lnTo>
                    <a:lnTo>
                      <a:pt x="263" y="545"/>
                    </a:lnTo>
                    <a:lnTo>
                      <a:pt x="279" y="563"/>
                    </a:lnTo>
                    <a:lnTo>
                      <a:pt x="299" y="555"/>
                    </a:lnTo>
                    <a:lnTo>
                      <a:pt x="319" y="565"/>
                    </a:lnTo>
                    <a:lnTo>
                      <a:pt x="332" y="585"/>
                    </a:lnTo>
                    <a:lnTo>
                      <a:pt x="374" y="549"/>
                    </a:lnTo>
                    <a:lnTo>
                      <a:pt x="376" y="483"/>
                    </a:lnTo>
                    <a:lnTo>
                      <a:pt x="396" y="465"/>
                    </a:lnTo>
                    <a:lnTo>
                      <a:pt x="396" y="443"/>
                    </a:lnTo>
                    <a:lnTo>
                      <a:pt x="406" y="419"/>
                    </a:lnTo>
                    <a:lnTo>
                      <a:pt x="448" y="415"/>
                    </a:lnTo>
                    <a:lnTo>
                      <a:pt x="492" y="395"/>
                    </a:lnTo>
                    <a:lnTo>
                      <a:pt x="480" y="387"/>
                    </a:lnTo>
                    <a:lnTo>
                      <a:pt x="474" y="379"/>
                    </a:lnTo>
                    <a:lnTo>
                      <a:pt x="472" y="377"/>
                    </a:lnTo>
                    <a:lnTo>
                      <a:pt x="474" y="373"/>
                    </a:lnTo>
                    <a:lnTo>
                      <a:pt x="476" y="369"/>
                    </a:lnTo>
                    <a:lnTo>
                      <a:pt x="476" y="363"/>
                    </a:lnTo>
                    <a:lnTo>
                      <a:pt x="478" y="355"/>
                    </a:lnTo>
                    <a:lnTo>
                      <a:pt x="456" y="343"/>
                    </a:lnTo>
                    <a:lnTo>
                      <a:pt x="452" y="311"/>
                    </a:lnTo>
                    <a:lnTo>
                      <a:pt x="474" y="311"/>
                    </a:lnTo>
                    <a:lnTo>
                      <a:pt x="512" y="327"/>
                    </a:lnTo>
                    <a:lnTo>
                      <a:pt x="544" y="327"/>
                    </a:lnTo>
                    <a:lnTo>
                      <a:pt x="565" y="319"/>
                    </a:lnTo>
                    <a:lnTo>
                      <a:pt x="577" y="283"/>
                    </a:lnTo>
                    <a:lnTo>
                      <a:pt x="557" y="259"/>
                    </a:lnTo>
                    <a:lnTo>
                      <a:pt x="585" y="239"/>
                    </a:lnTo>
                    <a:lnTo>
                      <a:pt x="617" y="217"/>
                    </a:lnTo>
                    <a:lnTo>
                      <a:pt x="635" y="189"/>
                    </a:lnTo>
                    <a:lnTo>
                      <a:pt x="623" y="171"/>
                    </a:lnTo>
                    <a:lnTo>
                      <a:pt x="631" y="161"/>
                    </a:lnTo>
                    <a:lnTo>
                      <a:pt x="619" y="103"/>
                    </a:lnTo>
                    <a:lnTo>
                      <a:pt x="593" y="85"/>
                    </a:lnTo>
                    <a:lnTo>
                      <a:pt x="621" y="59"/>
                    </a:lnTo>
                    <a:lnTo>
                      <a:pt x="635" y="40"/>
                    </a:lnTo>
                    <a:lnTo>
                      <a:pt x="655" y="42"/>
                    </a:lnTo>
                    <a:lnTo>
                      <a:pt x="699" y="16"/>
                    </a:lnTo>
                    <a:lnTo>
                      <a:pt x="741" y="2"/>
                    </a:lnTo>
                    <a:lnTo>
                      <a:pt x="850" y="0"/>
                    </a:lnTo>
                    <a:lnTo>
                      <a:pt x="844" y="4"/>
                    </a:lnTo>
                    <a:lnTo>
                      <a:pt x="852" y="10"/>
                    </a:lnTo>
                    <a:lnTo>
                      <a:pt x="866" y="18"/>
                    </a:lnTo>
                    <a:lnTo>
                      <a:pt x="864" y="24"/>
                    </a:lnTo>
                    <a:lnTo>
                      <a:pt x="858" y="24"/>
                    </a:lnTo>
                    <a:lnTo>
                      <a:pt x="856" y="20"/>
                    </a:lnTo>
                    <a:lnTo>
                      <a:pt x="848" y="26"/>
                    </a:lnTo>
                    <a:lnTo>
                      <a:pt x="838" y="22"/>
                    </a:lnTo>
                    <a:lnTo>
                      <a:pt x="834" y="18"/>
                    </a:lnTo>
                    <a:lnTo>
                      <a:pt x="812" y="20"/>
                    </a:lnTo>
                    <a:lnTo>
                      <a:pt x="790" y="18"/>
                    </a:lnTo>
                    <a:lnTo>
                      <a:pt x="788" y="38"/>
                    </a:lnTo>
                    <a:lnTo>
                      <a:pt x="782" y="38"/>
                    </a:lnTo>
                    <a:lnTo>
                      <a:pt x="780" y="48"/>
                    </a:lnTo>
                    <a:lnTo>
                      <a:pt x="770" y="48"/>
                    </a:lnTo>
                    <a:lnTo>
                      <a:pt x="769" y="56"/>
                    </a:lnTo>
                    <a:lnTo>
                      <a:pt x="763" y="61"/>
                    </a:lnTo>
                    <a:lnTo>
                      <a:pt x="749" y="67"/>
                    </a:lnTo>
                    <a:lnTo>
                      <a:pt x="737" y="69"/>
                    </a:lnTo>
                    <a:lnTo>
                      <a:pt x="741" y="79"/>
                    </a:lnTo>
                    <a:lnTo>
                      <a:pt x="733" y="83"/>
                    </a:lnTo>
                    <a:lnTo>
                      <a:pt x="733" y="93"/>
                    </a:lnTo>
                    <a:lnTo>
                      <a:pt x="739" y="97"/>
                    </a:lnTo>
                    <a:lnTo>
                      <a:pt x="729" y="107"/>
                    </a:lnTo>
                    <a:lnTo>
                      <a:pt x="735" y="115"/>
                    </a:lnTo>
                    <a:lnTo>
                      <a:pt x="741" y="119"/>
                    </a:lnTo>
                    <a:lnTo>
                      <a:pt x="753" y="119"/>
                    </a:lnTo>
                    <a:lnTo>
                      <a:pt x="757" y="113"/>
                    </a:lnTo>
                    <a:lnTo>
                      <a:pt x="769" y="117"/>
                    </a:lnTo>
                    <a:lnTo>
                      <a:pt x="784" y="117"/>
                    </a:lnTo>
                    <a:lnTo>
                      <a:pt x="786" y="135"/>
                    </a:lnTo>
                    <a:lnTo>
                      <a:pt x="798" y="147"/>
                    </a:lnTo>
                    <a:lnTo>
                      <a:pt x="812" y="155"/>
                    </a:lnTo>
                    <a:lnTo>
                      <a:pt x="834" y="159"/>
                    </a:lnTo>
                    <a:lnTo>
                      <a:pt x="846" y="163"/>
                    </a:lnTo>
                    <a:lnTo>
                      <a:pt x="844" y="171"/>
                    </a:lnTo>
                    <a:lnTo>
                      <a:pt x="836" y="175"/>
                    </a:lnTo>
                    <a:lnTo>
                      <a:pt x="840" y="185"/>
                    </a:lnTo>
                    <a:lnTo>
                      <a:pt x="836" y="195"/>
                    </a:lnTo>
                    <a:lnTo>
                      <a:pt x="846" y="197"/>
                    </a:lnTo>
                    <a:lnTo>
                      <a:pt x="852" y="193"/>
                    </a:lnTo>
                    <a:lnTo>
                      <a:pt x="860" y="201"/>
                    </a:lnTo>
                    <a:lnTo>
                      <a:pt x="878" y="207"/>
                    </a:lnTo>
                    <a:lnTo>
                      <a:pt x="868" y="217"/>
                    </a:lnTo>
                    <a:lnTo>
                      <a:pt x="868" y="233"/>
                    </a:lnTo>
                    <a:lnTo>
                      <a:pt x="856" y="245"/>
                    </a:lnTo>
                    <a:lnTo>
                      <a:pt x="840" y="243"/>
                    </a:lnTo>
                    <a:lnTo>
                      <a:pt x="834" y="253"/>
                    </a:lnTo>
                    <a:lnTo>
                      <a:pt x="832" y="271"/>
                    </a:lnTo>
                    <a:lnTo>
                      <a:pt x="818" y="269"/>
                    </a:lnTo>
                    <a:lnTo>
                      <a:pt x="806" y="273"/>
                    </a:lnTo>
                    <a:lnTo>
                      <a:pt x="806" y="285"/>
                    </a:lnTo>
                    <a:lnTo>
                      <a:pt x="800" y="297"/>
                    </a:lnTo>
                    <a:lnTo>
                      <a:pt x="810" y="309"/>
                    </a:lnTo>
                    <a:lnTo>
                      <a:pt x="810" y="323"/>
                    </a:lnTo>
                    <a:lnTo>
                      <a:pt x="816" y="339"/>
                    </a:lnTo>
                    <a:lnTo>
                      <a:pt x="810" y="353"/>
                    </a:lnTo>
                    <a:lnTo>
                      <a:pt x="816" y="369"/>
                    </a:lnTo>
                    <a:lnTo>
                      <a:pt x="810" y="405"/>
                    </a:lnTo>
                    <a:lnTo>
                      <a:pt x="810" y="423"/>
                    </a:lnTo>
                    <a:lnTo>
                      <a:pt x="814" y="431"/>
                    </a:lnTo>
                    <a:lnTo>
                      <a:pt x="814" y="441"/>
                    </a:lnTo>
                    <a:lnTo>
                      <a:pt x="822" y="441"/>
                    </a:lnTo>
                    <a:lnTo>
                      <a:pt x="834" y="455"/>
                    </a:lnTo>
                    <a:lnTo>
                      <a:pt x="844" y="459"/>
                    </a:lnTo>
                    <a:lnTo>
                      <a:pt x="854" y="467"/>
                    </a:lnTo>
                    <a:lnTo>
                      <a:pt x="860" y="469"/>
                    </a:lnTo>
                    <a:lnTo>
                      <a:pt x="882" y="483"/>
                    </a:lnTo>
                    <a:lnTo>
                      <a:pt x="894" y="481"/>
                    </a:lnTo>
                    <a:lnTo>
                      <a:pt x="898" y="489"/>
                    </a:lnTo>
                    <a:lnTo>
                      <a:pt x="908" y="493"/>
                    </a:lnTo>
                    <a:lnTo>
                      <a:pt x="912" y="519"/>
                    </a:lnTo>
                    <a:lnTo>
                      <a:pt x="924" y="519"/>
                    </a:lnTo>
                    <a:lnTo>
                      <a:pt x="934" y="527"/>
                    </a:lnTo>
                    <a:lnTo>
                      <a:pt x="948" y="523"/>
                    </a:lnTo>
                    <a:lnTo>
                      <a:pt x="974" y="539"/>
                    </a:lnTo>
                    <a:lnTo>
                      <a:pt x="976" y="543"/>
                    </a:lnTo>
                    <a:lnTo>
                      <a:pt x="978" y="543"/>
                    </a:lnTo>
                    <a:close/>
                  </a:path>
                </a:pathLst>
              </a:custGeom>
              <a:solidFill>
                <a:schemeClr val="accent5"/>
              </a:solidFill>
              <a:ln w="3175" cmpd="sng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09" name="Sri Lanka"/>
              <p:cNvSpPr>
                <a:spLocks/>
              </p:cNvSpPr>
              <p:nvPr/>
            </p:nvSpPr>
            <p:spPr bwMode="auto">
              <a:xfrm>
                <a:off x="4929625" y="6393755"/>
                <a:ext cx="398462" cy="731837"/>
              </a:xfrm>
              <a:custGeom>
                <a:avLst/>
                <a:gdLst/>
                <a:ahLst/>
                <a:cxnLst>
                  <a:cxn ang="0">
                    <a:pos x="42" y="54"/>
                  </a:cxn>
                  <a:cxn ang="0">
                    <a:pos x="52" y="46"/>
                  </a:cxn>
                  <a:cxn ang="0">
                    <a:pos x="48" y="34"/>
                  </a:cxn>
                  <a:cxn ang="0">
                    <a:pos x="40" y="28"/>
                  </a:cxn>
                  <a:cxn ang="0">
                    <a:pos x="26" y="28"/>
                  </a:cxn>
                  <a:cxn ang="0">
                    <a:pos x="14" y="16"/>
                  </a:cxn>
                  <a:cxn ang="0">
                    <a:pos x="22" y="6"/>
                  </a:cxn>
                  <a:cxn ang="0">
                    <a:pos x="46" y="2"/>
                  </a:cxn>
                  <a:cxn ang="0">
                    <a:pos x="60" y="0"/>
                  </a:cxn>
                  <a:cxn ang="0">
                    <a:pos x="76" y="22"/>
                  </a:cxn>
                  <a:cxn ang="0">
                    <a:pos x="95" y="32"/>
                  </a:cxn>
                  <a:cxn ang="0">
                    <a:pos x="115" y="54"/>
                  </a:cxn>
                  <a:cxn ang="0">
                    <a:pos x="133" y="76"/>
                  </a:cxn>
                  <a:cxn ang="0">
                    <a:pos x="143" y="98"/>
                  </a:cxn>
                  <a:cxn ang="0">
                    <a:pos x="153" y="112"/>
                  </a:cxn>
                  <a:cxn ang="0">
                    <a:pos x="171" y="132"/>
                  </a:cxn>
                  <a:cxn ang="0">
                    <a:pos x="181" y="146"/>
                  </a:cxn>
                  <a:cxn ang="0">
                    <a:pos x="175" y="154"/>
                  </a:cxn>
                  <a:cxn ang="0">
                    <a:pos x="177" y="160"/>
                  </a:cxn>
                  <a:cxn ang="0">
                    <a:pos x="187" y="154"/>
                  </a:cxn>
                  <a:cxn ang="0">
                    <a:pos x="193" y="158"/>
                  </a:cxn>
                  <a:cxn ang="0">
                    <a:pos x="193" y="172"/>
                  </a:cxn>
                  <a:cxn ang="0">
                    <a:pos x="199" y="202"/>
                  </a:cxn>
                  <a:cxn ang="0">
                    <a:pos x="219" y="226"/>
                  </a:cxn>
                  <a:cxn ang="0">
                    <a:pos x="231" y="244"/>
                  </a:cxn>
                  <a:cxn ang="0">
                    <a:pos x="245" y="270"/>
                  </a:cxn>
                  <a:cxn ang="0">
                    <a:pos x="251" y="310"/>
                  </a:cxn>
                  <a:cxn ang="0">
                    <a:pos x="251" y="349"/>
                  </a:cxn>
                  <a:cxn ang="0">
                    <a:pos x="231" y="393"/>
                  </a:cxn>
                  <a:cxn ang="0">
                    <a:pos x="207" y="415"/>
                  </a:cxn>
                  <a:cxn ang="0">
                    <a:pos x="185" y="431"/>
                  </a:cxn>
                  <a:cxn ang="0">
                    <a:pos x="161" y="437"/>
                  </a:cxn>
                  <a:cxn ang="0">
                    <a:pos x="137" y="443"/>
                  </a:cxn>
                  <a:cxn ang="0">
                    <a:pos x="121" y="453"/>
                  </a:cxn>
                  <a:cxn ang="0">
                    <a:pos x="105" y="461"/>
                  </a:cxn>
                  <a:cxn ang="0">
                    <a:pos x="72" y="455"/>
                  </a:cxn>
                  <a:cxn ang="0">
                    <a:pos x="42" y="443"/>
                  </a:cxn>
                  <a:cxn ang="0">
                    <a:pos x="34" y="413"/>
                  </a:cxn>
                  <a:cxn ang="0">
                    <a:pos x="20" y="371"/>
                  </a:cxn>
                  <a:cxn ang="0">
                    <a:pos x="12" y="343"/>
                  </a:cxn>
                  <a:cxn ang="0">
                    <a:pos x="12" y="314"/>
                  </a:cxn>
                  <a:cxn ang="0">
                    <a:pos x="10" y="268"/>
                  </a:cxn>
                  <a:cxn ang="0">
                    <a:pos x="4" y="236"/>
                  </a:cxn>
                  <a:cxn ang="0">
                    <a:pos x="0" y="214"/>
                  </a:cxn>
                  <a:cxn ang="0">
                    <a:pos x="12" y="212"/>
                  </a:cxn>
                  <a:cxn ang="0">
                    <a:pos x="10" y="178"/>
                  </a:cxn>
                  <a:cxn ang="0">
                    <a:pos x="22" y="148"/>
                  </a:cxn>
                  <a:cxn ang="0">
                    <a:pos x="28" y="130"/>
                  </a:cxn>
                  <a:cxn ang="0">
                    <a:pos x="26" y="106"/>
                  </a:cxn>
                  <a:cxn ang="0">
                    <a:pos x="44" y="90"/>
                  </a:cxn>
                  <a:cxn ang="0">
                    <a:pos x="48" y="64"/>
                  </a:cxn>
                  <a:cxn ang="0">
                    <a:pos x="42" y="54"/>
                  </a:cxn>
                </a:cxnLst>
                <a:rect l="0" t="0" r="r" b="b"/>
                <a:pathLst>
                  <a:path w="251" h="461">
                    <a:moveTo>
                      <a:pt x="42" y="54"/>
                    </a:moveTo>
                    <a:lnTo>
                      <a:pt x="52" y="46"/>
                    </a:lnTo>
                    <a:lnTo>
                      <a:pt x="48" y="34"/>
                    </a:lnTo>
                    <a:lnTo>
                      <a:pt x="40" y="28"/>
                    </a:lnTo>
                    <a:lnTo>
                      <a:pt x="26" y="28"/>
                    </a:lnTo>
                    <a:lnTo>
                      <a:pt x="14" y="16"/>
                    </a:lnTo>
                    <a:lnTo>
                      <a:pt x="22" y="6"/>
                    </a:lnTo>
                    <a:lnTo>
                      <a:pt x="46" y="2"/>
                    </a:lnTo>
                    <a:lnTo>
                      <a:pt x="60" y="0"/>
                    </a:lnTo>
                    <a:lnTo>
                      <a:pt x="76" y="22"/>
                    </a:lnTo>
                    <a:lnTo>
                      <a:pt x="95" y="32"/>
                    </a:lnTo>
                    <a:lnTo>
                      <a:pt x="115" y="54"/>
                    </a:lnTo>
                    <a:lnTo>
                      <a:pt x="133" y="76"/>
                    </a:lnTo>
                    <a:lnTo>
                      <a:pt x="143" y="98"/>
                    </a:lnTo>
                    <a:lnTo>
                      <a:pt x="153" y="112"/>
                    </a:lnTo>
                    <a:lnTo>
                      <a:pt x="171" y="132"/>
                    </a:lnTo>
                    <a:lnTo>
                      <a:pt x="181" y="146"/>
                    </a:lnTo>
                    <a:lnTo>
                      <a:pt x="175" y="154"/>
                    </a:lnTo>
                    <a:lnTo>
                      <a:pt x="177" y="160"/>
                    </a:lnTo>
                    <a:lnTo>
                      <a:pt x="187" y="154"/>
                    </a:lnTo>
                    <a:lnTo>
                      <a:pt x="193" y="158"/>
                    </a:lnTo>
                    <a:lnTo>
                      <a:pt x="193" y="172"/>
                    </a:lnTo>
                    <a:lnTo>
                      <a:pt x="199" y="202"/>
                    </a:lnTo>
                    <a:lnTo>
                      <a:pt x="219" y="226"/>
                    </a:lnTo>
                    <a:lnTo>
                      <a:pt x="231" y="244"/>
                    </a:lnTo>
                    <a:lnTo>
                      <a:pt x="245" y="270"/>
                    </a:lnTo>
                    <a:lnTo>
                      <a:pt x="251" y="310"/>
                    </a:lnTo>
                    <a:lnTo>
                      <a:pt x="251" y="349"/>
                    </a:lnTo>
                    <a:lnTo>
                      <a:pt x="231" y="393"/>
                    </a:lnTo>
                    <a:lnTo>
                      <a:pt x="207" y="415"/>
                    </a:lnTo>
                    <a:lnTo>
                      <a:pt x="185" y="431"/>
                    </a:lnTo>
                    <a:lnTo>
                      <a:pt x="161" y="437"/>
                    </a:lnTo>
                    <a:lnTo>
                      <a:pt x="137" y="443"/>
                    </a:lnTo>
                    <a:lnTo>
                      <a:pt x="121" y="453"/>
                    </a:lnTo>
                    <a:lnTo>
                      <a:pt x="105" y="461"/>
                    </a:lnTo>
                    <a:lnTo>
                      <a:pt x="72" y="455"/>
                    </a:lnTo>
                    <a:lnTo>
                      <a:pt x="42" y="443"/>
                    </a:lnTo>
                    <a:lnTo>
                      <a:pt x="34" y="413"/>
                    </a:lnTo>
                    <a:lnTo>
                      <a:pt x="20" y="371"/>
                    </a:lnTo>
                    <a:lnTo>
                      <a:pt x="12" y="343"/>
                    </a:lnTo>
                    <a:lnTo>
                      <a:pt x="12" y="314"/>
                    </a:lnTo>
                    <a:lnTo>
                      <a:pt x="10" y="268"/>
                    </a:lnTo>
                    <a:lnTo>
                      <a:pt x="4" y="236"/>
                    </a:lnTo>
                    <a:lnTo>
                      <a:pt x="0" y="214"/>
                    </a:lnTo>
                    <a:lnTo>
                      <a:pt x="12" y="212"/>
                    </a:lnTo>
                    <a:lnTo>
                      <a:pt x="10" y="178"/>
                    </a:lnTo>
                    <a:lnTo>
                      <a:pt x="22" y="148"/>
                    </a:lnTo>
                    <a:lnTo>
                      <a:pt x="28" y="130"/>
                    </a:lnTo>
                    <a:lnTo>
                      <a:pt x="26" y="106"/>
                    </a:lnTo>
                    <a:lnTo>
                      <a:pt x="44" y="90"/>
                    </a:lnTo>
                    <a:lnTo>
                      <a:pt x="48" y="64"/>
                    </a:lnTo>
                    <a:lnTo>
                      <a:pt x="42" y="54"/>
                    </a:lnTo>
                    <a:close/>
                  </a:path>
                </a:pathLst>
              </a:custGeom>
              <a:solidFill>
                <a:schemeClr val="accent5"/>
              </a:solidFill>
              <a:ln w="3175" cmpd="sng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10" name="Myanmar"/>
              <p:cNvSpPr>
                <a:spLocks/>
              </p:cNvSpPr>
              <p:nvPr/>
            </p:nvSpPr>
            <p:spPr bwMode="auto">
              <a:xfrm>
                <a:off x="7085450" y="2869505"/>
                <a:ext cx="954087" cy="2351087"/>
              </a:xfrm>
              <a:custGeom>
                <a:avLst/>
                <a:gdLst/>
                <a:ahLst/>
                <a:cxnLst>
                  <a:cxn ang="0">
                    <a:pos x="490" y="0"/>
                  </a:cxn>
                  <a:cxn ang="0">
                    <a:pos x="529" y="14"/>
                  </a:cxn>
                  <a:cxn ang="0">
                    <a:pos x="557" y="58"/>
                  </a:cxn>
                  <a:cxn ang="0">
                    <a:pos x="601" y="1334"/>
                  </a:cxn>
                  <a:cxn ang="0">
                    <a:pos x="543" y="1290"/>
                  </a:cxn>
                  <a:cxn ang="0">
                    <a:pos x="545" y="1340"/>
                  </a:cxn>
                  <a:cxn ang="0">
                    <a:pos x="497" y="1382"/>
                  </a:cxn>
                  <a:cxn ang="0">
                    <a:pos x="488" y="1392"/>
                  </a:cxn>
                  <a:cxn ang="0">
                    <a:pos x="458" y="1413"/>
                  </a:cxn>
                  <a:cxn ang="0">
                    <a:pos x="426" y="1453"/>
                  </a:cxn>
                  <a:cxn ang="0">
                    <a:pos x="384" y="1477"/>
                  </a:cxn>
                  <a:cxn ang="0">
                    <a:pos x="376" y="1475"/>
                  </a:cxn>
                  <a:cxn ang="0">
                    <a:pos x="360" y="1441"/>
                  </a:cxn>
                  <a:cxn ang="0">
                    <a:pos x="338" y="1475"/>
                  </a:cxn>
                  <a:cxn ang="0">
                    <a:pos x="334" y="1449"/>
                  </a:cxn>
                  <a:cxn ang="0">
                    <a:pos x="310" y="1465"/>
                  </a:cxn>
                  <a:cxn ang="0">
                    <a:pos x="292" y="1463"/>
                  </a:cxn>
                  <a:cxn ang="0">
                    <a:pos x="296" y="1431"/>
                  </a:cxn>
                  <a:cxn ang="0">
                    <a:pos x="263" y="1411"/>
                  </a:cxn>
                  <a:cxn ang="0">
                    <a:pos x="282" y="1300"/>
                  </a:cxn>
                  <a:cxn ang="0">
                    <a:pos x="271" y="1206"/>
                  </a:cxn>
                  <a:cxn ang="0">
                    <a:pos x="219" y="1134"/>
                  </a:cxn>
                  <a:cxn ang="0">
                    <a:pos x="213" y="1134"/>
                  </a:cxn>
                  <a:cxn ang="0">
                    <a:pos x="153" y="1076"/>
                  </a:cxn>
                  <a:cxn ang="0">
                    <a:pos x="189" y="1060"/>
                  </a:cxn>
                  <a:cxn ang="0">
                    <a:pos x="153" y="1042"/>
                  </a:cxn>
                  <a:cxn ang="0">
                    <a:pos x="111" y="1004"/>
                  </a:cxn>
                  <a:cxn ang="0">
                    <a:pos x="81" y="996"/>
                  </a:cxn>
                  <a:cxn ang="0">
                    <a:pos x="12" y="920"/>
                  </a:cxn>
                  <a:cxn ang="0">
                    <a:pos x="0" y="858"/>
                  </a:cxn>
                  <a:cxn ang="0">
                    <a:pos x="46" y="866"/>
                  </a:cxn>
                  <a:cxn ang="0">
                    <a:pos x="52" y="767"/>
                  </a:cxn>
                  <a:cxn ang="0">
                    <a:pos x="85" y="763"/>
                  </a:cxn>
                  <a:cxn ang="0">
                    <a:pos x="91" y="729"/>
                  </a:cxn>
                  <a:cxn ang="0">
                    <a:pos x="93" y="663"/>
                  </a:cxn>
                  <a:cxn ang="0">
                    <a:pos x="115" y="593"/>
                  </a:cxn>
                  <a:cxn ang="0">
                    <a:pos x="129" y="553"/>
                  </a:cxn>
                  <a:cxn ang="0">
                    <a:pos x="165" y="553"/>
                  </a:cxn>
                  <a:cxn ang="0">
                    <a:pos x="205" y="499"/>
                  </a:cxn>
                  <a:cxn ang="0">
                    <a:pos x="233" y="433"/>
                  </a:cxn>
                  <a:cxn ang="0">
                    <a:pos x="221" y="375"/>
                  </a:cxn>
                  <a:cxn ang="0">
                    <a:pos x="261" y="327"/>
                  </a:cxn>
                  <a:cxn ang="0">
                    <a:pos x="259" y="258"/>
                  </a:cxn>
                  <a:cxn ang="0">
                    <a:pos x="300" y="226"/>
                  </a:cxn>
                  <a:cxn ang="0">
                    <a:pos x="396" y="154"/>
                  </a:cxn>
                  <a:cxn ang="0">
                    <a:pos x="456" y="170"/>
                  </a:cxn>
                  <a:cxn ang="0">
                    <a:pos x="432" y="110"/>
                  </a:cxn>
                  <a:cxn ang="0">
                    <a:pos x="470" y="36"/>
                  </a:cxn>
                </a:cxnLst>
                <a:rect l="0" t="0" r="r" b="b"/>
                <a:pathLst>
                  <a:path w="601" h="1481">
                    <a:moveTo>
                      <a:pt x="470" y="36"/>
                    </a:moveTo>
                    <a:lnTo>
                      <a:pt x="486" y="26"/>
                    </a:lnTo>
                    <a:lnTo>
                      <a:pt x="490" y="0"/>
                    </a:lnTo>
                    <a:lnTo>
                      <a:pt x="505" y="0"/>
                    </a:lnTo>
                    <a:lnTo>
                      <a:pt x="515" y="16"/>
                    </a:lnTo>
                    <a:lnTo>
                      <a:pt x="529" y="14"/>
                    </a:lnTo>
                    <a:lnTo>
                      <a:pt x="543" y="34"/>
                    </a:lnTo>
                    <a:lnTo>
                      <a:pt x="555" y="40"/>
                    </a:lnTo>
                    <a:lnTo>
                      <a:pt x="557" y="58"/>
                    </a:lnTo>
                    <a:lnTo>
                      <a:pt x="577" y="104"/>
                    </a:lnTo>
                    <a:lnTo>
                      <a:pt x="601" y="80"/>
                    </a:lnTo>
                    <a:lnTo>
                      <a:pt x="601" y="1334"/>
                    </a:lnTo>
                    <a:lnTo>
                      <a:pt x="577" y="1306"/>
                    </a:lnTo>
                    <a:lnTo>
                      <a:pt x="549" y="1274"/>
                    </a:lnTo>
                    <a:lnTo>
                      <a:pt x="543" y="1290"/>
                    </a:lnTo>
                    <a:lnTo>
                      <a:pt x="545" y="1302"/>
                    </a:lnTo>
                    <a:lnTo>
                      <a:pt x="549" y="1326"/>
                    </a:lnTo>
                    <a:lnTo>
                      <a:pt x="545" y="1340"/>
                    </a:lnTo>
                    <a:lnTo>
                      <a:pt x="531" y="1364"/>
                    </a:lnTo>
                    <a:lnTo>
                      <a:pt x="515" y="1380"/>
                    </a:lnTo>
                    <a:lnTo>
                      <a:pt x="497" y="1382"/>
                    </a:lnTo>
                    <a:lnTo>
                      <a:pt x="478" y="1362"/>
                    </a:lnTo>
                    <a:lnTo>
                      <a:pt x="482" y="1380"/>
                    </a:lnTo>
                    <a:lnTo>
                      <a:pt x="488" y="1392"/>
                    </a:lnTo>
                    <a:lnTo>
                      <a:pt x="478" y="1403"/>
                    </a:lnTo>
                    <a:lnTo>
                      <a:pt x="464" y="1402"/>
                    </a:lnTo>
                    <a:lnTo>
                      <a:pt x="458" y="1413"/>
                    </a:lnTo>
                    <a:lnTo>
                      <a:pt x="440" y="1425"/>
                    </a:lnTo>
                    <a:lnTo>
                      <a:pt x="428" y="1431"/>
                    </a:lnTo>
                    <a:lnTo>
                      <a:pt x="426" y="1453"/>
                    </a:lnTo>
                    <a:lnTo>
                      <a:pt x="412" y="1471"/>
                    </a:lnTo>
                    <a:lnTo>
                      <a:pt x="398" y="1481"/>
                    </a:lnTo>
                    <a:lnTo>
                      <a:pt x="384" y="1477"/>
                    </a:lnTo>
                    <a:lnTo>
                      <a:pt x="386" y="1453"/>
                    </a:lnTo>
                    <a:lnTo>
                      <a:pt x="378" y="1451"/>
                    </a:lnTo>
                    <a:lnTo>
                      <a:pt x="376" y="1475"/>
                    </a:lnTo>
                    <a:lnTo>
                      <a:pt x="366" y="1471"/>
                    </a:lnTo>
                    <a:lnTo>
                      <a:pt x="368" y="1445"/>
                    </a:lnTo>
                    <a:lnTo>
                      <a:pt x="360" y="1441"/>
                    </a:lnTo>
                    <a:lnTo>
                      <a:pt x="360" y="1459"/>
                    </a:lnTo>
                    <a:lnTo>
                      <a:pt x="354" y="1479"/>
                    </a:lnTo>
                    <a:lnTo>
                      <a:pt x="338" y="1475"/>
                    </a:lnTo>
                    <a:lnTo>
                      <a:pt x="336" y="1471"/>
                    </a:lnTo>
                    <a:lnTo>
                      <a:pt x="336" y="1463"/>
                    </a:lnTo>
                    <a:lnTo>
                      <a:pt x="334" y="1449"/>
                    </a:lnTo>
                    <a:lnTo>
                      <a:pt x="324" y="1461"/>
                    </a:lnTo>
                    <a:lnTo>
                      <a:pt x="316" y="1469"/>
                    </a:lnTo>
                    <a:lnTo>
                      <a:pt x="310" y="1465"/>
                    </a:lnTo>
                    <a:lnTo>
                      <a:pt x="312" y="1443"/>
                    </a:lnTo>
                    <a:lnTo>
                      <a:pt x="304" y="1451"/>
                    </a:lnTo>
                    <a:lnTo>
                      <a:pt x="292" y="1463"/>
                    </a:lnTo>
                    <a:lnTo>
                      <a:pt x="284" y="1461"/>
                    </a:lnTo>
                    <a:lnTo>
                      <a:pt x="298" y="1435"/>
                    </a:lnTo>
                    <a:lnTo>
                      <a:pt x="296" y="1431"/>
                    </a:lnTo>
                    <a:lnTo>
                      <a:pt x="280" y="1453"/>
                    </a:lnTo>
                    <a:lnTo>
                      <a:pt x="267" y="1459"/>
                    </a:lnTo>
                    <a:lnTo>
                      <a:pt x="263" y="1411"/>
                    </a:lnTo>
                    <a:lnTo>
                      <a:pt x="271" y="1380"/>
                    </a:lnTo>
                    <a:lnTo>
                      <a:pt x="278" y="1354"/>
                    </a:lnTo>
                    <a:lnTo>
                      <a:pt x="282" y="1300"/>
                    </a:lnTo>
                    <a:lnTo>
                      <a:pt x="290" y="1266"/>
                    </a:lnTo>
                    <a:lnTo>
                      <a:pt x="275" y="1232"/>
                    </a:lnTo>
                    <a:lnTo>
                      <a:pt x="271" y="1206"/>
                    </a:lnTo>
                    <a:lnTo>
                      <a:pt x="247" y="1168"/>
                    </a:lnTo>
                    <a:lnTo>
                      <a:pt x="237" y="1142"/>
                    </a:lnTo>
                    <a:lnTo>
                      <a:pt x="219" y="1134"/>
                    </a:lnTo>
                    <a:lnTo>
                      <a:pt x="213" y="1106"/>
                    </a:lnTo>
                    <a:lnTo>
                      <a:pt x="211" y="1110"/>
                    </a:lnTo>
                    <a:lnTo>
                      <a:pt x="213" y="1134"/>
                    </a:lnTo>
                    <a:lnTo>
                      <a:pt x="189" y="1126"/>
                    </a:lnTo>
                    <a:lnTo>
                      <a:pt x="165" y="1102"/>
                    </a:lnTo>
                    <a:lnTo>
                      <a:pt x="153" y="1076"/>
                    </a:lnTo>
                    <a:lnTo>
                      <a:pt x="165" y="1068"/>
                    </a:lnTo>
                    <a:lnTo>
                      <a:pt x="179" y="1064"/>
                    </a:lnTo>
                    <a:lnTo>
                      <a:pt x="189" y="1060"/>
                    </a:lnTo>
                    <a:lnTo>
                      <a:pt x="185" y="1050"/>
                    </a:lnTo>
                    <a:lnTo>
                      <a:pt x="179" y="1034"/>
                    </a:lnTo>
                    <a:lnTo>
                      <a:pt x="153" y="1042"/>
                    </a:lnTo>
                    <a:lnTo>
                      <a:pt x="155" y="1020"/>
                    </a:lnTo>
                    <a:lnTo>
                      <a:pt x="143" y="1010"/>
                    </a:lnTo>
                    <a:lnTo>
                      <a:pt x="111" y="1004"/>
                    </a:lnTo>
                    <a:lnTo>
                      <a:pt x="121" y="1024"/>
                    </a:lnTo>
                    <a:lnTo>
                      <a:pt x="95" y="1018"/>
                    </a:lnTo>
                    <a:lnTo>
                      <a:pt x="81" y="996"/>
                    </a:lnTo>
                    <a:lnTo>
                      <a:pt x="52" y="960"/>
                    </a:lnTo>
                    <a:lnTo>
                      <a:pt x="20" y="930"/>
                    </a:lnTo>
                    <a:lnTo>
                      <a:pt x="12" y="920"/>
                    </a:lnTo>
                    <a:lnTo>
                      <a:pt x="6" y="890"/>
                    </a:lnTo>
                    <a:lnTo>
                      <a:pt x="0" y="874"/>
                    </a:lnTo>
                    <a:lnTo>
                      <a:pt x="0" y="858"/>
                    </a:lnTo>
                    <a:lnTo>
                      <a:pt x="18" y="848"/>
                    </a:lnTo>
                    <a:lnTo>
                      <a:pt x="32" y="860"/>
                    </a:lnTo>
                    <a:lnTo>
                      <a:pt x="46" y="866"/>
                    </a:lnTo>
                    <a:lnTo>
                      <a:pt x="40" y="838"/>
                    </a:lnTo>
                    <a:lnTo>
                      <a:pt x="36" y="771"/>
                    </a:lnTo>
                    <a:lnTo>
                      <a:pt x="52" y="767"/>
                    </a:lnTo>
                    <a:lnTo>
                      <a:pt x="61" y="771"/>
                    </a:lnTo>
                    <a:lnTo>
                      <a:pt x="73" y="785"/>
                    </a:lnTo>
                    <a:lnTo>
                      <a:pt x="85" y="763"/>
                    </a:lnTo>
                    <a:lnTo>
                      <a:pt x="99" y="759"/>
                    </a:lnTo>
                    <a:lnTo>
                      <a:pt x="97" y="737"/>
                    </a:lnTo>
                    <a:lnTo>
                      <a:pt x="91" y="729"/>
                    </a:lnTo>
                    <a:lnTo>
                      <a:pt x="87" y="719"/>
                    </a:lnTo>
                    <a:lnTo>
                      <a:pt x="85" y="671"/>
                    </a:lnTo>
                    <a:lnTo>
                      <a:pt x="93" y="663"/>
                    </a:lnTo>
                    <a:lnTo>
                      <a:pt x="107" y="663"/>
                    </a:lnTo>
                    <a:lnTo>
                      <a:pt x="115" y="641"/>
                    </a:lnTo>
                    <a:lnTo>
                      <a:pt x="115" y="593"/>
                    </a:lnTo>
                    <a:lnTo>
                      <a:pt x="107" y="573"/>
                    </a:lnTo>
                    <a:lnTo>
                      <a:pt x="107" y="559"/>
                    </a:lnTo>
                    <a:lnTo>
                      <a:pt x="129" y="553"/>
                    </a:lnTo>
                    <a:lnTo>
                      <a:pt x="145" y="549"/>
                    </a:lnTo>
                    <a:lnTo>
                      <a:pt x="151" y="557"/>
                    </a:lnTo>
                    <a:lnTo>
                      <a:pt x="165" y="553"/>
                    </a:lnTo>
                    <a:lnTo>
                      <a:pt x="187" y="563"/>
                    </a:lnTo>
                    <a:lnTo>
                      <a:pt x="199" y="513"/>
                    </a:lnTo>
                    <a:lnTo>
                      <a:pt x="205" y="499"/>
                    </a:lnTo>
                    <a:lnTo>
                      <a:pt x="209" y="475"/>
                    </a:lnTo>
                    <a:lnTo>
                      <a:pt x="231" y="451"/>
                    </a:lnTo>
                    <a:lnTo>
                      <a:pt x="233" y="433"/>
                    </a:lnTo>
                    <a:lnTo>
                      <a:pt x="217" y="403"/>
                    </a:lnTo>
                    <a:lnTo>
                      <a:pt x="223" y="391"/>
                    </a:lnTo>
                    <a:lnTo>
                      <a:pt x="221" y="375"/>
                    </a:lnTo>
                    <a:lnTo>
                      <a:pt x="241" y="367"/>
                    </a:lnTo>
                    <a:lnTo>
                      <a:pt x="255" y="353"/>
                    </a:lnTo>
                    <a:lnTo>
                      <a:pt x="261" y="327"/>
                    </a:lnTo>
                    <a:lnTo>
                      <a:pt x="273" y="321"/>
                    </a:lnTo>
                    <a:lnTo>
                      <a:pt x="275" y="291"/>
                    </a:lnTo>
                    <a:lnTo>
                      <a:pt x="259" y="258"/>
                    </a:lnTo>
                    <a:lnTo>
                      <a:pt x="267" y="244"/>
                    </a:lnTo>
                    <a:lnTo>
                      <a:pt x="271" y="240"/>
                    </a:lnTo>
                    <a:lnTo>
                      <a:pt x="300" y="226"/>
                    </a:lnTo>
                    <a:lnTo>
                      <a:pt x="324" y="198"/>
                    </a:lnTo>
                    <a:lnTo>
                      <a:pt x="362" y="158"/>
                    </a:lnTo>
                    <a:lnTo>
                      <a:pt x="396" y="154"/>
                    </a:lnTo>
                    <a:lnTo>
                      <a:pt x="406" y="144"/>
                    </a:lnTo>
                    <a:lnTo>
                      <a:pt x="426" y="144"/>
                    </a:lnTo>
                    <a:lnTo>
                      <a:pt x="456" y="170"/>
                    </a:lnTo>
                    <a:lnTo>
                      <a:pt x="464" y="162"/>
                    </a:lnTo>
                    <a:lnTo>
                      <a:pt x="434" y="128"/>
                    </a:lnTo>
                    <a:lnTo>
                      <a:pt x="432" y="110"/>
                    </a:lnTo>
                    <a:lnTo>
                      <a:pt x="476" y="72"/>
                    </a:lnTo>
                    <a:lnTo>
                      <a:pt x="470" y="54"/>
                    </a:lnTo>
                    <a:lnTo>
                      <a:pt x="470" y="36"/>
                    </a:lnTo>
                    <a:close/>
                  </a:path>
                </a:pathLst>
              </a:custGeom>
              <a:solidFill>
                <a:schemeClr val="accent5"/>
              </a:solidFill>
              <a:ln w="3175" cmpd="sng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11" name="Bangladesh"/>
              <p:cNvSpPr>
                <a:spLocks/>
              </p:cNvSpPr>
              <p:nvPr/>
            </p:nvSpPr>
            <p:spPr bwMode="auto">
              <a:xfrm>
                <a:off x="6358375" y="3306067"/>
                <a:ext cx="800100" cy="1023937"/>
              </a:xfrm>
              <a:custGeom>
                <a:avLst/>
                <a:gdLst/>
                <a:ahLst/>
                <a:cxnLst>
                  <a:cxn ang="0">
                    <a:pos x="432" y="554"/>
                  </a:cxn>
                  <a:cxn ang="0">
                    <a:pos x="370" y="432"/>
                  </a:cxn>
                  <a:cxn ang="0">
                    <a:pos x="326" y="444"/>
                  </a:cxn>
                  <a:cxn ang="0">
                    <a:pos x="296" y="430"/>
                  </a:cxn>
                  <a:cxn ang="0">
                    <a:pos x="267" y="404"/>
                  </a:cxn>
                  <a:cxn ang="0">
                    <a:pos x="302" y="462"/>
                  </a:cxn>
                  <a:cxn ang="0">
                    <a:pos x="290" y="528"/>
                  </a:cxn>
                  <a:cxn ang="0">
                    <a:pos x="292" y="474"/>
                  </a:cxn>
                  <a:cxn ang="0">
                    <a:pos x="275" y="468"/>
                  </a:cxn>
                  <a:cxn ang="0">
                    <a:pos x="263" y="522"/>
                  </a:cxn>
                  <a:cxn ang="0">
                    <a:pos x="249" y="548"/>
                  </a:cxn>
                  <a:cxn ang="0">
                    <a:pos x="233" y="518"/>
                  </a:cxn>
                  <a:cxn ang="0">
                    <a:pos x="207" y="502"/>
                  </a:cxn>
                  <a:cxn ang="0">
                    <a:pos x="207" y="544"/>
                  </a:cxn>
                  <a:cxn ang="0">
                    <a:pos x="177" y="540"/>
                  </a:cxn>
                  <a:cxn ang="0">
                    <a:pos x="167" y="536"/>
                  </a:cxn>
                  <a:cxn ang="0">
                    <a:pos x="151" y="565"/>
                  </a:cxn>
                  <a:cxn ang="0">
                    <a:pos x="139" y="573"/>
                  </a:cxn>
                  <a:cxn ang="0">
                    <a:pos x="119" y="536"/>
                  </a:cxn>
                  <a:cxn ang="0">
                    <a:pos x="93" y="424"/>
                  </a:cxn>
                  <a:cxn ang="0">
                    <a:pos x="77" y="380"/>
                  </a:cxn>
                  <a:cxn ang="0">
                    <a:pos x="60" y="324"/>
                  </a:cxn>
                  <a:cxn ang="0">
                    <a:pos x="73" y="274"/>
                  </a:cxn>
                  <a:cxn ang="0">
                    <a:pos x="10" y="246"/>
                  </a:cxn>
                  <a:cxn ang="0">
                    <a:pos x="38" y="196"/>
                  </a:cxn>
                  <a:cxn ang="0">
                    <a:pos x="95" y="158"/>
                  </a:cxn>
                  <a:cxn ang="0">
                    <a:pos x="52" y="136"/>
                  </a:cxn>
                  <a:cxn ang="0">
                    <a:pos x="0" y="88"/>
                  </a:cxn>
                  <a:cxn ang="0">
                    <a:pos x="28" y="48"/>
                  </a:cxn>
                  <a:cxn ang="0">
                    <a:pos x="20" y="8"/>
                  </a:cxn>
                  <a:cxn ang="0">
                    <a:pos x="48" y="14"/>
                  </a:cxn>
                  <a:cxn ang="0">
                    <a:pos x="73" y="42"/>
                  </a:cxn>
                  <a:cxn ang="0">
                    <a:pos x="95" y="24"/>
                  </a:cxn>
                  <a:cxn ang="0">
                    <a:pos x="151" y="68"/>
                  </a:cxn>
                  <a:cxn ang="0">
                    <a:pos x="197" y="76"/>
                  </a:cxn>
                  <a:cxn ang="0">
                    <a:pos x="189" y="128"/>
                  </a:cxn>
                  <a:cxn ang="0">
                    <a:pos x="235" y="166"/>
                  </a:cxn>
                  <a:cxn ang="0">
                    <a:pos x="320" y="156"/>
                  </a:cxn>
                  <a:cxn ang="0">
                    <a:pos x="384" y="158"/>
                  </a:cxn>
                  <a:cxn ang="0">
                    <a:pos x="470" y="186"/>
                  </a:cxn>
                  <a:cxn ang="0">
                    <a:pos x="430" y="244"/>
                  </a:cxn>
                  <a:cxn ang="0">
                    <a:pos x="380" y="280"/>
                  </a:cxn>
                  <a:cxn ang="0">
                    <a:pos x="334" y="314"/>
                  </a:cxn>
                  <a:cxn ang="0">
                    <a:pos x="356" y="392"/>
                  </a:cxn>
                  <a:cxn ang="0">
                    <a:pos x="380" y="412"/>
                  </a:cxn>
                  <a:cxn ang="0">
                    <a:pos x="400" y="382"/>
                  </a:cxn>
                  <a:cxn ang="0">
                    <a:pos x="416" y="354"/>
                  </a:cxn>
                  <a:cxn ang="0">
                    <a:pos x="412" y="324"/>
                  </a:cxn>
                  <a:cxn ang="0">
                    <a:pos x="428" y="328"/>
                  </a:cxn>
                  <a:cxn ang="0">
                    <a:pos x="452" y="334"/>
                  </a:cxn>
                  <a:cxn ang="0">
                    <a:pos x="484" y="430"/>
                  </a:cxn>
                  <a:cxn ang="0">
                    <a:pos x="500" y="567"/>
                  </a:cxn>
                  <a:cxn ang="0">
                    <a:pos x="458" y="583"/>
                  </a:cxn>
                </a:cxnLst>
                <a:rect l="0" t="0" r="r" b="b"/>
                <a:pathLst>
                  <a:path w="504" h="645">
                    <a:moveTo>
                      <a:pt x="470" y="645"/>
                    </a:moveTo>
                    <a:lnTo>
                      <a:pt x="440" y="605"/>
                    </a:lnTo>
                    <a:lnTo>
                      <a:pt x="440" y="579"/>
                    </a:lnTo>
                    <a:lnTo>
                      <a:pt x="432" y="554"/>
                    </a:lnTo>
                    <a:lnTo>
                      <a:pt x="420" y="522"/>
                    </a:lnTo>
                    <a:lnTo>
                      <a:pt x="408" y="480"/>
                    </a:lnTo>
                    <a:lnTo>
                      <a:pt x="386" y="452"/>
                    </a:lnTo>
                    <a:lnTo>
                      <a:pt x="370" y="432"/>
                    </a:lnTo>
                    <a:lnTo>
                      <a:pt x="344" y="436"/>
                    </a:lnTo>
                    <a:lnTo>
                      <a:pt x="346" y="444"/>
                    </a:lnTo>
                    <a:lnTo>
                      <a:pt x="338" y="438"/>
                    </a:lnTo>
                    <a:lnTo>
                      <a:pt x="326" y="444"/>
                    </a:lnTo>
                    <a:lnTo>
                      <a:pt x="326" y="456"/>
                    </a:lnTo>
                    <a:lnTo>
                      <a:pt x="320" y="460"/>
                    </a:lnTo>
                    <a:lnTo>
                      <a:pt x="308" y="448"/>
                    </a:lnTo>
                    <a:lnTo>
                      <a:pt x="296" y="430"/>
                    </a:lnTo>
                    <a:lnTo>
                      <a:pt x="289" y="418"/>
                    </a:lnTo>
                    <a:lnTo>
                      <a:pt x="281" y="396"/>
                    </a:lnTo>
                    <a:lnTo>
                      <a:pt x="275" y="398"/>
                    </a:lnTo>
                    <a:lnTo>
                      <a:pt x="267" y="404"/>
                    </a:lnTo>
                    <a:lnTo>
                      <a:pt x="271" y="418"/>
                    </a:lnTo>
                    <a:lnTo>
                      <a:pt x="281" y="430"/>
                    </a:lnTo>
                    <a:lnTo>
                      <a:pt x="290" y="450"/>
                    </a:lnTo>
                    <a:lnTo>
                      <a:pt x="302" y="462"/>
                    </a:lnTo>
                    <a:lnTo>
                      <a:pt x="310" y="476"/>
                    </a:lnTo>
                    <a:lnTo>
                      <a:pt x="310" y="502"/>
                    </a:lnTo>
                    <a:lnTo>
                      <a:pt x="300" y="524"/>
                    </a:lnTo>
                    <a:lnTo>
                      <a:pt x="290" y="528"/>
                    </a:lnTo>
                    <a:lnTo>
                      <a:pt x="283" y="518"/>
                    </a:lnTo>
                    <a:lnTo>
                      <a:pt x="289" y="502"/>
                    </a:lnTo>
                    <a:lnTo>
                      <a:pt x="292" y="486"/>
                    </a:lnTo>
                    <a:lnTo>
                      <a:pt x="292" y="474"/>
                    </a:lnTo>
                    <a:lnTo>
                      <a:pt x="277" y="460"/>
                    </a:lnTo>
                    <a:lnTo>
                      <a:pt x="273" y="450"/>
                    </a:lnTo>
                    <a:lnTo>
                      <a:pt x="269" y="452"/>
                    </a:lnTo>
                    <a:lnTo>
                      <a:pt x="275" y="468"/>
                    </a:lnTo>
                    <a:lnTo>
                      <a:pt x="281" y="484"/>
                    </a:lnTo>
                    <a:lnTo>
                      <a:pt x="281" y="502"/>
                    </a:lnTo>
                    <a:lnTo>
                      <a:pt x="273" y="514"/>
                    </a:lnTo>
                    <a:lnTo>
                      <a:pt x="263" y="522"/>
                    </a:lnTo>
                    <a:lnTo>
                      <a:pt x="261" y="498"/>
                    </a:lnTo>
                    <a:lnTo>
                      <a:pt x="253" y="522"/>
                    </a:lnTo>
                    <a:lnTo>
                      <a:pt x="251" y="538"/>
                    </a:lnTo>
                    <a:lnTo>
                      <a:pt x="249" y="548"/>
                    </a:lnTo>
                    <a:lnTo>
                      <a:pt x="239" y="550"/>
                    </a:lnTo>
                    <a:lnTo>
                      <a:pt x="229" y="540"/>
                    </a:lnTo>
                    <a:lnTo>
                      <a:pt x="229" y="532"/>
                    </a:lnTo>
                    <a:lnTo>
                      <a:pt x="233" y="518"/>
                    </a:lnTo>
                    <a:lnTo>
                      <a:pt x="221" y="534"/>
                    </a:lnTo>
                    <a:lnTo>
                      <a:pt x="213" y="532"/>
                    </a:lnTo>
                    <a:lnTo>
                      <a:pt x="213" y="516"/>
                    </a:lnTo>
                    <a:lnTo>
                      <a:pt x="207" y="502"/>
                    </a:lnTo>
                    <a:lnTo>
                      <a:pt x="207" y="488"/>
                    </a:lnTo>
                    <a:lnTo>
                      <a:pt x="201" y="504"/>
                    </a:lnTo>
                    <a:lnTo>
                      <a:pt x="203" y="528"/>
                    </a:lnTo>
                    <a:lnTo>
                      <a:pt x="207" y="544"/>
                    </a:lnTo>
                    <a:lnTo>
                      <a:pt x="203" y="550"/>
                    </a:lnTo>
                    <a:lnTo>
                      <a:pt x="193" y="552"/>
                    </a:lnTo>
                    <a:lnTo>
                      <a:pt x="183" y="550"/>
                    </a:lnTo>
                    <a:lnTo>
                      <a:pt x="177" y="540"/>
                    </a:lnTo>
                    <a:lnTo>
                      <a:pt x="175" y="524"/>
                    </a:lnTo>
                    <a:lnTo>
                      <a:pt x="175" y="508"/>
                    </a:lnTo>
                    <a:lnTo>
                      <a:pt x="167" y="516"/>
                    </a:lnTo>
                    <a:lnTo>
                      <a:pt x="167" y="536"/>
                    </a:lnTo>
                    <a:lnTo>
                      <a:pt x="169" y="550"/>
                    </a:lnTo>
                    <a:lnTo>
                      <a:pt x="163" y="554"/>
                    </a:lnTo>
                    <a:lnTo>
                      <a:pt x="163" y="563"/>
                    </a:lnTo>
                    <a:lnTo>
                      <a:pt x="151" y="565"/>
                    </a:lnTo>
                    <a:lnTo>
                      <a:pt x="147" y="554"/>
                    </a:lnTo>
                    <a:lnTo>
                      <a:pt x="143" y="558"/>
                    </a:lnTo>
                    <a:lnTo>
                      <a:pt x="143" y="569"/>
                    </a:lnTo>
                    <a:lnTo>
                      <a:pt x="139" y="573"/>
                    </a:lnTo>
                    <a:lnTo>
                      <a:pt x="131" y="560"/>
                    </a:lnTo>
                    <a:lnTo>
                      <a:pt x="125" y="577"/>
                    </a:lnTo>
                    <a:lnTo>
                      <a:pt x="123" y="548"/>
                    </a:lnTo>
                    <a:lnTo>
                      <a:pt x="119" y="536"/>
                    </a:lnTo>
                    <a:lnTo>
                      <a:pt x="121" y="516"/>
                    </a:lnTo>
                    <a:lnTo>
                      <a:pt x="103" y="472"/>
                    </a:lnTo>
                    <a:lnTo>
                      <a:pt x="109" y="444"/>
                    </a:lnTo>
                    <a:lnTo>
                      <a:pt x="93" y="424"/>
                    </a:lnTo>
                    <a:lnTo>
                      <a:pt x="93" y="414"/>
                    </a:lnTo>
                    <a:lnTo>
                      <a:pt x="105" y="398"/>
                    </a:lnTo>
                    <a:lnTo>
                      <a:pt x="77" y="394"/>
                    </a:lnTo>
                    <a:lnTo>
                      <a:pt x="77" y="380"/>
                    </a:lnTo>
                    <a:lnTo>
                      <a:pt x="83" y="368"/>
                    </a:lnTo>
                    <a:lnTo>
                      <a:pt x="69" y="360"/>
                    </a:lnTo>
                    <a:lnTo>
                      <a:pt x="64" y="340"/>
                    </a:lnTo>
                    <a:lnTo>
                      <a:pt x="60" y="324"/>
                    </a:lnTo>
                    <a:lnTo>
                      <a:pt x="77" y="320"/>
                    </a:lnTo>
                    <a:lnTo>
                      <a:pt x="71" y="294"/>
                    </a:lnTo>
                    <a:lnTo>
                      <a:pt x="73" y="286"/>
                    </a:lnTo>
                    <a:lnTo>
                      <a:pt x="73" y="274"/>
                    </a:lnTo>
                    <a:lnTo>
                      <a:pt x="48" y="274"/>
                    </a:lnTo>
                    <a:lnTo>
                      <a:pt x="38" y="266"/>
                    </a:lnTo>
                    <a:lnTo>
                      <a:pt x="24" y="256"/>
                    </a:lnTo>
                    <a:lnTo>
                      <a:pt x="10" y="246"/>
                    </a:lnTo>
                    <a:lnTo>
                      <a:pt x="4" y="228"/>
                    </a:lnTo>
                    <a:lnTo>
                      <a:pt x="16" y="202"/>
                    </a:lnTo>
                    <a:lnTo>
                      <a:pt x="34" y="208"/>
                    </a:lnTo>
                    <a:lnTo>
                      <a:pt x="38" y="196"/>
                    </a:lnTo>
                    <a:lnTo>
                      <a:pt x="44" y="182"/>
                    </a:lnTo>
                    <a:lnTo>
                      <a:pt x="46" y="172"/>
                    </a:lnTo>
                    <a:lnTo>
                      <a:pt x="93" y="170"/>
                    </a:lnTo>
                    <a:lnTo>
                      <a:pt x="95" y="158"/>
                    </a:lnTo>
                    <a:lnTo>
                      <a:pt x="79" y="152"/>
                    </a:lnTo>
                    <a:lnTo>
                      <a:pt x="79" y="134"/>
                    </a:lnTo>
                    <a:lnTo>
                      <a:pt x="66" y="140"/>
                    </a:lnTo>
                    <a:lnTo>
                      <a:pt x="52" y="136"/>
                    </a:lnTo>
                    <a:lnTo>
                      <a:pt x="24" y="106"/>
                    </a:lnTo>
                    <a:lnTo>
                      <a:pt x="12" y="106"/>
                    </a:lnTo>
                    <a:lnTo>
                      <a:pt x="4" y="98"/>
                    </a:lnTo>
                    <a:lnTo>
                      <a:pt x="0" y="88"/>
                    </a:lnTo>
                    <a:lnTo>
                      <a:pt x="10" y="72"/>
                    </a:lnTo>
                    <a:lnTo>
                      <a:pt x="8" y="62"/>
                    </a:lnTo>
                    <a:lnTo>
                      <a:pt x="16" y="54"/>
                    </a:lnTo>
                    <a:lnTo>
                      <a:pt x="28" y="48"/>
                    </a:lnTo>
                    <a:lnTo>
                      <a:pt x="38" y="38"/>
                    </a:lnTo>
                    <a:lnTo>
                      <a:pt x="36" y="26"/>
                    </a:lnTo>
                    <a:lnTo>
                      <a:pt x="26" y="16"/>
                    </a:lnTo>
                    <a:lnTo>
                      <a:pt x="20" y="8"/>
                    </a:lnTo>
                    <a:lnTo>
                      <a:pt x="24" y="0"/>
                    </a:lnTo>
                    <a:lnTo>
                      <a:pt x="34" y="2"/>
                    </a:lnTo>
                    <a:lnTo>
                      <a:pt x="38" y="10"/>
                    </a:lnTo>
                    <a:lnTo>
                      <a:pt x="48" y="14"/>
                    </a:lnTo>
                    <a:lnTo>
                      <a:pt x="56" y="24"/>
                    </a:lnTo>
                    <a:lnTo>
                      <a:pt x="66" y="22"/>
                    </a:lnTo>
                    <a:lnTo>
                      <a:pt x="69" y="32"/>
                    </a:lnTo>
                    <a:lnTo>
                      <a:pt x="73" y="42"/>
                    </a:lnTo>
                    <a:lnTo>
                      <a:pt x="81" y="44"/>
                    </a:lnTo>
                    <a:lnTo>
                      <a:pt x="79" y="26"/>
                    </a:lnTo>
                    <a:lnTo>
                      <a:pt x="85" y="22"/>
                    </a:lnTo>
                    <a:lnTo>
                      <a:pt x="95" y="24"/>
                    </a:lnTo>
                    <a:lnTo>
                      <a:pt x="107" y="34"/>
                    </a:lnTo>
                    <a:lnTo>
                      <a:pt x="113" y="58"/>
                    </a:lnTo>
                    <a:lnTo>
                      <a:pt x="135" y="74"/>
                    </a:lnTo>
                    <a:lnTo>
                      <a:pt x="151" y="68"/>
                    </a:lnTo>
                    <a:lnTo>
                      <a:pt x="151" y="52"/>
                    </a:lnTo>
                    <a:lnTo>
                      <a:pt x="169" y="42"/>
                    </a:lnTo>
                    <a:lnTo>
                      <a:pt x="187" y="58"/>
                    </a:lnTo>
                    <a:lnTo>
                      <a:pt x="197" y="76"/>
                    </a:lnTo>
                    <a:lnTo>
                      <a:pt x="201" y="90"/>
                    </a:lnTo>
                    <a:lnTo>
                      <a:pt x="195" y="104"/>
                    </a:lnTo>
                    <a:lnTo>
                      <a:pt x="201" y="120"/>
                    </a:lnTo>
                    <a:lnTo>
                      <a:pt x="189" y="128"/>
                    </a:lnTo>
                    <a:lnTo>
                      <a:pt x="185" y="150"/>
                    </a:lnTo>
                    <a:lnTo>
                      <a:pt x="207" y="156"/>
                    </a:lnTo>
                    <a:lnTo>
                      <a:pt x="225" y="158"/>
                    </a:lnTo>
                    <a:lnTo>
                      <a:pt x="235" y="166"/>
                    </a:lnTo>
                    <a:lnTo>
                      <a:pt x="249" y="168"/>
                    </a:lnTo>
                    <a:lnTo>
                      <a:pt x="257" y="160"/>
                    </a:lnTo>
                    <a:lnTo>
                      <a:pt x="304" y="164"/>
                    </a:lnTo>
                    <a:lnTo>
                      <a:pt x="320" y="156"/>
                    </a:lnTo>
                    <a:lnTo>
                      <a:pt x="338" y="156"/>
                    </a:lnTo>
                    <a:lnTo>
                      <a:pt x="356" y="162"/>
                    </a:lnTo>
                    <a:lnTo>
                      <a:pt x="368" y="162"/>
                    </a:lnTo>
                    <a:lnTo>
                      <a:pt x="384" y="158"/>
                    </a:lnTo>
                    <a:lnTo>
                      <a:pt x="418" y="152"/>
                    </a:lnTo>
                    <a:lnTo>
                      <a:pt x="438" y="160"/>
                    </a:lnTo>
                    <a:lnTo>
                      <a:pt x="450" y="166"/>
                    </a:lnTo>
                    <a:lnTo>
                      <a:pt x="470" y="186"/>
                    </a:lnTo>
                    <a:lnTo>
                      <a:pt x="444" y="188"/>
                    </a:lnTo>
                    <a:lnTo>
                      <a:pt x="434" y="214"/>
                    </a:lnTo>
                    <a:lnTo>
                      <a:pt x="434" y="230"/>
                    </a:lnTo>
                    <a:lnTo>
                      <a:pt x="430" y="244"/>
                    </a:lnTo>
                    <a:lnTo>
                      <a:pt x="414" y="246"/>
                    </a:lnTo>
                    <a:lnTo>
                      <a:pt x="404" y="268"/>
                    </a:lnTo>
                    <a:lnTo>
                      <a:pt x="384" y="264"/>
                    </a:lnTo>
                    <a:lnTo>
                      <a:pt x="380" y="280"/>
                    </a:lnTo>
                    <a:lnTo>
                      <a:pt x="358" y="282"/>
                    </a:lnTo>
                    <a:lnTo>
                      <a:pt x="352" y="294"/>
                    </a:lnTo>
                    <a:lnTo>
                      <a:pt x="342" y="296"/>
                    </a:lnTo>
                    <a:lnTo>
                      <a:pt x="334" y="314"/>
                    </a:lnTo>
                    <a:lnTo>
                      <a:pt x="334" y="340"/>
                    </a:lnTo>
                    <a:lnTo>
                      <a:pt x="342" y="350"/>
                    </a:lnTo>
                    <a:lnTo>
                      <a:pt x="340" y="360"/>
                    </a:lnTo>
                    <a:lnTo>
                      <a:pt x="356" y="392"/>
                    </a:lnTo>
                    <a:lnTo>
                      <a:pt x="364" y="394"/>
                    </a:lnTo>
                    <a:lnTo>
                      <a:pt x="374" y="392"/>
                    </a:lnTo>
                    <a:lnTo>
                      <a:pt x="376" y="396"/>
                    </a:lnTo>
                    <a:lnTo>
                      <a:pt x="380" y="412"/>
                    </a:lnTo>
                    <a:lnTo>
                      <a:pt x="390" y="406"/>
                    </a:lnTo>
                    <a:lnTo>
                      <a:pt x="404" y="400"/>
                    </a:lnTo>
                    <a:lnTo>
                      <a:pt x="404" y="390"/>
                    </a:lnTo>
                    <a:lnTo>
                      <a:pt x="400" y="382"/>
                    </a:lnTo>
                    <a:lnTo>
                      <a:pt x="398" y="372"/>
                    </a:lnTo>
                    <a:lnTo>
                      <a:pt x="400" y="364"/>
                    </a:lnTo>
                    <a:lnTo>
                      <a:pt x="404" y="356"/>
                    </a:lnTo>
                    <a:lnTo>
                      <a:pt x="416" y="354"/>
                    </a:lnTo>
                    <a:lnTo>
                      <a:pt x="418" y="348"/>
                    </a:lnTo>
                    <a:lnTo>
                      <a:pt x="418" y="334"/>
                    </a:lnTo>
                    <a:lnTo>
                      <a:pt x="414" y="330"/>
                    </a:lnTo>
                    <a:lnTo>
                      <a:pt x="412" y="324"/>
                    </a:lnTo>
                    <a:lnTo>
                      <a:pt x="414" y="318"/>
                    </a:lnTo>
                    <a:lnTo>
                      <a:pt x="418" y="320"/>
                    </a:lnTo>
                    <a:lnTo>
                      <a:pt x="422" y="326"/>
                    </a:lnTo>
                    <a:lnTo>
                      <a:pt x="428" y="328"/>
                    </a:lnTo>
                    <a:lnTo>
                      <a:pt x="434" y="320"/>
                    </a:lnTo>
                    <a:lnTo>
                      <a:pt x="440" y="316"/>
                    </a:lnTo>
                    <a:lnTo>
                      <a:pt x="448" y="314"/>
                    </a:lnTo>
                    <a:lnTo>
                      <a:pt x="452" y="334"/>
                    </a:lnTo>
                    <a:lnTo>
                      <a:pt x="466" y="358"/>
                    </a:lnTo>
                    <a:lnTo>
                      <a:pt x="464" y="368"/>
                    </a:lnTo>
                    <a:lnTo>
                      <a:pt x="464" y="402"/>
                    </a:lnTo>
                    <a:lnTo>
                      <a:pt x="484" y="430"/>
                    </a:lnTo>
                    <a:lnTo>
                      <a:pt x="492" y="468"/>
                    </a:lnTo>
                    <a:lnTo>
                      <a:pt x="494" y="496"/>
                    </a:lnTo>
                    <a:lnTo>
                      <a:pt x="496" y="526"/>
                    </a:lnTo>
                    <a:lnTo>
                      <a:pt x="500" y="567"/>
                    </a:lnTo>
                    <a:lnTo>
                      <a:pt x="504" y="591"/>
                    </a:lnTo>
                    <a:lnTo>
                      <a:pt x="490" y="585"/>
                    </a:lnTo>
                    <a:lnTo>
                      <a:pt x="476" y="573"/>
                    </a:lnTo>
                    <a:lnTo>
                      <a:pt x="458" y="583"/>
                    </a:lnTo>
                    <a:lnTo>
                      <a:pt x="458" y="599"/>
                    </a:lnTo>
                    <a:lnTo>
                      <a:pt x="464" y="615"/>
                    </a:lnTo>
                    <a:lnTo>
                      <a:pt x="470" y="645"/>
                    </a:lnTo>
                    <a:close/>
                  </a:path>
                </a:pathLst>
              </a:custGeom>
              <a:solidFill>
                <a:schemeClr val="accent5"/>
              </a:solidFill>
              <a:ln w="3175" cmpd="sng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12" name="Bhutan"/>
              <p:cNvSpPr>
                <a:spLocks/>
              </p:cNvSpPr>
              <p:nvPr/>
            </p:nvSpPr>
            <p:spPr bwMode="auto">
              <a:xfrm>
                <a:off x="6456800" y="2996505"/>
                <a:ext cx="558800" cy="298450"/>
              </a:xfrm>
              <a:custGeom>
                <a:avLst/>
                <a:gdLst/>
                <a:ahLst/>
                <a:cxnLst>
                  <a:cxn ang="0">
                    <a:pos x="0" y="130"/>
                  </a:cxn>
                  <a:cxn ang="0">
                    <a:pos x="15" y="124"/>
                  </a:cxn>
                  <a:cxn ang="0">
                    <a:pos x="35" y="86"/>
                  </a:cxn>
                  <a:cxn ang="0">
                    <a:pos x="45" y="60"/>
                  </a:cxn>
                  <a:cxn ang="0">
                    <a:pos x="57" y="56"/>
                  </a:cxn>
                  <a:cxn ang="0">
                    <a:pos x="87" y="20"/>
                  </a:cxn>
                  <a:cxn ang="0">
                    <a:pos x="99" y="20"/>
                  </a:cxn>
                  <a:cxn ang="0">
                    <a:pos x="115" y="0"/>
                  </a:cxn>
                  <a:cxn ang="0">
                    <a:pos x="159" y="4"/>
                  </a:cxn>
                  <a:cxn ang="0">
                    <a:pos x="161" y="26"/>
                  </a:cxn>
                  <a:cxn ang="0">
                    <a:pos x="199" y="28"/>
                  </a:cxn>
                  <a:cxn ang="0">
                    <a:pos x="215" y="28"/>
                  </a:cxn>
                  <a:cxn ang="0">
                    <a:pos x="236" y="38"/>
                  </a:cxn>
                  <a:cxn ang="0">
                    <a:pos x="254" y="20"/>
                  </a:cxn>
                  <a:cxn ang="0">
                    <a:pos x="270" y="32"/>
                  </a:cxn>
                  <a:cxn ang="0">
                    <a:pos x="296" y="34"/>
                  </a:cxn>
                  <a:cxn ang="0">
                    <a:pos x="300" y="54"/>
                  </a:cxn>
                  <a:cxn ang="0">
                    <a:pos x="292" y="76"/>
                  </a:cxn>
                  <a:cxn ang="0">
                    <a:pos x="300" y="88"/>
                  </a:cxn>
                  <a:cxn ang="0">
                    <a:pos x="312" y="94"/>
                  </a:cxn>
                  <a:cxn ang="0">
                    <a:pos x="336" y="88"/>
                  </a:cxn>
                  <a:cxn ang="0">
                    <a:pos x="344" y="110"/>
                  </a:cxn>
                  <a:cxn ang="0">
                    <a:pos x="334" y="126"/>
                  </a:cxn>
                  <a:cxn ang="0">
                    <a:pos x="352" y="148"/>
                  </a:cxn>
                  <a:cxn ang="0">
                    <a:pos x="346" y="156"/>
                  </a:cxn>
                  <a:cxn ang="0">
                    <a:pos x="322" y="164"/>
                  </a:cxn>
                  <a:cxn ang="0">
                    <a:pos x="304" y="168"/>
                  </a:cxn>
                  <a:cxn ang="0">
                    <a:pos x="290" y="162"/>
                  </a:cxn>
                  <a:cxn ang="0">
                    <a:pos x="276" y="162"/>
                  </a:cxn>
                  <a:cxn ang="0">
                    <a:pos x="264" y="174"/>
                  </a:cxn>
                  <a:cxn ang="0">
                    <a:pos x="197" y="176"/>
                  </a:cxn>
                  <a:cxn ang="0">
                    <a:pos x="167" y="162"/>
                  </a:cxn>
                  <a:cxn ang="0">
                    <a:pos x="141" y="184"/>
                  </a:cxn>
                  <a:cxn ang="0">
                    <a:pos x="119" y="188"/>
                  </a:cxn>
                  <a:cxn ang="0">
                    <a:pos x="91" y="180"/>
                  </a:cxn>
                  <a:cxn ang="0">
                    <a:pos x="71" y="174"/>
                  </a:cxn>
                  <a:cxn ang="0">
                    <a:pos x="55" y="176"/>
                  </a:cxn>
                  <a:cxn ang="0">
                    <a:pos x="31" y="168"/>
                  </a:cxn>
                  <a:cxn ang="0">
                    <a:pos x="15" y="152"/>
                  </a:cxn>
                  <a:cxn ang="0">
                    <a:pos x="6" y="136"/>
                  </a:cxn>
                  <a:cxn ang="0">
                    <a:pos x="0" y="130"/>
                  </a:cxn>
                </a:cxnLst>
                <a:rect l="0" t="0" r="r" b="b"/>
                <a:pathLst>
                  <a:path w="352" h="188">
                    <a:moveTo>
                      <a:pt x="0" y="130"/>
                    </a:moveTo>
                    <a:lnTo>
                      <a:pt x="15" y="124"/>
                    </a:lnTo>
                    <a:lnTo>
                      <a:pt x="35" y="86"/>
                    </a:lnTo>
                    <a:lnTo>
                      <a:pt x="45" y="60"/>
                    </a:lnTo>
                    <a:lnTo>
                      <a:pt x="57" y="56"/>
                    </a:lnTo>
                    <a:lnTo>
                      <a:pt x="87" y="20"/>
                    </a:lnTo>
                    <a:lnTo>
                      <a:pt x="99" y="20"/>
                    </a:lnTo>
                    <a:lnTo>
                      <a:pt x="115" y="0"/>
                    </a:lnTo>
                    <a:lnTo>
                      <a:pt x="159" y="4"/>
                    </a:lnTo>
                    <a:lnTo>
                      <a:pt x="161" y="26"/>
                    </a:lnTo>
                    <a:lnTo>
                      <a:pt x="199" y="28"/>
                    </a:lnTo>
                    <a:lnTo>
                      <a:pt x="215" y="28"/>
                    </a:lnTo>
                    <a:lnTo>
                      <a:pt x="236" y="38"/>
                    </a:lnTo>
                    <a:lnTo>
                      <a:pt x="254" y="20"/>
                    </a:lnTo>
                    <a:lnTo>
                      <a:pt x="270" y="32"/>
                    </a:lnTo>
                    <a:lnTo>
                      <a:pt x="296" y="34"/>
                    </a:lnTo>
                    <a:lnTo>
                      <a:pt x="300" y="54"/>
                    </a:lnTo>
                    <a:lnTo>
                      <a:pt x="292" y="76"/>
                    </a:lnTo>
                    <a:lnTo>
                      <a:pt x="300" y="88"/>
                    </a:lnTo>
                    <a:lnTo>
                      <a:pt x="312" y="94"/>
                    </a:lnTo>
                    <a:lnTo>
                      <a:pt x="336" y="88"/>
                    </a:lnTo>
                    <a:lnTo>
                      <a:pt x="344" y="110"/>
                    </a:lnTo>
                    <a:lnTo>
                      <a:pt x="334" y="126"/>
                    </a:lnTo>
                    <a:lnTo>
                      <a:pt x="352" y="148"/>
                    </a:lnTo>
                    <a:lnTo>
                      <a:pt x="346" y="156"/>
                    </a:lnTo>
                    <a:lnTo>
                      <a:pt x="322" y="164"/>
                    </a:lnTo>
                    <a:lnTo>
                      <a:pt x="304" y="168"/>
                    </a:lnTo>
                    <a:lnTo>
                      <a:pt x="290" y="162"/>
                    </a:lnTo>
                    <a:lnTo>
                      <a:pt x="276" y="162"/>
                    </a:lnTo>
                    <a:lnTo>
                      <a:pt x="264" y="174"/>
                    </a:lnTo>
                    <a:lnTo>
                      <a:pt x="197" y="176"/>
                    </a:lnTo>
                    <a:lnTo>
                      <a:pt x="167" y="162"/>
                    </a:lnTo>
                    <a:lnTo>
                      <a:pt x="141" y="184"/>
                    </a:lnTo>
                    <a:lnTo>
                      <a:pt x="119" y="188"/>
                    </a:lnTo>
                    <a:lnTo>
                      <a:pt x="91" y="180"/>
                    </a:lnTo>
                    <a:lnTo>
                      <a:pt x="71" y="174"/>
                    </a:lnTo>
                    <a:lnTo>
                      <a:pt x="55" y="176"/>
                    </a:lnTo>
                    <a:lnTo>
                      <a:pt x="31" y="168"/>
                    </a:lnTo>
                    <a:lnTo>
                      <a:pt x="15" y="152"/>
                    </a:lnTo>
                    <a:lnTo>
                      <a:pt x="6" y="136"/>
                    </a:lnTo>
                    <a:lnTo>
                      <a:pt x="0" y="130"/>
                    </a:lnTo>
                    <a:close/>
                  </a:path>
                </a:pathLst>
              </a:custGeom>
              <a:solidFill>
                <a:schemeClr val="accent5"/>
              </a:solidFill>
              <a:ln w="3175" cmpd="sng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13" name="China"/>
              <p:cNvSpPr>
                <a:spLocks/>
              </p:cNvSpPr>
              <p:nvPr/>
            </p:nvSpPr>
            <p:spPr bwMode="auto">
              <a:xfrm>
                <a:off x="4145400" y="1066105"/>
                <a:ext cx="3894137" cy="2136775"/>
              </a:xfrm>
              <a:custGeom>
                <a:avLst/>
                <a:gdLst/>
                <a:ahLst/>
                <a:cxnLst>
                  <a:cxn ang="0">
                    <a:pos x="454" y="856"/>
                  </a:cxn>
                  <a:cxn ang="0">
                    <a:pos x="504" y="912"/>
                  </a:cxn>
                  <a:cxn ang="0">
                    <a:pos x="621" y="986"/>
                  </a:cxn>
                  <a:cxn ang="0">
                    <a:pos x="687" y="1042"/>
                  </a:cxn>
                  <a:cxn ang="0">
                    <a:pos x="777" y="1006"/>
                  </a:cxn>
                  <a:cxn ang="0">
                    <a:pos x="852" y="1084"/>
                  </a:cxn>
                  <a:cxn ang="0">
                    <a:pos x="978" y="1130"/>
                  </a:cxn>
                  <a:cxn ang="0">
                    <a:pos x="1067" y="1210"/>
                  </a:cxn>
                  <a:cxn ang="0">
                    <a:pos x="1111" y="1238"/>
                  </a:cxn>
                  <a:cxn ang="0">
                    <a:pos x="1171" y="1280"/>
                  </a:cxn>
                  <a:cxn ang="0">
                    <a:pos x="1215" y="1278"/>
                  </a:cxn>
                  <a:cxn ang="0">
                    <a:pos x="1286" y="1274"/>
                  </a:cxn>
                  <a:cxn ang="0">
                    <a:pos x="1410" y="1268"/>
                  </a:cxn>
                  <a:cxn ang="0">
                    <a:pos x="1463" y="1284"/>
                  </a:cxn>
                  <a:cxn ang="0">
                    <a:pos x="1471" y="1340"/>
                  </a:cxn>
                  <a:cxn ang="0">
                    <a:pos x="1555" y="1236"/>
                  </a:cxn>
                  <a:cxn ang="0">
                    <a:pos x="1671" y="1244"/>
                  </a:cxn>
                  <a:cxn ang="0">
                    <a:pos x="1756" y="1270"/>
                  </a:cxn>
                  <a:cxn ang="0">
                    <a:pos x="1856" y="1224"/>
                  </a:cxn>
                  <a:cxn ang="0">
                    <a:pos x="1955" y="1152"/>
                  </a:cxn>
                  <a:cxn ang="0">
                    <a:pos x="2043" y="1072"/>
                  </a:cxn>
                  <a:cxn ang="0">
                    <a:pos x="2182" y="1046"/>
                  </a:cxn>
                  <a:cxn ang="0">
                    <a:pos x="2212" y="1090"/>
                  </a:cxn>
                  <a:cxn ang="0">
                    <a:pos x="2218" y="1158"/>
                  </a:cxn>
                  <a:cxn ang="0">
                    <a:pos x="2304" y="1158"/>
                  </a:cxn>
                  <a:cxn ang="0">
                    <a:pos x="2367" y="1152"/>
                  </a:cxn>
                  <a:cxn ang="0">
                    <a:pos x="2429" y="1240"/>
                  </a:cxn>
                  <a:cxn ang="0">
                    <a:pos x="4" y="14"/>
                  </a:cxn>
                  <a:cxn ang="0">
                    <a:pos x="98" y="50"/>
                  </a:cxn>
                  <a:cxn ang="0">
                    <a:pos x="114" y="182"/>
                  </a:cxn>
                  <a:cxn ang="0">
                    <a:pos x="98" y="204"/>
                  </a:cxn>
                  <a:cxn ang="0">
                    <a:pos x="132" y="214"/>
                  </a:cxn>
                  <a:cxn ang="0">
                    <a:pos x="187" y="266"/>
                  </a:cxn>
                  <a:cxn ang="0">
                    <a:pos x="253" y="303"/>
                  </a:cxn>
                  <a:cxn ang="0">
                    <a:pos x="293" y="361"/>
                  </a:cxn>
                  <a:cxn ang="0">
                    <a:pos x="343" y="389"/>
                  </a:cxn>
                  <a:cxn ang="0">
                    <a:pos x="384" y="395"/>
                  </a:cxn>
                  <a:cxn ang="0">
                    <a:pos x="416" y="381"/>
                  </a:cxn>
                  <a:cxn ang="0">
                    <a:pos x="520" y="331"/>
                  </a:cxn>
                  <a:cxn ang="0">
                    <a:pos x="587" y="369"/>
                  </a:cxn>
                  <a:cxn ang="0">
                    <a:pos x="601" y="445"/>
                  </a:cxn>
                  <a:cxn ang="0">
                    <a:pos x="558" y="515"/>
                  </a:cxn>
                  <a:cxn ang="0">
                    <a:pos x="540" y="555"/>
                  </a:cxn>
                  <a:cxn ang="0">
                    <a:pos x="494" y="571"/>
                  </a:cxn>
                  <a:cxn ang="0">
                    <a:pos x="482" y="613"/>
                  </a:cxn>
                  <a:cxn ang="0">
                    <a:pos x="484" y="657"/>
                  </a:cxn>
                  <a:cxn ang="0">
                    <a:pos x="514" y="697"/>
                  </a:cxn>
                  <a:cxn ang="0">
                    <a:pos x="520" y="749"/>
                  </a:cxn>
                  <a:cxn ang="0">
                    <a:pos x="488" y="763"/>
                  </a:cxn>
                  <a:cxn ang="0">
                    <a:pos x="448" y="739"/>
                  </a:cxn>
                  <a:cxn ang="0">
                    <a:pos x="420" y="749"/>
                  </a:cxn>
                </a:cxnLst>
                <a:rect l="0" t="0" r="r" b="b"/>
                <a:pathLst>
                  <a:path w="2453" h="1346">
                    <a:moveTo>
                      <a:pt x="420" y="763"/>
                    </a:moveTo>
                    <a:lnTo>
                      <a:pt x="420" y="785"/>
                    </a:lnTo>
                    <a:lnTo>
                      <a:pt x="444" y="813"/>
                    </a:lnTo>
                    <a:lnTo>
                      <a:pt x="444" y="837"/>
                    </a:lnTo>
                    <a:lnTo>
                      <a:pt x="454" y="856"/>
                    </a:lnTo>
                    <a:lnTo>
                      <a:pt x="446" y="864"/>
                    </a:lnTo>
                    <a:lnTo>
                      <a:pt x="448" y="888"/>
                    </a:lnTo>
                    <a:lnTo>
                      <a:pt x="460" y="890"/>
                    </a:lnTo>
                    <a:lnTo>
                      <a:pt x="480" y="876"/>
                    </a:lnTo>
                    <a:lnTo>
                      <a:pt x="504" y="912"/>
                    </a:lnTo>
                    <a:lnTo>
                      <a:pt x="526" y="934"/>
                    </a:lnTo>
                    <a:lnTo>
                      <a:pt x="550" y="928"/>
                    </a:lnTo>
                    <a:lnTo>
                      <a:pt x="593" y="956"/>
                    </a:lnTo>
                    <a:lnTo>
                      <a:pt x="591" y="974"/>
                    </a:lnTo>
                    <a:lnTo>
                      <a:pt x="621" y="986"/>
                    </a:lnTo>
                    <a:lnTo>
                      <a:pt x="647" y="1002"/>
                    </a:lnTo>
                    <a:lnTo>
                      <a:pt x="659" y="1018"/>
                    </a:lnTo>
                    <a:lnTo>
                      <a:pt x="673" y="1018"/>
                    </a:lnTo>
                    <a:lnTo>
                      <a:pt x="675" y="1030"/>
                    </a:lnTo>
                    <a:lnTo>
                      <a:pt x="687" y="1042"/>
                    </a:lnTo>
                    <a:lnTo>
                      <a:pt x="701" y="1032"/>
                    </a:lnTo>
                    <a:lnTo>
                      <a:pt x="707" y="1020"/>
                    </a:lnTo>
                    <a:lnTo>
                      <a:pt x="707" y="1002"/>
                    </a:lnTo>
                    <a:lnTo>
                      <a:pt x="731" y="994"/>
                    </a:lnTo>
                    <a:lnTo>
                      <a:pt x="777" y="1006"/>
                    </a:lnTo>
                    <a:lnTo>
                      <a:pt x="785" y="1026"/>
                    </a:lnTo>
                    <a:lnTo>
                      <a:pt x="787" y="1038"/>
                    </a:lnTo>
                    <a:lnTo>
                      <a:pt x="822" y="1050"/>
                    </a:lnTo>
                    <a:lnTo>
                      <a:pt x="842" y="1068"/>
                    </a:lnTo>
                    <a:lnTo>
                      <a:pt x="852" y="1084"/>
                    </a:lnTo>
                    <a:lnTo>
                      <a:pt x="886" y="1086"/>
                    </a:lnTo>
                    <a:lnTo>
                      <a:pt x="912" y="1110"/>
                    </a:lnTo>
                    <a:lnTo>
                      <a:pt x="932" y="1140"/>
                    </a:lnTo>
                    <a:lnTo>
                      <a:pt x="954" y="1128"/>
                    </a:lnTo>
                    <a:lnTo>
                      <a:pt x="978" y="1130"/>
                    </a:lnTo>
                    <a:lnTo>
                      <a:pt x="998" y="1148"/>
                    </a:lnTo>
                    <a:lnTo>
                      <a:pt x="998" y="1164"/>
                    </a:lnTo>
                    <a:lnTo>
                      <a:pt x="1025" y="1190"/>
                    </a:lnTo>
                    <a:lnTo>
                      <a:pt x="1045" y="1206"/>
                    </a:lnTo>
                    <a:lnTo>
                      <a:pt x="1067" y="1210"/>
                    </a:lnTo>
                    <a:lnTo>
                      <a:pt x="1079" y="1198"/>
                    </a:lnTo>
                    <a:lnTo>
                      <a:pt x="1093" y="1208"/>
                    </a:lnTo>
                    <a:lnTo>
                      <a:pt x="1081" y="1218"/>
                    </a:lnTo>
                    <a:lnTo>
                      <a:pt x="1081" y="1238"/>
                    </a:lnTo>
                    <a:lnTo>
                      <a:pt x="1111" y="1238"/>
                    </a:lnTo>
                    <a:lnTo>
                      <a:pt x="1117" y="1238"/>
                    </a:lnTo>
                    <a:lnTo>
                      <a:pt x="1143" y="1236"/>
                    </a:lnTo>
                    <a:lnTo>
                      <a:pt x="1155" y="1250"/>
                    </a:lnTo>
                    <a:lnTo>
                      <a:pt x="1165" y="1266"/>
                    </a:lnTo>
                    <a:lnTo>
                      <a:pt x="1171" y="1280"/>
                    </a:lnTo>
                    <a:lnTo>
                      <a:pt x="1187" y="1280"/>
                    </a:lnTo>
                    <a:lnTo>
                      <a:pt x="1185" y="1260"/>
                    </a:lnTo>
                    <a:lnTo>
                      <a:pt x="1195" y="1254"/>
                    </a:lnTo>
                    <a:lnTo>
                      <a:pt x="1203" y="1272"/>
                    </a:lnTo>
                    <a:lnTo>
                      <a:pt x="1215" y="1278"/>
                    </a:lnTo>
                    <a:lnTo>
                      <a:pt x="1229" y="1276"/>
                    </a:lnTo>
                    <a:lnTo>
                      <a:pt x="1231" y="1258"/>
                    </a:lnTo>
                    <a:lnTo>
                      <a:pt x="1246" y="1256"/>
                    </a:lnTo>
                    <a:lnTo>
                      <a:pt x="1266" y="1266"/>
                    </a:lnTo>
                    <a:lnTo>
                      <a:pt x="1286" y="1274"/>
                    </a:lnTo>
                    <a:lnTo>
                      <a:pt x="1296" y="1288"/>
                    </a:lnTo>
                    <a:lnTo>
                      <a:pt x="1358" y="1286"/>
                    </a:lnTo>
                    <a:lnTo>
                      <a:pt x="1360" y="1274"/>
                    </a:lnTo>
                    <a:lnTo>
                      <a:pt x="1396" y="1268"/>
                    </a:lnTo>
                    <a:lnTo>
                      <a:pt x="1410" y="1268"/>
                    </a:lnTo>
                    <a:lnTo>
                      <a:pt x="1428" y="1262"/>
                    </a:lnTo>
                    <a:lnTo>
                      <a:pt x="1442" y="1252"/>
                    </a:lnTo>
                    <a:lnTo>
                      <a:pt x="1456" y="1256"/>
                    </a:lnTo>
                    <a:lnTo>
                      <a:pt x="1462" y="1268"/>
                    </a:lnTo>
                    <a:lnTo>
                      <a:pt x="1463" y="1284"/>
                    </a:lnTo>
                    <a:lnTo>
                      <a:pt x="1463" y="1296"/>
                    </a:lnTo>
                    <a:lnTo>
                      <a:pt x="1462" y="1320"/>
                    </a:lnTo>
                    <a:lnTo>
                      <a:pt x="1454" y="1332"/>
                    </a:lnTo>
                    <a:lnTo>
                      <a:pt x="1456" y="1346"/>
                    </a:lnTo>
                    <a:lnTo>
                      <a:pt x="1471" y="1340"/>
                    </a:lnTo>
                    <a:lnTo>
                      <a:pt x="1491" y="1300"/>
                    </a:lnTo>
                    <a:lnTo>
                      <a:pt x="1501" y="1276"/>
                    </a:lnTo>
                    <a:lnTo>
                      <a:pt x="1513" y="1272"/>
                    </a:lnTo>
                    <a:lnTo>
                      <a:pt x="1543" y="1236"/>
                    </a:lnTo>
                    <a:lnTo>
                      <a:pt x="1555" y="1236"/>
                    </a:lnTo>
                    <a:lnTo>
                      <a:pt x="1571" y="1216"/>
                    </a:lnTo>
                    <a:lnTo>
                      <a:pt x="1615" y="1220"/>
                    </a:lnTo>
                    <a:lnTo>
                      <a:pt x="1617" y="1242"/>
                    </a:lnTo>
                    <a:lnTo>
                      <a:pt x="1653" y="1244"/>
                    </a:lnTo>
                    <a:lnTo>
                      <a:pt x="1671" y="1244"/>
                    </a:lnTo>
                    <a:lnTo>
                      <a:pt x="1692" y="1254"/>
                    </a:lnTo>
                    <a:lnTo>
                      <a:pt x="1710" y="1236"/>
                    </a:lnTo>
                    <a:lnTo>
                      <a:pt x="1726" y="1248"/>
                    </a:lnTo>
                    <a:lnTo>
                      <a:pt x="1752" y="1250"/>
                    </a:lnTo>
                    <a:lnTo>
                      <a:pt x="1756" y="1270"/>
                    </a:lnTo>
                    <a:lnTo>
                      <a:pt x="1778" y="1274"/>
                    </a:lnTo>
                    <a:lnTo>
                      <a:pt x="1802" y="1260"/>
                    </a:lnTo>
                    <a:lnTo>
                      <a:pt x="1828" y="1260"/>
                    </a:lnTo>
                    <a:lnTo>
                      <a:pt x="1854" y="1242"/>
                    </a:lnTo>
                    <a:lnTo>
                      <a:pt x="1856" y="1224"/>
                    </a:lnTo>
                    <a:lnTo>
                      <a:pt x="1872" y="1216"/>
                    </a:lnTo>
                    <a:lnTo>
                      <a:pt x="1900" y="1190"/>
                    </a:lnTo>
                    <a:lnTo>
                      <a:pt x="1900" y="1162"/>
                    </a:lnTo>
                    <a:lnTo>
                      <a:pt x="1931" y="1154"/>
                    </a:lnTo>
                    <a:lnTo>
                      <a:pt x="1955" y="1152"/>
                    </a:lnTo>
                    <a:lnTo>
                      <a:pt x="1981" y="1134"/>
                    </a:lnTo>
                    <a:lnTo>
                      <a:pt x="1985" y="1114"/>
                    </a:lnTo>
                    <a:lnTo>
                      <a:pt x="2009" y="1094"/>
                    </a:lnTo>
                    <a:lnTo>
                      <a:pt x="2031" y="1088"/>
                    </a:lnTo>
                    <a:lnTo>
                      <a:pt x="2043" y="1072"/>
                    </a:lnTo>
                    <a:lnTo>
                      <a:pt x="2059" y="1090"/>
                    </a:lnTo>
                    <a:lnTo>
                      <a:pt x="2099" y="1094"/>
                    </a:lnTo>
                    <a:lnTo>
                      <a:pt x="2119" y="1098"/>
                    </a:lnTo>
                    <a:lnTo>
                      <a:pt x="2134" y="1072"/>
                    </a:lnTo>
                    <a:lnTo>
                      <a:pt x="2182" y="1046"/>
                    </a:lnTo>
                    <a:lnTo>
                      <a:pt x="2198" y="1060"/>
                    </a:lnTo>
                    <a:lnTo>
                      <a:pt x="2204" y="1074"/>
                    </a:lnTo>
                    <a:lnTo>
                      <a:pt x="2192" y="1090"/>
                    </a:lnTo>
                    <a:lnTo>
                      <a:pt x="2196" y="1102"/>
                    </a:lnTo>
                    <a:lnTo>
                      <a:pt x="2212" y="1090"/>
                    </a:lnTo>
                    <a:lnTo>
                      <a:pt x="2228" y="1088"/>
                    </a:lnTo>
                    <a:lnTo>
                      <a:pt x="2236" y="1102"/>
                    </a:lnTo>
                    <a:lnTo>
                      <a:pt x="2242" y="1120"/>
                    </a:lnTo>
                    <a:lnTo>
                      <a:pt x="2222" y="1140"/>
                    </a:lnTo>
                    <a:lnTo>
                      <a:pt x="2218" y="1158"/>
                    </a:lnTo>
                    <a:lnTo>
                      <a:pt x="2230" y="1166"/>
                    </a:lnTo>
                    <a:lnTo>
                      <a:pt x="2250" y="1150"/>
                    </a:lnTo>
                    <a:lnTo>
                      <a:pt x="2266" y="1160"/>
                    </a:lnTo>
                    <a:lnTo>
                      <a:pt x="2290" y="1166"/>
                    </a:lnTo>
                    <a:lnTo>
                      <a:pt x="2304" y="1158"/>
                    </a:lnTo>
                    <a:lnTo>
                      <a:pt x="2322" y="1172"/>
                    </a:lnTo>
                    <a:lnTo>
                      <a:pt x="2338" y="1162"/>
                    </a:lnTo>
                    <a:lnTo>
                      <a:pt x="2342" y="1136"/>
                    </a:lnTo>
                    <a:lnTo>
                      <a:pt x="2357" y="1136"/>
                    </a:lnTo>
                    <a:lnTo>
                      <a:pt x="2367" y="1152"/>
                    </a:lnTo>
                    <a:lnTo>
                      <a:pt x="2381" y="1150"/>
                    </a:lnTo>
                    <a:lnTo>
                      <a:pt x="2395" y="1170"/>
                    </a:lnTo>
                    <a:lnTo>
                      <a:pt x="2407" y="1176"/>
                    </a:lnTo>
                    <a:lnTo>
                      <a:pt x="2409" y="1194"/>
                    </a:lnTo>
                    <a:lnTo>
                      <a:pt x="2429" y="1240"/>
                    </a:lnTo>
                    <a:lnTo>
                      <a:pt x="2447" y="1218"/>
                    </a:lnTo>
                    <a:lnTo>
                      <a:pt x="2453" y="1216"/>
                    </a:lnTo>
                    <a:lnTo>
                      <a:pt x="2453" y="0"/>
                    </a:lnTo>
                    <a:lnTo>
                      <a:pt x="0" y="0"/>
                    </a:lnTo>
                    <a:lnTo>
                      <a:pt x="4" y="14"/>
                    </a:lnTo>
                    <a:lnTo>
                      <a:pt x="28" y="30"/>
                    </a:lnTo>
                    <a:lnTo>
                      <a:pt x="38" y="10"/>
                    </a:lnTo>
                    <a:lnTo>
                      <a:pt x="60" y="10"/>
                    </a:lnTo>
                    <a:lnTo>
                      <a:pt x="106" y="34"/>
                    </a:lnTo>
                    <a:lnTo>
                      <a:pt x="98" y="50"/>
                    </a:lnTo>
                    <a:lnTo>
                      <a:pt x="98" y="84"/>
                    </a:lnTo>
                    <a:lnTo>
                      <a:pt x="110" y="100"/>
                    </a:lnTo>
                    <a:lnTo>
                      <a:pt x="104" y="138"/>
                    </a:lnTo>
                    <a:lnTo>
                      <a:pt x="132" y="168"/>
                    </a:lnTo>
                    <a:lnTo>
                      <a:pt x="114" y="182"/>
                    </a:lnTo>
                    <a:lnTo>
                      <a:pt x="90" y="182"/>
                    </a:lnTo>
                    <a:lnTo>
                      <a:pt x="66" y="182"/>
                    </a:lnTo>
                    <a:lnTo>
                      <a:pt x="72" y="196"/>
                    </a:lnTo>
                    <a:lnTo>
                      <a:pt x="90" y="202"/>
                    </a:lnTo>
                    <a:lnTo>
                      <a:pt x="98" y="204"/>
                    </a:lnTo>
                    <a:lnTo>
                      <a:pt x="102" y="214"/>
                    </a:lnTo>
                    <a:lnTo>
                      <a:pt x="110" y="222"/>
                    </a:lnTo>
                    <a:lnTo>
                      <a:pt x="114" y="216"/>
                    </a:lnTo>
                    <a:lnTo>
                      <a:pt x="124" y="216"/>
                    </a:lnTo>
                    <a:lnTo>
                      <a:pt x="132" y="214"/>
                    </a:lnTo>
                    <a:lnTo>
                      <a:pt x="139" y="204"/>
                    </a:lnTo>
                    <a:lnTo>
                      <a:pt x="153" y="206"/>
                    </a:lnTo>
                    <a:lnTo>
                      <a:pt x="157" y="228"/>
                    </a:lnTo>
                    <a:lnTo>
                      <a:pt x="173" y="242"/>
                    </a:lnTo>
                    <a:lnTo>
                      <a:pt x="187" y="266"/>
                    </a:lnTo>
                    <a:lnTo>
                      <a:pt x="199" y="274"/>
                    </a:lnTo>
                    <a:lnTo>
                      <a:pt x="211" y="275"/>
                    </a:lnTo>
                    <a:lnTo>
                      <a:pt x="229" y="291"/>
                    </a:lnTo>
                    <a:lnTo>
                      <a:pt x="241" y="291"/>
                    </a:lnTo>
                    <a:lnTo>
                      <a:pt x="253" y="303"/>
                    </a:lnTo>
                    <a:lnTo>
                      <a:pt x="253" y="311"/>
                    </a:lnTo>
                    <a:lnTo>
                      <a:pt x="275" y="323"/>
                    </a:lnTo>
                    <a:lnTo>
                      <a:pt x="283" y="333"/>
                    </a:lnTo>
                    <a:lnTo>
                      <a:pt x="277" y="347"/>
                    </a:lnTo>
                    <a:lnTo>
                      <a:pt x="293" y="361"/>
                    </a:lnTo>
                    <a:lnTo>
                      <a:pt x="307" y="361"/>
                    </a:lnTo>
                    <a:lnTo>
                      <a:pt x="315" y="369"/>
                    </a:lnTo>
                    <a:lnTo>
                      <a:pt x="325" y="369"/>
                    </a:lnTo>
                    <a:lnTo>
                      <a:pt x="335" y="375"/>
                    </a:lnTo>
                    <a:lnTo>
                      <a:pt x="343" y="389"/>
                    </a:lnTo>
                    <a:lnTo>
                      <a:pt x="339" y="395"/>
                    </a:lnTo>
                    <a:lnTo>
                      <a:pt x="329" y="399"/>
                    </a:lnTo>
                    <a:lnTo>
                      <a:pt x="349" y="403"/>
                    </a:lnTo>
                    <a:lnTo>
                      <a:pt x="376" y="397"/>
                    </a:lnTo>
                    <a:lnTo>
                      <a:pt x="384" y="395"/>
                    </a:lnTo>
                    <a:lnTo>
                      <a:pt x="384" y="387"/>
                    </a:lnTo>
                    <a:lnTo>
                      <a:pt x="390" y="389"/>
                    </a:lnTo>
                    <a:lnTo>
                      <a:pt x="408" y="395"/>
                    </a:lnTo>
                    <a:lnTo>
                      <a:pt x="410" y="383"/>
                    </a:lnTo>
                    <a:lnTo>
                      <a:pt x="416" y="381"/>
                    </a:lnTo>
                    <a:lnTo>
                      <a:pt x="440" y="363"/>
                    </a:lnTo>
                    <a:lnTo>
                      <a:pt x="468" y="355"/>
                    </a:lnTo>
                    <a:lnTo>
                      <a:pt x="488" y="333"/>
                    </a:lnTo>
                    <a:lnTo>
                      <a:pt x="504" y="327"/>
                    </a:lnTo>
                    <a:lnTo>
                      <a:pt x="520" y="331"/>
                    </a:lnTo>
                    <a:lnTo>
                      <a:pt x="528" y="345"/>
                    </a:lnTo>
                    <a:lnTo>
                      <a:pt x="544" y="361"/>
                    </a:lnTo>
                    <a:lnTo>
                      <a:pt x="564" y="371"/>
                    </a:lnTo>
                    <a:lnTo>
                      <a:pt x="581" y="367"/>
                    </a:lnTo>
                    <a:lnTo>
                      <a:pt x="587" y="369"/>
                    </a:lnTo>
                    <a:lnTo>
                      <a:pt x="589" y="383"/>
                    </a:lnTo>
                    <a:lnTo>
                      <a:pt x="605" y="393"/>
                    </a:lnTo>
                    <a:lnTo>
                      <a:pt x="617" y="405"/>
                    </a:lnTo>
                    <a:lnTo>
                      <a:pt x="607" y="429"/>
                    </a:lnTo>
                    <a:lnTo>
                      <a:pt x="601" y="445"/>
                    </a:lnTo>
                    <a:lnTo>
                      <a:pt x="593" y="467"/>
                    </a:lnTo>
                    <a:lnTo>
                      <a:pt x="587" y="487"/>
                    </a:lnTo>
                    <a:lnTo>
                      <a:pt x="581" y="501"/>
                    </a:lnTo>
                    <a:lnTo>
                      <a:pt x="566" y="501"/>
                    </a:lnTo>
                    <a:lnTo>
                      <a:pt x="558" y="515"/>
                    </a:lnTo>
                    <a:lnTo>
                      <a:pt x="560" y="523"/>
                    </a:lnTo>
                    <a:lnTo>
                      <a:pt x="552" y="527"/>
                    </a:lnTo>
                    <a:lnTo>
                      <a:pt x="534" y="523"/>
                    </a:lnTo>
                    <a:lnTo>
                      <a:pt x="536" y="541"/>
                    </a:lnTo>
                    <a:lnTo>
                      <a:pt x="540" y="555"/>
                    </a:lnTo>
                    <a:lnTo>
                      <a:pt x="520" y="565"/>
                    </a:lnTo>
                    <a:lnTo>
                      <a:pt x="524" y="573"/>
                    </a:lnTo>
                    <a:lnTo>
                      <a:pt x="518" y="579"/>
                    </a:lnTo>
                    <a:lnTo>
                      <a:pt x="502" y="573"/>
                    </a:lnTo>
                    <a:lnTo>
                      <a:pt x="494" y="571"/>
                    </a:lnTo>
                    <a:lnTo>
                      <a:pt x="486" y="575"/>
                    </a:lnTo>
                    <a:lnTo>
                      <a:pt x="474" y="577"/>
                    </a:lnTo>
                    <a:lnTo>
                      <a:pt x="474" y="595"/>
                    </a:lnTo>
                    <a:lnTo>
                      <a:pt x="484" y="605"/>
                    </a:lnTo>
                    <a:lnTo>
                      <a:pt x="482" y="613"/>
                    </a:lnTo>
                    <a:lnTo>
                      <a:pt x="488" y="619"/>
                    </a:lnTo>
                    <a:lnTo>
                      <a:pt x="488" y="623"/>
                    </a:lnTo>
                    <a:lnTo>
                      <a:pt x="474" y="623"/>
                    </a:lnTo>
                    <a:lnTo>
                      <a:pt x="472" y="645"/>
                    </a:lnTo>
                    <a:lnTo>
                      <a:pt x="484" y="657"/>
                    </a:lnTo>
                    <a:lnTo>
                      <a:pt x="498" y="657"/>
                    </a:lnTo>
                    <a:lnTo>
                      <a:pt x="506" y="661"/>
                    </a:lnTo>
                    <a:lnTo>
                      <a:pt x="522" y="667"/>
                    </a:lnTo>
                    <a:lnTo>
                      <a:pt x="522" y="675"/>
                    </a:lnTo>
                    <a:lnTo>
                      <a:pt x="514" y="697"/>
                    </a:lnTo>
                    <a:lnTo>
                      <a:pt x="524" y="703"/>
                    </a:lnTo>
                    <a:lnTo>
                      <a:pt x="532" y="715"/>
                    </a:lnTo>
                    <a:lnTo>
                      <a:pt x="536" y="725"/>
                    </a:lnTo>
                    <a:lnTo>
                      <a:pt x="528" y="737"/>
                    </a:lnTo>
                    <a:lnTo>
                      <a:pt x="520" y="749"/>
                    </a:lnTo>
                    <a:lnTo>
                      <a:pt x="512" y="747"/>
                    </a:lnTo>
                    <a:lnTo>
                      <a:pt x="506" y="743"/>
                    </a:lnTo>
                    <a:lnTo>
                      <a:pt x="504" y="749"/>
                    </a:lnTo>
                    <a:lnTo>
                      <a:pt x="490" y="753"/>
                    </a:lnTo>
                    <a:lnTo>
                      <a:pt x="488" y="763"/>
                    </a:lnTo>
                    <a:lnTo>
                      <a:pt x="472" y="769"/>
                    </a:lnTo>
                    <a:lnTo>
                      <a:pt x="464" y="757"/>
                    </a:lnTo>
                    <a:lnTo>
                      <a:pt x="454" y="759"/>
                    </a:lnTo>
                    <a:lnTo>
                      <a:pt x="452" y="747"/>
                    </a:lnTo>
                    <a:lnTo>
                      <a:pt x="448" y="739"/>
                    </a:lnTo>
                    <a:lnTo>
                      <a:pt x="458" y="733"/>
                    </a:lnTo>
                    <a:lnTo>
                      <a:pt x="442" y="727"/>
                    </a:lnTo>
                    <a:lnTo>
                      <a:pt x="438" y="735"/>
                    </a:lnTo>
                    <a:lnTo>
                      <a:pt x="424" y="741"/>
                    </a:lnTo>
                    <a:lnTo>
                      <a:pt x="420" y="749"/>
                    </a:lnTo>
                    <a:lnTo>
                      <a:pt x="414" y="751"/>
                    </a:lnTo>
                    <a:lnTo>
                      <a:pt x="420" y="763"/>
                    </a:lnTo>
                    <a:close/>
                  </a:path>
                </a:pathLst>
              </a:custGeom>
              <a:solidFill>
                <a:schemeClr val="accent5"/>
              </a:solidFill>
              <a:ln w="3175" cmpd="sng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14" name="Nepal"/>
              <p:cNvSpPr>
                <a:spLocks/>
              </p:cNvSpPr>
              <p:nvPr/>
            </p:nvSpPr>
            <p:spPr bwMode="auto">
              <a:xfrm>
                <a:off x="5050275" y="2644080"/>
                <a:ext cx="1320800" cy="728662"/>
              </a:xfrm>
              <a:custGeom>
                <a:avLst/>
                <a:gdLst/>
                <a:ahLst/>
                <a:cxnLst>
                  <a:cxn ang="0">
                    <a:pos x="103" y="24"/>
                  </a:cxn>
                  <a:cxn ang="0">
                    <a:pos x="117" y="48"/>
                  </a:cxn>
                  <a:cxn ang="0">
                    <a:pos x="137" y="26"/>
                  </a:cxn>
                  <a:cxn ang="0">
                    <a:pos x="161" y="0"/>
                  </a:cxn>
                  <a:cxn ang="0">
                    <a:pos x="215" y="32"/>
                  </a:cxn>
                  <a:cxn ang="0">
                    <a:pos x="252" y="56"/>
                  </a:cxn>
                  <a:cxn ang="0">
                    <a:pos x="282" y="90"/>
                  </a:cxn>
                  <a:cxn ang="0">
                    <a:pos x="342" y="116"/>
                  </a:cxn>
                  <a:cxn ang="0">
                    <a:pos x="386" y="136"/>
                  </a:cxn>
                  <a:cxn ang="0">
                    <a:pos x="428" y="154"/>
                  </a:cxn>
                  <a:cxn ang="0">
                    <a:pos x="453" y="194"/>
                  </a:cxn>
                  <a:cxn ang="0">
                    <a:pos x="497" y="216"/>
                  </a:cxn>
                  <a:cxn ang="0">
                    <a:pos x="523" y="214"/>
                  </a:cxn>
                  <a:cxn ang="0">
                    <a:pos x="511" y="244"/>
                  </a:cxn>
                  <a:cxn ang="0">
                    <a:pos x="573" y="242"/>
                  </a:cxn>
                  <a:cxn ang="0">
                    <a:pos x="595" y="272"/>
                  </a:cxn>
                  <a:cxn ang="0">
                    <a:pos x="617" y="286"/>
                  </a:cxn>
                  <a:cxn ang="0">
                    <a:pos x="625" y="260"/>
                  </a:cxn>
                  <a:cxn ang="0">
                    <a:pos x="645" y="284"/>
                  </a:cxn>
                  <a:cxn ang="0">
                    <a:pos x="661" y="264"/>
                  </a:cxn>
                  <a:cxn ang="0">
                    <a:pos x="694" y="272"/>
                  </a:cxn>
                  <a:cxn ang="0">
                    <a:pos x="726" y="294"/>
                  </a:cxn>
                  <a:cxn ang="0">
                    <a:pos x="788" y="292"/>
                  </a:cxn>
                  <a:cxn ang="0">
                    <a:pos x="826" y="274"/>
                  </a:cxn>
                  <a:cxn ang="0">
                    <a:pos x="814" y="312"/>
                  </a:cxn>
                  <a:cxn ang="0">
                    <a:pos x="814" y="368"/>
                  </a:cxn>
                  <a:cxn ang="0">
                    <a:pos x="830" y="394"/>
                  </a:cxn>
                  <a:cxn ang="0">
                    <a:pos x="830" y="435"/>
                  </a:cxn>
                  <a:cxn ang="0">
                    <a:pos x="804" y="443"/>
                  </a:cxn>
                  <a:cxn ang="0">
                    <a:pos x="756" y="449"/>
                  </a:cxn>
                  <a:cxn ang="0">
                    <a:pos x="722" y="453"/>
                  </a:cxn>
                  <a:cxn ang="0">
                    <a:pos x="682" y="453"/>
                  </a:cxn>
                  <a:cxn ang="0">
                    <a:pos x="611" y="435"/>
                  </a:cxn>
                  <a:cxn ang="0">
                    <a:pos x="581" y="431"/>
                  </a:cxn>
                  <a:cxn ang="0">
                    <a:pos x="571" y="406"/>
                  </a:cxn>
                  <a:cxn ang="0">
                    <a:pos x="525" y="410"/>
                  </a:cxn>
                  <a:cxn ang="0">
                    <a:pos x="493" y="394"/>
                  </a:cxn>
                  <a:cxn ang="0">
                    <a:pos x="469" y="358"/>
                  </a:cxn>
                  <a:cxn ang="0">
                    <a:pos x="414" y="336"/>
                  </a:cxn>
                  <a:cxn ang="0">
                    <a:pos x="362" y="340"/>
                  </a:cxn>
                  <a:cxn ang="0">
                    <a:pos x="338" y="352"/>
                  </a:cxn>
                  <a:cxn ang="0">
                    <a:pos x="318" y="342"/>
                  </a:cxn>
                  <a:cxn ang="0">
                    <a:pos x="272" y="314"/>
                  </a:cxn>
                  <a:cxn ang="0">
                    <a:pos x="203" y="292"/>
                  </a:cxn>
                  <a:cxn ang="0">
                    <a:pos x="129" y="264"/>
                  </a:cxn>
                  <a:cxn ang="0">
                    <a:pos x="99" y="234"/>
                  </a:cxn>
                  <a:cxn ang="0">
                    <a:pos x="45" y="212"/>
                  </a:cxn>
                  <a:cxn ang="0">
                    <a:pos x="2" y="188"/>
                  </a:cxn>
                  <a:cxn ang="0">
                    <a:pos x="7" y="166"/>
                  </a:cxn>
                  <a:cxn ang="0">
                    <a:pos x="25" y="136"/>
                  </a:cxn>
                  <a:cxn ang="0">
                    <a:pos x="17" y="116"/>
                  </a:cxn>
                  <a:cxn ang="0">
                    <a:pos x="33" y="74"/>
                  </a:cxn>
                  <a:cxn ang="0">
                    <a:pos x="59" y="56"/>
                  </a:cxn>
                </a:cxnLst>
                <a:rect l="0" t="0" r="r" b="b"/>
                <a:pathLst>
                  <a:path w="832" h="459">
                    <a:moveTo>
                      <a:pt x="89" y="24"/>
                    </a:moveTo>
                    <a:lnTo>
                      <a:pt x="103" y="24"/>
                    </a:lnTo>
                    <a:lnTo>
                      <a:pt x="105" y="36"/>
                    </a:lnTo>
                    <a:lnTo>
                      <a:pt x="117" y="48"/>
                    </a:lnTo>
                    <a:lnTo>
                      <a:pt x="131" y="38"/>
                    </a:lnTo>
                    <a:lnTo>
                      <a:pt x="137" y="26"/>
                    </a:lnTo>
                    <a:lnTo>
                      <a:pt x="137" y="8"/>
                    </a:lnTo>
                    <a:lnTo>
                      <a:pt x="161" y="0"/>
                    </a:lnTo>
                    <a:lnTo>
                      <a:pt x="207" y="12"/>
                    </a:lnTo>
                    <a:lnTo>
                      <a:pt x="215" y="32"/>
                    </a:lnTo>
                    <a:lnTo>
                      <a:pt x="217" y="44"/>
                    </a:lnTo>
                    <a:lnTo>
                      <a:pt x="252" y="56"/>
                    </a:lnTo>
                    <a:lnTo>
                      <a:pt x="272" y="74"/>
                    </a:lnTo>
                    <a:lnTo>
                      <a:pt x="282" y="90"/>
                    </a:lnTo>
                    <a:lnTo>
                      <a:pt x="316" y="92"/>
                    </a:lnTo>
                    <a:lnTo>
                      <a:pt x="342" y="116"/>
                    </a:lnTo>
                    <a:lnTo>
                      <a:pt x="362" y="146"/>
                    </a:lnTo>
                    <a:lnTo>
                      <a:pt x="386" y="136"/>
                    </a:lnTo>
                    <a:lnTo>
                      <a:pt x="408" y="136"/>
                    </a:lnTo>
                    <a:lnTo>
                      <a:pt x="428" y="154"/>
                    </a:lnTo>
                    <a:lnTo>
                      <a:pt x="428" y="170"/>
                    </a:lnTo>
                    <a:lnTo>
                      <a:pt x="453" y="194"/>
                    </a:lnTo>
                    <a:lnTo>
                      <a:pt x="475" y="212"/>
                    </a:lnTo>
                    <a:lnTo>
                      <a:pt x="497" y="216"/>
                    </a:lnTo>
                    <a:lnTo>
                      <a:pt x="509" y="204"/>
                    </a:lnTo>
                    <a:lnTo>
                      <a:pt x="523" y="214"/>
                    </a:lnTo>
                    <a:lnTo>
                      <a:pt x="511" y="224"/>
                    </a:lnTo>
                    <a:lnTo>
                      <a:pt x="511" y="244"/>
                    </a:lnTo>
                    <a:lnTo>
                      <a:pt x="541" y="244"/>
                    </a:lnTo>
                    <a:lnTo>
                      <a:pt x="573" y="242"/>
                    </a:lnTo>
                    <a:lnTo>
                      <a:pt x="585" y="256"/>
                    </a:lnTo>
                    <a:lnTo>
                      <a:pt x="595" y="272"/>
                    </a:lnTo>
                    <a:lnTo>
                      <a:pt x="601" y="286"/>
                    </a:lnTo>
                    <a:lnTo>
                      <a:pt x="617" y="286"/>
                    </a:lnTo>
                    <a:lnTo>
                      <a:pt x="615" y="266"/>
                    </a:lnTo>
                    <a:lnTo>
                      <a:pt x="625" y="260"/>
                    </a:lnTo>
                    <a:lnTo>
                      <a:pt x="633" y="278"/>
                    </a:lnTo>
                    <a:lnTo>
                      <a:pt x="645" y="284"/>
                    </a:lnTo>
                    <a:lnTo>
                      <a:pt x="659" y="282"/>
                    </a:lnTo>
                    <a:lnTo>
                      <a:pt x="661" y="264"/>
                    </a:lnTo>
                    <a:lnTo>
                      <a:pt x="676" y="262"/>
                    </a:lnTo>
                    <a:lnTo>
                      <a:pt x="694" y="272"/>
                    </a:lnTo>
                    <a:lnTo>
                      <a:pt x="716" y="280"/>
                    </a:lnTo>
                    <a:lnTo>
                      <a:pt x="726" y="294"/>
                    </a:lnTo>
                    <a:lnTo>
                      <a:pt x="754" y="292"/>
                    </a:lnTo>
                    <a:lnTo>
                      <a:pt x="788" y="292"/>
                    </a:lnTo>
                    <a:lnTo>
                      <a:pt x="790" y="280"/>
                    </a:lnTo>
                    <a:lnTo>
                      <a:pt x="826" y="274"/>
                    </a:lnTo>
                    <a:lnTo>
                      <a:pt x="828" y="296"/>
                    </a:lnTo>
                    <a:lnTo>
                      <a:pt x="814" y="312"/>
                    </a:lnTo>
                    <a:lnTo>
                      <a:pt x="812" y="350"/>
                    </a:lnTo>
                    <a:lnTo>
                      <a:pt x="814" y="368"/>
                    </a:lnTo>
                    <a:lnTo>
                      <a:pt x="818" y="378"/>
                    </a:lnTo>
                    <a:lnTo>
                      <a:pt x="830" y="394"/>
                    </a:lnTo>
                    <a:lnTo>
                      <a:pt x="832" y="417"/>
                    </a:lnTo>
                    <a:lnTo>
                      <a:pt x="830" y="435"/>
                    </a:lnTo>
                    <a:lnTo>
                      <a:pt x="812" y="455"/>
                    </a:lnTo>
                    <a:lnTo>
                      <a:pt x="804" y="443"/>
                    </a:lnTo>
                    <a:lnTo>
                      <a:pt x="774" y="457"/>
                    </a:lnTo>
                    <a:lnTo>
                      <a:pt x="756" y="449"/>
                    </a:lnTo>
                    <a:lnTo>
                      <a:pt x="742" y="459"/>
                    </a:lnTo>
                    <a:lnTo>
                      <a:pt x="722" y="453"/>
                    </a:lnTo>
                    <a:lnTo>
                      <a:pt x="716" y="433"/>
                    </a:lnTo>
                    <a:lnTo>
                      <a:pt x="682" y="453"/>
                    </a:lnTo>
                    <a:lnTo>
                      <a:pt x="647" y="437"/>
                    </a:lnTo>
                    <a:lnTo>
                      <a:pt x="611" y="435"/>
                    </a:lnTo>
                    <a:lnTo>
                      <a:pt x="593" y="443"/>
                    </a:lnTo>
                    <a:lnTo>
                      <a:pt x="581" y="431"/>
                    </a:lnTo>
                    <a:lnTo>
                      <a:pt x="581" y="415"/>
                    </a:lnTo>
                    <a:lnTo>
                      <a:pt x="571" y="406"/>
                    </a:lnTo>
                    <a:lnTo>
                      <a:pt x="539" y="423"/>
                    </a:lnTo>
                    <a:lnTo>
                      <a:pt x="525" y="410"/>
                    </a:lnTo>
                    <a:lnTo>
                      <a:pt x="513" y="408"/>
                    </a:lnTo>
                    <a:lnTo>
                      <a:pt x="493" y="394"/>
                    </a:lnTo>
                    <a:lnTo>
                      <a:pt x="467" y="386"/>
                    </a:lnTo>
                    <a:lnTo>
                      <a:pt x="469" y="358"/>
                    </a:lnTo>
                    <a:lnTo>
                      <a:pt x="434" y="350"/>
                    </a:lnTo>
                    <a:lnTo>
                      <a:pt x="414" y="336"/>
                    </a:lnTo>
                    <a:lnTo>
                      <a:pt x="384" y="348"/>
                    </a:lnTo>
                    <a:lnTo>
                      <a:pt x="362" y="340"/>
                    </a:lnTo>
                    <a:lnTo>
                      <a:pt x="338" y="340"/>
                    </a:lnTo>
                    <a:lnTo>
                      <a:pt x="338" y="352"/>
                    </a:lnTo>
                    <a:lnTo>
                      <a:pt x="324" y="354"/>
                    </a:lnTo>
                    <a:lnTo>
                      <a:pt x="318" y="342"/>
                    </a:lnTo>
                    <a:lnTo>
                      <a:pt x="276" y="340"/>
                    </a:lnTo>
                    <a:lnTo>
                      <a:pt x="272" y="314"/>
                    </a:lnTo>
                    <a:lnTo>
                      <a:pt x="236" y="316"/>
                    </a:lnTo>
                    <a:lnTo>
                      <a:pt x="203" y="292"/>
                    </a:lnTo>
                    <a:lnTo>
                      <a:pt x="183" y="300"/>
                    </a:lnTo>
                    <a:lnTo>
                      <a:pt x="129" y="264"/>
                    </a:lnTo>
                    <a:lnTo>
                      <a:pt x="113" y="236"/>
                    </a:lnTo>
                    <a:lnTo>
                      <a:pt x="99" y="234"/>
                    </a:lnTo>
                    <a:lnTo>
                      <a:pt x="53" y="202"/>
                    </a:lnTo>
                    <a:lnTo>
                      <a:pt x="45" y="212"/>
                    </a:lnTo>
                    <a:lnTo>
                      <a:pt x="19" y="190"/>
                    </a:lnTo>
                    <a:lnTo>
                      <a:pt x="2" y="188"/>
                    </a:lnTo>
                    <a:lnTo>
                      <a:pt x="0" y="172"/>
                    </a:lnTo>
                    <a:lnTo>
                      <a:pt x="7" y="166"/>
                    </a:lnTo>
                    <a:lnTo>
                      <a:pt x="9" y="148"/>
                    </a:lnTo>
                    <a:lnTo>
                      <a:pt x="25" y="136"/>
                    </a:lnTo>
                    <a:lnTo>
                      <a:pt x="17" y="118"/>
                    </a:lnTo>
                    <a:lnTo>
                      <a:pt x="17" y="116"/>
                    </a:lnTo>
                    <a:lnTo>
                      <a:pt x="35" y="92"/>
                    </a:lnTo>
                    <a:lnTo>
                      <a:pt x="33" y="74"/>
                    </a:lnTo>
                    <a:lnTo>
                      <a:pt x="47" y="72"/>
                    </a:lnTo>
                    <a:lnTo>
                      <a:pt x="59" y="56"/>
                    </a:lnTo>
                    <a:lnTo>
                      <a:pt x="89" y="24"/>
                    </a:lnTo>
                    <a:close/>
                  </a:path>
                </a:pathLst>
              </a:custGeom>
              <a:solidFill>
                <a:schemeClr val="accent5"/>
              </a:solidFill>
              <a:ln w="3175" cmpd="sng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15" name="Afghanistan"/>
              <p:cNvSpPr>
                <a:spLocks/>
              </p:cNvSpPr>
              <p:nvPr/>
            </p:nvSpPr>
            <p:spPr bwMode="auto">
              <a:xfrm>
                <a:off x="2786500" y="1094680"/>
                <a:ext cx="1504950" cy="1530350"/>
              </a:xfrm>
              <a:custGeom>
                <a:avLst/>
                <a:gdLst/>
                <a:ahLst/>
                <a:cxnLst>
                  <a:cxn ang="0">
                    <a:pos x="946" y="164"/>
                  </a:cxn>
                  <a:cxn ang="0">
                    <a:pos x="916" y="146"/>
                  </a:cxn>
                  <a:cxn ang="0">
                    <a:pos x="888" y="148"/>
                  </a:cxn>
                  <a:cxn ang="0">
                    <a:pos x="850" y="136"/>
                  </a:cxn>
                  <a:cxn ang="0">
                    <a:pos x="796" y="134"/>
                  </a:cxn>
                  <a:cxn ang="0">
                    <a:pos x="755" y="156"/>
                  </a:cxn>
                  <a:cxn ang="0">
                    <a:pos x="709" y="182"/>
                  </a:cxn>
                  <a:cxn ang="0">
                    <a:pos x="635" y="208"/>
                  </a:cxn>
                  <a:cxn ang="0">
                    <a:pos x="629" y="138"/>
                  </a:cxn>
                  <a:cxn ang="0">
                    <a:pos x="653" y="70"/>
                  </a:cxn>
                  <a:cxn ang="0">
                    <a:pos x="619" y="66"/>
                  </a:cxn>
                  <a:cxn ang="0">
                    <a:pos x="603" y="0"/>
                  </a:cxn>
                  <a:cxn ang="0">
                    <a:pos x="548" y="28"/>
                  </a:cxn>
                  <a:cxn ang="0">
                    <a:pos x="520" y="66"/>
                  </a:cxn>
                  <a:cxn ang="0">
                    <a:pos x="512" y="104"/>
                  </a:cxn>
                  <a:cxn ang="0">
                    <a:pos x="450" y="92"/>
                  </a:cxn>
                  <a:cxn ang="0">
                    <a:pos x="442" y="128"/>
                  </a:cxn>
                  <a:cxn ang="0">
                    <a:pos x="386" y="114"/>
                  </a:cxn>
                  <a:cxn ang="0">
                    <a:pos x="285" y="132"/>
                  </a:cxn>
                  <a:cxn ang="0">
                    <a:pos x="235" y="112"/>
                  </a:cxn>
                  <a:cxn ang="0">
                    <a:pos x="173" y="94"/>
                  </a:cxn>
                  <a:cxn ang="0">
                    <a:pos x="125" y="78"/>
                  </a:cxn>
                  <a:cxn ang="0">
                    <a:pos x="86" y="70"/>
                  </a:cxn>
                  <a:cxn ang="0">
                    <a:pos x="50" y="90"/>
                  </a:cxn>
                  <a:cxn ang="0">
                    <a:pos x="0" y="98"/>
                  </a:cxn>
                  <a:cxn ang="0">
                    <a:pos x="38" y="954"/>
                  </a:cxn>
                  <a:cxn ang="0">
                    <a:pos x="66" y="878"/>
                  </a:cxn>
                  <a:cxn ang="0">
                    <a:pos x="102" y="828"/>
                  </a:cxn>
                  <a:cxn ang="0">
                    <a:pos x="135" y="797"/>
                  </a:cxn>
                  <a:cxn ang="0">
                    <a:pos x="219" y="803"/>
                  </a:cxn>
                  <a:cxn ang="0">
                    <a:pos x="247" y="771"/>
                  </a:cxn>
                  <a:cxn ang="0">
                    <a:pos x="279" y="761"/>
                  </a:cxn>
                  <a:cxn ang="0">
                    <a:pos x="319" y="763"/>
                  </a:cxn>
                  <a:cxn ang="0">
                    <a:pos x="374" y="747"/>
                  </a:cxn>
                  <a:cxn ang="0">
                    <a:pos x="396" y="663"/>
                  </a:cxn>
                  <a:cxn ang="0">
                    <a:pos x="406" y="617"/>
                  </a:cxn>
                  <a:cxn ang="0">
                    <a:pos x="492" y="593"/>
                  </a:cxn>
                  <a:cxn ang="0">
                    <a:pos x="476" y="579"/>
                  </a:cxn>
                  <a:cxn ang="0">
                    <a:pos x="474" y="565"/>
                  </a:cxn>
                  <a:cxn ang="0">
                    <a:pos x="456" y="541"/>
                  </a:cxn>
                  <a:cxn ang="0">
                    <a:pos x="474" y="509"/>
                  </a:cxn>
                  <a:cxn ang="0">
                    <a:pos x="544" y="525"/>
                  </a:cxn>
                  <a:cxn ang="0">
                    <a:pos x="577" y="481"/>
                  </a:cxn>
                  <a:cxn ang="0">
                    <a:pos x="617" y="415"/>
                  </a:cxn>
                  <a:cxn ang="0">
                    <a:pos x="623" y="369"/>
                  </a:cxn>
                  <a:cxn ang="0">
                    <a:pos x="619" y="301"/>
                  </a:cxn>
                  <a:cxn ang="0">
                    <a:pos x="619" y="259"/>
                  </a:cxn>
                  <a:cxn ang="0">
                    <a:pos x="655" y="240"/>
                  </a:cxn>
                  <a:cxn ang="0">
                    <a:pos x="741" y="200"/>
                  </a:cxn>
                  <a:cxn ang="0">
                    <a:pos x="866" y="198"/>
                  </a:cxn>
                  <a:cxn ang="0">
                    <a:pos x="890" y="208"/>
                  </a:cxn>
                  <a:cxn ang="0">
                    <a:pos x="930" y="194"/>
                  </a:cxn>
                  <a:cxn ang="0">
                    <a:pos x="948" y="184"/>
                  </a:cxn>
                  <a:cxn ang="0">
                    <a:pos x="924" y="164"/>
                  </a:cxn>
                </a:cxnLst>
                <a:rect l="0" t="0" r="r" b="b"/>
                <a:pathLst>
                  <a:path w="948" h="964">
                    <a:moveTo>
                      <a:pt x="924" y="164"/>
                    </a:moveTo>
                    <a:lnTo>
                      <a:pt x="946" y="164"/>
                    </a:lnTo>
                    <a:lnTo>
                      <a:pt x="944" y="148"/>
                    </a:lnTo>
                    <a:lnTo>
                      <a:pt x="916" y="146"/>
                    </a:lnTo>
                    <a:lnTo>
                      <a:pt x="896" y="144"/>
                    </a:lnTo>
                    <a:lnTo>
                      <a:pt x="888" y="148"/>
                    </a:lnTo>
                    <a:lnTo>
                      <a:pt x="842" y="156"/>
                    </a:lnTo>
                    <a:lnTo>
                      <a:pt x="850" y="136"/>
                    </a:lnTo>
                    <a:lnTo>
                      <a:pt x="826" y="128"/>
                    </a:lnTo>
                    <a:lnTo>
                      <a:pt x="796" y="134"/>
                    </a:lnTo>
                    <a:lnTo>
                      <a:pt x="778" y="148"/>
                    </a:lnTo>
                    <a:lnTo>
                      <a:pt x="755" y="156"/>
                    </a:lnTo>
                    <a:lnTo>
                      <a:pt x="745" y="176"/>
                    </a:lnTo>
                    <a:lnTo>
                      <a:pt x="709" y="182"/>
                    </a:lnTo>
                    <a:lnTo>
                      <a:pt x="663" y="210"/>
                    </a:lnTo>
                    <a:lnTo>
                      <a:pt x="635" y="208"/>
                    </a:lnTo>
                    <a:lnTo>
                      <a:pt x="629" y="172"/>
                    </a:lnTo>
                    <a:lnTo>
                      <a:pt x="629" y="138"/>
                    </a:lnTo>
                    <a:lnTo>
                      <a:pt x="633" y="104"/>
                    </a:lnTo>
                    <a:lnTo>
                      <a:pt x="653" y="70"/>
                    </a:lnTo>
                    <a:lnTo>
                      <a:pt x="643" y="62"/>
                    </a:lnTo>
                    <a:lnTo>
                      <a:pt x="619" y="66"/>
                    </a:lnTo>
                    <a:lnTo>
                      <a:pt x="631" y="20"/>
                    </a:lnTo>
                    <a:lnTo>
                      <a:pt x="603" y="0"/>
                    </a:lnTo>
                    <a:lnTo>
                      <a:pt x="569" y="0"/>
                    </a:lnTo>
                    <a:lnTo>
                      <a:pt x="548" y="28"/>
                    </a:lnTo>
                    <a:lnTo>
                      <a:pt x="512" y="46"/>
                    </a:lnTo>
                    <a:lnTo>
                      <a:pt x="520" y="66"/>
                    </a:lnTo>
                    <a:lnTo>
                      <a:pt x="524" y="86"/>
                    </a:lnTo>
                    <a:lnTo>
                      <a:pt x="512" y="104"/>
                    </a:lnTo>
                    <a:lnTo>
                      <a:pt x="490" y="90"/>
                    </a:lnTo>
                    <a:lnTo>
                      <a:pt x="450" y="92"/>
                    </a:lnTo>
                    <a:lnTo>
                      <a:pt x="434" y="102"/>
                    </a:lnTo>
                    <a:lnTo>
                      <a:pt x="442" y="128"/>
                    </a:lnTo>
                    <a:lnTo>
                      <a:pt x="420" y="148"/>
                    </a:lnTo>
                    <a:lnTo>
                      <a:pt x="386" y="114"/>
                    </a:lnTo>
                    <a:lnTo>
                      <a:pt x="301" y="158"/>
                    </a:lnTo>
                    <a:lnTo>
                      <a:pt x="285" y="132"/>
                    </a:lnTo>
                    <a:lnTo>
                      <a:pt x="287" y="120"/>
                    </a:lnTo>
                    <a:lnTo>
                      <a:pt x="235" y="112"/>
                    </a:lnTo>
                    <a:lnTo>
                      <a:pt x="213" y="96"/>
                    </a:lnTo>
                    <a:lnTo>
                      <a:pt x="173" y="94"/>
                    </a:lnTo>
                    <a:lnTo>
                      <a:pt x="145" y="94"/>
                    </a:lnTo>
                    <a:lnTo>
                      <a:pt x="125" y="78"/>
                    </a:lnTo>
                    <a:lnTo>
                      <a:pt x="98" y="58"/>
                    </a:lnTo>
                    <a:lnTo>
                      <a:pt x="86" y="70"/>
                    </a:lnTo>
                    <a:lnTo>
                      <a:pt x="78" y="90"/>
                    </a:lnTo>
                    <a:lnTo>
                      <a:pt x="50" y="90"/>
                    </a:lnTo>
                    <a:lnTo>
                      <a:pt x="32" y="88"/>
                    </a:lnTo>
                    <a:lnTo>
                      <a:pt x="0" y="98"/>
                    </a:lnTo>
                    <a:lnTo>
                      <a:pt x="0" y="964"/>
                    </a:lnTo>
                    <a:lnTo>
                      <a:pt x="38" y="954"/>
                    </a:lnTo>
                    <a:lnTo>
                      <a:pt x="62" y="914"/>
                    </a:lnTo>
                    <a:lnTo>
                      <a:pt x="66" y="878"/>
                    </a:lnTo>
                    <a:lnTo>
                      <a:pt x="78" y="836"/>
                    </a:lnTo>
                    <a:lnTo>
                      <a:pt x="102" y="828"/>
                    </a:lnTo>
                    <a:lnTo>
                      <a:pt x="111" y="807"/>
                    </a:lnTo>
                    <a:lnTo>
                      <a:pt x="135" y="797"/>
                    </a:lnTo>
                    <a:lnTo>
                      <a:pt x="161" y="811"/>
                    </a:lnTo>
                    <a:lnTo>
                      <a:pt x="219" y="803"/>
                    </a:lnTo>
                    <a:lnTo>
                      <a:pt x="201" y="781"/>
                    </a:lnTo>
                    <a:lnTo>
                      <a:pt x="247" y="771"/>
                    </a:lnTo>
                    <a:lnTo>
                      <a:pt x="263" y="743"/>
                    </a:lnTo>
                    <a:lnTo>
                      <a:pt x="279" y="761"/>
                    </a:lnTo>
                    <a:lnTo>
                      <a:pt x="299" y="753"/>
                    </a:lnTo>
                    <a:lnTo>
                      <a:pt x="319" y="763"/>
                    </a:lnTo>
                    <a:lnTo>
                      <a:pt x="332" y="783"/>
                    </a:lnTo>
                    <a:lnTo>
                      <a:pt x="374" y="747"/>
                    </a:lnTo>
                    <a:lnTo>
                      <a:pt x="376" y="681"/>
                    </a:lnTo>
                    <a:lnTo>
                      <a:pt x="396" y="663"/>
                    </a:lnTo>
                    <a:lnTo>
                      <a:pt x="396" y="639"/>
                    </a:lnTo>
                    <a:lnTo>
                      <a:pt x="406" y="617"/>
                    </a:lnTo>
                    <a:lnTo>
                      <a:pt x="448" y="613"/>
                    </a:lnTo>
                    <a:lnTo>
                      <a:pt x="492" y="593"/>
                    </a:lnTo>
                    <a:lnTo>
                      <a:pt x="482" y="585"/>
                    </a:lnTo>
                    <a:lnTo>
                      <a:pt x="476" y="579"/>
                    </a:lnTo>
                    <a:lnTo>
                      <a:pt x="474" y="571"/>
                    </a:lnTo>
                    <a:lnTo>
                      <a:pt x="474" y="565"/>
                    </a:lnTo>
                    <a:lnTo>
                      <a:pt x="478" y="553"/>
                    </a:lnTo>
                    <a:lnTo>
                      <a:pt x="456" y="541"/>
                    </a:lnTo>
                    <a:lnTo>
                      <a:pt x="452" y="509"/>
                    </a:lnTo>
                    <a:lnTo>
                      <a:pt x="474" y="509"/>
                    </a:lnTo>
                    <a:lnTo>
                      <a:pt x="512" y="525"/>
                    </a:lnTo>
                    <a:lnTo>
                      <a:pt x="544" y="525"/>
                    </a:lnTo>
                    <a:lnTo>
                      <a:pt x="565" y="517"/>
                    </a:lnTo>
                    <a:lnTo>
                      <a:pt x="577" y="481"/>
                    </a:lnTo>
                    <a:lnTo>
                      <a:pt x="557" y="457"/>
                    </a:lnTo>
                    <a:lnTo>
                      <a:pt x="617" y="415"/>
                    </a:lnTo>
                    <a:lnTo>
                      <a:pt x="635" y="387"/>
                    </a:lnTo>
                    <a:lnTo>
                      <a:pt x="623" y="369"/>
                    </a:lnTo>
                    <a:lnTo>
                      <a:pt x="631" y="359"/>
                    </a:lnTo>
                    <a:lnTo>
                      <a:pt x="619" y="301"/>
                    </a:lnTo>
                    <a:lnTo>
                      <a:pt x="593" y="283"/>
                    </a:lnTo>
                    <a:lnTo>
                      <a:pt x="619" y="259"/>
                    </a:lnTo>
                    <a:lnTo>
                      <a:pt x="635" y="238"/>
                    </a:lnTo>
                    <a:lnTo>
                      <a:pt x="655" y="240"/>
                    </a:lnTo>
                    <a:lnTo>
                      <a:pt x="699" y="214"/>
                    </a:lnTo>
                    <a:lnTo>
                      <a:pt x="741" y="200"/>
                    </a:lnTo>
                    <a:lnTo>
                      <a:pt x="852" y="198"/>
                    </a:lnTo>
                    <a:lnTo>
                      <a:pt x="866" y="198"/>
                    </a:lnTo>
                    <a:lnTo>
                      <a:pt x="872" y="204"/>
                    </a:lnTo>
                    <a:lnTo>
                      <a:pt x="890" y="208"/>
                    </a:lnTo>
                    <a:lnTo>
                      <a:pt x="920" y="192"/>
                    </a:lnTo>
                    <a:lnTo>
                      <a:pt x="930" y="194"/>
                    </a:lnTo>
                    <a:lnTo>
                      <a:pt x="932" y="184"/>
                    </a:lnTo>
                    <a:lnTo>
                      <a:pt x="948" y="184"/>
                    </a:lnTo>
                    <a:lnTo>
                      <a:pt x="928" y="176"/>
                    </a:lnTo>
                    <a:lnTo>
                      <a:pt x="924" y="164"/>
                    </a:lnTo>
                    <a:close/>
                  </a:path>
                </a:pathLst>
              </a:custGeom>
              <a:solidFill>
                <a:schemeClr val="accent5"/>
              </a:solidFill>
              <a:ln w="3175" cmpd="sng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16" name="Turkmenistan"/>
              <p:cNvSpPr>
                <a:spLocks/>
              </p:cNvSpPr>
              <p:nvPr/>
            </p:nvSpPr>
            <p:spPr bwMode="auto">
              <a:xfrm>
                <a:off x="2786500" y="1062930"/>
                <a:ext cx="306387" cy="187325"/>
              </a:xfrm>
              <a:custGeom>
                <a:avLst/>
                <a:gdLst/>
                <a:ahLst/>
                <a:cxnLst>
                  <a:cxn ang="0">
                    <a:pos x="0" y="118"/>
                  </a:cxn>
                  <a:cxn ang="0">
                    <a:pos x="0" y="2"/>
                  </a:cxn>
                  <a:cxn ang="0">
                    <a:pos x="139" y="0"/>
                  </a:cxn>
                  <a:cxn ang="0">
                    <a:pos x="153" y="20"/>
                  </a:cxn>
                  <a:cxn ang="0">
                    <a:pos x="169" y="32"/>
                  </a:cxn>
                  <a:cxn ang="0">
                    <a:pos x="193" y="34"/>
                  </a:cxn>
                  <a:cxn ang="0">
                    <a:pos x="181" y="56"/>
                  </a:cxn>
                  <a:cxn ang="0">
                    <a:pos x="173" y="114"/>
                  </a:cxn>
                  <a:cxn ang="0">
                    <a:pos x="145" y="114"/>
                  </a:cxn>
                  <a:cxn ang="0">
                    <a:pos x="125" y="98"/>
                  </a:cxn>
                  <a:cxn ang="0">
                    <a:pos x="98" y="78"/>
                  </a:cxn>
                  <a:cxn ang="0">
                    <a:pos x="86" y="90"/>
                  </a:cxn>
                  <a:cxn ang="0">
                    <a:pos x="78" y="110"/>
                  </a:cxn>
                  <a:cxn ang="0">
                    <a:pos x="50" y="110"/>
                  </a:cxn>
                  <a:cxn ang="0">
                    <a:pos x="32" y="108"/>
                  </a:cxn>
                  <a:cxn ang="0">
                    <a:pos x="0" y="118"/>
                  </a:cxn>
                </a:cxnLst>
                <a:rect l="0" t="0" r="r" b="b"/>
                <a:pathLst>
                  <a:path w="193" h="118">
                    <a:moveTo>
                      <a:pt x="0" y="118"/>
                    </a:moveTo>
                    <a:lnTo>
                      <a:pt x="0" y="2"/>
                    </a:lnTo>
                    <a:lnTo>
                      <a:pt x="139" y="0"/>
                    </a:lnTo>
                    <a:lnTo>
                      <a:pt x="153" y="20"/>
                    </a:lnTo>
                    <a:lnTo>
                      <a:pt x="169" y="32"/>
                    </a:lnTo>
                    <a:lnTo>
                      <a:pt x="193" y="34"/>
                    </a:lnTo>
                    <a:lnTo>
                      <a:pt x="181" y="56"/>
                    </a:lnTo>
                    <a:lnTo>
                      <a:pt x="173" y="114"/>
                    </a:lnTo>
                    <a:lnTo>
                      <a:pt x="145" y="114"/>
                    </a:lnTo>
                    <a:lnTo>
                      <a:pt x="125" y="98"/>
                    </a:lnTo>
                    <a:lnTo>
                      <a:pt x="98" y="78"/>
                    </a:lnTo>
                    <a:lnTo>
                      <a:pt x="86" y="90"/>
                    </a:lnTo>
                    <a:lnTo>
                      <a:pt x="78" y="110"/>
                    </a:lnTo>
                    <a:lnTo>
                      <a:pt x="50" y="110"/>
                    </a:lnTo>
                    <a:lnTo>
                      <a:pt x="32" y="108"/>
                    </a:lnTo>
                    <a:lnTo>
                      <a:pt x="0" y="118"/>
                    </a:lnTo>
                    <a:close/>
                  </a:path>
                </a:pathLst>
              </a:custGeom>
              <a:solidFill>
                <a:schemeClr val="accent5"/>
              </a:solidFill>
              <a:ln w="3175" cmpd="sng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17" name="Uzbekistan"/>
              <p:cNvSpPr>
                <a:spLocks/>
              </p:cNvSpPr>
              <p:nvPr/>
            </p:nvSpPr>
            <p:spPr bwMode="auto">
              <a:xfrm>
                <a:off x="3007162" y="1062930"/>
                <a:ext cx="338137" cy="2222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" y="20"/>
                  </a:cxn>
                  <a:cxn ang="0">
                    <a:pos x="30" y="32"/>
                  </a:cxn>
                  <a:cxn ang="0">
                    <a:pos x="54" y="34"/>
                  </a:cxn>
                  <a:cxn ang="0">
                    <a:pos x="44" y="58"/>
                  </a:cxn>
                  <a:cxn ang="0">
                    <a:pos x="34" y="114"/>
                  </a:cxn>
                  <a:cxn ang="0">
                    <a:pos x="74" y="116"/>
                  </a:cxn>
                  <a:cxn ang="0">
                    <a:pos x="96" y="132"/>
                  </a:cxn>
                  <a:cxn ang="0">
                    <a:pos x="148" y="140"/>
                  </a:cxn>
                  <a:cxn ang="0">
                    <a:pos x="158" y="98"/>
                  </a:cxn>
                  <a:cxn ang="0">
                    <a:pos x="191" y="58"/>
                  </a:cxn>
                  <a:cxn ang="0">
                    <a:pos x="205" y="46"/>
                  </a:cxn>
                  <a:cxn ang="0">
                    <a:pos x="213" y="24"/>
                  </a:cxn>
                  <a:cxn ang="0">
                    <a:pos x="199" y="4"/>
                  </a:cxn>
                  <a:cxn ang="0">
                    <a:pos x="0" y="0"/>
                  </a:cxn>
                </a:cxnLst>
                <a:rect l="0" t="0" r="r" b="b"/>
                <a:pathLst>
                  <a:path w="213" h="140">
                    <a:moveTo>
                      <a:pt x="0" y="0"/>
                    </a:moveTo>
                    <a:lnTo>
                      <a:pt x="14" y="20"/>
                    </a:lnTo>
                    <a:lnTo>
                      <a:pt x="30" y="32"/>
                    </a:lnTo>
                    <a:lnTo>
                      <a:pt x="54" y="34"/>
                    </a:lnTo>
                    <a:lnTo>
                      <a:pt x="44" y="58"/>
                    </a:lnTo>
                    <a:lnTo>
                      <a:pt x="34" y="114"/>
                    </a:lnTo>
                    <a:lnTo>
                      <a:pt x="74" y="116"/>
                    </a:lnTo>
                    <a:lnTo>
                      <a:pt x="96" y="132"/>
                    </a:lnTo>
                    <a:lnTo>
                      <a:pt x="148" y="140"/>
                    </a:lnTo>
                    <a:lnTo>
                      <a:pt x="158" y="98"/>
                    </a:lnTo>
                    <a:lnTo>
                      <a:pt x="191" y="58"/>
                    </a:lnTo>
                    <a:lnTo>
                      <a:pt x="205" y="46"/>
                    </a:lnTo>
                    <a:lnTo>
                      <a:pt x="213" y="24"/>
                    </a:lnTo>
                    <a:lnTo>
                      <a:pt x="199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3175" cmpd="sng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218" name="Takjikistan"/>
              <p:cNvSpPr>
                <a:spLocks/>
              </p:cNvSpPr>
              <p:nvPr/>
            </p:nvSpPr>
            <p:spPr bwMode="auto">
              <a:xfrm>
                <a:off x="3238937" y="1066105"/>
                <a:ext cx="1116012" cy="361950"/>
              </a:xfrm>
              <a:custGeom>
                <a:avLst/>
                <a:gdLst/>
                <a:ahLst/>
                <a:cxnLst>
                  <a:cxn ang="0">
                    <a:pos x="53" y="2"/>
                  </a:cxn>
                  <a:cxn ang="0">
                    <a:pos x="571" y="0"/>
                  </a:cxn>
                  <a:cxn ang="0">
                    <a:pos x="575" y="14"/>
                  </a:cxn>
                  <a:cxn ang="0">
                    <a:pos x="599" y="30"/>
                  </a:cxn>
                  <a:cxn ang="0">
                    <a:pos x="609" y="10"/>
                  </a:cxn>
                  <a:cxn ang="0">
                    <a:pos x="631" y="10"/>
                  </a:cxn>
                  <a:cxn ang="0">
                    <a:pos x="677" y="34"/>
                  </a:cxn>
                  <a:cxn ang="0">
                    <a:pos x="669" y="52"/>
                  </a:cxn>
                  <a:cxn ang="0">
                    <a:pos x="669" y="84"/>
                  </a:cxn>
                  <a:cxn ang="0">
                    <a:pos x="681" y="100"/>
                  </a:cxn>
                  <a:cxn ang="0">
                    <a:pos x="675" y="138"/>
                  </a:cxn>
                  <a:cxn ang="0">
                    <a:pos x="703" y="168"/>
                  </a:cxn>
                  <a:cxn ang="0">
                    <a:pos x="685" y="182"/>
                  </a:cxn>
                  <a:cxn ang="0">
                    <a:pos x="661" y="182"/>
                  </a:cxn>
                  <a:cxn ang="0">
                    <a:pos x="659" y="166"/>
                  </a:cxn>
                  <a:cxn ang="0">
                    <a:pos x="611" y="162"/>
                  </a:cxn>
                  <a:cxn ang="0">
                    <a:pos x="603" y="166"/>
                  </a:cxn>
                  <a:cxn ang="0">
                    <a:pos x="557" y="174"/>
                  </a:cxn>
                  <a:cxn ang="0">
                    <a:pos x="565" y="154"/>
                  </a:cxn>
                  <a:cxn ang="0">
                    <a:pos x="541" y="146"/>
                  </a:cxn>
                  <a:cxn ang="0">
                    <a:pos x="511" y="152"/>
                  </a:cxn>
                  <a:cxn ang="0">
                    <a:pos x="493" y="166"/>
                  </a:cxn>
                  <a:cxn ang="0">
                    <a:pos x="470" y="174"/>
                  </a:cxn>
                  <a:cxn ang="0">
                    <a:pos x="460" y="194"/>
                  </a:cxn>
                  <a:cxn ang="0">
                    <a:pos x="424" y="200"/>
                  </a:cxn>
                  <a:cxn ang="0">
                    <a:pos x="378" y="228"/>
                  </a:cxn>
                  <a:cxn ang="0">
                    <a:pos x="350" y="226"/>
                  </a:cxn>
                  <a:cxn ang="0">
                    <a:pos x="344" y="186"/>
                  </a:cxn>
                  <a:cxn ang="0">
                    <a:pos x="346" y="160"/>
                  </a:cxn>
                  <a:cxn ang="0">
                    <a:pos x="348" y="122"/>
                  </a:cxn>
                  <a:cxn ang="0">
                    <a:pos x="368" y="88"/>
                  </a:cxn>
                  <a:cxn ang="0">
                    <a:pos x="362" y="80"/>
                  </a:cxn>
                  <a:cxn ang="0">
                    <a:pos x="334" y="84"/>
                  </a:cxn>
                  <a:cxn ang="0">
                    <a:pos x="346" y="38"/>
                  </a:cxn>
                  <a:cxn ang="0">
                    <a:pos x="318" y="18"/>
                  </a:cxn>
                  <a:cxn ang="0">
                    <a:pos x="284" y="18"/>
                  </a:cxn>
                  <a:cxn ang="0">
                    <a:pos x="264" y="46"/>
                  </a:cxn>
                  <a:cxn ang="0">
                    <a:pos x="227" y="66"/>
                  </a:cxn>
                  <a:cxn ang="0">
                    <a:pos x="235" y="84"/>
                  </a:cxn>
                  <a:cxn ang="0">
                    <a:pos x="239" y="104"/>
                  </a:cxn>
                  <a:cxn ang="0">
                    <a:pos x="227" y="122"/>
                  </a:cxn>
                  <a:cxn ang="0">
                    <a:pos x="205" y="108"/>
                  </a:cxn>
                  <a:cxn ang="0">
                    <a:pos x="165" y="110"/>
                  </a:cxn>
                  <a:cxn ang="0">
                    <a:pos x="149" y="120"/>
                  </a:cxn>
                  <a:cxn ang="0">
                    <a:pos x="157" y="146"/>
                  </a:cxn>
                  <a:cxn ang="0">
                    <a:pos x="135" y="166"/>
                  </a:cxn>
                  <a:cxn ang="0">
                    <a:pos x="101" y="132"/>
                  </a:cxn>
                  <a:cxn ang="0">
                    <a:pos x="75" y="146"/>
                  </a:cxn>
                  <a:cxn ang="0">
                    <a:pos x="51" y="158"/>
                  </a:cxn>
                  <a:cxn ang="0">
                    <a:pos x="16" y="176"/>
                  </a:cxn>
                  <a:cxn ang="0">
                    <a:pos x="0" y="150"/>
                  </a:cxn>
                  <a:cxn ang="0">
                    <a:pos x="2" y="138"/>
                  </a:cxn>
                  <a:cxn ang="0">
                    <a:pos x="12" y="96"/>
                  </a:cxn>
                  <a:cxn ang="0">
                    <a:pos x="41" y="60"/>
                  </a:cxn>
                  <a:cxn ang="0">
                    <a:pos x="59" y="44"/>
                  </a:cxn>
                  <a:cxn ang="0">
                    <a:pos x="67" y="22"/>
                  </a:cxn>
                  <a:cxn ang="0">
                    <a:pos x="53" y="2"/>
                  </a:cxn>
                </a:cxnLst>
                <a:rect l="0" t="0" r="r" b="b"/>
                <a:pathLst>
                  <a:path w="703" h="228">
                    <a:moveTo>
                      <a:pt x="53" y="2"/>
                    </a:moveTo>
                    <a:lnTo>
                      <a:pt x="571" y="0"/>
                    </a:lnTo>
                    <a:lnTo>
                      <a:pt x="575" y="14"/>
                    </a:lnTo>
                    <a:lnTo>
                      <a:pt x="599" y="30"/>
                    </a:lnTo>
                    <a:lnTo>
                      <a:pt x="609" y="10"/>
                    </a:lnTo>
                    <a:lnTo>
                      <a:pt x="631" y="10"/>
                    </a:lnTo>
                    <a:lnTo>
                      <a:pt x="677" y="34"/>
                    </a:lnTo>
                    <a:lnTo>
                      <a:pt x="669" y="52"/>
                    </a:lnTo>
                    <a:lnTo>
                      <a:pt x="669" y="84"/>
                    </a:lnTo>
                    <a:lnTo>
                      <a:pt x="681" y="100"/>
                    </a:lnTo>
                    <a:lnTo>
                      <a:pt x="675" y="138"/>
                    </a:lnTo>
                    <a:lnTo>
                      <a:pt x="703" y="168"/>
                    </a:lnTo>
                    <a:lnTo>
                      <a:pt x="685" y="182"/>
                    </a:lnTo>
                    <a:lnTo>
                      <a:pt x="661" y="182"/>
                    </a:lnTo>
                    <a:lnTo>
                      <a:pt x="659" y="166"/>
                    </a:lnTo>
                    <a:lnTo>
                      <a:pt x="611" y="162"/>
                    </a:lnTo>
                    <a:lnTo>
                      <a:pt x="603" y="166"/>
                    </a:lnTo>
                    <a:lnTo>
                      <a:pt x="557" y="174"/>
                    </a:lnTo>
                    <a:lnTo>
                      <a:pt x="565" y="154"/>
                    </a:lnTo>
                    <a:lnTo>
                      <a:pt x="541" y="146"/>
                    </a:lnTo>
                    <a:lnTo>
                      <a:pt x="511" y="152"/>
                    </a:lnTo>
                    <a:lnTo>
                      <a:pt x="493" y="166"/>
                    </a:lnTo>
                    <a:lnTo>
                      <a:pt x="470" y="174"/>
                    </a:lnTo>
                    <a:lnTo>
                      <a:pt x="460" y="194"/>
                    </a:lnTo>
                    <a:lnTo>
                      <a:pt x="424" y="200"/>
                    </a:lnTo>
                    <a:lnTo>
                      <a:pt x="378" y="228"/>
                    </a:lnTo>
                    <a:lnTo>
                      <a:pt x="350" y="226"/>
                    </a:lnTo>
                    <a:lnTo>
                      <a:pt x="344" y="186"/>
                    </a:lnTo>
                    <a:lnTo>
                      <a:pt x="346" y="160"/>
                    </a:lnTo>
                    <a:lnTo>
                      <a:pt x="348" y="122"/>
                    </a:lnTo>
                    <a:lnTo>
                      <a:pt x="368" y="88"/>
                    </a:lnTo>
                    <a:lnTo>
                      <a:pt x="362" y="80"/>
                    </a:lnTo>
                    <a:lnTo>
                      <a:pt x="334" y="84"/>
                    </a:lnTo>
                    <a:lnTo>
                      <a:pt x="346" y="38"/>
                    </a:lnTo>
                    <a:lnTo>
                      <a:pt x="318" y="18"/>
                    </a:lnTo>
                    <a:lnTo>
                      <a:pt x="284" y="18"/>
                    </a:lnTo>
                    <a:lnTo>
                      <a:pt x="264" y="46"/>
                    </a:lnTo>
                    <a:lnTo>
                      <a:pt x="227" y="66"/>
                    </a:lnTo>
                    <a:lnTo>
                      <a:pt x="235" y="84"/>
                    </a:lnTo>
                    <a:lnTo>
                      <a:pt x="239" y="104"/>
                    </a:lnTo>
                    <a:lnTo>
                      <a:pt x="227" y="122"/>
                    </a:lnTo>
                    <a:lnTo>
                      <a:pt x="205" y="108"/>
                    </a:lnTo>
                    <a:lnTo>
                      <a:pt x="165" y="110"/>
                    </a:lnTo>
                    <a:lnTo>
                      <a:pt x="149" y="120"/>
                    </a:lnTo>
                    <a:lnTo>
                      <a:pt x="157" y="146"/>
                    </a:lnTo>
                    <a:lnTo>
                      <a:pt x="135" y="166"/>
                    </a:lnTo>
                    <a:lnTo>
                      <a:pt x="101" y="132"/>
                    </a:lnTo>
                    <a:lnTo>
                      <a:pt x="75" y="146"/>
                    </a:lnTo>
                    <a:lnTo>
                      <a:pt x="51" y="158"/>
                    </a:lnTo>
                    <a:lnTo>
                      <a:pt x="16" y="176"/>
                    </a:lnTo>
                    <a:lnTo>
                      <a:pt x="0" y="150"/>
                    </a:lnTo>
                    <a:lnTo>
                      <a:pt x="2" y="138"/>
                    </a:lnTo>
                    <a:lnTo>
                      <a:pt x="12" y="96"/>
                    </a:lnTo>
                    <a:lnTo>
                      <a:pt x="41" y="60"/>
                    </a:lnTo>
                    <a:lnTo>
                      <a:pt x="59" y="44"/>
                    </a:lnTo>
                    <a:lnTo>
                      <a:pt x="67" y="22"/>
                    </a:lnTo>
                    <a:lnTo>
                      <a:pt x="53" y="2"/>
                    </a:lnTo>
                    <a:close/>
                  </a:path>
                </a:pathLst>
              </a:custGeom>
              <a:solidFill>
                <a:schemeClr val="accent5"/>
              </a:solidFill>
              <a:ln w="3175" cmpd="sng">
                <a:solidFill>
                  <a:schemeClr val="bg1">
                    <a:lumMod val="65000"/>
                  </a:schemeClr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</p:grpSp>
        <p:grpSp>
          <p:nvGrpSpPr>
            <p:cNvPr id="63" name="NEW DEHLI"/>
            <p:cNvGrpSpPr/>
            <p:nvPr/>
          </p:nvGrpSpPr>
          <p:grpSpPr>
            <a:xfrm>
              <a:off x="4559738" y="2936180"/>
              <a:ext cx="386222" cy="80119"/>
              <a:chOff x="4559738" y="2936180"/>
              <a:chExt cx="386222" cy="80119"/>
            </a:xfrm>
          </p:grpSpPr>
          <p:sp>
            <p:nvSpPr>
              <p:cNvPr id="206" name="New Delhi Label"/>
              <p:cNvSpPr>
                <a:spLocks noChangeArrowheads="1"/>
              </p:cNvSpPr>
              <p:nvPr/>
            </p:nvSpPr>
            <p:spPr bwMode="auto">
              <a:xfrm>
                <a:off x="4654213" y="2939355"/>
                <a:ext cx="291747" cy="769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GB" sz="500" dirty="0">
                    <a:solidFill>
                      <a:schemeClr val="accent5"/>
                    </a:solidFill>
                  </a:rPr>
                  <a:t>New Delhi</a:t>
                </a:r>
                <a:endParaRPr lang="en-GB" dirty="0">
                  <a:solidFill>
                    <a:schemeClr val="accent5"/>
                  </a:solidFill>
                </a:endParaRPr>
              </a:p>
            </p:txBody>
          </p:sp>
          <p:sp>
            <p:nvSpPr>
              <p:cNvPr id="207" name="New Delhi Locator"/>
              <p:cNvSpPr>
                <a:spLocks/>
              </p:cNvSpPr>
              <p:nvPr/>
            </p:nvSpPr>
            <p:spPr bwMode="auto">
              <a:xfrm>
                <a:off x="4559738" y="2936180"/>
                <a:ext cx="82550" cy="79375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32" y="20"/>
                  </a:cxn>
                  <a:cxn ang="0">
                    <a:pos x="52" y="20"/>
                  </a:cxn>
                  <a:cxn ang="0">
                    <a:pos x="36" y="32"/>
                  </a:cxn>
                  <a:cxn ang="0">
                    <a:pos x="42" y="50"/>
                  </a:cxn>
                  <a:cxn ang="0">
                    <a:pos x="26" y="38"/>
                  </a:cxn>
                  <a:cxn ang="0">
                    <a:pos x="10" y="50"/>
                  </a:cxn>
                  <a:cxn ang="0">
                    <a:pos x="16" y="32"/>
                  </a:cxn>
                  <a:cxn ang="0">
                    <a:pos x="0" y="20"/>
                  </a:cxn>
                  <a:cxn ang="0">
                    <a:pos x="20" y="20"/>
                  </a:cxn>
                  <a:cxn ang="0">
                    <a:pos x="26" y="0"/>
                  </a:cxn>
                </a:cxnLst>
                <a:rect l="0" t="0" r="r" b="b"/>
                <a:pathLst>
                  <a:path w="52" h="50">
                    <a:moveTo>
                      <a:pt x="26" y="0"/>
                    </a:moveTo>
                    <a:lnTo>
                      <a:pt x="32" y="20"/>
                    </a:lnTo>
                    <a:lnTo>
                      <a:pt x="52" y="20"/>
                    </a:lnTo>
                    <a:lnTo>
                      <a:pt x="36" y="32"/>
                    </a:lnTo>
                    <a:lnTo>
                      <a:pt x="42" y="50"/>
                    </a:lnTo>
                    <a:lnTo>
                      <a:pt x="26" y="38"/>
                    </a:lnTo>
                    <a:lnTo>
                      <a:pt x="10" y="50"/>
                    </a:lnTo>
                    <a:lnTo>
                      <a:pt x="16" y="32"/>
                    </a:lnTo>
                    <a:lnTo>
                      <a:pt x="0" y="20"/>
                    </a:lnTo>
                    <a:lnTo>
                      <a:pt x="20" y="20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3175">
                <a:solidFill>
                  <a:schemeClr val="accent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/>
              </a:p>
            </p:txBody>
          </p:sp>
        </p:grpSp>
        <p:grpSp>
          <p:nvGrpSpPr>
            <p:cNvPr id="64" name="India Cities"/>
            <p:cNvGrpSpPr/>
            <p:nvPr/>
          </p:nvGrpSpPr>
          <p:grpSpPr>
            <a:xfrm>
              <a:off x="3369113" y="1912243"/>
              <a:ext cx="4181933" cy="4741506"/>
              <a:chOff x="3369113" y="1912243"/>
              <a:chExt cx="4181933" cy="4741506"/>
            </a:xfrm>
          </p:grpSpPr>
          <p:grpSp>
            <p:nvGrpSpPr>
              <p:cNvPr id="136" name="India City Labels"/>
              <p:cNvGrpSpPr/>
              <p:nvPr/>
            </p:nvGrpSpPr>
            <p:grpSpPr>
              <a:xfrm>
                <a:off x="3369113" y="1943993"/>
                <a:ext cx="4181933" cy="4709756"/>
                <a:chOff x="3369113" y="1943993"/>
                <a:chExt cx="4181933" cy="4709756"/>
              </a:xfrm>
            </p:grpSpPr>
            <p:sp>
              <p:nvSpPr>
                <p:cNvPr id="173" name="Chennai (Madras) Label"/>
                <p:cNvSpPr>
                  <a:spLocks noChangeArrowheads="1"/>
                </p:cNvSpPr>
                <p:nvPr/>
              </p:nvSpPr>
              <p:spPr bwMode="auto">
                <a:xfrm>
                  <a:off x="5082818" y="5757958"/>
                  <a:ext cx="192360" cy="615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GB" sz="400" dirty="0">
                      <a:solidFill>
                        <a:schemeClr val="tx2"/>
                      </a:solidFill>
                    </a:rPr>
                    <a:t>Chennai</a:t>
                  </a:r>
                </a:p>
              </p:txBody>
            </p:sp>
            <p:sp>
              <p:nvSpPr>
                <p:cNvPr id="174" name="Hyderbad Label"/>
                <p:cNvSpPr>
                  <a:spLocks noChangeArrowheads="1"/>
                </p:cNvSpPr>
                <p:nvPr/>
              </p:nvSpPr>
              <p:spPr bwMode="auto">
                <a:xfrm>
                  <a:off x="4624028" y="4912617"/>
                  <a:ext cx="253274" cy="615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GB" sz="400" dirty="0">
                      <a:solidFill>
                        <a:schemeClr val="accent5"/>
                      </a:solidFill>
                    </a:rPr>
                    <a:t>Hyderabad</a:t>
                  </a:r>
                </a:p>
              </p:txBody>
            </p:sp>
            <p:sp>
              <p:nvSpPr>
                <p:cNvPr id="175" name="Shvassa Label"/>
                <p:cNvSpPr>
                  <a:spLocks noChangeArrowheads="1"/>
                </p:cNvSpPr>
                <p:nvPr/>
              </p:nvSpPr>
              <p:spPr bwMode="auto">
                <a:xfrm>
                  <a:off x="3902513" y="4400649"/>
                  <a:ext cx="190758" cy="615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GB" sz="400" dirty="0">
                      <a:solidFill>
                        <a:schemeClr val="accent5"/>
                      </a:solidFill>
                    </a:rPr>
                    <a:t>Silvassa</a:t>
                  </a:r>
                </a:p>
              </p:txBody>
            </p:sp>
            <p:sp>
              <p:nvSpPr>
                <p:cNvPr id="176" name="Daman Label"/>
                <p:cNvSpPr>
                  <a:spLocks noChangeArrowheads="1"/>
                </p:cNvSpPr>
                <p:nvPr/>
              </p:nvSpPr>
              <p:spPr bwMode="auto">
                <a:xfrm>
                  <a:off x="3584218" y="4354612"/>
                  <a:ext cx="166712" cy="615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GB" sz="400" dirty="0">
                      <a:solidFill>
                        <a:schemeClr val="tx2"/>
                      </a:solidFill>
                    </a:rPr>
                    <a:t>Daman</a:t>
                  </a:r>
                </a:p>
              </p:txBody>
            </p:sp>
            <p:sp>
              <p:nvSpPr>
                <p:cNvPr id="177" name="Diu Label"/>
                <p:cNvSpPr>
                  <a:spLocks noChangeArrowheads="1"/>
                </p:cNvSpPr>
                <p:nvPr/>
              </p:nvSpPr>
              <p:spPr bwMode="auto">
                <a:xfrm>
                  <a:off x="3369113" y="4350643"/>
                  <a:ext cx="76944" cy="615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GB" sz="400" dirty="0">
                      <a:solidFill>
                        <a:schemeClr val="tx2"/>
                      </a:solidFill>
                    </a:rPr>
                    <a:t>Diu</a:t>
                  </a:r>
                </a:p>
              </p:txBody>
            </p:sp>
            <p:sp>
              <p:nvSpPr>
                <p:cNvPr id="178" name="Raipur Label"/>
                <p:cNvSpPr>
                  <a:spLocks noChangeArrowheads="1"/>
                </p:cNvSpPr>
                <p:nvPr/>
              </p:nvSpPr>
              <p:spPr bwMode="auto">
                <a:xfrm>
                  <a:off x="5223310" y="4335549"/>
                  <a:ext cx="152286" cy="615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GB" sz="400" dirty="0">
                      <a:solidFill>
                        <a:schemeClr val="accent5"/>
                      </a:solidFill>
                    </a:rPr>
                    <a:t>Raipur</a:t>
                  </a:r>
                </a:p>
              </p:txBody>
            </p:sp>
            <p:sp>
              <p:nvSpPr>
                <p:cNvPr id="179" name="Bhopal Label"/>
                <p:cNvSpPr>
                  <a:spLocks noChangeArrowheads="1"/>
                </p:cNvSpPr>
                <p:nvPr/>
              </p:nvSpPr>
              <p:spPr bwMode="auto">
                <a:xfrm>
                  <a:off x="4510525" y="3837880"/>
                  <a:ext cx="160300" cy="615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GB" sz="400" dirty="0">
                      <a:solidFill>
                        <a:schemeClr val="accent5"/>
                      </a:solidFill>
                    </a:rPr>
                    <a:t>Bhopal</a:t>
                  </a:r>
                </a:p>
              </p:txBody>
            </p:sp>
            <p:sp>
              <p:nvSpPr>
                <p:cNvPr id="180" name="Jaipur Label"/>
                <p:cNvSpPr>
                  <a:spLocks noChangeArrowheads="1"/>
                </p:cNvSpPr>
                <p:nvPr/>
              </p:nvSpPr>
              <p:spPr bwMode="auto">
                <a:xfrm>
                  <a:off x="4258111" y="3187005"/>
                  <a:ext cx="141064" cy="615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GB" sz="400" dirty="0">
                      <a:solidFill>
                        <a:schemeClr val="accent5"/>
                      </a:solidFill>
                    </a:rPr>
                    <a:t>Jaipur</a:t>
                  </a:r>
                </a:p>
              </p:txBody>
            </p:sp>
            <p:sp>
              <p:nvSpPr>
                <p:cNvPr id="181" name="Gandinager Label"/>
                <p:cNvSpPr>
                  <a:spLocks noChangeArrowheads="1"/>
                </p:cNvSpPr>
                <p:nvPr/>
              </p:nvSpPr>
              <p:spPr bwMode="auto">
                <a:xfrm>
                  <a:off x="3510400" y="3795018"/>
                  <a:ext cx="299762" cy="615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GB" sz="400" dirty="0">
                      <a:solidFill>
                        <a:schemeClr val="accent5"/>
                      </a:solidFill>
                    </a:rPr>
                    <a:t>Gandhinager</a:t>
                  </a:r>
                </a:p>
              </p:txBody>
            </p:sp>
            <p:sp>
              <p:nvSpPr>
                <p:cNvPr id="182" name="Bhubaneshwar Label"/>
                <p:cNvSpPr>
                  <a:spLocks noChangeArrowheads="1"/>
                </p:cNvSpPr>
                <p:nvPr/>
              </p:nvSpPr>
              <p:spPr bwMode="auto">
                <a:xfrm>
                  <a:off x="5827349" y="4393510"/>
                  <a:ext cx="344646" cy="615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GB" sz="400" dirty="0">
                      <a:solidFill>
                        <a:schemeClr val="accent5"/>
                      </a:solidFill>
                    </a:rPr>
                    <a:t>Bhubaneshwar</a:t>
                  </a:r>
                </a:p>
              </p:txBody>
            </p:sp>
            <p:sp>
              <p:nvSpPr>
                <p:cNvPr id="183" name="Patna Label"/>
                <p:cNvSpPr>
                  <a:spLocks noChangeArrowheads="1"/>
                </p:cNvSpPr>
                <p:nvPr/>
              </p:nvSpPr>
              <p:spPr bwMode="auto">
                <a:xfrm>
                  <a:off x="5821004" y="3552908"/>
                  <a:ext cx="134652" cy="615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GB" sz="400" dirty="0">
                      <a:solidFill>
                        <a:schemeClr val="accent5"/>
                      </a:solidFill>
                    </a:rPr>
                    <a:t>Patna</a:t>
                  </a:r>
                </a:p>
              </p:txBody>
            </p:sp>
            <p:sp>
              <p:nvSpPr>
                <p:cNvPr id="184" name="Lucknow Label"/>
                <p:cNvSpPr>
                  <a:spLocks noChangeArrowheads="1"/>
                </p:cNvSpPr>
                <p:nvPr/>
              </p:nvSpPr>
              <p:spPr bwMode="auto">
                <a:xfrm>
                  <a:off x="5092340" y="3206053"/>
                  <a:ext cx="203582" cy="615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GB" sz="400" dirty="0">
                      <a:solidFill>
                        <a:schemeClr val="accent5"/>
                      </a:solidFill>
                    </a:rPr>
                    <a:t>Lucknow</a:t>
                  </a:r>
                </a:p>
              </p:txBody>
            </p:sp>
            <p:sp>
              <p:nvSpPr>
                <p:cNvPr id="185" name="Delhi Label"/>
                <p:cNvSpPr>
                  <a:spLocks noChangeArrowheads="1"/>
                </p:cNvSpPr>
                <p:nvPr/>
              </p:nvSpPr>
              <p:spPr bwMode="auto">
                <a:xfrm>
                  <a:off x="4630382" y="2874268"/>
                  <a:ext cx="117020" cy="615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GB" sz="400" dirty="0">
                      <a:solidFill>
                        <a:schemeClr val="accent5"/>
                      </a:solidFill>
                    </a:rPr>
                    <a:t>Delhi</a:t>
                  </a:r>
                </a:p>
              </p:txBody>
            </p:sp>
            <p:sp>
              <p:nvSpPr>
                <p:cNvPr id="186" name="Dehradun Label"/>
                <p:cNvSpPr>
                  <a:spLocks noChangeArrowheads="1"/>
                </p:cNvSpPr>
                <p:nvPr/>
              </p:nvSpPr>
              <p:spPr bwMode="auto">
                <a:xfrm>
                  <a:off x="4729601" y="2555181"/>
                  <a:ext cx="227626" cy="615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GB" sz="400" dirty="0">
                      <a:solidFill>
                        <a:schemeClr val="accent5"/>
                      </a:solidFill>
                    </a:rPr>
                    <a:t>Dehradun</a:t>
                  </a:r>
                </a:p>
              </p:txBody>
            </p:sp>
            <p:sp>
              <p:nvSpPr>
                <p:cNvPr id="187" name="Chandigarh Label"/>
                <p:cNvSpPr>
                  <a:spLocks noChangeArrowheads="1"/>
                </p:cNvSpPr>
                <p:nvPr/>
              </p:nvSpPr>
              <p:spPr bwMode="auto">
                <a:xfrm>
                  <a:off x="4219219" y="2544068"/>
                  <a:ext cx="267702" cy="615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GB" sz="400" dirty="0">
                      <a:solidFill>
                        <a:schemeClr val="accent5"/>
                      </a:solidFill>
                    </a:rPr>
                    <a:t>Chandigarh</a:t>
                  </a:r>
                </a:p>
              </p:txBody>
            </p:sp>
            <p:sp>
              <p:nvSpPr>
                <p:cNvPr id="188" name="Simla Label"/>
                <p:cNvSpPr>
                  <a:spLocks noChangeArrowheads="1"/>
                </p:cNvSpPr>
                <p:nvPr/>
              </p:nvSpPr>
              <p:spPr bwMode="auto">
                <a:xfrm>
                  <a:off x="4530371" y="2408336"/>
                  <a:ext cx="157094" cy="615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GB" sz="400" dirty="0">
                      <a:solidFill>
                        <a:schemeClr val="accent5"/>
                      </a:solidFill>
                    </a:rPr>
                    <a:t>Shimla</a:t>
                  </a:r>
                </a:p>
              </p:txBody>
            </p:sp>
            <p:sp>
              <p:nvSpPr>
                <p:cNvPr id="189" name="Srinagar Label"/>
                <p:cNvSpPr>
                  <a:spLocks noChangeArrowheads="1"/>
                </p:cNvSpPr>
                <p:nvPr/>
              </p:nvSpPr>
              <p:spPr bwMode="auto">
                <a:xfrm>
                  <a:off x="4196200" y="1943993"/>
                  <a:ext cx="195566" cy="615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GB" sz="400" dirty="0">
                      <a:solidFill>
                        <a:schemeClr val="accent5"/>
                      </a:solidFill>
                    </a:rPr>
                    <a:t>Srinagar</a:t>
                  </a:r>
                </a:p>
              </p:txBody>
            </p:sp>
            <p:sp>
              <p:nvSpPr>
                <p:cNvPr id="190" name="Aizawl Label"/>
                <p:cNvSpPr>
                  <a:spLocks noChangeArrowheads="1"/>
                </p:cNvSpPr>
                <p:nvPr/>
              </p:nvSpPr>
              <p:spPr bwMode="auto">
                <a:xfrm>
                  <a:off x="7102119" y="3844230"/>
                  <a:ext cx="147476" cy="615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GB" sz="400" dirty="0">
                      <a:solidFill>
                        <a:schemeClr val="accent5"/>
                      </a:solidFill>
                    </a:rPr>
                    <a:t>Aizawl</a:t>
                  </a:r>
                </a:p>
              </p:txBody>
            </p:sp>
            <p:sp>
              <p:nvSpPr>
                <p:cNvPr id="191" name="Imphal Label"/>
                <p:cNvSpPr>
                  <a:spLocks noChangeArrowheads="1"/>
                </p:cNvSpPr>
                <p:nvPr/>
              </p:nvSpPr>
              <p:spPr bwMode="auto">
                <a:xfrm>
                  <a:off x="7280713" y="3498949"/>
                  <a:ext cx="155492" cy="615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GB" sz="400" dirty="0">
                      <a:solidFill>
                        <a:schemeClr val="accent5"/>
                      </a:solidFill>
                    </a:rPr>
                    <a:t>Imphal</a:t>
                  </a:r>
                </a:p>
              </p:txBody>
            </p:sp>
            <p:sp>
              <p:nvSpPr>
                <p:cNvPr id="192" name="Agartala Label"/>
                <p:cNvSpPr>
                  <a:spLocks noChangeArrowheads="1"/>
                </p:cNvSpPr>
                <p:nvPr/>
              </p:nvSpPr>
              <p:spPr bwMode="auto">
                <a:xfrm>
                  <a:off x="6840976" y="3706118"/>
                  <a:ext cx="192360" cy="615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GB" sz="400" dirty="0">
                      <a:solidFill>
                        <a:schemeClr val="tx2"/>
                      </a:solidFill>
                    </a:rPr>
                    <a:t>Agart</a:t>
                  </a:r>
                  <a:r>
                    <a:rPr lang="en-GB" sz="400" dirty="0">
                      <a:solidFill>
                        <a:schemeClr val="accent5"/>
                      </a:solidFill>
                    </a:rPr>
                    <a:t>ala</a:t>
                  </a:r>
                </a:p>
              </p:txBody>
            </p:sp>
            <p:sp>
              <p:nvSpPr>
                <p:cNvPr id="193" name="Kolkata (Calcutta) Label"/>
                <p:cNvSpPr>
                  <a:spLocks noChangeArrowheads="1"/>
                </p:cNvSpPr>
                <p:nvPr/>
              </p:nvSpPr>
              <p:spPr bwMode="auto">
                <a:xfrm>
                  <a:off x="6240608" y="4002183"/>
                  <a:ext cx="171522" cy="512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ctr">
                    <a:lnSpc>
                      <a:spcPts val="400"/>
                    </a:lnSpc>
                  </a:pPr>
                  <a:r>
                    <a:rPr lang="en-GB" sz="400" dirty="0">
                      <a:solidFill>
                        <a:schemeClr val="accent5"/>
                      </a:solidFill>
                    </a:rPr>
                    <a:t>Kolkata</a:t>
                  </a:r>
                </a:p>
              </p:txBody>
            </p:sp>
            <p:sp>
              <p:nvSpPr>
                <p:cNvPr id="194" name="Kohima Label"/>
                <p:cNvSpPr>
                  <a:spLocks noChangeArrowheads="1"/>
                </p:cNvSpPr>
                <p:nvPr/>
              </p:nvSpPr>
              <p:spPr bwMode="auto">
                <a:xfrm>
                  <a:off x="7326749" y="3349724"/>
                  <a:ext cx="174728" cy="615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GB" sz="400" dirty="0">
                      <a:solidFill>
                        <a:schemeClr val="accent5"/>
                      </a:solidFill>
                    </a:rPr>
                    <a:t>Kohima</a:t>
                  </a:r>
                </a:p>
              </p:txBody>
            </p:sp>
            <p:sp>
              <p:nvSpPr>
                <p:cNvPr id="195" name="Dispur Label"/>
                <p:cNvSpPr>
                  <a:spLocks noChangeArrowheads="1"/>
                </p:cNvSpPr>
                <p:nvPr/>
              </p:nvSpPr>
              <p:spPr bwMode="auto">
                <a:xfrm>
                  <a:off x="6771916" y="3332258"/>
                  <a:ext cx="149080" cy="615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GB" sz="400" dirty="0">
                      <a:solidFill>
                        <a:schemeClr val="accent5"/>
                      </a:solidFill>
                    </a:rPr>
                    <a:t>Dispur</a:t>
                  </a:r>
                </a:p>
              </p:txBody>
            </p:sp>
            <p:sp>
              <p:nvSpPr>
                <p:cNvPr id="196" name="Shillong Label"/>
                <p:cNvSpPr>
                  <a:spLocks noChangeArrowheads="1"/>
                </p:cNvSpPr>
                <p:nvPr/>
              </p:nvSpPr>
              <p:spPr bwMode="auto">
                <a:xfrm>
                  <a:off x="6771913" y="3435448"/>
                  <a:ext cx="182742" cy="615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GB" sz="400" dirty="0">
                      <a:solidFill>
                        <a:schemeClr val="accent5"/>
                      </a:solidFill>
                    </a:rPr>
                    <a:t>Shillong</a:t>
                  </a:r>
                </a:p>
              </p:txBody>
            </p:sp>
            <p:sp>
              <p:nvSpPr>
                <p:cNvPr id="197" name="Itanagar Label"/>
                <p:cNvSpPr>
                  <a:spLocks noChangeArrowheads="1"/>
                </p:cNvSpPr>
                <p:nvPr/>
              </p:nvSpPr>
              <p:spPr bwMode="auto">
                <a:xfrm>
                  <a:off x="7022743" y="3131443"/>
                  <a:ext cx="190758" cy="615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GB" sz="400" dirty="0">
                      <a:solidFill>
                        <a:schemeClr val="accent5"/>
                      </a:solidFill>
                    </a:rPr>
                    <a:t>Itanagar</a:t>
                  </a:r>
                </a:p>
              </p:txBody>
            </p:sp>
            <p:sp>
              <p:nvSpPr>
                <p:cNvPr id="198" name="Gangtok Label"/>
                <p:cNvSpPr>
                  <a:spLocks noChangeArrowheads="1"/>
                </p:cNvSpPr>
                <p:nvPr/>
              </p:nvSpPr>
              <p:spPr bwMode="auto">
                <a:xfrm>
                  <a:off x="6200419" y="3152079"/>
                  <a:ext cx="195566" cy="615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GB" sz="400" dirty="0">
                      <a:solidFill>
                        <a:schemeClr val="tx2"/>
                      </a:solidFill>
                    </a:rPr>
                    <a:t>Gangt</a:t>
                  </a:r>
                  <a:r>
                    <a:rPr lang="en-GB" sz="400" dirty="0">
                      <a:solidFill>
                        <a:schemeClr val="accent5"/>
                      </a:solidFill>
                    </a:rPr>
                    <a:t>ok</a:t>
                  </a:r>
                </a:p>
              </p:txBody>
            </p:sp>
            <p:sp>
              <p:nvSpPr>
                <p:cNvPr id="199" name="Ranchi Label"/>
                <p:cNvSpPr>
                  <a:spLocks noChangeArrowheads="1"/>
                </p:cNvSpPr>
                <p:nvPr/>
              </p:nvSpPr>
              <p:spPr bwMode="auto">
                <a:xfrm>
                  <a:off x="5728138" y="3894236"/>
                  <a:ext cx="160300" cy="615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GB" sz="400" dirty="0">
                      <a:solidFill>
                        <a:schemeClr val="accent5"/>
                      </a:solidFill>
                    </a:rPr>
                    <a:t>Ranchi</a:t>
                  </a:r>
                </a:p>
              </p:txBody>
            </p:sp>
            <p:sp>
              <p:nvSpPr>
                <p:cNvPr id="200" name="Mumbai (Bombay) Label"/>
                <p:cNvSpPr>
                  <a:spLocks noChangeArrowheads="1"/>
                </p:cNvSpPr>
                <p:nvPr/>
              </p:nvSpPr>
              <p:spPr bwMode="auto">
                <a:xfrm>
                  <a:off x="3560847" y="4619723"/>
                  <a:ext cx="184345" cy="615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algn="ctr"/>
                  <a:r>
                    <a:rPr lang="en-GB" sz="400" dirty="0">
                      <a:solidFill>
                        <a:schemeClr val="tx2"/>
                      </a:solidFill>
                    </a:rPr>
                    <a:t>Mumbai</a:t>
                  </a:r>
                </a:p>
              </p:txBody>
            </p:sp>
            <p:sp>
              <p:nvSpPr>
                <p:cNvPr id="201" name="Bangalore Label"/>
                <p:cNvSpPr>
                  <a:spLocks noChangeArrowheads="1"/>
                </p:cNvSpPr>
                <p:nvPr/>
              </p:nvSpPr>
              <p:spPr bwMode="auto">
                <a:xfrm>
                  <a:off x="4284306" y="5770661"/>
                  <a:ext cx="235642" cy="615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GB" sz="400" dirty="0">
                      <a:solidFill>
                        <a:schemeClr val="accent5"/>
                      </a:solidFill>
                    </a:rPr>
                    <a:t>Bengaluru</a:t>
                  </a:r>
                </a:p>
              </p:txBody>
            </p:sp>
            <p:sp>
              <p:nvSpPr>
                <p:cNvPr id="202" name="Panaji Label"/>
                <p:cNvSpPr>
                  <a:spLocks noChangeArrowheads="1"/>
                </p:cNvSpPr>
                <p:nvPr/>
              </p:nvSpPr>
              <p:spPr bwMode="auto">
                <a:xfrm>
                  <a:off x="3729475" y="5266630"/>
                  <a:ext cx="142668" cy="615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GB" sz="400" dirty="0">
                      <a:solidFill>
                        <a:schemeClr val="tx2"/>
                      </a:solidFill>
                    </a:rPr>
                    <a:t>Panaji</a:t>
                  </a:r>
                </a:p>
              </p:txBody>
            </p:sp>
            <p:sp>
              <p:nvSpPr>
                <p:cNvPr id="203" name="Trivandrum Label"/>
                <p:cNvSpPr>
                  <a:spLocks noChangeArrowheads="1"/>
                </p:cNvSpPr>
                <p:nvPr/>
              </p:nvSpPr>
              <p:spPr bwMode="auto">
                <a:xfrm>
                  <a:off x="3912043" y="6592194"/>
                  <a:ext cx="490519" cy="615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GB" sz="400" dirty="0">
                      <a:solidFill>
                        <a:schemeClr val="tx2"/>
                      </a:solidFill>
                    </a:rPr>
                    <a:t>Thiruvananthapuram</a:t>
                  </a:r>
                </a:p>
              </p:txBody>
            </p:sp>
            <p:sp>
              <p:nvSpPr>
                <p:cNvPr id="204" name="Kavaratti Label"/>
                <p:cNvSpPr>
                  <a:spLocks noChangeArrowheads="1"/>
                </p:cNvSpPr>
                <p:nvPr/>
              </p:nvSpPr>
              <p:spPr bwMode="auto">
                <a:xfrm>
                  <a:off x="3630256" y="6135416"/>
                  <a:ext cx="203582" cy="615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GB" sz="400" dirty="0">
                      <a:solidFill>
                        <a:schemeClr val="tx2"/>
                      </a:solidFill>
                    </a:rPr>
                    <a:t>Kavaratti</a:t>
                  </a:r>
                </a:p>
              </p:txBody>
            </p:sp>
            <p:sp>
              <p:nvSpPr>
                <p:cNvPr id="205" name="Port Blair Label"/>
                <p:cNvSpPr>
                  <a:spLocks noChangeArrowheads="1"/>
                </p:cNvSpPr>
                <p:nvPr/>
              </p:nvSpPr>
              <p:spPr bwMode="auto">
                <a:xfrm>
                  <a:off x="7339450" y="5954018"/>
                  <a:ext cx="211596" cy="6155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n-GB" sz="400" dirty="0">
                      <a:solidFill>
                        <a:schemeClr val="tx2"/>
                      </a:solidFill>
                    </a:rPr>
                    <a:t>Port Blair</a:t>
                  </a:r>
                </a:p>
              </p:txBody>
            </p:sp>
          </p:grpSp>
          <p:grpSp>
            <p:nvGrpSpPr>
              <p:cNvPr id="137" name="India City Locators"/>
              <p:cNvGrpSpPr/>
              <p:nvPr/>
            </p:nvGrpSpPr>
            <p:grpSpPr>
              <a:xfrm>
                <a:off x="3453250" y="1912243"/>
                <a:ext cx="3916363" cy="4732337"/>
                <a:chOff x="3453250" y="1912243"/>
                <a:chExt cx="3916363" cy="4732337"/>
              </a:xfrm>
            </p:grpSpPr>
            <p:sp>
              <p:nvSpPr>
                <p:cNvPr id="138" name="Daman Locator"/>
                <p:cNvSpPr>
                  <a:spLocks/>
                </p:cNvSpPr>
                <p:nvPr/>
              </p:nvSpPr>
              <p:spPr bwMode="auto">
                <a:xfrm>
                  <a:off x="3752495" y="4387949"/>
                  <a:ext cx="41275" cy="41275"/>
                </a:xfrm>
                <a:custGeom>
                  <a:avLst/>
                  <a:gdLst/>
                  <a:ahLst/>
                  <a:cxnLst>
                    <a:cxn ang="0">
                      <a:pos x="0" y="12"/>
                    </a:cxn>
                    <a:cxn ang="0">
                      <a:pos x="0" y="8"/>
                    </a:cxn>
                    <a:cxn ang="0">
                      <a:pos x="4" y="4"/>
                    </a:cxn>
                    <a:cxn ang="0">
                      <a:pos x="8" y="0"/>
                    </a:cxn>
                    <a:cxn ang="0">
                      <a:pos x="12" y="0"/>
                    </a:cxn>
                    <a:cxn ang="0">
                      <a:pos x="18" y="0"/>
                    </a:cxn>
                    <a:cxn ang="0">
                      <a:pos x="22" y="4"/>
                    </a:cxn>
                    <a:cxn ang="0">
                      <a:pos x="24" y="8"/>
                    </a:cxn>
                    <a:cxn ang="0">
                      <a:pos x="26" y="12"/>
                    </a:cxn>
                    <a:cxn ang="0">
                      <a:pos x="24" y="18"/>
                    </a:cxn>
                    <a:cxn ang="0">
                      <a:pos x="22" y="22"/>
                    </a:cxn>
                    <a:cxn ang="0">
                      <a:pos x="18" y="24"/>
                    </a:cxn>
                    <a:cxn ang="0">
                      <a:pos x="12" y="26"/>
                    </a:cxn>
                    <a:cxn ang="0">
                      <a:pos x="8" y="24"/>
                    </a:cxn>
                    <a:cxn ang="0">
                      <a:pos x="4" y="22"/>
                    </a:cxn>
                    <a:cxn ang="0">
                      <a:pos x="0" y="18"/>
                    </a:cxn>
                    <a:cxn ang="0">
                      <a:pos x="0" y="14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26" h="26">
                      <a:moveTo>
                        <a:pt x="0" y="12"/>
                      </a:moveTo>
                      <a:lnTo>
                        <a:pt x="0" y="8"/>
                      </a:lnTo>
                      <a:lnTo>
                        <a:pt x="4" y="4"/>
                      </a:lnTo>
                      <a:lnTo>
                        <a:pt x="8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2" y="4"/>
                      </a:lnTo>
                      <a:lnTo>
                        <a:pt x="24" y="8"/>
                      </a:lnTo>
                      <a:lnTo>
                        <a:pt x="26" y="12"/>
                      </a:lnTo>
                      <a:lnTo>
                        <a:pt x="24" y="18"/>
                      </a:lnTo>
                      <a:lnTo>
                        <a:pt x="22" y="22"/>
                      </a:lnTo>
                      <a:lnTo>
                        <a:pt x="18" y="24"/>
                      </a:lnTo>
                      <a:lnTo>
                        <a:pt x="12" y="26"/>
                      </a:lnTo>
                      <a:lnTo>
                        <a:pt x="8" y="24"/>
                      </a:lnTo>
                      <a:lnTo>
                        <a:pt x="4" y="22"/>
                      </a:lnTo>
                      <a:lnTo>
                        <a:pt x="0" y="18"/>
                      </a:lnTo>
                      <a:lnTo>
                        <a:pt x="0" y="14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317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139" name="Cuddalore Locator"/>
                <p:cNvSpPr>
                  <a:spLocks/>
                </p:cNvSpPr>
                <p:nvPr/>
              </p:nvSpPr>
              <p:spPr bwMode="auto">
                <a:xfrm>
                  <a:off x="4923275" y="5979418"/>
                  <a:ext cx="41275" cy="39688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2" y="8"/>
                    </a:cxn>
                    <a:cxn ang="0">
                      <a:pos x="4" y="4"/>
                    </a:cxn>
                    <a:cxn ang="0">
                      <a:pos x="8" y="2"/>
                    </a:cxn>
                    <a:cxn ang="0">
                      <a:pos x="14" y="0"/>
                    </a:cxn>
                    <a:cxn ang="0">
                      <a:pos x="18" y="2"/>
                    </a:cxn>
                    <a:cxn ang="0">
                      <a:pos x="22" y="4"/>
                    </a:cxn>
                    <a:cxn ang="0">
                      <a:pos x="26" y="8"/>
                    </a:cxn>
                    <a:cxn ang="0">
                      <a:pos x="26" y="13"/>
                    </a:cxn>
                    <a:cxn ang="0">
                      <a:pos x="26" y="17"/>
                    </a:cxn>
                    <a:cxn ang="0">
                      <a:pos x="22" y="21"/>
                    </a:cxn>
                    <a:cxn ang="0">
                      <a:pos x="18" y="25"/>
                    </a:cxn>
                    <a:cxn ang="0">
                      <a:pos x="14" y="25"/>
                    </a:cxn>
                    <a:cxn ang="0">
                      <a:pos x="8" y="25"/>
                    </a:cxn>
                    <a:cxn ang="0">
                      <a:pos x="4" y="21"/>
                    </a:cxn>
                    <a:cxn ang="0">
                      <a:pos x="2" y="17"/>
                    </a:cxn>
                    <a:cxn ang="0">
                      <a:pos x="2" y="13"/>
                    </a:cxn>
                    <a:cxn ang="0">
                      <a:pos x="0" y="13"/>
                    </a:cxn>
                  </a:cxnLst>
                  <a:rect l="0" t="0" r="r" b="b"/>
                  <a:pathLst>
                    <a:path w="26" h="25">
                      <a:moveTo>
                        <a:pt x="0" y="13"/>
                      </a:moveTo>
                      <a:lnTo>
                        <a:pt x="2" y="8"/>
                      </a:lnTo>
                      <a:lnTo>
                        <a:pt x="4" y="4"/>
                      </a:lnTo>
                      <a:lnTo>
                        <a:pt x="8" y="2"/>
                      </a:lnTo>
                      <a:lnTo>
                        <a:pt x="14" y="0"/>
                      </a:lnTo>
                      <a:lnTo>
                        <a:pt x="18" y="2"/>
                      </a:lnTo>
                      <a:lnTo>
                        <a:pt x="22" y="4"/>
                      </a:lnTo>
                      <a:lnTo>
                        <a:pt x="26" y="8"/>
                      </a:lnTo>
                      <a:lnTo>
                        <a:pt x="26" y="13"/>
                      </a:lnTo>
                      <a:lnTo>
                        <a:pt x="26" y="17"/>
                      </a:lnTo>
                      <a:lnTo>
                        <a:pt x="22" y="21"/>
                      </a:lnTo>
                      <a:lnTo>
                        <a:pt x="18" y="25"/>
                      </a:lnTo>
                      <a:lnTo>
                        <a:pt x="14" y="25"/>
                      </a:lnTo>
                      <a:lnTo>
                        <a:pt x="8" y="25"/>
                      </a:lnTo>
                      <a:lnTo>
                        <a:pt x="4" y="21"/>
                      </a:lnTo>
                      <a:lnTo>
                        <a:pt x="2" y="17"/>
                      </a:lnTo>
                      <a:lnTo>
                        <a:pt x="2" y="13"/>
                      </a:lnTo>
                      <a:lnTo>
                        <a:pt x="0" y="13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317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140" name="Bangalore Locator"/>
                <p:cNvSpPr>
                  <a:spLocks/>
                </p:cNvSpPr>
                <p:nvPr/>
              </p:nvSpPr>
              <p:spPr bwMode="auto">
                <a:xfrm>
                  <a:off x="4543863" y="5782568"/>
                  <a:ext cx="41275" cy="41275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2" y="8"/>
                    </a:cxn>
                    <a:cxn ang="0">
                      <a:pos x="4" y="4"/>
                    </a:cxn>
                    <a:cxn ang="0">
                      <a:pos x="8" y="2"/>
                    </a:cxn>
                    <a:cxn ang="0">
                      <a:pos x="14" y="0"/>
                    </a:cxn>
                    <a:cxn ang="0">
                      <a:pos x="18" y="2"/>
                    </a:cxn>
                    <a:cxn ang="0">
                      <a:pos x="22" y="4"/>
                    </a:cxn>
                    <a:cxn ang="0">
                      <a:pos x="26" y="8"/>
                    </a:cxn>
                    <a:cxn ang="0">
                      <a:pos x="26" y="14"/>
                    </a:cxn>
                    <a:cxn ang="0">
                      <a:pos x="26" y="18"/>
                    </a:cxn>
                    <a:cxn ang="0">
                      <a:pos x="22" y="22"/>
                    </a:cxn>
                    <a:cxn ang="0">
                      <a:pos x="18" y="24"/>
                    </a:cxn>
                    <a:cxn ang="0">
                      <a:pos x="14" y="26"/>
                    </a:cxn>
                    <a:cxn ang="0">
                      <a:pos x="8" y="24"/>
                    </a:cxn>
                    <a:cxn ang="0">
                      <a:pos x="4" y="22"/>
                    </a:cxn>
                    <a:cxn ang="0">
                      <a:pos x="2" y="18"/>
                    </a:cxn>
                    <a:cxn ang="0">
                      <a:pos x="2" y="14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26" h="26">
                      <a:moveTo>
                        <a:pt x="0" y="14"/>
                      </a:moveTo>
                      <a:lnTo>
                        <a:pt x="2" y="8"/>
                      </a:lnTo>
                      <a:lnTo>
                        <a:pt x="4" y="4"/>
                      </a:lnTo>
                      <a:lnTo>
                        <a:pt x="8" y="2"/>
                      </a:lnTo>
                      <a:lnTo>
                        <a:pt x="14" y="0"/>
                      </a:lnTo>
                      <a:lnTo>
                        <a:pt x="18" y="2"/>
                      </a:lnTo>
                      <a:lnTo>
                        <a:pt x="22" y="4"/>
                      </a:lnTo>
                      <a:lnTo>
                        <a:pt x="26" y="8"/>
                      </a:lnTo>
                      <a:lnTo>
                        <a:pt x="26" y="14"/>
                      </a:lnTo>
                      <a:lnTo>
                        <a:pt x="26" y="18"/>
                      </a:lnTo>
                      <a:lnTo>
                        <a:pt x="22" y="22"/>
                      </a:lnTo>
                      <a:lnTo>
                        <a:pt x="18" y="24"/>
                      </a:lnTo>
                      <a:lnTo>
                        <a:pt x="14" y="26"/>
                      </a:lnTo>
                      <a:lnTo>
                        <a:pt x="8" y="24"/>
                      </a:lnTo>
                      <a:lnTo>
                        <a:pt x="4" y="22"/>
                      </a:lnTo>
                      <a:lnTo>
                        <a:pt x="2" y="18"/>
                      </a:lnTo>
                      <a:lnTo>
                        <a:pt x="2" y="14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317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141" name="Panaji Locator"/>
                <p:cNvSpPr>
                  <a:spLocks/>
                </p:cNvSpPr>
                <p:nvPr/>
              </p:nvSpPr>
              <p:spPr bwMode="auto">
                <a:xfrm>
                  <a:off x="3889813" y="5287268"/>
                  <a:ext cx="41275" cy="41275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0" y="8"/>
                    </a:cxn>
                    <a:cxn ang="0">
                      <a:pos x="4" y="4"/>
                    </a:cxn>
                    <a:cxn ang="0">
                      <a:pos x="8" y="2"/>
                    </a:cxn>
                    <a:cxn ang="0">
                      <a:pos x="12" y="0"/>
                    </a:cxn>
                    <a:cxn ang="0">
                      <a:pos x="18" y="2"/>
                    </a:cxn>
                    <a:cxn ang="0">
                      <a:pos x="22" y="4"/>
                    </a:cxn>
                    <a:cxn ang="0">
                      <a:pos x="24" y="8"/>
                    </a:cxn>
                    <a:cxn ang="0">
                      <a:pos x="26" y="14"/>
                    </a:cxn>
                    <a:cxn ang="0">
                      <a:pos x="24" y="18"/>
                    </a:cxn>
                    <a:cxn ang="0">
                      <a:pos x="22" y="22"/>
                    </a:cxn>
                    <a:cxn ang="0">
                      <a:pos x="18" y="24"/>
                    </a:cxn>
                    <a:cxn ang="0">
                      <a:pos x="12" y="26"/>
                    </a:cxn>
                    <a:cxn ang="0">
                      <a:pos x="8" y="24"/>
                    </a:cxn>
                    <a:cxn ang="0">
                      <a:pos x="4" y="22"/>
                    </a:cxn>
                    <a:cxn ang="0">
                      <a:pos x="0" y="18"/>
                    </a:cxn>
                    <a:cxn ang="0">
                      <a:pos x="0" y="16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26" h="26">
                      <a:moveTo>
                        <a:pt x="0" y="14"/>
                      </a:moveTo>
                      <a:lnTo>
                        <a:pt x="0" y="8"/>
                      </a:lnTo>
                      <a:lnTo>
                        <a:pt x="4" y="4"/>
                      </a:lnTo>
                      <a:lnTo>
                        <a:pt x="8" y="2"/>
                      </a:lnTo>
                      <a:lnTo>
                        <a:pt x="12" y="0"/>
                      </a:lnTo>
                      <a:lnTo>
                        <a:pt x="18" y="2"/>
                      </a:lnTo>
                      <a:lnTo>
                        <a:pt x="22" y="4"/>
                      </a:lnTo>
                      <a:lnTo>
                        <a:pt x="24" y="8"/>
                      </a:lnTo>
                      <a:lnTo>
                        <a:pt x="26" y="14"/>
                      </a:lnTo>
                      <a:lnTo>
                        <a:pt x="24" y="18"/>
                      </a:lnTo>
                      <a:lnTo>
                        <a:pt x="22" y="22"/>
                      </a:lnTo>
                      <a:lnTo>
                        <a:pt x="18" y="24"/>
                      </a:lnTo>
                      <a:lnTo>
                        <a:pt x="12" y="26"/>
                      </a:lnTo>
                      <a:lnTo>
                        <a:pt x="8" y="24"/>
                      </a:lnTo>
                      <a:lnTo>
                        <a:pt x="4" y="22"/>
                      </a:lnTo>
                      <a:lnTo>
                        <a:pt x="0" y="18"/>
                      </a:lnTo>
                      <a:lnTo>
                        <a:pt x="0" y="16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317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142" name="Hyderabad Locator"/>
                <p:cNvSpPr>
                  <a:spLocks/>
                </p:cNvSpPr>
                <p:nvPr/>
              </p:nvSpPr>
              <p:spPr bwMode="auto">
                <a:xfrm>
                  <a:off x="4729600" y="4984055"/>
                  <a:ext cx="41275" cy="41275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2" y="8"/>
                    </a:cxn>
                    <a:cxn ang="0">
                      <a:pos x="4" y="4"/>
                    </a:cxn>
                    <a:cxn ang="0">
                      <a:pos x="8" y="2"/>
                    </a:cxn>
                    <a:cxn ang="0">
                      <a:pos x="12" y="0"/>
                    </a:cxn>
                    <a:cxn ang="0">
                      <a:pos x="18" y="2"/>
                    </a:cxn>
                    <a:cxn ang="0">
                      <a:pos x="22" y="4"/>
                    </a:cxn>
                    <a:cxn ang="0">
                      <a:pos x="24" y="8"/>
                    </a:cxn>
                    <a:cxn ang="0">
                      <a:pos x="26" y="14"/>
                    </a:cxn>
                    <a:cxn ang="0">
                      <a:pos x="24" y="18"/>
                    </a:cxn>
                    <a:cxn ang="0">
                      <a:pos x="22" y="22"/>
                    </a:cxn>
                    <a:cxn ang="0">
                      <a:pos x="18" y="26"/>
                    </a:cxn>
                    <a:cxn ang="0">
                      <a:pos x="12" y="26"/>
                    </a:cxn>
                    <a:cxn ang="0">
                      <a:pos x="8" y="26"/>
                    </a:cxn>
                    <a:cxn ang="0">
                      <a:pos x="4" y="22"/>
                    </a:cxn>
                    <a:cxn ang="0">
                      <a:pos x="2" y="18"/>
                    </a:cxn>
                    <a:cxn ang="0">
                      <a:pos x="2" y="14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26" h="26">
                      <a:moveTo>
                        <a:pt x="0" y="14"/>
                      </a:moveTo>
                      <a:lnTo>
                        <a:pt x="2" y="8"/>
                      </a:lnTo>
                      <a:lnTo>
                        <a:pt x="4" y="4"/>
                      </a:lnTo>
                      <a:lnTo>
                        <a:pt x="8" y="2"/>
                      </a:lnTo>
                      <a:lnTo>
                        <a:pt x="12" y="0"/>
                      </a:lnTo>
                      <a:lnTo>
                        <a:pt x="18" y="2"/>
                      </a:lnTo>
                      <a:lnTo>
                        <a:pt x="22" y="4"/>
                      </a:lnTo>
                      <a:lnTo>
                        <a:pt x="24" y="8"/>
                      </a:lnTo>
                      <a:lnTo>
                        <a:pt x="26" y="14"/>
                      </a:lnTo>
                      <a:lnTo>
                        <a:pt x="24" y="18"/>
                      </a:lnTo>
                      <a:lnTo>
                        <a:pt x="22" y="22"/>
                      </a:lnTo>
                      <a:lnTo>
                        <a:pt x="18" y="26"/>
                      </a:lnTo>
                      <a:lnTo>
                        <a:pt x="12" y="26"/>
                      </a:lnTo>
                      <a:lnTo>
                        <a:pt x="8" y="26"/>
                      </a:lnTo>
                      <a:lnTo>
                        <a:pt x="4" y="22"/>
                      </a:lnTo>
                      <a:lnTo>
                        <a:pt x="2" y="18"/>
                      </a:lnTo>
                      <a:lnTo>
                        <a:pt x="2" y="14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317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143" name="Raipur Locator"/>
                <p:cNvSpPr>
                  <a:spLocks/>
                </p:cNvSpPr>
                <p:nvPr/>
              </p:nvSpPr>
              <p:spPr bwMode="auto">
                <a:xfrm>
                  <a:off x="5277288" y="4288730"/>
                  <a:ext cx="41275" cy="41275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2" y="8"/>
                    </a:cxn>
                    <a:cxn ang="0">
                      <a:pos x="4" y="4"/>
                    </a:cxn>
                    <a:cxn ang="0">
                      <a:pos x="8" y="2"/>
                    </a:cxn>
                    <a:cxn ang="0">
                      <a:pos x="14" y="0"/>
                    </a:cxn>
                    <a:cxn ang="0">
                      <a:pos x="18" y="2"/>
                    </a:cxn>
                    <a:cxn ang="0">
                      <a:pos x="22" y="4"/>
                    </a:cxn>
                    <a:cxn ang="0">
                      <a:pos x="24" y="8"/>
                    </a:cxn>
                    <a:cxn ang="0">
                      <a:pos x="26" y="14"/>
                    </a:cxn>
                    <a:cxn ang="0">
                      <a:pos x="24" y="18"/>
                    </a:cxn>
                    <a:cxn ang="0">
                      <a:pos x="22" y="22"/>
                    </a:cxn>
                    <a:cxn ang="0">
                      <a:pos x="18" y="26"/>
                    </a:cxn>
                    <a:cxn ang="0">
                      <a:pos x="14" y="26"/>
                    </a:cxn>
                    <a:cxn ang="0">
                      <a:pos x="8" y="26"/>
                    </a:cxn>
                    <a:cxn ang="0">
                      <a:pos x="4" y="22"/>
                    </a:cxn>
                    <a:cxn ang="0">
                      <a:pos x="2" y="18"/>
                    </a:cxn>
                    <a:cxn ang="0">
                      <a:pos x="2" y="14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26" h="26">
                      <a:moveTo>
                        <a:pt x="0" y="14"/>
                      </a:moveTo>
                      <a:lnTo>
                        <a:pt x="2" y="8"/>
                      </a:lnTo>
                      <a:lnTo>
                        <a:pt x="4" y="4"/>
                      </a:lnTo>
                      <a:lnTo>
                        <a:pt x="8" y="2"/>
                      </a:lnTo>
                      <a:lnTo>
                        <a:pt x="14" y="0"/>
                      </a:lnTo>
                      <a:lnTo>
                        <a:pt x="18" y="2"/>
                      </a:lnTo>
                      <a:lnTo>
                        <a:pt x="22" y="4"/>
                      </a:lnTo>
                      <a:lnTo>
                        <a:pt x="24" y="8"/>
                      </a:lnTo>
                      <a:lnTo>
                        <a:pt x="26" y="14"/>
                      </a:lnTo>
                      <a:lnTo>
                        <a:pt x="24" y="18"/>
                      </a:lnTo>
                      <a:lnTo>
                        <a:pt x="22" y="22"/>
                      </a:lnTo>
                      <a:lnTo>
                        <a:pt x="18" y="26"/>
                      </a:lnTo>
                      <a:lnTo>
                        <a:pt x="14" y="26"/>
                      </a:lnTo>
                      <a:lnTo>
                        <a:pt x="8" y="26"/>
                      </a:lnTo>
                      <a:lnTo>
                        <a:pt x="4" y="22"/>
                      </a:lnTo>
                      <a:lnTo>
                        <a:pt x="2" y="18"/>
                      </a:lnTo>
                      <a:lnTo>
                        <a:pt x="2" y="14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317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144" name="Bhopal Locator"/>
                <p:cNvSpPr>
                  <a:spLocks/>
                </p:cNvSpPr>
                <p:nvPr/>
              </p:nvSpPr>
              <p:spPr bwMode="auto">
                <a:xfrm>
                  <a:off x="4569263" y="3912493"/>
                  <a:ext cx="41275" cy="41275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2" y="8"/>
                    </a:cxn>
                    <a:cxn ang="0">
                      <a:pos x="4" y="4"/>
                    </a:cxn>
                    <a:cxn ang="0">
                      <a:pos x="8" y="2"/>
                    </a:cxn>
                    <a:cxn ang="0">
                      <a:pos x="14" y="0"/>
                    </a:cxn>
                    <a:cxn ang="0">
                      <a:pos x="18" y="2"/>
                    </a:cxn>
                    <a:cxn ang="0">
                      <a:pos x="22" y="4"/>
                    </a:cxn>
                    <a:cxn ang="0">
                      <a:pos x="26" y="8"/>
                    </a:cxn>
                    <a:cxn ang="0">
                      <a:pos x="26" y="14"/>
                    </a:cxn>
                    <a:cxn ang="0">
                      <a:pos x="26" y="18"/>
                    </a:cxn>
                    <a:cxn ang="0">
                      <a:pos x="22" y="22"/>
                    </a:cxn>
                    <a:cxn ang="0">
                      <a:pos x="18" y="26"/>
                    </a:cxn>
                    <a:cxn ang="0">
                      <a:pos x="14" y="26"/>
                    </a:cxn>
                    <a:cxn ang="0">
                      <a:pos x="8" y="26"/>
                    </a:cxn>
                    <a:cxn ang="0">
                      <a:pos x="4" y="22"/>
                    </a:cxn>
                    <a:cxn ang="0">
                      <a:pos x="2" y="18"/>
                    </a:cxn>
                    <a:cxn ang="0">
                      <a:pos x="2" y="14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26" h="26">
                      <a:moveTo>
                        <a:pt x="0" y="14"/>
                      </a:moveTo>
                      <a:lnTo>
                        <a:pt x="2" y="8"/>
                      </a:lnTo>
                      <a:lnTo>
                        <a:pt x="4" y="4"/>
                      </a:lnTo>
                      <a:lnTo>
                        <a:pt x="8" y="2"/>
                      </a:lnTo>
                      <a:lnTo>
                        <a:pt x="14" y="0"/>
                      </a:lnTo>
                      <a:lnTo>
                        <a:pt x="18" y="2"/>
                      </a:lnTo>
                      <a:lnTo>
                        <a:pt x="22" y="4"/>
                      </a:lnTo>
                      <a:lnTo>
                        <a:pt x="26" y="8"/>
                      </a:lnTo>
                      <a:lnTo>
                        <a:pt x="26" y="14"/>
                      </a:lnTo>
                      <a:lnTo>
                        <a:pt x="26" y="18"/>
                      </a:lnTo>
                      <a:lnTo>
                        <a:pt x="22" y="22"/>
                      </a:lnTo>
                      <a:lnTo>
                        <a:pt x="18" y="26"/>
                      </a:lnTo>
                      <a:lnTo>
                        <a:pt x="14" y="26"/>
                      </a:lnTo>
                      <a:lnTo>
                        <a:pt x="8" y="26"/>
                      </a:lnTo>
                      <a:lnTo>
                        <a:pt x="4" y="22"/>
                      </a:lnTo>
                      <a:lnTo>
                        <a:pt x="2" y="18"/>
                      </a:lnTo>
                      <a:lnTo>
                        <a:pt x="2" y="14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317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145" name="Jaipur Locator"/>
                <p:cNvSpPr>
                  <a:spLocks/>
                </p:cNvSpPr>
                <p:nvPr/>
              </p:nvSpPr>
              <p:spPr bwMode="auto">
                <a:xfrm>
                  <a:off x="4307325" y="3263205"/>
                  <a:ext cx="41275" cy="39688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0" y="8"/>
                    </a:cxn>
                    <a:cxn ang="0">
                      <a:pos x="4" y="4"/>
                    </a:cxn>
                    <a:cxn ang="0">
                      <a:pos x="8" y="2"/>
                    </a:cxn>
                    <a:cxn ang="0">
                      <a:pos x="12" y="0"/>
                    </a:cxn>
                    <a:cxn ang="0">
                      <a:pos x="18" y="2"/>
                    </a:cxn>
                    <a:cxn ang="0">
                      <a:pos x="22" y="4"/>
                    </a:cxn>
                    <a:cxn ang="0">
                      <a:pos x="24" y="8"/>
                    </a:cxn>
                    <a:cxn ang="0">
                      <a:pos x="26" y="14"/>
                    </a:cxn>
                    <a:cxn ang="0">
                      <a:pos x="24" y="18"/>
                    </a:cxn>
                    <a:cxn ang="0">
                      <a:pos x="22" y="22"/>
                    </a:cxn>
                    <a:cxn ang="0">
                      <a:pos x="18" y="25"/>
                    </a:cxn>
                    <a:cxn ang="0">
                      <a:pos x="12" y="25"/>
                    </a:cxn>
                    <a:cxn ang="0">
                      <a:pos x="8" y="25"/>
                    </a:cxn>
                    <a:cxn ang="0">
                      <a:pos x="4" y="22"/>
                    </a:cxn>
                    <a:cxn ang="0">
                      <a:pos x="0" y="18"/>
                    </a:cxn>
                    <a:cxn ang="0">
                      <a:pos x="0" y="16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26" h="25">
                      <a:moveTo>
                        <a:pt x="0" y="14"/>
                      </a:moveTo>
                      <a:lnTo>
                        <a:pt x="0" y="8"/>
                      </a:lnTo>
                      <a:lnTo>
                        <a:pt x="4" y="4"/>
                      </a:lnTo>
                      <a:lnTo>
                        <a:pt x="8" y="2"/>
                      </a:lnTo>
                      <a:lnTo>
                        <a:pt x="12" y="0"/>
                      </a:lnTo>
                      <a:lnTo>
                        <a:pt x="18" y="2"/>
                      </a:lnTo>
                      <a:lnTo>
                        <a:pt x="22" y="4"/>
                      </a:lnTo>
                      <a:lnTo>
                        <a:pt x="24" y="8"/>
                      </a:lnTo>
                      <a:lnTo>
                        <a:pt x="26" y="14"/>
                      </a:lnTo>
                      <a:lnTo>
                        <a:pt x="24" y="18"/>
                      </a:lnTo>
                      <a:lnTo>
                        <a:pt x="22" y="22"/>
                      </a:lnTo>
                      <a:lnTo>
                        <a:pt x="18" y="25"/>
                      </a:lnTo>
                      <a:lnTo>
                        <a:pt x="12" y="25"/>
                      </a:lnTo>
                      <a:lnTo>
                        <a:pt x="8" y="25"/>
                      </a:lnTo>
                      <a:lnTo>
                        <a:pt x="4" y="22"/>
                      </a:lnTo>
                      <a:lnTo>
                        <a:pt x="0" y="18"/>
                      </a:lnTo>
                      <a:lnTo>
                        <a:pt x="0" y="16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317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146" name="Gandhinager Locator"/>
                <p:cNvSpPr>
                  <a:spLocks/>
                </p:cNvSpPr>
                <p:nvPr/>
              </p:nvSpPr>
              <p:spPr bwMode="auto">
                <a:xfrm>
                  <a:off x="3772338" y="3880743"/>
                  <a:ext cx="41275" cy="41275"/>
                </a:xfrm>
                <a:custGeom>
                  <a:avLst/>
                  <a:gdLst/>
                  <a:ahLst/>
                  <a:cxnLst>
                    <a:cxn ang="0">
                      <a:pos x="0" y="12"/>
                    </a:cxn>
                    <a:cxn ang="0">
                      <a:pos x="2" y="8"/>
                    </a:cxn>
                    <a:cxn ang="0">
                      <a:pos x="4" y="4"/>
                    </a:cxn>
                    <a:cxn ang="0">
                      <a:pos x="8" y="0"/>
                    </a:cxn>
                    <a:cxn ang="0">
                      <a:pos x="14" y="0"/>
                    </a:cxn>
                    <a:cxn ang="0">
                      <a:pos x="18" y="0"/>
                    </a:cxn>
                    <a:cxn ang="0">
                      <a:pos x="24" y="4"/>
                    </a:cxn>
                    <a:cxn ang="0">
                      <a:pos x="26" y="8"/>
                    </a:cxn>
                    <a:cxn ang="0">
                      <a:pos x="26" y="12"/>
                    </a:cxn>
                    <a:cxn ang="0">
                      <a:pos x="26" y="18"/>
                    </a:cxn>
                    <a:cxn ang="0">
                      <a:pos x="24" y="22"/>
                    </a:cxn>
                    <a:cxn ang="0">
                      <a:pos x="18" y="24"/>
                    </a:cxn>
                    <a:cxn ang="0">
                      <a:pos x="14" y="26"/>
                    </a:cxn>
                    <a:cxn ang="0">
                      <a:pos x="8" y="24"/>
                    </a:cxn>
                    <a:cxn ang="0">
                      <a:pos x="4" y="22"/>
                    </a:cxn>
                    <a:cxn ang="0">
                      <a:pos x="2" y="18"/>
                    </a:cxn>
                    <a:cxn ang="0">
                      <a:pos x="2" y="12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26" h="26">
                      <a:moveTo>
                        <a:pt x="0" y="12"/>
                      </a:moveTo>
                      <a:lnTo>
                        <a:pt x="2" y="8"/>
                      </a:lnTo>
                      <a:lnTo>
                        <a:pt x="4" y="4"/>
                      </a:lnTo>
                      <a:lnTo>
                        <a:pt x="8" y="0"/>
                      </a:lnTo>
                      <a:lnTo>
                        <a:pt x="14" y="0"/>
                      </a:lnTo>
                      <a:lnTo>
                        <a:pt x="18" y="0"/>
                      </a:lnTo>
                      <a:lnTo>
                        <a:pt x="24" y="4"/>
                      </a:lnTo>
                      <a:lnTo>
                        <a:pt x="26" y="8"/>
                      </a:lnTo>
                      <a:lnTo>
                        <a:pt x="26" y="12"/>
                      </a:lnTo>
                      <a:lnTo>
                        <a:pt x="26" y="18"/>
                      </a:lnTo>
                      <a:lnTo>
                        <a:pt x="24" y="22"/>
                      </a:lnTo>
                      <a:lnTo>
                        <a:pt x="18" y="24"/>
                      </a:lnTo>
                      <a:lnTo>
                        <a:pt x="14" y="26"/>
                      </a:lnTo>
                      <a:lnTo>
                        <a:pt x="8" y="24"/>
                      </a:lnTo>
                      <a:lnTo>
                        <a:pt x="4" y="22"/>
                      </a:lnTo>
                      <a:lnTo>
                        <a:pt x="2" y="18"/>
                      </a:lnTo>
                      <a:lnTo>
                        <a:pt x="2" y="12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317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147" name="Bhubaneshwar Locator"/>
                <p:cNvSpPr>
                  <a:spLocks/>
                </p:cNvSpPr>
                <p:nvPr/>
              </p:nvSpPr>
              <p:spPr bwMode="auto">
                <a:xfrm>
                  <a:off x="5991663" y="4463355"/>
                  <a:ext cx="41275" cy="41275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2" y="8"/>
                    </a:cxn>
                    <a:cxn ang="0">
                      <a:pos x="4" y="4"/>
                    </a:cxn>
                    <a:cxn ang="0">
                      <a:pos x="8" y="2"/>
                    </a:cxn>
                    <a:cxn ang="0">
                      <a:pos x="14" y="0"/>
                    </a:cxn>
                    <a:cxn ang="0">
                      <a:pos x="18" y="2"/>
                    </a:cxn>
                    <a:cxn ang="0">
                      <a:pos x="22" y="4"/>
                    </a:cxn>
                    <a:cxn ang="0">
                      <a:pos x="26" y="8"/>
                    </a:cxn>
                    <a:cxn ang="0">
                      <a:pos x="26" y="14"/>
                    </a:cxn>
                    <a:cxn ang="0">
                      <a:pos x="26" y="18"/>
                    </a:cxn>
                    <a:cxn ang="0">
                      <a:pos x="22" y="24"/>
                    </a:cxn>
                    <a:cxn ang="0">
                      <a:pos x="18" y="26"/>
                    </a:cxn>
                    <a:cxn ang="0">
                      <a:pos x="14" y="26"/>
                    </a:cxn>
                    <a:cxn ang="0">
                      <a:pos x="8" y="26"/>
                    </a:cxn>
                    <a:cxn ang="0">
                      <a:pos x="4" y="24"/>
                    </a:cxn>
                    <a:cxn ang="0">
                      <a:pos x="2" y="18"/>
                    </a:cxn>
                    <a:cxn ang="0">
                      <a:pos x="2" y="14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26" h="26">
                      <a:moveTo>
                        <a:pt x="0" y="14"/>
                      </a:moveTo>
                      <a:lnTo>
                        <a:pt x="2" y="8"/>
                      </a:lnTo>
                      <a:lnTo>
                        <a:pt x="4" y="4"/>
                      </a:lnTo>
                      <a:lnTo>
                        <a:pt x="8" y="2"/>
                      </a:lnTo>
                      <a:lnTo>
                        <a:pt x="14" y="0"/>
                      </a:lnTo>
                      <a:lnTo>
                        <a:pt x="18" y="2"/>
                      </a:lnTo>
                      <a:lnTo>
                        <a:pt x="22" y="4"/>
                      </a:lnTo>
                      <a:lnTo>
                        <a:pt x="26" y="8"/>
                      </a:lnTo>
                      <a:lnTo>
                        <a:pt x="26" y="14"/>
                      </a:lnTo>
                      <a:lnTo>
                        <a:pt x="26" y="18"/>
                      </a:lnTo>
                      <a:lnTo>
                        <a:pt x="22" y="24"/>
                      </a:lnTo>
                      <a:lnTo>
                        <a:pt x="18" y="26"/>
                      </a:lnTo>
                      <a:lnTo>
                        <a:pt x="14" y="26"/>
                      </a:lnTo>
                      <a:lnTo>
                        <a:pt x="8" y="26"/>
                      </a:lnTo>
                      <a:lnTo>
                        <a:pt x="4" y="24"/>
                      </a:lnTo>
                      <a:lnTo>
                        <a:pt x="2" y="18"/>
                      </a:lnTo>
                      <a:lnTo>
                        <a:pt x="2" y="14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317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148" name="Ranchi Locator"/>
                <p:cNvSpPr>
                  <a:spLocks/>
                </p:cNvSpPr>
                <p:nvPr/>
              </p:nvSpPr>
              <p:spPr bwMode="auto">
                <a:xfrm>
                  <a:off x="5902763" y="3909318"/>
                  <a:ext cx="41275" cy="41275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0" y="8"/>
                    </a:cxn>
                    <a:cxn ang="0">
                      <a:pos x="4" y="4"/>
                    </a:cxn>
                    <a:cxn ang="0">
                      <a:pos x="8" y="2"/>
                    </a:cxn>
                    <a:cxn ang="0">
                      <a:pos x="12" y="0"/>
                    </a:cxn>
                    <a:cxn ang="0">
                      <a:pos x="18" y="2"/>
                    </a:cxn>
                    <a:cxn ang="0">
                      <a:pos x="22" y="4"/>
                    </a:cxn>
                    <a:cxn ang="0">
                      <a:pos x="24" y="8"/>
                    </a:cxn>
                    <a:cxn ang="0">
                      <a:pos x="26" y="14"/>
                    </a:cxn>
                    <a:cxn ang="0">
                      <a:pos x="24" y="18"/>
                    </a:cxn>
                    <a:cxn ang="0">
                      <a:pos x="22" y="22"/>
                    </a:cxn>
                    <a:cxn ang="0">
                      <a:pos x="18" y="26"/>
                    </a:cxn>
                    <a:cxn ang="0">
                      <a:pos x="12" y="26"/>
                    </a:cxn>
                    <a:cxn ang="0">
                      <a:pos x="8" y="26"/>
                    </a:cxn>
                    <a:cxn ang="0">
                      <a:pos x="4" y="22"/>
                    </a:cxn>
                    <a:cxn ang="0">
                      <a:pos x="0" y="18"/>
                    </a:cxn>
                    <a:cxn ang="0">
                      <a:pos x="0" y="16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26" h="26">
                      <a:moveTo>
                        <a:pt x="0" y="14"/>
                      </a:moveTo>
                      <a:lnTo>
                        <a:pt x="0" y="8"/>
                      </a:lnTo>
                      <a:lnTo>
                        <a:pt x="4" y="4"/>
                      </a:lnTo>
                      <a:lnTo>
                        <a:pt x="8" y="2"/>
                      </a:lnTo>
                      <a:lnTo>
                        <a:pt x="12" y="0"/>
                      </a:lnTo>
                      <a:lnTo>
                        <a:pt x="18" y="2"/>
                      </a:lnTo>
                      <a:lnTo>
                        <a:pt x="22" y="4"/>
                      </a:lnTo>
                      <a:lnTo>
                        <a:pt x="24" y="8"/>
                      </a:lnTo>
                      <a:lnTo>
                        <a:pt x="26" y="14"/>
                      </a:lnTo>
                      <a:lnTo>
                        <a:pt x="24" y="18"/>
                      </a:lnTo>
                      <a:lnTo>
                        <a:pt x="22" y="22"/>
                      </a:lnTo>
                      <a:lnTo>
                        <a:pt x="18" y="26"/>
                      </a:lnTo>
                      <a:lnTo>
                        <a:pt x="12" y="26"/>
                      </a:lnTo>
                      <a:lnTo>
                        <a:pt x="8" y="26"/>
                      </a:lnTo>
                      <a:lnTo>
                        <a:pt x="4" y="22"/>
                      </a:lnTo>
                      <a:lnTo>
                        <a:pt x="0" y="18"/>
                      </a:lnTo>
                      <a:lnTo>
                        <a:pt x="0" y="16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317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149" name="Kokata (Calcutta) Locator"/>
                <p:cNvSpPr>
                  <a:spLocks/>
                </p:cNvSpPr>
                <p:nvPr/>
              </p:nvSpPr>
              <p:spPr bwMode="auto">
                <a:xfrm>
                  <a:off x="6428225" y="4007743"/>
                  <a:ext cx="39688" cy="41275"/>
                </a:xfrm>
                <a:custGeom>
                  <a:avLst/>
                  <a:gdLst/>
                  <a:ahLst/>
                  <a:cxnLst>
                    <a:cxn ang="0">
                      <a:pos x="0" y="12"/>
                    </a:cxn>
                    <a:cxn ang="0">
                      <a:pos x="0" y="8"/>
                    </a:cxn>
                    <a:cxn ang="0">
                      <a:pos x="4" y="4"/>
                    </a:cxn>
                    <a:cxn ang="0">
                      <a:pos x="8" y="0"/>
                    </a:cxn>
                    <a:cxn ang="0">
                      <a:pos x="12" y="0"/>
                    </a:cxn>
                    <a:cxn ang="0">
                      <a:pos x="18" y="0"/>
                    </a:cxn>
                    <a:cxn ang="0">
                      <a:pos x="22" y="4"/>
                    </a:cxn>
                    <a:cxn ang="0">
                      <a:pos x="24" y="8"/>
                    </a:cxn>
                    <a:cxn ang="0">
                      <a:pos x="25" y="12"/>
                    </a:cxn>
                    <a:cxn ang="0">
                      <a:pos x="24" y="18"/>
                    </a:cxn>
                    <a:cxn ang="0">
                      <a:pos x="22" y="22"/>
                    </a:cxn>
                    <a:cxn ang="0">
                      <a:pos x="18" y="24"/>
                    </a:cxn>
                    <a:cxn ang="0">
                      <a:pos x="12" y="26"/>
                    </a:cxn>
                    <a:cxn ang="0">
                      <a:pos x="8" y="24"/>
                    </a:cxn>
                    <a:cxn ang="0">
                      <a:pos x="4" y="22"/>
                    </a:cxn>
                    <a:cxn ang="0">
                      <a:pos x="0" y="18"/>
                    </a:cxn>
                    <a:cxn ang="0">
                      <a:pos x="0" y="14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25" h="26">
                      <a:moveTo>
                        <a:pt x="0" y="12"/>
                      </a:moveTo>
                      <a:lnTo>
                        <a:pt x="0" y="8"/>
                      </a:lnTo>
                      <a:lnTo>
                        <a:pt x="4" y="4"/>
                      </a:lnTo>
                      <a:lnTo>
                        <a:pt x="8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2" y="4"/>
                      </a:lnTo>
                      <a:lnTo>
                        <a:pt x="24" y="8"/>
                      </a:lnTo>
                      <a:lnTo>
                        <a:pt x="25" y="12"/>
                      </a:lnTo>
                      <a:lnTo>
                        <a:pt x="24" y="18"/>
                      </a:lnTo>
                      <a:lnTo>
                        <a:pt x="22" y="22"/>
                      </a:lnTo>
                      <a:lnTo>
                        <a:pt x="18" y="24"/>
                      </a:lnTo>
                      <a:lnTo>
                        <a:pt x="12" y="26"/>
                      </a:lnTo>
                      <a:lnTo>
                        <a:pt x="8" y="24"/>
                      </a:lnTo>
                      <a:lnTo>
                        <a:pt x="4" y="22"/>
                      </a:lnTo>
                      <a:lnTo>
                        <a:pt x="0" y="18"/>
                      </a:lnTo>
                      <a:lnTo>
                        <a:pt x="0" y="14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317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150" name="Aizawl Locator"/>
                <p:cNvSpPr>
                  <a:spLocks/>
                </p:cNvSpPr>
                <p:nvPr/>
              </p:nvSpPr>
              <p:spPr bwMode="auto">
                <a:xfrm>
                  <a:off x="7129900" y="3795018"/>
                  <a:ext cx="41275" cy="41275"/>
                </a:xfrm>
                <a:custGeom>
                  <a:avLst/>
                  <a:gdLst/>
                  <a:ahLst/>
                  <a:cxnLst>
                    <a:cxn ang="0">
                      <a:pos x="0" y="12"/>
                    </a:cxn>
                    <a:cxn ang="0">
                      <a:pos x="2" y="8"/>
                    </a:cxn>
                    <a:cxn ang="0">
                      <a:pos x="4" y="2"/>
                    </a:cxn>
                    <a:cxn ang="0">
                      <a:pos x="8" y="0"/>
                    </a:cxn>
                    <a:cxn ang="0">
                      <a:pos x="14" y="0"/>
                    </a:cxn>
                    <a:cxn ang="0">
                      <a:pos x="18" y="0"/>
                    </a:cxn>
                    <a:cxn ang="0">
                      <a:pos x="22" y="2"/>
                    </a:cxn>
                    <a:cxn ang="0">
                      <a:pos x="26" y="8"/>
                    </a:cxn>
                    <a:cxn ang="0">
                      <a:pos x="26" y="12"/>
                    </a:cxn>
                    <a:cxn ang="0">
                      <a:pos x="26" y="18"/>
                    </a:cxn>
                    <a:cxn ang="0">
                      <a:pos x="22" y="22"/>
                    </a:cxn>
                    <a:cxn ang="0">
                      <a:pos x="18" y="24"/>
                    </a:cxn>
                    <a:cxn ang="0">
                      <a:pos x="14" y="26"/>
                    </a:cxn>
                    <a:cxn ang="0">
                      <a:pos x="8" y="24"/>
                    </a:cxn>
                    <a:cxn ang="0">
                      <a:pos x="4" y="22"/>
                    </a:cxn>
                    <a:cxn ang="0">
                      <a:pos x="2" y="18"/>
                    </a:cxn>
                    <a:cxn ang="0">
                      <a:pos x="2" y="12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26" h="26">
                      <a:moveTo>
                        <a:pt x="0" y="12"/>
                      </a:moveTo>
                      <a:lnTo>
                        <a:pt x="2" y="8"/>
                      </a:lnTo>
                      <a:lnTo>
                        <a:pt x="4" y="2"/>
                      </a:lnTo>
                      <a:lnTo>
                        <a:pt x="8" y="0"/>
                      </a:lnTo>
                      <a:lnTo>
                        <a:pt x="14" y="0"/>
                      </a:lnTo>
                      <a:lnTo>
                        <a:pt x="18" y="0"/>
                      </a:lnTo>
                      <a:lnTo>
                        <a:pt x="22" y="2"/>
                      </a:lnTo>
                      <a:lnTo>
                        <a:pt x="26" y="8"/>
                      </a:lnTo>
                      <a:lnTo>
                        <a:pt x="26" y="12"/>
                      </a:lnTo>
                      <a:lnTo>
                        <a:pt x="26" y="18"/>
                      </a:lnTo>
                      <a:lnTo>
                        <a:pt x="22" y="22"/>
                      </a:lnTo>
                      <a:lnTo>
                        <a:pt x="18" y="24"/>
                      </a:lnTo>
                      <a:lnTo>
                        <a:pt x="14" y="26"/>
                      </a:lnTo>
                      <a:lnTo>
                        <a:pt x="8" y="24"/>
                      </a:lnTo>
                      <a:lnTo>
                        <a:pt x="4" y="22"/>
                      </a:lnTo>
                      <a:lnTo>
                        <a:pt x="2" y="18"/>
                      </a:lnTo>
                      <a:lnTo>
                        <a:pt x="2" y="12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317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151" name="Agartala Locator"/>
                <p:cNvSpPr>
                  <a:spLocks/>
                </p:cNvSpPr>
                <p:nvPr/>
              </p:nvSpPr>
              <p:spPr bwMode="auto">
                <a:xfrm>
                  <a:off x="6910825" y="3785493"/>
                  <a:ext cx="41275" cy="41275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0" y="8"/>
                    </a:cxn>
                    <a:cxn ang="0">
                      <a:pos x="4" y="4"/>
                    </a:cxn>
                    <a:cxn ang="0">
                      <a:pos x="8" y="2"/>
                    </a:cxn>
                    <a:cxn ang="0">
                      <a:pos x="12" y="0"/>
                    </a:cxn>
                    <a:cxn ang="0">
                      <a:pos x="18" y="2"/>
                    </a:cxn>
                    <a:cxn ang="0">
                      <a:pos x="22" y="4"/>
                    </a:cxn>
                    <a:cxn ang="0">
                      <a:pos x="24" y="8"/>
                    </a:cxn>
                    <a:cxn ang="0">
                      <a:pos x="26" y="14"/>
                    </a:cxn>
                    <a:cxn ang="0">
                      <a:pos x="24" y="18"/>
                    </a:cxn>
                    <a:cxn ang="0">
                      <a:pos x="22" y="22"/>
                    </a:cxn>
                    <a:cxn ang="0">
                      <a:pos x="18" y="26"/>
                    </a:cxn>
                    <a:cxn ang="0">
                      <a:pos x="12" y="26"/>
                    </a:cxn>
                    <a:cxn ang="0">
                      <a:pos x="8" y="26"/>
                    </a:cxn>
                    <a:cxn ang="0">
                      <a:pos x="4" y="22"/>
                    </a:cxn>
                    <a:cxn ang="0">
                      <a:pos x="0" y="18"/>
                    </a:cxn>
                    <a:cxn ang="0">
                      <a:pos x="0" y="16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26" h="26">
                      <a:moveTo>
                        <a:pt x="0" y="14"/>
                      </a:moveTo>
                      <a:lnTo>
                        <a:pt x="0" y="8"/>
                      </a:lnTo>
                      <a:lnTo>
                        <a:pt x="4" y="4"/>
                      </a:lnTo>
                      <a:lnTo>
                        <a:pt x="8" y="2"/>
                      </a:lnTo>
                      <a:lnTo>
                        <a:pt x="12" y="0"/>
                      </a:lnTo>
                      <a:lnTo>
                        <a:pt x="18" y="2"/>
                      </a:lnTo>
                      <a:lnTo>
                        <a:pt x="22" y="4"/>
                      </a:lnTo>
                      <a:lnTo>
                        <a:pt x="24" y="8"/>
                      </a:lnTo>
                      <a:lnTo>
                        <a:pt x="26" y="14"/>
                      </a:lnTo>
                      <a:lnTo>
                        <a:pt x="24" y="18"/>
                      </a:lnTo>
                      <a:lnTo>
                        <a:pt x="22" y="22"/>
                      </a:lnTo>
                      <a:lnTo>
                        <a:pt x="18" y="26"/>
                      </a:lnTo>
                      <a:lnTo>
                        <a:pt x="12" y="26"/>
                      </a:lnTo>
                      <a:lnTo>
                        <a:pt x="8" y="26"/>
                      </a:lnTo>
                      <a:lnTo>
                        <a:pt x="4" y="22"/>
                      </a:lnTo>
                      <a:lnTo>
                        <a:pt x="0" y="18"/>
                      </a:lnTo>
                      <a:lnTo>
                        <a:pt x="0" y="16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317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152" name="Imphal Locator"/>
                <p:cNvSpPr>
                  <a:spLocks/>
                </p:cNvSpPr>
                <p:nvPr/>
              </p:nvSpPr>
              <p:spPr bwMode="auto">
                <a:xfrm>
                  <a:off x="7309288" y="3563243"/>
                  <a:ext cx="41275" cy="41275"/>
                </a:xfrm>
                <a:custGeom>
                  <a:avLst/>
                  <a:gdLst/>
                  <a:ahLst/>
                  <a:cxnLst>
                    <a:cxn ang="0">
                      <a:pos x="0" y="12"/>
                    </a:cxn>
                    <a:cxn ang="0">
                      <a:pos x="0" y="8"/>
                    </a:cxn>
                    <a:cxn ang="0">
                      <a:pos x="4" y="2"/>
                    </a:cxn>
                    <a:cxn ang="0">
                      <a:pos x="8" y="0"/>
                    </a:cxn>
                    <a:cxn ang="0">
                      <a:pos x="12" y="0"/>
                    </a:cxn>
                    <a:cxn ang="0">
                      <a:pos x="18" y="0"/>
                    </a:cxn>
                    <a:cxn ang="0">
                      <a:pos x="22" y="2"/>
                    </a:cxn>
                    <a:cxn ang="0">
                      <a:pos x="24" y="8"/>
                    </a:cxn>
                    <a:cxn ang="0">
                      <a:pos x="26" y="12"/>
                    </a:cxn>
                    <a:cxn ang="0">
                      <a:pos x="24" y="18"/>
                    </a:cxn>
                    <a:cxn ang="0">
                      <a:pos x="22" y="22"/>
                    </a:cxn>
                    <a:cxn ang="0">
                      <a:pos x="18" y="24"/>
                    </a:cxn>
                    <a:cxn ang="0">
                      <a:pos x="12" y="26"/>
                    </a:cxn>
                    <a:cxn ang="0">
                      <a:pos x="8" y="24"/>
                    </a:cxn>
                    <a:cxn ang="0">
                      <a:pos x="4" y="22"/>
                    </a:cxn>
                    <a:cxn ang="0">
                      <a:pos x="0" y="18"/>
                    </a:cxn>
                    <a:cxn ang="0">
                      <a:pos x="0" y="14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26" h="26">
                      <a:moveTo>
                        <a:pt x="0" y="12"/>
                      </a:moveTo>
                      <a:lnTo>
                        <a:pt x="0" y="8"/>
                      </a:lnTo>
                      <a:lnTo>
                        <a:pt x="4" y="2"/>
                      </a:lnTo>
                      <a:lnTo>
                        <a:pt x="8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2" y="2"/>
                      </a:lnTo>
                      <a:lnTo>
                        <a:pt x="24" y="8"/>
                      </a:lnTo>
                      <a:lnTo>
                        <a:pt x="26" y="12"/>
                      </a:lnTo>
                      <a:lnTo>
                        <a:pt x="24" y="18"/>
                      </a:lnTo>
                      <a:lnTo>
                        <a:pt x="22" y="22"/>
                      </a:lnTo>
                      <a:lnTo>
                        <a:pt x="18" y="24"/>
                      </a:lnTo>
                      <a:lnTo>
                        <a:pt x="12" y="26"/>
                      </a:lnTo>
                      <a:lnTo>
                        <a:pt x="8" y="24"/>
                      </a:lnTo>
                      <a:lnTo>
                        <a:pt x="4" y="22"/>
                      </a:lnTo>
                      <a:lnTo>
                        <a:pt x="0" y="18"/>
                      </a:lnTo>
                      <a:lnTo>
                        <a:pt x="0" y="14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317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153" name="Kohima Locator"/>
                <p:cNvSpPr>
                  <a:spLocks/>
                </p:cNvSpPr>
                <p:nvPr/>
              </p:nvSpPr>
              <p:spPr bwMode="auto">
                <a:xfrm>
                  <a:off x="7328338" y="3420368"/>
                  <a:ext cx="41275" cy="41275"/>
                </a:xfrm>
                <a:custGeom>
                  <a:avLst/>
                  <a:gdLst/>
                  <a:ahLst/>
                  <a:cxnLst>
                    <a:cxn ang="0">
                      <a:pos x="0" y="12"/>
                    </a:cxn>
                    <a:cxn ang="0">
                      <a:pos x="0" y="8"/>
                    </a:cxn>
                    <a:cxn ang="0">
                      <a:pos x="4" y="4"/>
                    </a:cxn>
                    <a:cxn ang="0">
                      <a:pos x="8" y="0"/>
                    </a:cxn>
                    <a:cxn ang="0">
                      <a:pos x="12" y="0"/>
                    </a:cxn>
                    <a:cxn ang="0">
                      <a:pos x="18" y="0"/>
                    </a:cxn>
                    <a:cxn ang="0">
                      <a:pos x="22" y="4"/>
                    </a:cxn>
                    <a:cxn ang="0">
                      <a:pos x="24" y="8"/>
                    </a:cxn>
                    <a:cxn ang="0">
                      <a:pos x="26" y="12"/>
                    </a:cxn>
                    <a:cxn ang="0">
                      <a:pos x="24" y="18"/>
                    </a:cxn>
                    <a:cxn ang="0">
                      <a:pos x="22" y="22"/>
                    </a:cxn>
                    <a:cxn ang="0">
                      <a:pos x="18" y="24"/>
                    </a:cxn>
                    <a:cxn ang="0">
                      <a:pos x="12" y="26"/>
                    </a:cxn>
                    <a:cxn ang="0">
                      <a:pos x="8" y="24"/>
                    </a:cxn>
                    <a:cxn ang="0">
                      <a:pos x="4" y="22"/>
                    </a:cxn>
                    <a:cxn ang="0">
                      <a:pos x="0" y="18"/>
                    </a:cxn>
                    <a:cxn ang="0">
                      <a:pos x="0" y="14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26" h="26">
                      <a:moveTo>
                        <a:pt x="0" y="12"/>
                      </a:moveTo>
                      <a:lnTo>
                        <a:pt x="0" y="8"/>
                      </a:lnTo>
                      <a:lnTo>
                        <a:pt x="4" y="4"/>
                      </a:lnTo>
                      <a:lnTo>
                        <a:pt x="8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2" y="4"/>
                      </a:lnTo>
                      <a:lnTo>
                        <a:pt x="24" y="8"/>
                      </a:lnTo>
                      <a:lnTo>
                        <a:pt x="26" y="12"/>
                      </a:lnTo>
                      <a:lnTo>
                        <a:pt x="24" y="18"/>
                      </a:lnTo>
                      <a:lnTo>
                        <a:pt x="22" y="22"/>
                      </a:lnTo>
                      <a:lnTo>
                        <a:pt x="18" y="24"/>
                      </a:lnTo>
                      <a:lnTo>
                        <a:pt x="12" y="26"/>
                      </a:lnTo>
                      <a:lnTo>
                        <a:pt x="8" y="24"/>
                      </a:lnTo>
                      <a:lnTo>
                        <a:pt x="4" y="22"/>
                      </a:lnTo>
                      <a:lnTo>
                        <a:pt x="0" y="18"/>
                      </a:lnTo>
                      <a:lnTo>
                        <a:pt x="0" y="14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317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154" name="Shillong Locator"/>
                <p:cNvSpPr>
                  <a:spLocks/>
                </p:cNvSpPr>
                <p:nvPr/>
              </p:nvSpPr>
              <p:spPr bwMode="auto">
                <a:xfrm>
                  <a:off x="6961625" y="3461643"/>
                  <a:ext cx="41275" cy="41275"/>
                </a:xfrm>
                <a:custGeom>
                  <a:avLst/>
                  <a:gdLst/>
                  <a:ahLst/>
                  <a:cxnLst>
                    <a:cxn ang="0">
                      <a:pos x="0" y="12"/>
                    </a:cxn>
                    <a:cxn ang="0">
                      <a:pos x="2" y="8"/>
                    </a:cxn>
                    <a:cxn ang="0">
                      <a:pos x="4" y="4"/>
                    </a:cxn>
                    <a:cxn ang="0">
                      <a:pos x="8" y="0"/>
                    </a:cxn>
                    <a:cxn ang="0">
                      <a:pos x="14" y="0"/>
                    </a:cxn>
                    <a:cxn ang="0">
                      <a:pos x="18" y="0"/>
                    </a:cxn>
                    <a:cxn ang="0">
                      <a:pos x="22" y="4"/>
                    </a:cxn>
                    <a:cxn ang="0">
                      <a:pos x="26" y="8"/>
                    </a:cxn>
                    <a:cxn ang="0">
                      <a:pos x="26" y="12"/>
                    </a:cxn>
                    <a:cxn ang="0">
                      <a:pos x="26" y="18"/>
                    </a:cxn>
                    <a:cxn ang="0">
                      <a:pos x="22" y="22"/>
                    </a:cxn>
                    <a:cxn ang="0">
                      <a:pos x="18" y="24"/>
                    </a:cxn>
                    <a:cxn ang="0">
                      <a:pos x="14" y="26"/>
                    </a:cxn>
                    <a:cxn ang="0">
                      <a:pos x="8" y="24"/>
                    </a:cxn>
                    <a:cxn ang="0">
                      <a:pos x="4" y="22"/>
                    </a:cxn>
                    <a:cxn ang="0">
                      <a:pos x="2" y="18"/>
                    </a:cxn>
                    <a:cxn ang="0">
                      <a:pos x="2" y="12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26" h="26">
                      <a:moveTo>
                        <a:pt x="0" y="12"/>
                      </a:moveTo>
                      <a:lnTo>
                        <a:pt x="2" y="8"/>
                      </a:lnTo>
                      <a:lnTo>
                        <a:pt x="4" y="4"/>
                      </a:lnTo>
                      <a:lnTo>
                        <a:pt x="8" y="0"/>
                      </a:lnTo>
                      <a:lnTo>
                        <a:pt x="14" y="0"/>
                      </a:lnTo>
                      <a:lnTo>
                        <a:pt x="18" y="0"/>
                      </a:lnTo>
                      <a:lnTo>
                        <a:pt x="22" y="4"/>
                      </a:lnTo>
                      <a:lnTo>
                        <a:pt x="26" y="8"/>
                      </a:lnTo>
                      <a:lnTo>
                        <a:pt x="26" y="12"/>
                      </a:lnTo>
                      <a:lnTo>
                        <a:pt x="26" y="18"/>
                      </a:lnTo>
                      <a:lnTo>
                        <a:pt x="22" y="22"/>
                      </a:lnTo>
                      <a:lnTo>
                        <a:pt x="18" y="24"/>
                      </a:lnTo>
                      <a:lnTo>
                        <a:pt x="14" y="26"/>
                      </a:lnTo>
                      <a:lnTo>
                        <a:pt x="8" y="24"/>
                      </a:lnTo>
                      <a:lnTo>
                        <a:pt x="4" y="22"/>
                      </a:lnTo>
                      <a:lnTo>
                        <a:pt x="2" y="18"/>
                      </a:lnTo>
                      <a:lnTo>
                        <a:pt x="2" y="12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317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155" name="Dispur Locator"/>
                <p:cNvSpPr>
                  <a:spLocks/>
                </p:cNvSpPr>
                <p:nvPr/>
              </p:nvSpPr>
              <p:spPr bwMode="auto">
                <a:xfrm>
                  <a:off x="6936225" y="3347343"/>
                  <a:ext cx="41275" cy="41275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2" y="8"/>
                    </a:cxn>
                    <a:cxn ang="0">
                      <a:pos x="4" y="4"/>
                    </a:cxn>
                    <a:cxn ang="0">
                      <a:pos x="8" y="2"/>
                    </a:cxn>
                    <a:cxn ang="0">
                      <a:pos x="14" y="0"/>
                    </a:cxn>
                    <a:cxn ang="0">
                      <a:pos x="18" y="2"/>
                    </a:cxn>
                    <a:cxn ang="0">
                      <a:pos x="22" y="4"/>
                    </a:cxn>
                    <a:cxn ang="0">
                      <a:pos x="26" y="8"/>
                    </a:cxn>
                    <a:cxn ang="0">
                      <a:pos x="26" y="14"/>
                    </a:cxn>
                    <a:cxn ang="0">
                      <a:pos x="26" y="18"/>
                    </a:cxn>
                    <a:cxn ang="0">
                      <a:pos x="22" y="24"/>
                    </a:cxn>
                    <a:cxn ang="0">
                      <a:pos x="18" y="26"/>
                    </a:cxn>
                    <a:cxn ang="0">
                      <a:pos x="14" y="26"/>
                    </a:cxn>
                    <a:cxn ang="0">
                      <a:pos x="8" y="26"/>
                    </a:cxn>
                    <a:cxn ang="0">
                      <a:pos x="4" y="24"/>
                    </a:cxn>
                    <a:cxn ang="0">
                      <a:pos x="2" y="18"/>
                    </a:cxn>
                    <a:cxn ang="0">
                      <a:pos x="2" y="14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26" h="26">
                      <a:moveTo>
                        <a:pt x="0" y="14"/>
                      </a:moveTo>
                      <a:lnTo>
                        <a:pt x="2" y="8"/>
                      </a:lnTo>
                      <a:lnTo>
                        <a:pt x="4" y="4"/>
                      </a:lnTo>
                      <a:lnTo>
                        <a:pt x="8" y="2"/>
                      </a:lnTo>
                      <a:lnTo>
                        <a:pt x="14" y="0"/>
                      </a:lnTo>
                      <a:lnTo>
                        <a:pt x="18" y="2"/>
                      </a:lnTo>
                      <a:lnTo>
                        <a:pt x="22" y="4"/>
                      </a:lnTo>
                      <a:lnTo>
                        <a:pt x="26" y="8"/>
                      </a:lnTo>
                      <a:lnTo>
                        <a:pt x="26" y="14"/>
                      </a:lnTo>
                      <a:lnTo>
                        <a:pt x="26" y="18"/>
                      </a:lnTo>
                      <a:lnTo>
                        <a:pt x="22" y="24"/>
                      </a:lnTo>
                      <a:lnTo>
                        <a:pt x="18" y="26"/>
                      </a:lnTo>
                      <a:lnTo>
                        <a:pt x="14" y="26"/>
                      </a:lnTo>
                      <a:lnTo>
                        <a:pt x="8" y="26"/>
                      </a:lnTo>
                      <a:lnTo>
                        <a:pt x="4" y="24"/>
                      </a:lnTo>
                      <a:lnTo>
                        <a:pt x="2" y="18"/>
                      </a:lnTo>
                      <a:lnTo>
                        <a:pt x="2" y="14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317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156" name="Itangagar Locator"/>
                <p:cNvSpPr>
                  <a:spLocks/>
                </p:cNvSpPr>
                <p:nvPr/>
              </p:nvSpPr>
              <p:spPr bwMode="auto">
                <a:xfrm>
                  <a:off x="7226738" y="3152080"/>
                  <a:ext cx="41275" cy="41275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0" y="8"/>
                    </a:cxn>
                    <a:cxn ang="0">
                      <a:pos x="4" y="4"/>
                    </a:cxn>
                    <a:cxn ang="0">
                      <a:pos x="8" y="2"/>
                    </a:cxn>
                    <a:cxn ang="0">
                      <a:pos x="12" y="0"/>
                    </a:cxn>
                    <a:cxn ang="0">
                      <a:pos x="18" y="2"/>
                    </a:cxn>
                    <a:cxn ang="0">
                      <a:pos x="22" y="4"/>
                    </a:cxn>
                    <a:cxn ang="0">
                      <a:pos x="24" y="8"/>
                    </a:cxn>
                    <a:cxn ang="0">
                      <a:pos x="26" y="14"/>
                    </a:cxn>
                    <a:cxn ang="0">
                      <a:pos x="24" y="18"/>
                    </a:cxn>
                    <a:cxn ang="0">
                      <a:pos x="22" y="22"/>
                    </a:cxn>
                    <a:cxn ang="0">
                      <a:pos x="18" y="26"/>
                    </a:cxn>
                    <a:cxn ang="0">
                      <a:pos x="12" y="26"/>
                    </a:cxn>
                    <a:cxn ang="0">
                      <a:pos x="8" y="26"/>
                    </a:cxn>
                    <a:cxn ang="0">
                      <a:pos x="4" y="22"/>
                    </a:cxn>
                    <a:cxn ang="0">
                      <a:pos x="0" y="18"/>
                    </a:cxn>
                    <a:cxn ang="0">
                      <a:pos x="0" y="16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26" h="26">
                      <a:moveTo>
                        <a:pt x="0" y="14"/>
                      </a:moveTo>
                      <a:lnTo>
                        <a:pt x="0" y="8"/>
                      </a:lnTo>
                      <a:lnTo>
                        <a:pt x="4" y="4"/>
                      </a:lnTo>
                      <a:lnTo>
                        <a:pt x="8" y="2"/>
                      </a:lnTo>
                      <a:lnTo>
                        <a:pt x="12" y="0"/>
                      </a:lnTo>
                      <a:lnTo>
                        <a:pt x="18" y="2"/>
                      </a:lnTo>
                      <a:lnTo>
                        <a:pt x="22" y="4"/>
                      </a:lnTo>
                      <a:lnTo>
                        <a:pt x="24" y="8"/>
                      </a:lnTo>
                      <a:lnTo>
                        <a:pt x="26" y="14"/>
                      </a:lnTo>
                      <a:lnTo>
                        <a:pt x="24" y="18"/>
                      </a:lnTo>
                      <a:lnTo>
                        <a:pt x="22" y="22"/>
                      </a:lnTo>
                      <a:lnTo>
                        <a:pt x="18" y="26"/>
                      </a:lnTo>
                      <a:lnTo>
                        <a:pt x="12" y="26"/>
                      </a:lnTo>
                      <a:lnTo>
                        <a:pt x="8" y="26"/>
                      </a:lnTo>
                      <a:lnTo>
                        <a:pt x="4" y="22"/>
                      </a:lnTo>
                      <a:lnTo>
                        <a:pt x="0" y="18"/>
                      </a:lnTo>
                      <a:lnTo>
                        <a:pt x="0" y="16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317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157" name="Gangtok Locator"/>
                <p:cNvSpPr>
                  <a:spLocks/>
                </p:cNvSpPr>
                <p:nvPr/>
              </p:nvSpPr>
              <p:spPr bwMode="auto">
                <a:xfrm>
                  <a:off x="6415525" y="3174305"/>
                  <a:ext cx="41275" cy="41275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2" y="8"/>
                    </a:cxn>
                    <a:cxn ang="0">
                      <a:pos x="4" y="4"/>
                    </a:cxn>
                    <a:cxn ang="0">
                      <a:pos x="8" y="2"/>
                    </a:cxn>
                    <a:cxn ang="0">
                      <a:pos x="14" y="0"/>
                    </a:cxn>
                    <a:cxn ang="0">
                      <a:pos x="18" y="2"/>
                    </a:cxn>
                    <a:cxn ang="0">
                      <a:pos x="22" y="4"/>
                    </a:cxn>
                    <a:cxn ang="0">
                      <a:pos x="26" y="8"/>
                    </a:cxn>
                    <a:cxn ang="0">
                      <a:pos x="26" y="14"/>
                    </a:cxn>
                    <a:cxn ang="0">
                      <a:pos x="26" y="18"/>
                    </a:cxn>
                    <a:cxn ang="0">
                      <a:pos x="22" y="22"/>
                    </a:cxn>
                    <a:cxn ang="0">
                      <a:pos x="18" y="26"/>
                    </a:cxn>
                    <a:cxn ang="0">
                      <a:pos x="14" y="26"/>
                    </a:cxn>
                    <a:cxn ang="0">
                      <a:pos x="8" y="26"/>
                    </a:cxn>
                    <a:cxn ang="0">
                      <a:pos x="4" y="22"/>
                    </a:cxn>
                    <a:cxn ang="0">
                      <a:pos x="2" y="18"/>
                    </a:cxn>
                    <a:cxn ang="0">
                      <a:pos x="2" y="14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26" h="26">
                      <a:moveTo>
                        <a:pt x="0" y="14"/>
                      </a:moveTo>
                      <a:lnTo>
                        <a:pt x="2" y="8"/>
                      </a:lnTo>
                      <a:lnTo>
                        <a:pt x="4" y="4"/>
                      </a:lnTo>
                      <a:lnTo>
                        <a:pt x="8" y="2"/>
                      </a:lnTo>
                      <a:lnTo>
                        <a:pt x="14" y="0"/>
                      </a:lnTo>
                      <a:lnTo>
                        <a:pt x="18" y="2"/>
                      </a:lnTo>
                      <a:lnTo>
                        <a:pt x="22" y="4"/>
                      </a:lnTo>
                      <a:lnTo>
                        <a:pt x="26" y="8"/>
                      </a:lnTo>
                      <a:lnTo>
                        <a:pt x="26" y="14"/>
                      </a:lnTo>
                      <a:lnTo>
                        <a:pt x="26" y="18"/>
                      </a:lnTo>
                      <a:lnTo>
                        <a:pt x="22" y="22"/>
                      </a:lnTo>
                      <a:lnTo>
                        <a:pt x="18" y="26"/>
                      </a:lnTo>
                      <a:lnTo>
                        <a:pt x="14" y="26"/>
                      </a:lnTo>
                      <a:lnTo>
                        <a:pt x="8" y="26"/>
                      </a:lnTo>
                      <a:lnTo>
                        <a:pt x="4" y="22"/>
                      </a:lnTo>
                      <a:lnTo>
                        <a:pt x="2" y="18"/>
                      </a:lnTo>
                      <a:lnTo>
                        <a:pt x="2" y="14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317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158" name="Patna Locator"/>
                <p:cNvSpPr>
                  <a:spLocks/>
                </p:cNvSpPr>
                <p:nvPr/>
              </p:nvSpPr>
              <p:spPr bwMode="auto">
                <a:xfrm>
                  <a:off x="5864663" y="3499743"/>
                  <a:ext cx="41275" cy="41275"/>
                </a:xfrm>
                <a:custGeom>
                  <a:avLst/>
                  <a:gdLst/>
                  <a:ahLst/>
                  <a:cxnLst>
                    <a:cxn ang="0">
                      <a:pos x="0" y="12"/>
                    </a:cxn>
                    <a:cxn ang="0">
                      <a:pos x="2" y="8"/>
                    </a:cxn>
                    <a:cxn ang="0">
                      <a:pos x="4" y="2"/>
                    </a:cxn>
                    <a:cxn ang="0">
                      <a:pos x="8" y="0"/>
                    </a:cxn>
                    <a:cxn ang="0">
                      <a:pos x="14" y="0"/>
                    </a:cxn>
                    <a:cxn ang="0">
                      <a:pos x="18" y="0"/>
                    </a:cxn>
                    <a:cxn ang="0">
                      <a:pos x="22" y="2"/>
                    </a:cxn>
                    <a:cxn ang="0">
                      <a:pos x="24" y="8"/>
                    </a:cxn>
                    <a:cxn ang="0">
                      <a:pos x="26" y="12"/>
                    </a:cxn>
                    <a:cxn ang="0">
                      <a:pos x="24" y="18"/>
                    </a:cxn>
                    <a:cxn ang="0">
                      <a:pos x="22" y="22"/>
                    </a:cxn>
                    <a:cxn ang="0">
                      <a:pos x="18" y="24"/>
                    </a:cxn>
                    <a:cxn ang="0">
                      <a:pos x="14" y="26"/>
                    </a:cxn>
                    <a:cxn ang="0">
                      <a:pos x="8" y="24"/>
                    </a:cxn>
                    <a:cxn ang="0">
                      <a:pos x="4" y="22"/>
                    </a:cxn>
                    <a:cxn ang="0">
                      <a:pos x="2" y="18"/>
                    </a:cxn>
                    <a:cxn ang="0">
                      <a:pos x="2" y="12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26" h="26">
                      <a:moveTo>
                        <a:pt x="0" y="12"/>
                      </a:moveTo>
                      <a:lnTo>
                        <a:pt x="2" y="8"/>
                      </a:lnTo>
                      <a:lnTo>
                        <a:pt x="4" y="2"/>
                      </a:lnTo>
                      <a:lnTo>
                        <a:pt x="8" y="0"/>
                      </a:lnTo>
                      <a:lnTo>
                        <a:pt x="14" y="0"/>
                      </a:lnTo>
                      <a:lnTo>
                        <a:pt x="18" y="0"/>
                      </a:lnTo>
                      <a:lnTo>
                        <a:pt x="22" y="2"/>
                      </a:lnTo>
                      <a:lnTo>
                        <a:pt x="24" y="8"/>
                      </a:lnTo>
                      <a:lnTo>
                        <a:pt x="26" y="12"/>
                      </a:lnTo>
                      <a:lnTo>
                        <a:pt x="24" y="18"/>
                      </a:lnTo>
                      <a:lnTo>
                        <a:pt x="22" y="22"/>
                      </a:lnTo>
                      <a:lnTo>
                        <a:pt x="18" y="24"/>
                      </a:lnTo>
                      <a:lnTo>
                        <a:pt x="14" y="26"/>
                      </a:lnTo>
                      <a:lnTo>
                        <a:pt x="8" y="24"/>
                      </a:lnTo>
                      <a:lnTo>
                        <a:pt x="4" y="22"/>
                      </a:lnTo>
                      <a:lnTo>
                        <a:pt x="2" y="18"/>
                      </a:lnTo>
                      <a:lnTo>
                        <a:pt x="2" y="12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317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159" name="Lucknow Locator"/>
                <p:cNvSpPr>
                  <a:spLocks/>
                </p:cNvSpPr>
                <p:nvPr/>
              </p:nvSpPr>
              <p:spPr bwMode="auto">
                <a:xfrm>
                  <a:off x="5172513" y="3282255"/>
                  <a:ext cx="41275" cy="39688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2" y="8"/>
                    </a:cxn>
                    <a:cxn ang="0">
                      <a:pos x="4" y="4"/>
                    </a:cxn>
                    <a:cxn ang="0">
                      <a:pos x="8" y="2"/>
                    </a:cxn>
                    <a:cxn ang="0">
                      <a:pos x="14" y="0"/>
                    </a:cxn>
                    <a:cxn ang="0">
                      <a:pos x="18" y="2"/>
                    </a:cxn>
                    <a:cxn ang="0">
                      <a:pos x="22" y="4"/>
                    </a:cxn>
                    <a:cxn ang="0">
                      <a:pos x="26" y="8"/>
                    </a:cxn>
                    <a:cxn ang="0">
                      <a:pos x="26" y="13"/>
                    </a:cxn>
                    <a:cxn ang="0">
                      <a:pos x="26" y="17"/>
                    </a:cxn>
                    <a:cxn ang="0">
                      <a:pos x="22" y="21"/>
                    </a:cxn>
                    <a:cxn ang="0">
                      <a:pos x="18" y="25"/>
                    </a:cxn>
                    <a:cxn ang="0">
                      <a:pos x="14" y="25"/>
                    </a:cxn>
                    <a:cxn ang="0">
                      <a:pos x="8" y="25"/>
                    </a:cxn>
                    <a:cxn ang="0">
                      <a:pos x="4" y="21"/>
                    </a:cxn>
                    <a:cxn ang="0">
                      <a:pos x="2" y="17"/>
                    </a:cxn>
                    <a:cxn ang="0">
                      <a:pos x="2" y="13"/>
                    </a:cxn>
                    <a:cxn ang="0">
                      <a:pos x="0" y="13"/>
                    </a:cxn>
                  </a:cxnLst>
                  <a:rect l="0" t="0" r="r" b="b"/>
                  <a:pathLst>
                    <a:path w="26" h="25">
                      <a:moveTo>
                        <a:pt x="0" y="13"/>
                      </a:moveTo>
                      <a:lnTo>
                        <a:pt x="2" y="8"/>
                      </a:lnTo>
                      <a:lnTo>
                        <a:pt x="4" y="4"/>
                      </a:lnTo>
                      <a:lnTo>
                        <a:pt x="8" y="2"/>
                      </a:lnTo>
                      <a:lnTo>
                        <a:pt x="14" y="0"/>
                      </a:lnTo>
                      <a:lnTo>
                        <a:pt x="18" y="2"/>
                      </a:lnTo>
                      <a:lnTo>
                        <a:pt x="22" y="4"/>
                      </a:lnTo>
                      <a:lnTo>
                        <a:pt x="26" y="8"/>
                      </a:lnTo>
                      <a:lnTo>
                        <a:pt x="26" y="13"/>
                      </a:lnTo>
                      <a:lnTo>
                        <a:pt x="26" y="17"/>
                      </a:lnTo>
                      <a:lnTo>
                        <a:pt x="22" y="21"/>
                      </a:lnTo>
                      <a:lnTo>
                        <a:pt x="18" y="25"/>
                      </a:lnTo>
                      <a:lnTo>
                        <a:pt x="14" y="25"/>
                      </a:lnTo>
                      <a:lnTo>
                        <a:pt x="8" y="25"/>
                      </a:lnTo>
                      <a:lnTo>
                        <a:pt x="4" y="21"/>
                      </a:lnTo>
                      <a:lnTo>
                        <a:pt x="2" y="17"/>
                      </a:lnTo>
                      <a:lnTo>
                        <a:pt x="2" y="13"/>
                      </a:lnTo>
                      <a:lnTo>
                        <a:pt x="0" y="13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317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160" name="Dehra Dun Locator"/>
                <p:cNvSpPr>
                  <a:spLocks/>
                </p:cNvSpPr>
                <p:nvPr/>
              </p:nvSpPr>
              <p:spPr bwMode="auto">
                <a:xfrm>
                  <a:off x="4710550" y="2628205"/>
                  <a:ext cx="41275" cy="41275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2" y="8"/>
                    </a:cxn>
                    <a:cxn ang="0">
                      <a:pos x="4" y="4"/>
                    </a:cxn>
                    <a:cxn ang="0">
                      <a:pos x="8" y="2"/>
                    </a:cxn>
                    <a:cxn ang="0">
                      <a:pos x="14" y="0"/>
                    </a:cxn>
                    <a:cxn ang="0">
                      <a:pos x="18" y="2"/>
                    </a:cxn>
                    <a:cxn ang="0">
                      <a:pos x="22" y="4"/>
                    </a:cxn>
                    <a:cxn ang="0">
                      <a:pos x="26" y="8"/>
                    </a:cxn>
                    <a:cxn ang="0">
                      <a:pos x="26" y="14"/>
                    </a:cxn>
                    <a:cxn ang="0">
                      <a:pos x="26" y="18"/>
                    </a:cxn>
                    <a:cxn ang="0">
                      <a:pos x="22" y="22"/>
                    </a:cxn>
                    <a:cxn ang="0">
                      <a:pos x="18" y="26"/>
                    </a:cxn>
                    <a:cxn ang="0">
                      <a:pos x="14" y="26"/>
                    </a:cxn>
                    <a:cxn ang="0">
                      <a:pos x="8" y="26"/>
                    </a:cxn>
                    <a:cxn ang="0">
                      <a:pos x="4" y="22"/>
                    </a:cxn>
                    <a:cxn ang="0">
                      <a:pos x="2" y="18"/>
                    </a:cxn>
                    <a:cxn ang="0">
                      <a:pos x="2" y="14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26" h="26">
                      <a:moveTo>
                        <a:pt x="0" y="14"/>
                      </a:moveTo>
                      <a:lnTo>
                        <a:pt x="2" y="8"/>
                      </a:lnTo>
                      <a:lnTo>
                        <a:pt x="4" y="4"/>
                      </a:lnTo>
                      <a:lnTo>
                        <a:pt x="8" y="2"/>
                      </a:lnTo>
                      <a:lnTo>
                        <a:pt x="14" y="0"/>
                      </a:lnTo>
                      <a:lnTo>
                        <a:pt x="18" y="2"/>
                      </a:lnTo>
                      <a:lnTo>
                        <a:pt x="22" y="4"/>
                      </a:lnTo>
                      <a:lnTo>
                        <a:pt x="26" y="8"/>
                      </a:lnTo>
                      <a:lnTo>
                        <a:pt x="26" y="14"/>
                      </a:lnTo>
                      <a:lnTo>
                        <a:pt x="26" y="18"/>
                      </a:lnTo>
                      <a:lnTo>
                        <a:pt x="22" y="22"/>
                      </a:lnTo>
                      <a:lnTo>
                        <a:pt x="18" y="26"/>
                      </a:lnTo>
                      <a:lnTo>
                        <a:pt x="14" y="26"/>
                      </a:lnTo>
                      <a:lnTo>
                        <a:pt x="8" y="26"/>
                      </a:lnTo>
                      <a:lnTo>
                        <a:pt x="4" y="22"/>
                      </a:lnTo>
                      <a:lnTo>
                        <a:pt x="2" y="18"/>
                      </a:lnTo>
                      <a:lnTo>
                        <a:pt x="2" y="14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317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161" name="Delhi Locator"/>
                <p:cNvSpPr>
                  <a:spLocks/>
                </p:cNvSpPr>
                <p:nvPr/>
              </p:nvSpPr>
              <p:spPr bwMode="auto">
                <a:xfrm>
                  <a:off x="4556563" y="2917130"/>
                  <a:ext cx="41275" cy="41275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2" y="8"/>
                    </a:cxn>
                    <a:cxn ang="0">
                      <a:pos x="4" y="4"/>
                    </a:cxn>
                    <a:cxn ang="0">
                      <a:pos x="8" y="2"/>
                    </a:cxn>
                    <a:cxn ang="0">
                      <a:pos x="14" y="0"/>
                    </a:cxn>
                    <a:cxn ang="0">
                      <a:pos x="18" y="2"/>
                    </a:cxn>
                    <a:cxn ang="0">
                      <a:pos x="22" y="4"/>
                    </a:cxn>
                    <a:cxn ang="0">
                      <a:pos x="26" y="8"/>
                    </a:cxn>
                    <a:cxn ang="0">
                      <a:pos x="26" y="14"/>
                    </a:cxn>
                    <a:cxn ang="0">
                      <a:pos x="26" y="18"/>
                    </a:cxn>
                    <a:cxn ang="0">
                      <a:pos x="22" y="22"/>
                    </a:cxn>
                    <a:cxn ang="0">
                      <a:pos x="18" y="26"/>
                    </a:cxn>
                    <a:cxn ang="0">
                      <a:pos x="14" y="26"/>
                    </a:cxn>
                    <a:cxn ang="0">
                      <a:pos x="8" y="26"/>
                    </a:cxn>
                    <a:cxn ang="0">
                      <a:pos x="4" y="22"/>
                    </a:cxn>
                    <a:cxn ang="0">
                      <a:pos x="2" y="18"/>
                    </a:cxn>
                    <a:cxn ang="0">
                      <a:pos x="2" y="14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26" h="26">
                      <a:moveTo>
                        <a:pt x="0" y="14"/>
                      </a:moveTo>
                      <a:lnTo>
                        <a:pt x="2" y="8"/>
                      </a:lnTo>
                      <a:lnTo>
                        <a:pt x="4" y="4"/>
                      </a:lnTo>
                      <a:lnTo>
                        <a:pt x="8" y="2"/>
                      </a:lnTo>
                      <a:lnTo>
                        <a:pt x="14" y="0"/>
                      </a:lnTo>
                      <a:lnTo>
                        <a:pt x="18" y="2"/>
                      </a:lnTo>
                      <a:lnTo>
                        <a:pt x="22" y="4"/>
                      </a:lnTo>
                      <a:lnTo>
                        <a:pt x="26" y="8"/>
                      </a:lnTo>
                      <a:lnTo>
                        <a:pt x="26" y="14"/>
                      </a:lnTo>
                      <a:lnTo>
                        <a:pt x="26" y="18"/>
                      </a:lnTo>
                      <a:lnTo>
                        <a:pt x="22" y="22"/>
                      </a:lnTo>
                      <a:lnTo>
                        <a:pt x="18" y="26"/>
                      </a:lnTo>
                      <a:lnTo>
                        <a:pt x="14" y="26"/>
                      </a:lnTo>
                      <a:lnTo>
                        <a:pt x="8" y="26"/>
                      </a:lnTo>
                      <a:lnTo>
                        <a:pt x="4" y="22"/>
                      </a:lnTo>
                      <a:lnTo>
                        <a:pt x="2" y="18"/>
                      </a:lnTo>
                      <a:lnTo>
                        <a:pt x="2" y="14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317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162" name="Chandigarh Locator"/>
                <p:cNvSpPr>
                  <a:spLocks/>
                </p:cNvSpPr>
                <p:nvPr/>
              </p:nvSpPr>
              <p:spPr bwMode="auto">
                <a:xfrm>
                  <a:off x="4512113" y="2552005"/>
                  <a:ext cx="38100" cy="41275"/>
                </a:xfrm>
                <a:custGeom>
                  <a:avLst/>
                  <a:gdLst/>
                  <a:ahLst/>
                  <a:cxnLst>
                    <a:cxn ang="0">
                      <a:pos x="0" y="12"/>
                    </a:cxn>
                    <a:cxn ang="0">
                      <a:pos x="0" y="8"/>
                    </a:cxn>
                    <a:cxn ang="0">
                      <a:pos x="2" y="2"/>
                    </a:cxn>
                    <a:cxn ang="0">
                      <a:pos x="6" y="0"/>
                    </a:cxn>
                    <a:cxn ang="0">
                      <a:pos x="12" y="0"/>
                    </a:cxn>
                    <a:cxn ang="0">
                      <a:pos x="18" y="0"/>
                    </a:cxn>
                    <a:cxn ang="0">
                      <a:pos x="22" y="2"/>
                    </a:cxn>
                    <a:cxn ang="0">
                      <a:pos x="24" y="8"/>
                    </a:cxn>
                    <a:cxn ang="0">
                      <a:pos x="24" y="12"/>
                    </a:cxn>
                    <a:cxn ang="0">
                      <a:pos x="24" y="18"/>
                    </a:cxn>
                    <a:cxn ang="0">
                      <a:pos x="22" y="22"/>
                    </a:cxn>
                    <a:cxn ang="0">
                      <a:pos x="18" y="24"/>
                    </a:cxn>
                    <a:cxn ang="0">
                      <a:pos x="12" y="26"/>
                    </a:cxn>
                    <a:cxn ang="0">
                      <a:pos x="6" y="24"/>
                    </a:cxn>
                    <a:cxn ang="0">
                      <a:pos x="2" y="22"/>
                    </a:cxn>
                    <a:cxn ang="0">
                      <a:pos x="0" y="18"/>
                    </a:cxn>
                    <a:cxn ang="0">
                      <a:pos x="0" y="14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24" h="26">
                      <a:moveTo>
                        <a:pt x="0" y="12"/>
                      </a:moveTo>
                      <a:lnTo>
                        <a:pt x="0" y="8"/>
                      </a:lnTo>
                      <a:lnTo>
                        <a:pt x="2" y="2"/>
                      </a:ln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2" y="2"/>
                      </a:lnTo>
                      <a:lnTo>
                        <a:pt x="24" y="8"/>
                      </a:lnTo>
                      <a:lnTo>
                        <a:pt x="24" y="12"/>
                      </a:lnTo>
                      <a:lnTo>
                        <a:pt x="24" y="18"/>
                      </a:lnTo>
                      <a:lnTo>
                        <a:pt x="22" y="22"/>
                      </a:lnTo>
                      <a:lnTo>
                        <a:pt x="18" y="24"/>
                      </a:lnTo>
                      <a:lnTo>
                        <a:pt x="12" y="26"/>
                      </a:lnTo>
                      <a:lnTo>
                        <a:pt x="6" y="24"/>
                      </a:lnTo>
                      <a:lnTo>
                        <a:pt x="2" y="22"/>
                      </a:lnTo>
                      <a:lnTo>
                        <a:pt x="0" y="18"/>
                      </a:lnTo>
                      <a:lnTo>
                        <a:pt x="0" y="14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317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163" name="Simla Locator"/>
                <p:cNvSpPr>
                  <a:spLocks/>
                </p:cNvSpPr>
                <p:nvPr/>
              </p:nvSpPr>
              <p:spPr bwMode="auto">
                <a:xfrm>
                  <a:off x="4588313" y="2478980"/>
                  <a:ext cx="41275" cy="41275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2" y="8"/>
                    </a:cxn>
                    <a:cxn ang="0">
                      <a:pos x="4" y="4"/>
                    </a:cxn>
                    <a:cxn ang="0">
                      <a:pos x="8" y="2"/>
                    </a:cxn>
                    <a:cxn ang="0">
                      <a:pos x="14" y="0"/>
                    </a:cxn>
                    <a:cxn ang="0">
                      <a:pos x="18" y="2"/>
                    </a:cxn>
                    <a:cxn ang="0">
                      <a:pos x="22" y="4"/>
                    </a:cxn>
                    <a:cxn ang="0">
                      <a:pos x="26" y="8"/>
                    </a:cxn>
                    <a:cxn ang="0">
                      <a:pos x="26" y="14"/>
                    </a:cxn>
                    <a:cxn ang="0">
                      <a:pos x="26" y="18"/>
                    </a:cxn>
                    <a:cxn ang="0">
                      <a:pos x="22" y="22"/>
                    </a:cxn>
                    <a:cxn ang="0">
                      <a:pos x="18" y="26"/>
                    </a:cxn>
                    <a:cxn ang="0">
                      <a:pos x="14" y="26"/>
                    </a:cxn>
                    <a:cxn ang="0">
                      <a:pos x="8" y="26"/>
                    </a:cxn>
                    <a:cxn ang="0">
                      <a:pos x="4" y="22"/>
                    </a:cxn>
                    <a:cxn ang="0">
                      <a:pos x="2" y="18"/>
                    </a:cxn>
                    <a:cxn ang="0">
                      <a:pos x="2" y="14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26" h="26">
                      <a:moveTo>
                        <a:pt x="0" y="14"/>
                      </a:moveTo>
                      <a:lnTo>
                        <a:pt x="2" y="8"/>
                      </a:lnTo>
                      <a:lnTo>
                        <a:pt x="4" y="4"/>
                      </a:lnTo>
                      <a:lnTo>
                        <a:pt x="8" y="2"/>
                      </a:lnTo>
                      <a:lnTo>
                        <a:pt x="14" y="0"/>
                      </a:lnTo>
                      <a:lnTo>
                        <a:pt x="18" y="2"/>
                      </a:lnTo>
                      <a:lnTo>
                        <a:pt x="22" y="4"/>
                      </a:lnTo>
                      <a:lnTo>
                        <a:pt x="26" y="8"/>
                      </a:lnTo>
                      <a:lnTo>
                        <a:pt x="26" y="14"/>
                      </a:lnTo>
                      <a:lnTo>
                        <a:pt x="26" y="18"/>
                      </a:lnTo>
                      <a:lnTo>
                        <a:pt x="22" y="22"/>
                      </a:lnTo>
                      <a:lnTo>
                        <a:pt x="18" y="26"/>
                      </a:lnTo>
                      <a:lnTo>
                        <a:pt x="14" y="26"/>
                      </a:lnTo>
                      <a:lnTo>
                        <a:pt x="8" y="26"/>
                      </a:lnTo>
                      <a:lnTo>
                        <a:pt x="4" y="22"/>
                      </a:lnTo>
                      <a:lnTo>
                        <a:pt x="2" y="18"/>
                      </a:lnTo>
                      <a:lnTo>
                        <a:pt x="2" y="14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317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164" name="Srinagar Locator"/>
                <p:cNvSpPr>
                  <a:spLocks/>
                </p:cNvSpPr>
                <p:nvPr/>
              </p:nvSpPr>
              <p:spPr bwMode="auto">
                <a:xfrm>
                  <a:off x="4259700" y="1912243"/>
                  <a:ext cx="41275" cy="41275"/>
                </a:xfrm>
                <a:custGeom>
                  <a:avLst/>
                  <a:gdLst/>
                  <a:ahLst/>
                  <a:cxnLst>
                    <a:cxn ang="0">
                      <a:pos x="0" y="12"/>
                    </a:cxn>
                    <a:cxn ang="0">
                      <a:pos x="2" y="8"/>
                    </a:cxn>
                    <a:cxn ang="0">
                      <a:pos x="4" y="4"/>
                    </a:cxn>
                    <a:cxn ang="0">
                      <a:pos x="8" y="0"/>
                    </a:cxn>
                    <a:cxn ang="0">
                      <a:pos x="14" y="0"/>
                    </a:cxn>
                    <a:cxn ang="0">
                      <a:pos x="18" y="0"/>
                    </a:cxn>
                    <a:cxn ang="0">
                      <a:pos x="22" y="4"/>
                    </a:cxn>
                    <a:cxn ang="0">
                      <a:pos x="26" y="8"/>
                    </a:cxn>
                    <a:cxn ang="0">
                      <a:pos x="26" y="12"/>
                    </a:cxn>
                    <a:cxn ang="0">
                      <a:pos x="26" y="18"/>
                    </a:cxn>
                    <a:cxn ang="0">
                      <a:pos x="22" y="22"/>
                    </a:cxn>
                    <a:cxn ang="0">
                      <a:pos x="18" y="24"/>
                    </a:cxn>
                    <a:cxn ang="0">
                      <a:pos x="14" y="26"/>
                    </a:cxn>
                    <a:cxn ang="0">
                      <a:pos x="8" y="24"/>
                    </a:cxn>
                    <a:cxn ang="0">
                      <a:pos x="4" y="22"/>
                    </a:cxn>
                    <a:cxn ang="0">
                      <a:pos x="2" y="18"/>
                    </a:cxn>
                    <a:cxn ang="0">
                      <a:pos x="2" y="12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26" h="26">
                      <a:moveTo>
                        <a:pt x="0" y="12"/>
                      </a:moveTo>
                      <a:lnTo>
                        <a:pt x="2" y="8"/>
                      </a:lnTo>
                      <a:lnTo>
                        <a:pt x="4" y="4"/>
                      </a:lnTo>
                      <a:lnTo>
                        <a:pt x="8" y="0"/>
                      </a:lnTo>
                      <a:lnTo>
                        <a:pt x="14" y="0"/>
                      </a:lnTo>
                      <a:lnTo>
                        <a:pt x="18" y="0"/>
                      </a:lnTo>
                      <a:lnTo>
                        <a:pt x="22" y="4"/>
                      </a:lnTo>
                      <a:lnTo>
                        <a:pt x="26" y="8"/>
                      </a:lnTo>
                      <a:lnTo>
                        <a:pt x="26" y="12"/>
                      </a:lnTo>
                      <a:lnTo>
                        <a:pt x="26" y="18"/>
                      </a:lnTo>
                      <a:lnTo>
                        <a:pt x="22" y="22"/>
                      </a:lnTo>
                      <a:lnTo>
                        <a:pt x="18" y="24"/>
                      </a:lnTo>
                      <a:lnTo>
                        <a:pt x="14" y="26"/>
                      </a:lnTo>
                      <a:lnTo>
                        <a:pt x="8" y="24"/>
                      </a:lnTo>
                      <a:lnTo>
                        <a:pt x="4" y="22"/>
                      </a:lnTo>
                      <a:lnTo>
                        <a:pt x="2" y="18"/>
                      </a:lnTo>
                      <a:lnTo>
                        <a:pt x="2" y="12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317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165" name="Mumbai (Bombay) Locator"/>
                <p:cNvSpPr>
                  <a:spLocks/>
                </p:cNvSpPr>
                <p:nvPr/>
              </p:nvSpPr>
              <p:spPr bwMode="auto">
                <a:xfrm>
                  <a:off x="3762813" y="4631630"/>
                  <a:ext cx="41275" cy="41275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0" y="8"/>
                    </a:cxn>
                    <a:cxn ang="0">
                      <a:pos x="4" y="4"/>
                    </a:cxn>
                    <a:cxn ang="0">
                      <a:pos x="8" y="2"/>
                    </a:cxn>
                    <a:cxn ang="0">
                      <a:pos x="12" y="0"/>
                    </a:cxn>
                    <a:cxn ang="0">
                      <a:pos x="18" y="2"/>
                    </a:cxn>
                    <a:cxn ang="0">
                      <a:pos x="22" y="4"/>
                    </a:cxn>
                    <a:cxn ang="0">
                      <a:pos x="24" y="8"/>
                    </a:cxn>
                    <a:cxn ang="0">
                      <a:pos x="26" y="14"/>
                    </a:cxn>
                    <a:cxn ang="0">
                      <a:pos x="24" y="18"/>
                    </a:cxn>
                    <a:cxn ang="0">
                      <a:pos x="22" y="24"/>
                    </a:cxn>
                    <a:cxn ang="0">
                      <a:pos x="18" y="26"/>
                    </a:cxn>
                    <a:cxn ang="0">
                      <a:pos x="12" y="26"/>
                    </a:cxn>
                    <a:cxn ang="0">
                      <a:pos x="8" y="26"/>
                    </a:cxn>
                    <a:cxn ang="0">
                      <a:pos x="4" y="24"/>
                    </a:cxn>
                    <a:cxn ang="0">
                      <a:pos x="0" y="18"/>
                    </a:cxn>
                    <a:cxn ang="0">
                      <a:pos x="0" y="16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26" h="26">
                      <a:moveTo>
                        <a:pt x="0" y="14"/>
                      </a:moveTo>
                      <a:lnTo>
                        <a:pt x="0" y="8"/>
                      </a:lnTo>
                      <a:lnTo>
                        <a:pt x="4" y="4"/>
                      </a:lnTo>
                      <a:lnTo>
                        <a:pt x="8" y="2"/>
                      </a:lnTo>
                      <a:lnTo>
                        <a:pt x="12" y="0"/>
                      </a:lnTo>
                      <a:lnTo>
                        <a:pt x="18" y="2"/>
                      </a:lnTo>
                      <a:lnTo>
                        <a:pt x="22" y="4"/>
                      </a:lnTo>
                      <a:lnTo>
                        <a:pt x="24" y="8"/>
                      </a:lnTo>
                      <a:lnTo>
                        <a:pt x="26" y="14"/>
                      </a:lnTo>
                      <a:lnTo>
                        <a:pt x="24" y="18"/>
                      </a:lnTo>
                      <a:lnTo>
                        <a:pt x="22" y="24"/>
                      </a:lnTo>
                      <a:lnTo>
                        <a:pt x="18" y="26"/>
                      </a:lnTo>
                      <a:lnTo>
                        <a:pt x="12" y="26"/>
                      </a:lnTo>
                      <a:lnTo>
                        <a:pt x="8" y="26"/>
                      </a:lnTo>
                      <a:lnTo>
                        <a:pt x="4" y="24"/>
                      </a:lnTo>
                      <a:lnTo>
                        <a:pt x="0" y="18"/>
                      </a:lnTo>
                      <a:lnTo>
                        <a:pt x="0" y="16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317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166" name="Shvassa Locator"/>
                <p:cNvSpPr>
                  <a:spLocks/>
                </p:cNvSpPr>
                <p:nvPr/>
              </p:nvSpPr>
              <p:spPr bwMode="auto">
                <a:xfrm>
                  <a:off x="3804088" y="4425255"/>
                  <a:ext cx="41275" cy="38100"/>
                </a:xfrm>
                <a:custGeom>
                  <a:avLst/>
                  <a:gdLst/>
                  <a:ahLst/>
                  <a:cxnLst>
                    <a:cxn ang="0">
                      <a:pos x="0" y="12"/>
                    </a:cxn>
                    <a:cxn ang="0">
                      <a:pos x="0" y="6"/>
                    </a:cxn>
                    <a:cxn ang="0">
                      <a:pos x="4" y="2"/>
                    </a:cxn>
                    <a:cxn ang="0">
                      <a:pos x="8" y="0"/>
                    </a:cxn>
                    <a:cxn ang="0">
                      <a:pos x="12" y="0"/>
                    </a:cxn>
                    <a:cxn ang="0">
                      <a:pos x="18" y="0"/>
                    </a:cxn>
                    <a:cxn ang="0">
                      <a:pos x="22" y="2"/>
                    </a:cxn>
                    <a:cxn ang="0">
                      <a:pos x="24" y="6"/>
                    </a:cxn>
                    <a:cxn ang="0">
                      <a:pos x="26" y="12"/>
                    </a:cxn>
                    <a:cxn ang="0">
                      <a:pos x="24" y="18"/>
                    </a:cxn>
                    <a:cxn ang="0">
                      <a:pos x="22" y="22"/>
                    </a:cxn>
                    <a:cxn ang="0">
                      <a:pos x="18" y="24"/>
                    </a:cxn>
                    <a:cxn ang="0">
                      <a:pos x="12" y="24"/>
                    </a:cxn>
                    <a:cxn ang="0">
                      <a:pos x="8" y="24"/>
                    </a:cxn>
                    <a:cxn ang="0">
                      <a:pos x="4" y="22"/>
                    </a:cxn>
                    <a:cxn ang="0">
                      <a:pos x="0" y="18"/>
                    </a:cxn>
                    <a:cxn ang="0">
                      <a:pos x="0" y="14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26" h="24">
                      <a:moveTo>
                        <a:pt x="0" y="12"/>
                      </a:moveTo>
                      <a:lnTo>
                        <a:pt x="0" y="6"/>
                      </a:lnTo>
                      <a:lnTo>
                        <a:pt x="4" y="2"/>
                      </a:lnTo>
                      <a:lnTo>
                        <a:pt x="8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2" y="2"/>
                      </a:lnTo>
                      <a:lnTo>
                        <a:pt x="24" y="6"/>
                      </a:lnTo>
                      <a:lnTo>
                        <a:pt x="26" y="12"/>
                      </a:lnTo>
                      <a:lnTo>
                        <a:pt x="24" y="18"/>
                      </a:lnTo>
                      <a:lnTo>
                        <a:pt x="22" y="22"/>
                      </a:lnTo>
                      <a:lnTo>
                        <a:pt x="18" y="24"/>
                      </a:lnTo>
                      <a:lnTo>
                        <a:pt x="12" y="24"/>
                      </a:lnTo>
                      <a:lnTo>
                        <a:pt x="8" y="24"/>
                      </a:lnTo>
                      <a:lnTo>
                        <a:pt x="4" y="22"/>
                      </a:lnTo>
                      <a:lnTo>
                        <a:pt x="0" y="18"/>
                      </a:lnTo>
                      <a:lnTo>
                        <a:pt x="0" y="14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317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167" name="Diu Locator"/>
                <p:cNvSpPr>
                  <a:spLocks/>
                </p:cNvSpPr>
                <p:nvPr/>
              </p:nvSpPr>
              <p:spPr bwMode="auto">
                <a:xfrm>
                  <a:off x="3453250" y="4320480"/>
                  <a:ext cx="41275" cy="41275"/>
                </a:xfrm>
                <a:custGeom>
                  <a:avLst/>
                  <a:gdLst/>
                  <a:ahLst/>
                  <a:cxnLst>
                    <a:cxn ang="0">
                      <a:pos x="0" y="12"/>
                    </a:cxn>
                    <a:cxn ang="0">
                      <a:pos x="0" y="8"/>
                    </a:cxn>
                    <a:cxn ang="0">
                      <a:pos x="4" y="2"/>
                    </a:cxn>
                    <a:cxn ang="0">
                      <a:pos x="8" y="0"/>
                    </a:cxn>
                    <a:cxn ang="0">
                      <a:pos x="12" y="0"/>
                    </a:cxn>
                    <a:cxn ang="0">
                      <a:pos x="18" y="0"/>
                    </a:cxn>
                    <a:cxn ang="0">
                      <a:pos x="22" y="2"/>
                    </a:cxn>
                    <a:cxn ang="0">
                      <a:pos x="24" y="8"/>
                    </a:cxn>
                    <a:cxn ang="0">
                      <a:pos x="26" y="12"/>
                    </a:cxn>
                    <a:cxn ang="0">
                      <a:pos x="24" y="18"/>
                    </a:cxn>
                    <a:cxn ang="0">
                      <a:pos x="22" y="22"/>
                    </a:cxn>
                    <a:cxn ang="0">
                      <a:pos x="18" y="24"/>
                    </a:cxn>
                    <a:cxn ang="0">
                      <a:pos x="12" y="26"/>
                    </a:cxn>
                    <a:cxn ang="0">
                      <a:pos x="8" y="24"/>
                    </a:cxn>
                    <a:cxn ang="0">
                      <a:pos x="4" y="22"/>
                    </a:cxn>
                    <a:cxn ang="0">
                      <a:pos x="0" y="18"/>
                    </a:cxn>
                    <a:cxn ang="0">
                      <a:pos x="0" y="14"/>
                    </a:cxn>
                    <a:cxn ang="0">
                      <a:pos x="0" y="12"/>
                    </a:cxn>
                  </a:cxnLst>
                  <a:rect l="0" t="0" r="r" b="b"/>
                  <a:pathLst>
                    <a:path w="26" h="26">
                      <a:moveTo>
                        <a:pt x="0" y="12"/>
                      </a:moveTo>
                      <a:lnTo>
                        <a:pt x="0" y="8"/>
                      </a:lnTo>
                      <a:lnTo>
                        <a:pt x="4" y="2"/>
                      </a:lnTo>
                      <a:lnTo>
                        <a:pt x="8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2" y="2"/>
                      </a:lnTo>
                      <a:lnTo>
                        <a:pt x="24" y="8"/>
                      </a:lnTo>
                      <a:lnTo>
                        <a:pt x="26" y="12"/>
                      </a:lnTo>
                      <a:lnTo>
                        <a:pt x="24" y="18"/>
                      </a:lnTo>
                      <a:lnTo>
                        <a:pt x="22" y="22"/>
                      </a:lnTo>
                      <a:lnTo>
                        <a:pt x="18" y="24"/>
                      </a:lnTo>
                      <a:lnTo>
                        <a:pt x="12" y="26"/>
                      </a:lnTo>
                      <a:lnTo>
                        <a:pt x="8" y="24"/>
                      </a:lnTo>
                      <a:lnTo>
                        <a:pt x="4" y="22"/>
                      </a:lnTo>
                      <a:lnTo>
                        <a:pt x="0" y="18"/>
                      </a:lnTo>
                      <a:lnTo>
                        <a:pt x="0" y="14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317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168" name="Trivandrum Locator"/>
                <p:cNvSpPr>
                  <a:spLocks/>
                </p:cNvSpPr>
                <p:nvPr/>
              </p:nvSpPr>
              <p:spPr bwMode="auto">
                <a:xfrm>
                  <a:off x="4394638" y="6603305"/>
                  <a:ext cx="41275" cy="41275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2" y="8"/>
                    </a:cxn>
                    <a:cxn ang="0">
                      <a:pos x="4" y="4"/>
                    </a:cxn>
                    <a:cxn ang="0">
                      <a:pos x="8" y="2"/>
                    </a:cxn>
                    <a:cxn ang="0">
                      <a:pos x="14" y="0"/>
                    </a:cxn>
                    <a:cxn ang="0">
                      <a:pos x="18" y="2"/>
                    </a:cxn>
                    <a:cxn ang="0">
                      <a:pos x="22" y="4"/>
                    </a:cxn>
                    <a:cxn ang="0">
                      <a:pos x="24" y="8"/>
                    </a:cxn>
                    <a:cxn ang="0">
                      <a:pos x="26" y="14"/>
                    </a:cxn>
                    <a:cxn ang="0">
                      <a:pos x="24" y="18"/>
                    </a:cxn>
                    <a:cxn ang="0">
                      <a:pos x="22" y="22"/>
                    </a:cxn>
                    <a:cxn ang="0">
                      <a:pos x="18" y="24"/>
                    </a:cxn>
                    <a:cxn ang="0">
                      <a:pos x="14" y="26"/>
                    </a:cxn>
                    <a:cxn ang="0">
                      <a:pos x="8" y="24"/>
                    </a:cxn>
                    <a:cxn ang="0">
                      <a:pos x="4" y="22"/>
                    </a:cxn>
                    <a:cxn ang="0">
                      <a:pos x="2" y="18"/>
                    </a:cxn>
                    <a:cxn ang="0">
                      <a:pos x="2" y="14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26" h="26">
                      <a:moveTo>
                        <a:pt x="0" y="14"/>
                      </a:moveTo>
                      <a:lnTo>
                        <a:pt x="2" y="8"/>
                      </a:lnTo>
                      <a:lnTo>
                        <a:pt x="4" y="4"/>
                      </a:lnTo>
                      <a:lnTo>
                        <a:pt x="8" y="2"/>
                      </a:lnTo>
                      <a:lnTo>
                        <a:pt x="14" y="0"/>
                      </a:lnTo>
                      <a:lnTo>
                        <a:pt x="18" y="2"/>
                      </a:lnTo>
                      <a:lnTo>
                        <a:pt x="22" y="4"/>
                      </a:lnTo>
                      <a:lnTo>
                        <a:pt x="24" y="8"/>
                      </a:lnTo>
                      <a:lnTo>
                        <a:pt x="26" y="14"/>
                      </a:lnTo>
                      <a:lnTo>
                        <a:pt x="24" y="18"/>
                      </a:lnTo>
                      <a:lnTo>
                        <a:pt x="22" y="22"/>
                      </a:lnTo>
                      <a:lnTo>
                        <a:pt x="18" y="24"/>
                      </a:lnTo>
                      <a:lnTo>
                        <a:pt x="14" y="26"/>
                      </a:lnTo>
                      <a:lnTo>
                        <a:pt x="8" y="24"/>
                      </a:lnTo>
                      <a:lnTo>
                        <a:pt x="4" y="22"/>
                      </a:lnTo>
                      <a:lnTo>
                        <a:pt x="2" y="18"/>
                      </a:lnTo>
                      <a:lnTo>
                        <a:pt x="2" y="14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317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169" name="Kavaratti Locator"/>
                <p:cNvSpPr>
                  <a:spLocks/>
                </p:cNvSpPr>
                <p:nvPr/>
              </p:nvSpPr>
              <p:spPr bwMode="auto">
                <a:xfrm>
                  <a:off x="3573900" y="6139755"/>
                  <a:ext cx="41275" cy="41275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0" y="8"/>
                    </a:cxn>
                    <a:cxn ang="0">
                      <a:pos x="4" y="4"/>
                    </a:cxn>
                    <a:cxn ang="0">
                      <a:pos x="8" y="2"/>
                    </a:cxn>
                    <a:cxn ang="0">
                      <a:pos x="12" y="0"/>
                    </a:cxn>
                    <a:cxn ang="0">
                      <a:pos x="18" y="2"/>
                    </a:cxn>
                    <a:cxn ang="0">
                      <a:pos x="22" y="4"/>
                    </a:cxn>
                    <a:cxn ang="0">
                      <a:pos x="24" y="8"/>
                    </a:cxn>
                    <a:cxn ang="0">
                      <a:pos x="26" y="14"/>
                    </a:cxn>
                    <a:cxn ang="0">
                      <a:pos x="24" y="18"/>
                    </a:cxn>
                    <a:cxn ang="0">
                      <a:pos x="22" y="22"/>
                    </a:cxn>
                    <a:cxn ang="0">
                      <a:pos x="18" y="24"/>
                    </a:cxn>
                    <a:cxn ang="0">
                      <a:pos x="12" y="26"/>
                    </a:cxn>
                    <a:cxn ang="0">
                      <a:pos x="8" y="24"/>
                    </a:cxn>
                    <a:cxn ang="0">
                      <a:pos x="4" y="22"/>
                    </a:cxn>
                    <a:cxn ang="0">
                      <a:pos x="0" y="18"/>
                    </a:cxn>
                    <a:cxn ang="0">
                      <a:pos x="0" y="16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26" h="26">
                      <a:moveTo>
                        <a:pt x="0" y="14"/>
                      </a:moveTo>
                      <a:lnTo>
                        <a:pt x="0" y="8"/>
                      </a:lnTo>
                      <a:lnTo>
                        <a:pt x="4" y="4"/>
                      </a:lnTo>
                      <a:lnTo>
                        <a:pt x="8" y="2"/>
                      </a:lnTo>
                      <a:lnTo>
                        <a:pt x="12" y="0"/>
                      </a:lnTo>
                      <a:lnTo>
                        <a:pt x="18" y="2"/>
                      </a:lnTo>
                      <a:lnTo>
                        <a:pt x="22" y="4"/>
                      </a:lnTo>
                      <a:lnTo>
                        <a:pt x="24" y="8"/>
                      </a:lnTo>
                      <a:lnTo>
                        <a:pt x="26" y="14"/>
                      </a:lnTo>
                      <a:lnTo>
                        <a:pt x="24" y="18"/>
                      </a:lnTo>
                      <a:lnTo>
                        <a:pt x="22" y="22"/>
                      </a:lnTo>
                      <a:lnTo>
                        <a:pt x="18" y="24"/>
                      </a:lnTo>
                      <a:lnTo>
                        <a:pt x="12" y="26"/>
                      </a:lnTo>
                      <a:lnTo>
                        <a:pt x="8" y="24"/>
                      </a:lnTo>
                      <a:lnTo>
                        <a:pt x="4" y="22"/>
                      </a:lnTo>
                      <a:lnTo>
                        <a:pt x="0" y="18"/>
                      </a:lnTo>
                      <a:lnTo>
                        <a:pt x="0" y="16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317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170" name="Chennai (Madras) Locator"/>
                <p:cNvSpPr>
                  <a:spLocks/>
                </p:cNvSpPr>
                <p:nvPr/>
              </p:nvSpPr>
              <p:spPr bwMode="auto">
                <a:xfrm>
                  <a:off x="5021700" y="5766693"/>
                  <a:ext cx="39688" cy="41275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0" y="8"/>
                    </a:cxn>
                    <a:cxn ang="0">
                      <a:pos x="4" y="4"/>
                    </a:cxn>
                    <a:cxn ang="0">
                      <a:pos x="8" y="2"/>
                    </a:cxn>
                    <a:cxn ang="0">
                      <a:pos x="12" y="0"/>
                    </a:cxn>
                    <a:cxn ang="0">
                      <a:pos x="18" y="2"/>
                    </a:cxn>
                    <a:cxn ang="0">
                      <a:pos x="22" y="4"/>
                    </a:cxn>
                    <a:cxn ang="0">
                      <a:pos x="24" y="8"/>
                    </a:cxn>
                    <a:cxn ang="0">
                      <a:pos x="25" y="14"/>
                    </a:cxn>
                    <a:cxn ang="0">
                      <a:pos x="24" y="18"/>
                    </a:cxn>
                    <a:cxn ang="0">
                      <a:pos x="22" y="22"/>
                    </a:cxn>
                    <a:cxn ang="0">
                      <a:pos x="18" y="26"/>
                    </a:cxn>
                    <a:cxn ang="0">
                      <a:pos x="12" y="26"/>
                    </a:cxn>
                    <a:cxn ang="0">
                      <a:pos x="8" y="26"/>
                    </a:cxn>
                    <a:cxn ang="0">
                      <a:pos x="4" y="22"/>
                    </a:cxn>
                    <a:cxn ang="0">
                      <a:pos x="0" y="18"/>
                    </a:cxn>
                    <a:cxn ang="0">
                      <a:pos x="0" y="16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25" h="26">
                      <a:moveTo>
                        <a:pt x="0" y="14"/>
                      </a:moveTo>
                      <a:lnTo>
                        <a:pt x="0" y="8"/>
                      </a:lnTo>
                      <a:lnTo>
                        <a:pt x="4" y="4"/>
                      </a:lnTo>
                      <a:lnTo>
                        <a:pt x="8" y="2"/>
                      </a:lnTo>
                      <a:lnTo>
                        <a:pt x="12" y="0"/>
                      </a:lnTo>
                      <a:lnTo>
                        <a:pt x="18" y="2"/>
                      </a:lnTo>
                      <a:lnTo>
                        <a:pt x="22" y="4"/>
                      </a:lnTo>
                      <a:lnTo>
                        <a:pt x="24" y="8"/>
                      </a:lnTo>
                      <a:lnTo>
                        <a:pt x="25" y="14"/>
                      </a:lnTo>
                      <a:lnTo>
                        <a:pt x="24" y="18"/>
                      </a:lnTo>
                      <a:lnTo>
                        <a:pt x="22" y="22"/>
                      </a:lnTo>
                      <a:lnTo>
                        <a:pt x="18" y="26"/>
                      </a:lnTo>
                      <a:lnTo>
                        <a:pt x="12" y="26"/>
                      </a:lnTo>
                      <a:lnTo>
                        <a:pt x="8" y="26"/>
                      </a:lnTo>
                      <a:lnTo>
                        <a:pt x="4" y="22"/>
                      </a:lnTo>
                      <a:lnTo>
                        <a:pt x="0" y="18"/>
                      </a:lnTo>
                      <a:lnTo>
                        <a:pt x="0" y="16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317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171" name="Port Blair Locator"/>
                <p:cNvSpPr>
                  <a:spLocks/>
                </p:cNvSpPr>
                <p:nvPr/>
              </p:nvSpPr>
              <p:spPr bwMode="auto">
                <a:xfrm>
                  <a:off x="7277538" y="5931793"/>
                  <a:ext cx="41275" cy="41275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2" y="8"/>
                    </a:cxn>
                    <a:cxn ang="0">
                      <a:pos x="4" y="4"/>
                    </a:cxn>
                    <a:cxn ang="0">
                      <a:pos x="8" y="2"/>
                    </a:cxn>
                    <a:cxn ang="0">
                      <a:pos x="14" y="0"/>
                    </a:cxn>
                    <a:cxn ang="0">
                      <a:pos x="18" y="2"/>
                    </a:cxn>
                    <a:cxn ang="0">
                      <a:pos x="22" y="4"/>
                    </a:cxn>
                    <a:cxn ang="0">
                      <a:pos x="26" y="8"/>
                    </a:cxn>
                    <a:cxn ang="0">
                      <a:pos x="26" y="14"/>
                    </a:cxn>
                    <a:cxn ang="0">
                      <a:pos x="26" y="18"/>
                    </a:cxn>
                    <a:cxn ang="0">
                      <a:pos x="22" y="22"/>
                    </a:cxn>
                    <a:cxn ang="0">
                      <a:pos x="18" y="26"/>
                    </a:cxn>
                    <a:cxn ang="0">
                      <a:pos x="14" y="26"/>
                    </a:cxn>
                    <a:cxn ang="0">
                      <a:pos x="8" y="26"/>
                    </a:cxn>
                    <a:cxn ang="0">
                      <a:pos x="4" y="22"/>
                    </a:cxn>
                    <a:cxn ang="0">
                      <a:pos x="2" y="18"/>
                    </a:cxn>
                    <a:cxn ang="0">
                      <a:pos x="2" y="14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26" h="26">
                      <a:moveTo>
                        <a:pt x="0" y="14"/>
                      </a:moveTo>
                      <a:lnTo>
                        <a:pt x="2" y="8"/>
                      </a:lnTo>
                      <a:lnTo>
                        <a:pt x="4" y="4"/>
                      </a:lnTo>
                      <a:lnTo>
                        <a:pt x="8" y="2"/>
                      </a:lnTo>
                      <a:lnTo>
                        <a:pt x="14" y="0"/>
                      </a:lnTo>
                      <a:lnTo>
                        <a:pt x="18" y="2"/>
                      </a:lnTo>
                      <a:lnTo>
                        <a:pt x="22" y="4"/>
                      </a:lnTo>
                      <a:lnTo>
                        <a:pt x="26" y="8"/>
                      </a:lnTo>
                      <a:lnTo>
                        <a:pt x="26" y="14"/>
                      </a:lnTo>
                      <a:lnTo>
                        <a:pt x="26" y="18"/>
                      </a:lnTo>
                      <a:lnTo>
                        <a:pt x="22" y="22"/>
                      </a:lnTo>
                      <a:lnTo>
                        <a:pt x="18" y="26"/>
                      </a:lnTo>
                      <a:lnTo>
                        <a:pt x="14" y="26"/>
                      </a:lnTo>
                      <a:lnTo>
                        <a:pt x="8" y="26"/>
                      </a:lnTo>
                      <a:lnTo>
                        <a:pt x="4" y="22"/>
                      </a:lnTo>
                      <a:lnTo>
                        <a:pt x="2" y="18"/>
                      </a:lnTo>
                      <a:lnTo>
                        <a:pt x="2" y="14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317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  <p:sp>
              <p:nvSpPr>
                <p:cNvPr id="172" name="Mahe Locator"/>
                <p:cNvSpPr>
                  <a:spLocks/>
                </p:cNvSpPr>
                <p:nvPr/>
              </p:nvSpPr>
              <p:spPr bwMode="auto">
                <a:xfrm>
                  <a:off x="4179532" y="6020693"/>
                  <a:ext cx="41275" cy="41275"/>
                </a:xfrm>
                <a:custGeom>
                  <a:avLst/>
                  <a:gdLst/>
                  <a:ahLst/>
                  <a:cxnLst>
                    <a:cxn ang="0">
                      <a:pos x="0" y="14"/>
                    </a:cxn>
                    <a:cxn ang="0">
                      <a:pos x="2" y="8"/>
                    </a:cxn>
                    <a:cxn ang="0">
                      <a:pos x="4" y="4"/>
                    </a:cxn>
                    <a:cxn ang="0">
                      <a:pos x="8" y="2"/>
                    </a:cxn>
                    <a:cxn ang="0">
                      <a:pos x="14" y="0"/>
                    </a:cxn>
                    <a:cxn ang="0">
                      <a:pos x="18" y="2"/>
                    </a:cxn>
                    <a:cxn ang="0">
                      <a:pos x="22" y="4"/>
                    </a:cxn>
                    <a:cxn ang="0">
                      <a:pos x="26" y="8"/>
                    </a:cxn>
                    <a:cxn ang="0">
                      <a:pos x="26" y="14"/>
                    </a:cxn>
                    <a:cxn ang="0">
                      <a:pos x="26" y="18"/>
                    </a:cxn>
                    <a:cxn ang="0">
                      <a:pos x="22" y="22"/>
                    </a:cxn>
                    <a:cxn ang="0">
                      <a:pos x="18" y="24"/>
                    </a:cxn>
                    <a:cxn ang="0">
                      <a:pos x="14" y="26"/>
                    </a:cxn>
                    <a:cxn ang="0">
                      <a:pos x="8" y="24"/>
                    </a:cxn>
                    <a:cxn ang="0">
                      <a:pos x="4" y="22"/>
                    </a:cxn>
                    <a:cxn ang="0">
                      <a:pos x="2" y="18"/>
                    </a:cxn>
                    <a:cxn ang="0">
                      <a:pos x="2" y="14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26" h="26">
                      <a:moveTo>
                        <a:pt x="0" y="14"/>
                      </a:moveTo>
                      <a:lnTo>
                        <a:pt x="2" y="8"/>
                      </a:lnTo>
                      <a:lnTo>
                        <a:pt x="4" y="4"/>
                      </a:lnTo>
                      <a:lnTo>
                        <a:pt x="8" y="2"/>
                      </a:lnTo>
                      <a:lnTo>
                        <a:pt x="14" y="0"/>
                      </a:lnTo>
                      <a:lnTo>
                        <a:pt x="18" y="2"/>
                      </a:lnTo>
                      <a:lnTo>
                        <a:pt x="22" y="4"/>
                      </a:lnTo>
                      <a:lnTo>
                        <a:pt x="26" y="8"/>
                      </a:lnTo>
                      <a:lnTo>
                        <a:pt x="26" y="14"/>
                      </a:lnTo>
                      <a:lnTo>
                        <a:pt x="26" y="18"/>
                      </a:lnTo>
                      <a:lnTo>
                        <a:pt x="22" y="22"/>
                      </a:lnTo>
                      <a:lnTo>
                        <a:pt x="18" y="24"/>
                      </a:lnTo>
                      <a:lnTo>
                        <a:pt x="14" y="26"/>
                      </a:lnTo>
                      <a:lnTo>
                        <a:pt x="8" y="24"/>
                      </a:lnTo>
                      <a:lnTo>
                        <a:pt x="4" y="22"/>
                      </a:lnTo>
                      <a:lnTo>
                        <a:pt x="2" y="18"/>
                      </a:lnTo>
                      <a:lnTo>
                        <a:pt x="2" y="14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3175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GB" dirty="0"/>
                </a:p>
              </p:txBody>
            </p:sp>
          </p:grpSp>
        </p:grpSp>
        <p:grpSp>
          <p:nvGrpSpPr>
            <p:cNvPr id="65" name="India States and Union Territory Labels"/>
            <p:cNvGrpSpPr/>
            <p:nvPr/>
          </p:nvGrpSpPr>
          <p:grpSpPr>
            <a:xfrm>
              <a:off x="3198812" y="1879699"/>
              <a:ext cx="4440215" cy="4634607"/>
              <a:chOff x="3198812" y="1879699"/>
              <a:chExt cx="4440215" cy="4634607"/>
            </a:xfrm>
          </p:grpSpPr>
          <p:sp>
            <p:nvSpPr>
              <p:cNvPr id="95" name="Line 243"/>
              <p:cNvSpPr>
                <a:spLocks noChangeShapeType="1"/>
              </p:cNvSpPr>
              <p:nvPr/>
            </p:nvSpPr>
            <p:spPr bwMode="auto">
              <a:xfrm flipV="1">
                <a:off x="3551675" y="4437955"/>
                <a:ext cx="207963" cy="8890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>
                  <a:solidFill>
                    <a:schemeClr val="accent5"/>
                  </a:solidFill>
                </a:endParaRPr>
              </a:p>
            </p:txBody>
          </p:sp>
          <p:sp>
            <p:nvSpPr>
              <p:cNvPr id="96" name="Line 244"/>
              <p:cNvSpPr>
                <a:spLocks noChangeShapeType="1"/>
              </p:cNvSpPr>
              <p:nvPr/>
            </p:nvSpPr>
            <p:spPr bwMode="auto">
              <a:xfrm flipH="1" flipV="1">
                <a:off x="3478650" y="4368105"/>
                <a:ext cx="19050" cy="13335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>
                  <a:solidFill>
                    <a:schemeClr val="accent5"/>
                  </a:solidFill>
                </a:endParaRPr>
              </a:p>
            </p:txBody>
          </p:sp>
          <p:sp>
            <p:nvSpPr>
              <p:cNvPr id="97" name="Line 245"/>
              <p:cNvSpPr>
                <a:spLocks noChangeShapeType="1"/>
              </p:cNvSpPr>
              <p:nvPr/>
            </p:nvSpPr>
            <p:spPr bwMode="auto">
              <a:xfrm flipH="1" flipV="1">
                <a:off x="3845362" y="4476055"/>
                <a:ext cx="90843" cy="9832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>
                  <a:solidFill>
                    <a:schemeClr val="accent5"/>
                  </a:solidFill>
                </a:endParaRPr>
              </a:p>
            </p:txBody>
          </p:sp>
          <p:sp>
            <p:nvSpPr>
              <p:cNvPr id="98" name="Line 263"/>
              <p:cNvSpPr>
                <a:spLocks noChangeShapeType="1"/>
              </p:cNvSpPr>
              <p:nvPr/>
            </p:nvSpPr>
            <p:spPr bwMode="auto">
              <a:xfrm flipV="1">
                <a:off x="4543423" y="2847975"/>
                <a:ext cx="35720" cy="7858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>
                  <a:solidFill>
                    <a:schemeClr val="accent5"/>
                  </a:solidFill>
                </a:endParaRPr>
              </a:p>
            </p:txBody>
          </p:sp>
          <p:sp>
            <p:nvSpPr>
              <p:cNvPr id="99" name="JAMMU AND KASHMIR LABEL"/>
              <p:cNvSpPr>
                <a:spLocks noChangeArrowheads="1"/>
              </p:cNvSpPr>
              <p:nvPr/>
            </p:nvSpPr>
            <p:spPr bwMode="auto">
              <a:xfrm>
                <a:off x="4530718" y="1879699"/>
                <a:ext cx="232435" cy="1846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GB" sz="400" dirty="0">
                    <a:solidFill>
                      <a:schemeClr val="accent5"/>
                    </a:solidFill>
                  </a:rPr>
                  <a:t>JAMMU</a:t>
                </a:r>
              </a:p>
              <a:p>
                <a:pPr algn="ctr"/>
                <a:r>
                  <a:rPr lang="en-GB" sz="400" dirty="0">
                    <a:solidFill>
                      <a:schemeClr val="accent5"/>
                    </a:solidFill>
                  </a:rPr>
                  <a:t>&amp;</a:t>
                </a:r>
              </a:p>
              <a:p>
                <a:pPr algn="ctr"/>
                <a:r>
                  <a:rPr lang="en-GB" sz="400" dirty="0">
                    <a:solidFill>
                      <a:schemeClr val="accent5"/>
                    </a:solidFill>
                  </a:rPr>
                  <a:t>KASHMIR</a:t>
                </a:r>
              </a:p>
            </p:txBody>
          </p:sp>
          <p:sp>
            <p:nvSpPr>
              <p:cNvPr id="100" name="ANDAMAN AND NICOBAR ISLANDS LABEL"/>
              <p:cNvSpPr>
                <a:spLocks noChangeArrowheads="1"/>
              </p:cNvSpPr>
              <p:nvPr/>
            </p:nvSpPr>
            <p:spPr bwMode="auto">
              <a:xfrm>
                <a:off x="6672700" y="6248976"/>
                <a:ext cx="586699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GB" sz="500" dirty="0">
                    <a:solidFill>
                      <a:schemeClr val="tx2"/>
                    </a:solidFill>
                  </a:rPr>
                  <a:t>ANDAMAN AND</a:t>
                </a:r>
              </a:p>
              <a:p>
                <a:pPr algn="ctr"/>
                <a:r>
                  <a:rPr lang="en-GB" sz="500" dirty="0">
                    <a:solidFill>
                      <a:schemeClr val="tx2"/>
                    </a:solidFill>
                  </a:rPr>
                  <a:t>NICOBAR ISLANDS</a:t>
                </a:r>
              </a:p>
              <a:p>
                <a:pPr algn="ctr"/>
                <a:r>
                  <a:rPr lang="en-GB" sz="500" dirty="0">
                    <a:solidFill>
                      <a:schemeClr val="tx2"/>
                    </a:solidFill>
                  </a:rPr>
                  <a:t>(INDIA)</a:t>
                </a:r>
              </a:p>
            </p:txBody>
          </p:sp>
          <p:sp>
            <p:nvSpPr>
              <p:cNvPr id="101" name="TAMIL NADU LABEL"/>
              <p:cNvSpPr>
                <a:spLocks noChangeArrowheads="1"/>
              </p:cNvSpPr>
              <p:nvPr/>
            </p:nvSpPr>
            <p:spPr bwMode="auto">
              <a:xfrm>
                <a:off x="4510525" y="6131818"/>
                <a:ext cx="387927" cy="769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GB" sz="500" dirty="0">
                    <a:solidFill>
                      <a:schemeClr val="accent5"/>
                    </a:solidFill>
                  </a:rPr>
                  <a:t>TAMIL NADU</a:t>
                </a:r>
                <a:endParaRPr lang="en-GB" dirty="0">
                  <a:solidFill>
                    <a:schemeClr val="accent5"/>
                  </a:solidFill>
                </a:endParaRPr>
              </a:p>
            </p:txBody>
          </p:sp>
          <p:sp>
            <p:nvSpPr>
              <p:cNvPr id="102" name="LAKSHADWEEP LABEL"/>
              <p:cNvSpPr>
                <a:spLocks noChangeArrowheads="1"/>
              </p:cNvSpPr>
              <p:nvPr/>
            </p:nvSpPr>
            <p:spPr bwMode="auto">
              <a:xfrm>
                <a:off x="3378638" y="6360418"/>
                <a:ext cx="492122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GB" sz="500" dirty="0">
                    <a:solidFill>
                      <a:schemeClr val="tx2"/>
                    </a:solidFill>
                  </a:rPr>
                  <a:t>LAKSHADWEEP</a:t>
                </a:r>
              </a:p>
              <a:p>
                <a:pPr algn="ctr"/>
                <a:r>
                  <a:rPr lang="en-GB" sz="500" dirty="0">
                    <a:solidFill>
                      <a:schemeClr val="tx2"/>
                    </a:solidFill>
                  </a:rPr>
                  <a:t>(INDIA)</a:t>
                </a:r>
              </a:p>
            </p:txBody>
          </p:sp>
          <p:sp>
            <p:nvSpPr>
              <p:cNvPr id="103" name="GOA LABEL"/>
              <p:cNvSpPr>
                <a:spLocks noChangeArrowheads="1"/>
              </p:cNvSpPr>
              <p:nvPr/>
            </p:nvSpPr>
            <p:spPr bwMode="auto">
              <a:xfrm>
                <a:off x="3769163" y="5355530"/>
                <a:ext cx="142668" cy="769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GB" sz="500" dirty="0">
                    <a:solidFill>
                      <a:schemeClr val="tx2"/>
                    </a:solidFill>
                  </a:rPr>
                  <a:t>GOA</a:t>
                </a:r>
              </a:p>
            </p:txBody>
          </p:sp>
          <p:sp>
            <p:nvSpPr>
              <p:cNvPr id="104" name="KARNATAKA LABEL"/>
              <p:cNvSpPr>
                <a:spLocks noChangeArrowheads="1"/>
              </p:cNvSpPr>
              <p:nvPr/>
            </p:nvSpPr>
            <p:spPr bwMode="auto">
              <a:xfrm>
                <a:off x="4039038" y="5512693"/>
                <a:ext cx="391133" cy="769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GB" sz="500" dirty="0">
                    <a:solidFill>
                      <a:schemeClr val="accent5"/>
                    </a:solidFill>
                  </a:rPr>
                  <a:t>KARNATAKA</a:t>
                </a:r>
              </a:p>
            </p:txBody>
          </p:sp>
          <p:sp>
            <p:nvSpPr>
              <p:cNvPr id="105" name="ANDHRA PRADESH LABEL"/>
              <p:cNvSpPr>
                <a:spLocks noChangeArrowheads="1"/>
              </p:cNvSpPr>
              <p:nvPr/>
            </p:nvSpPr>
            <p:spPr bwMode="auto">
              <a:xfrm>
                <a:off x="4616889" y="5249168"/>
                <a:ext cx="312586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GB" sz="500" dirty="0">
                    <a:solidFill>
                      <a:schemeClr val="accent5"/>
                    </a:solidFill>
                  </a:rPr>
                  <a:t>ANDHRA</a:t>
                </a:r>
              </a:p>
              <a:p>
                <a:pPr algn="ctr"/>
                <a:r>
                  <a:rPr lang="en-GB" sz="500" dirty="0">
                    <a:solidFill>
                      <a:schemeClr val="accent5"/>
                    </a:solidFill>
                  </a:rPr>
                  <a:t>PRADESH</a:t>
                </a:r>
                <a:endParaRPr lang="en-GB" dirty="0">
                  <a:solidFill>
                    <a:schemeClr val="accent5"/>
                  </a:solidFill>
                </a:endParaRPr>
              </a:p>
            </p:txBody>
          </p:sp>
          <p:sp>
            <p:nvSpPr>
              <p:cNvPr id="106" name="PUDUCHERRY LABEL"/>
              <p:cNvSpPr>
                <a:spLocks noChangeArrowheads="1"/>
              </p:cNvSpPr>
              <p:nvPr/>
            </p:nvSpPr>
            <p:spPr bwMode="auto">
              <a:xfrm>
                <a:off x="5427383" y="5069488"/>
                <a:ext cx="496931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GB" sz="500" dirty="0">
                    <a:solidFill>
                      <a:schemeClr val="tx2"/>
                    </a:solidFill>
                  </a:rPr>
                  <a:t>Yanam</a:t>
                </a:r>
              </a:p>
              <a:p>
                <a:r>
                  <a:rPr lang="en-GB" sz="500" dirty="0">
                    <a:solidFill>
                      <a:schemeClr val="tx2"/>
                    </a:solidFill>
                  </a:rPr>
                  <a:t>(PUDUCHERRY)</a:t>
                </a:r>
                <a:endParaRPr lang="en-GB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107" name="MAHARASHTRA LABEL"/>
              <p:cNvSpPr>
                <a:spLocks noChangeArrowheads="1"/>
              </p:cNvSpPr>
              <p:nvPr/>
            </p:nvSpPr>
            <p:spPr bwMode="auto">
              <a:xfrm>
                <a:off x="4250175" y="4433193"/>
                <a:ext cx="493725" cy="769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GB" sz="500" dirty="0">
                    <a:solidFill>
                      <a:schemeClr val="accent5"/>
                    </a:solidFill>
                  </a:rPr>
                  <a:t>MAHARASHTRA</a:t>
                </a:r>
              </a:p>
            </p:txBody>
          </p:sp>
          <p:sp>
            <p:nvSpPr>
              <p:cNvPr id="108" name="ORISSA LABEL"/>
              <p:cNvSpPr>
                <a:spLocks noChangeArrowheads="1"/>
              </p:cNvSpPr>
              <p:nvPr/>
            </p:nvSpPr>
            <p:spPr bwMode="auto">
              <a:xfrm>
                <a:off x="5540813" y="4468118"/>
                <a:ext cx="243656" cy="769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GB" sz="500" dirty="0">
                    <a:solidFill>
                      <a:schemeClr val="accent5"/>
                    </a:solidFill>
                  </a:rPr>
                  <a:t>ORISSA</a:t>
                </a:r>
              </a:p>
            </p:txBody>
          </p:sp>
          <p:sp>
            <p:nvSpPr>
              <p:cNvPr id="109" name="CHHATTISGARH LABEL"/>
              <p:cNvSpPr>
                <a:spLocks noChangeArrowheads="1"/>
              </p:cNvSpPr>
              <p:nvPr/>
            </p:nvSpPr>
            <p:spPr bwMode="auto">
              <a:xfrm>
                <a:off x="5168466" y="4150612"/>
                <a:ext cx="455253" cy="69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GB" sz="450" dirty="0">
                    <a:solidFill>
                      <a:schemeClr val="accent5"/>
                    </a:solidFill>
                  </a:rPr>
                  <a:t>CHHATTISGARH</a:t>
                </a:r>
              </a:p>
            </p:txBody>
          </p:sp>
          <p:sp>
            <p:nvSpPr>
              <p:cNvPr id="110" name="MADHYA PRADESH LABEL"/>
              <p:cNvSpPr>
                <a:spLocks noChangeArrowheads="1"/>
              </p:cNvSpPr>
              <p:nvPr/>
            </p:nvSpPr>
            <p:spPr bwMode="auto">
              <a:xfrm>
                <a:off x="4316850" y="4039493"/>
                <a:ext cx="623569" cy="769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GB" sz="500" dirty="0">
                    <a:solidFill>
                      <a:schemeClr val="accent5"/>
                    </a:solidFill>
                  </a:rPr>
                  <a:t>MADHYA  PRADESH</a:t>
                </a:r>
              </a:p>
            </p:txBody>
          </p:sp>
          <p:sp>
            <p:nvSpPr>
              <p:cNvPr id="111" name="DAMAN AND DIU LABEL"/>
              <p:cNvSpPr>
                <a:spLocks noChangeArrowheads="1"/>
              </p:cNvSpPr>
              <p:nvPr/>
            </p:nvSpPr>
            <p:spPr bwMode="auto">
              <a:xfrm>
                <a:off x="3198812" y="4514950"/>
                <a:ext cx="335028" cy="615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GB" sz="400" dirty="0">
                    <a:solidFill>
                      <a:schemeClr val="tx2"/>
                    </a:solidFill>
                  </a:rPr>
                  <a:t>DAMAN &amp; DIU</a:t>
                </a:r>
              </a:p>
            </p:txBody>
          </p:sp>
          <p:sp>
            <p:nvSpPr>
              <p:cNvPr id="112" name="DADRA AND NAGAR HAVELI LABEL"/>
              <p:cNvSpPr>
                <a:spLocks noChangeArrowheads="1"/>
              </p:cNvSpPr>
              <p:nvPr/>
            </p:nvSpPr>
            <p:spPr bwMode="auto">
              <a:xfrm>
                <a:off x="3900265" y="4572893"/>
                <a:ext cx="376706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GB" sz="400" dirty="0">
                    <a:solidFill>
                      <a:schemeClr val="accent5"/>
                    </a:solidFill>
                  </a:rPr>
                  <a:t>DADRA &amp;</a:t>
                </a:r>
              </a:p>
              <a:p>
                <a:pPr algn="ctr"/>
                <a:r>
                  <a:rPr lang="en-GB" sz="400" dirty="0">
                    <a:solidFill>
                      <a:schemeClr val="accent5"/>
                    </a:solidFill>
                  </a:rPr>
                  <a:t>NAGAR HAVELI</a:t>
                </a:r>
              </a:p>
            </p:txBody>
          </p:sp>
          <p:sp>
            <p:nvSpPr>
              <p:cNvPr id="113" name="RAJASTHAN LABEL"/>
              <p:cNvSpPr>
                <a:spLocks noChangeArrowheads="1"/>
              </p:cNvSpPr>
              <p:nvPr/>
            </p:nvSpPr>
            <p:spPr bwMode="auto">
              <a:xfrm>
                <a:off x="3748525" y="3234630"/>
                <a:ext cx="381000" cy="76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GB" sz="500" dirty="0">
                    <a:solidFill>
                      <a:schemeClr val="accent5"/>
                    </a:solidFill>
                  </a:rPr>
                  <a:t>RAJASTHAN</a:t>
                </a:r>
              </a:p>
            </p:txBody>
          </p:sp>
          <p:sp>
            <p:nvSpPr>
              <p:cNvPr id="114" name="WEST BENGAL LABEL"/>
              <p:cNvSpPr>
                <a:spLocks noChangeArrowheads="1"/>
              </p:cNvSpPr>
              <p:nvPr/>
            </p:nvSpPr>
            <p:spPr bwMode="auto">
              <a:xfrm>
                <a:off x="6225180" y="3844231"/>
                <a:ext cx="206788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GB" sz="400" dirty="0">
                    <a:solidFill>
                      <a:schemeClr val="accent5"/>
                    </a:solidFill>
                  </a:rPr>
                  <a:t>WEST</a:t>
                </a:r>
              </a:p>
              <a:p>
                <a:pPr algn="ctr"/>
                <a:r>
                  <a:rPr lang="en-GB" sz="400" dirty="0">
                    <a:solidFill>
                      <a:schemeClr val="accent5"/>
                    </a:solidFill>
                  </a:rPr>
                  <a:t>BENGAL</a:t>
                </a:r>
                <a:endParaRPr lang="en-GB" dirty="0">
                  <a:solidFill>
                    <a:schemeClr val="accent5"/>
                  </a:solidFill>
                </a:endParaRPr>
              </a:p>
            </p:txBody>
          </p:sp>
          <p:sp>
            <p:nvSpPr>
              <p:cNvPr id="115" name="JHARKHAND LABEL"/>
              <p:cNvSpPr>
                <a:spLocks noChangeArrowheads="1"/>
              </p:cNvSpPr>
              <p:nvPr/>
            </p:nvSpPr>
            <p:spPr bwMode="auto">
              <a:xfrm>
                <a:off x="5742425" y="3791843"/>
                <a:ext cx="310983" cy="615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GB" sz="400" dirty="0">
                    <a:solidFill>
                      <a:schemeClr val="accent5"/>
                    </a:solidFill>
                  </a:rPr>
                  <a:t>JHARKHAND</a:t>
                </a:r>
              </a:p>
            </p:txBody>
          </p:sp>
          <p:sp>
            <p:nvSpPr>
              <p:cNvPr id="116" name="BIHAR LABEL"/>
              <p:cNvSpPr>
                <a:spLocks noChangeArrowheads="1"/>
              </p:cNvSpPr>
              <p:nvPr/>
            </p:nvSpPr>
            <p:spPr bwMode="auto">
              <a:xfrm>
                <a:off x="5954170" y="3394968"/>
                <a:ext cx="235642" cy="923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GB" sz="600" dirty="0">
                    <a:solidFill>
                      <a:schemeClr val="accent5"/>
                    </a:solidFill>
                  </a:rPr>
                  <a:t>BIHAR</a:t>
                </a:r>
              </a:p>
            </p:txBody>
          </p:sp>
          <p:sp>
            <p:nvSpPr>
              <p:cNvPr id="117" name="UTTAR PRADESH LABEL"/>
              <p:cNvSpPr>
                <a:spLocks noChangeArrowheads="1"/>
              </p:cNvSpPr>
              <p:nvPr/>
            </p:nvSpPr>
            <p:spPr bwMode="auto">
              <a:xfrm>
                <a:off x="4991211" y="3374330"/>
                <a:ext cx="543418" cy="769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GB" sz="500" dirty="0">
                    <a:solidFill>
                      <a:schemeClr val="accent5"/>
                    </a:solidFill>
                  </a:rPr>
                  <a:t>UTTAR PRADESH</a:t>
                </a:r>
              </a:p>
            </p:txBody>
          </p:sp>
          <p:sp>
            <p:nvSpPr>
              <p:cNvPr id="118" name="DELHI NCT LABEL"/>
              <p:cNvSpPr>
                <a:spLocks noChangeArrowheads="1"/>
              </p:cNvSpPr>
              <p:nvPr/>
            </p:nvSpPr>
            <p:spPr bwMode="auto">
              <a:xfrm>
                <a:off x="4589900" y="2812353"/>
                <a:ext cx="270908" cy="615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GB" sz="400" dirty="0">
                    <a:solidFill>
                      <a:schemeClr val="accent5"/>
                    </a:solidFill>
                  </a:rPr>
                  <a:t>DELHI NCT</a:t>
                </a:r>
                <a:endParaRPr lang="en-GB" dirty="0">
                  <a:solidFill>
                    <a:schemeClr val="accent5"/>
                  </a:solidFill>
                </a:endParaRPr>
              </a:p>
            </p:txBody>
          </p:sp>
          <p:sp>
            <p:nvSpPr>
              <p:cNvPr id="119" name="HARYANA LABEL"/>
              <p:cNvSpPr>
                <a:spLocks noChangeArrowheads="1"/>
              </p:cNvSpPr>
              <p:nvPr/>
            </p:nvSpPr>
            <p:spPr bwMode="auto">
              <a:xfrm>
                <a:off x="4315261" y="2769493"/>
                <a:ext cx="245260" cy="615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GB" sz="400" dirty="0">
                    <a:solidFill>
                      <a:schemeClr val="accent5"/>
                    </a:solidFill>
                  </a:rPr>
                  <a:t>HARYANA</a:t>
                </a:r>
              </a:p>
            </p:txBody>
          </p:sp>
          <p:sp>
            <p:nvSpPr>
              <p:cNvPr id="120" name="PUNJAB LABEL"/>
              <p:cNvSpPr>
                <a:spLocks noChangeArrowheads="1"/>
              </p:cNvSpPr>
              <p:nvPr/>
            </p:nvSpPr>
            <p:spPr bwMode="auto">
              <a:xfrm>
                <a:off x="4223188" y="2450406"/>
                <a:ext cx="200376" cy="615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GB" sz="400" dirty="0">
                    <a:solidFill>
                      <a:schemeClr val="accent5"/>
                    </a:solidFill>
                  </a:rPr>
                  <a:t>PUNJAB</a:t>
                </a:r>
              </a:p>
            </p:txBody>
          </p:sp>
          <p:sp>
            <p:nvSpPr>
              <p:cNvPr id="121" name="UTTARAKHAND LABEL"/>
              <p:cNvSpPr>
                <a:spLocks noChangeArrowheads="1"/>
              </p:cNvSpPr>
              <p:nvPr/>
            </p:nvSpPr>
            <p:spPr bwMode="auto">
              <a:xfrm>
                <a:off x="4758178" y="2672654"/>
                <a:ext cx="383118" cy="615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GB" sz="400" dirty="0">
                    <a:solidFill>
                      <a:schemeClr val="accent5"/>
                    </a:solidFill>
                  </a:rPr>
                  <a:t>UTTARAKHAND</a:t>
                </a:r>
                <a:endParaRPr lang="en-GB" dirty="0">
                  <a:solidFill>
                    <a:schemeClr val="accent5"/>
                  </a:solidFill>
                </a:endParaRPr>
              </a:p>
            </p:txBody>
          </p:sp>
          <p:sp>
            <p:nvSpPr>
              <p:cNvPr id="122" name="SIKKIM LABEL"/>
              <p:cNvSpPr>
                <a:spLocks noChangeArrowheads="1"/>
              </p:cNvSpPr>
              <p:nvPr/>
            </p:nvSpPr>
            <p:spPr bwMode="auto">
              <a:xfrm>
                <a:off x="6309954" y="2983803"/>
                <a:ext cx="218008" cy="769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GB" sz="500" dirty="0">
                    <a:solidFill>
                      <a:schemeClr val="tx2"/>
                    </a:solidFill>
                  </a:rPr>
                  <a:t>SIKKIM</a:t>
                </a:r>
              </a:p>
            </p:txBody>
          </p:sp>
          <p:sp>
            <p:nvSpPr>
              <p:cNvPr id="123" name="MEGHALAYA LABEL"/>
              <p:cNvSpPr>
                <a:spLocks noChangeArrowheads="1"/>
              </p:cNvSpPr>
              <p:nvPr/>
            </p:nvSpPr>
            <p:spPr bwMode="auto">
              <a:xfrm>
                <a:off x="6683813" y="3496569"/>
                <a:ext cx="317395" cy="615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GB" sz="400" dirty="0">
                    <a:solidFill>
                      <a:schemeClr val="accent5"/>
                    </a:solidFill>
                  </a:rPr>
                  <a:t>MEGHALAYA</a:t>
                </a:r>
                <a:endParaRPr lang="en-GB" dirty="0">
                  <a:solidFill>
                    <a:schemeClr val="accent5"/>
                  </a:solidFill>
                </a:endParaRPr>
              </a:p>
            </p:txBody>
          </p:sp>
          <p:sp>
            <p:nvSpPr>
              <p:cNvPr id="124" name="TRIPURA LABEL"/>
              <p:cNvSpPr>
                <a:spLocks noChangeArrowheads="1"/>
              </p:cNvSpPr>
              <p:nvPr/>
            </p:nvSpPr>
            <p:spPr bwMode="auto">
              <a:xfrm>
                <a:off x="6817954" y="3842645"/>
                <a:ext cx="224420" cy="615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GB" sz="400" dirty="0">
                    <a:solidFill>
                      <a:schemeClr val="tx2"/>
                    </a:solidFill>
                  </a:rPr>
                  <a:t>TRI</a:t>
                </a:r>
                <a:r>
                  <a:rPr lang="en-GB" sz="400" dirty="0">
                    <a:solidFill>
                      <a:schemeClr val="accent5"/>
                    </a:solidFill>
                  </a:rPr>
                  <a:t>PUR</a:t>
                </a:r>
                <a:r>
                  <a:rPr lang="en-GB" sz="400" dirty="0">
                    <a:solidFill>
                      <a:schemeClr val="tx2"/>
                    </a:solidFill>
                  </a:rPr>
                  <a:t>A</a:t>
                </a:r>
                <a:endParaRPr lang="en-GB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125" name="MIZORAM LABEL"/>
              <p:cNvSpPr>
                <a:spLocks noChangeArrowheads="1"/>
              </p:cNvSpPr>
              <p:nvPr/>
            </p:nvSpPr>
            <p:spPr bwMode="auto">
              <a:xfrm>
                <a:off x="7102120" y="3909318"/>
                <a:ext cx="243656" cy="615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GB" sz="400" dirty="0">
                    <a:solidFill>
                      <a:schemeClr val="accent5"/>
                    </a:solidFill>
                  </a:rPr>
                  <a:t>MIZO</a:t>
                </a:r>
                <a:r>
                  <a:rPr lang="en-GB" sz="400" dirty="0">
                    <a:solidFill>
                      <a:schemeClr val="tx2"/>
                    </a:solidFill>
                  </a:rPr>
                  <a:t>RAM</a:t>
                </a:r>
              </a:p>
            </p:txBody>
          </p:sp>
          <p:sp>
            <p:nvSpPr>
              <p:cNvPr id="126" name="MANIPUR LABEL"/>
              <p:cNvSpPr>
                <a:spLocks noChangeArrowheads="1"/>
              </p:cNvSpPr>
              <p:nvPr/>
            </p:nvSpPr>
            <p:spPr bwMode="auto">
              <a:xfrm>
                <a:off x="7152918" y="3618805"/>
                <a:ext cx="235642" cy="615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GB" sz="400" dirty="0">
                    <a:solidFill>
                      <a:schemeClr val="accent5"/>
                    </a:solidFill>
                  </a:rPr>
                  <a:t>MANIPUR</a:t>
                </a:r>
              </a:p>
            </p:txBody>
          </p:sp>
          <p:sp>
            <p:nvSpPr>
              <p:cNvPr id="127" name="ASSAM LABEL"/>
              <p:cNvSpPr>
                <a:spLocks noChangeArrowheads="1"/>
              </p:cNvSpPr>
              <p:nvPr/>
            </p:nvSpPr>
            <p:spPr bwMode="auto">
              <a:xfrm>
                <a:off x="7031475" y="3260824"/>
                <a:ext cx="177934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GB" sz="400" dirty="0">
                    <a:solidFill>
                      <a:schemeClr val="accent5"/>
                    </a:solidFill>
                  </a:rPr>
                  <a:t>ASSAM</a:t>
                </a:r>
              </a:p>
              <a:p>
                <a:pPr algn="ctr"/>
                <a:r>
                  <a:rPr lang="en-GB" sz="400" dirty="0">
                    <a:solidFill>
                      <a:schemeClr val="accent5"/>
                    </a:solidFill>
                  </a:rPr>
                  <a:t>(Asom)</a:t>
                </a:r>
              </a:p>
            </p:txBody>
          </p:sp>
          <p:sp>
            <p:nvSpPr>
              <p:cNvPr id="128" name="NAGALAND LABEL"/>
              <p:cNvSpPr>
                <a:spLocks noChangeArrowheads="1"/>
              </p:cNvSpPr>
              <p:nvPr/>
            </p:nvSpPr>
            <p:spPr bwMode="auto">
              <a:xfrm>
                <a:off x="7358501" y="3293369"/>
                <a:ext cx="280526" cy="615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GB" sz="400" dirty="0">
                    <a:solidFill>
                      <a:schemeClr val="accent5"/>
                    </a:solidFill>
                  </a:rPr>
                  <a:t>NAGAL</a:t>
                </a:r>
                <a:r>
                  <a:rPr lang="en-GB" sz="400" dirty="0">
                    <a:solidFill>
                      <a:schemeClr val="tx2"/>
                    </a:solidFill>
                  </a:rPr>
                  <a:t>AND</a:t>
                </a:r>
              </a:p>
            </p:txBody>
          </p:sp>
          <p:sp>
            <p:nvSpPr>
              <p:cNvPr id="129" name="ARUNACHAL PRADESH LABEL"/>
              <p:cNvSpPr>
                <a:spLocks noChangeArrowheads="1"/>
              </p:cNvSpPr>
              <p:nvPr/>
            </p:nvSpPr>
            <p:spPr bwMode="auto">
              <a:xfrm>
                <a:off x="7306113" y="2879030"/>
                <a:ext cx="314189" cy="1025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>
                  <a:lnSpc>
                    <a:spcPts val="400"/>
                  </a:lnSpc>
                </a:pPr>
                <a:r>
                  <a:rPr lang="en-GB" sz="400" dirty="0">
                    <a:solidFill>
                      <a:schemeClr val="accent5"/>
                    </a:solidFill>
                  </a:rPr>
                  <a:t>ARUNACHAL</a:t>
                </a:r>
              </a:p>
              <a:p>
                <a:pPr algn="ctr">
                  <a:lnSpc>
                    <a:spcPts val="400"/>
                  </a:lnSpc>
                </a:pPr>
                <a:r>
                  <a:rPr lang="en-GB" sz="400" dirty="0">
                    <a:solidFill>
                      <a:schemeClr val="accent5"/>
                    </a:solidFill>
                  </a:rPr>
                  <a:t>PRADESH</a:t>
                </a:r>
              </a:p>
            </p:txBody>
          </p:sp>
          <p:sp>
            <p:nvSpPr>
              <p:cNvPr id="130" name="GUJARAT LABEL"/>
              <p:cNvSpPr>
                <a:spLocks noChangeArrowheads="1"/>
              </p:cNvSpPr>
              <p:nvPr/>
            </p:nvSpPr>
            <p:spPr bwMode="auto">
              <a:xfrm>
                <a:off x="3318313" y="4083943"/>
                <a:ext cx="304800" cy="76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GB" sz="500" dirty="0">
                    <a:solidFill>
                      <a:schemeClr val="accent5"/>
                    </a:solidFill>
                  </a:rPr>
                  <a:t>GUJARAT</a:t>
                </a:r>
              </a:p>
            </p:txBody>
          </p:sp>
          <p:sp>
            <p:nvSpPr>
              <p:cNvPr id="131" name="HIMACHAL PRADESH LABEL"/>
              <p:cNvSpPr>
                <a:spLocks noChangeArrowheads="1"/>
              </p:cNvSpPr>
              <p:nvPr/>
            </p:nvSpPr>
            <p:spPr bwMode="auto">
              <a:xfrm>
                <a:off x="4474012" y="2245618"/>
                <a:ext cx="264496" cy="1231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GB" sz="400" dirty="0">
                    <a:solidFill>
                      <a:schemeClr val="accent5"/>
                    </a:solidFill>
                  </a:rPr>
                  <a:t>HIMACHAL</a:t>
                </a:r>
              </a:p>
              <a:p>
                <a:pPr algn="ctr"/>
                <a:r>
                  <a:rPr lang="en-GB" sz="400" dirty="0">
                    <a:solidFill>
                      <a:schemeClr val="accent5"/>
                    </a:solidFill>
                  </a:rPr>
                  <a:t>PRADESH</a:t>
                </a:r>
              </a:p>
            </p:txBody>
          </p:sp>
          <p:sp>
            <p:nvSpPr>
              <p:cNvPr id="132" name="KERALA LABEL"/>
              <p:cNvSpPr>
                <a:spLocks noChangeArrowheads="1"/>
              </p:cNvSpPr>
              <p:nvPr/>
            </p:nvSpPr>
            <p:spPr bwMode="auto">
              <a:xfrm>
                <a:off x="4033507" y="6309623"/>
                <a:ext cx="254878" cy="769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GB" sz="500" dirty="0">
                    <a:solidFill>
                      <a:schemeClr val="tx2"/>
                    </a:solidFill>
                  </a:rPr>
                  <a:t>KERALA</a:t>
                </a:r>
              </a:p>
            </p:txBody>
          </p:sp>
          <p:sp>
            <p:nvSpPr>
              <p:cNvPr id="133" name="PUDUCHERRY LABEL"/>
              <p:cNvSpPr>
                <a:spLocks noChangeArrowheads="1"/>
              </p:cNvSpPr>
              <p:nvPr/>
            </p:nvSpPr>
            <p:spPr bwMode="auto">
              <a:xfrm>
                <a:off x="4987569" y="5942110"/>
                <a:ext cx="455253" cy="1384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GB" sz="400" dirty="0">
                    <a:solidFill>
                      <a:schemeClr val="tx2"/>
                    </a:solidFill>
                  </a:rPr>
                  <a:t>Cuddalore</a:t>
                </a:r>
              </a:p>
              <a:p>
                <a:r>
                  <a:rPr lang="en-GB" sz="500" dirty="0">
                    <a:solidFill>
                      <a:schemeClr val="tx2"/>
                    </a:solidFill>
                  </a:rPr>
                  <a:t>PUDUCHERRY</a:t>
                </a:r>
                <a:endParaRPr lang="en-GB" sz="8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134" name="PUDUCHERRY LABEL"/>
              <p:cNvSpPr>
                <a:spLocks noChangeArrowheads="1"/>
              </p:cNvSpPr>
              <p:nvPr/>
            </p:nvSpPr>
            <p:spPr bwMode="auto">
              <a:xfrm>
                <a:off x="4976461" y="6162776"/>
                <a:ext cx="455253" cy="1384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GB" sz="400" dirty="0">
                    <a:solidFill>
                      <a:schemeClr val="tx2"/>
                    </a:solidFill>
                  </a:rPr>
                  <a:t>Karaikal</a:t>
                </a:r>
              </a:p>
              <a:p>
                <a:r>
                  <a:rPr lang="en-GB" sz="500" dirty="0">
                    <a:solidFill>
                      <a:schemeClr val="tx2"/>
                    </a:solidFill>
                  </a:rPr>
                  <a:t>PUDUCHERRY</a:t>
                </a:r>
                <a:endParaRPr lang="en-GB" sz="8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135" name="PUDUCHERRY Label"/>
              <p:cNvSpPr>
                <a:spLocks noChangeArrowheads="1"/>
              </p:cNvSpPr>
              <p:nvPr/>
            </p:nvSpPr>
            <p:spPr bwMode="auto">
              <a:xfrm>
                <a:off x="3668644" y="5990843"/>
                <a:ext cx="496931" cy="1384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r"/>
                <a:r>
                  <a:rPr lang="en-GB" sz="400" dirty="0">
                    <a:solidFill>
                      <a:schemeClr val="tx2"/>
                    </a:solidFill>
                  </a:rPr>
                  <a:t>Mahe</a:t>
                </a:r>
              </a:p>
              <a:p>
                <a:pPr algn="r"/>
                <a:r>
                  <a:rPr lang="en-GB" sz="500" dirty="0">
                    <a:solidFill>
                      <a:schemeClr val="tx2"/>
                    </a:solidFill>
                  </a:rPr>
                  <a:t>(PUDUCHERRY)</a:t>
                </a:r>
              </a:p>
            </p:txBody>
          </p:sp>
        </p:grpSp>
        <p:grpSp>
          <p:nvGrpSpPr>
            <p:cNvPr id="66" name="Non-India Country Labels"/>
            <p:cNvGrpSpPr/>
            <p:nvPr/>
          </p:nvGrpSpPr>
          <p:grpSpPr>
            <a:xfrm>
              <a:off x="2790231" y="1108969"/>
              <a:ext cx="5144210" cy="5765699"/>
              <a:chOff x="2790231" y="1108969"/>
              <a:chExt cx="5144210" cy="5765699"/>
            </a:xfrm>
          </p:grpSpPr>
          <p:sp>
            <p:nvSpPr>
              <p:cNvPr id="84" name="Sri Lanka Label"/>
              <p:cNvSpPr>
                <a:spLocks noChangeArrowheads="1"/>
              </p:cNvSpPr>
              <p:nvPr/>
            </p:nvSpPr>
            <p:spPr bwMode="auto">
              <a:xfrm>
                <a:off x="4983690" y="6720780"/>
                <a:ext cx="253275" cy="1538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>
                  <a:lnSpc>
                    <a:spcPts val="600"/>
                  </a:lnSpc>
                </a:pPr>
                <a:r>
                  <a:rPr lang="en-GB" sz="600" dirty="0">
                    <a:solidFill>
                      <a:schemeClr val="tx2"/>
                    </a:solidFill>
                  </a:rPr>
                  <a:t>SRI</a:t>
                </a:r>
              </a:p>
              <a:p>
                <a:pPr algn="ctr">
                  <a:lnSpc>
                    <a:spcPts val="600"/>
                  </a:lnSpc>
                </a:pPr>
                <a:r>
                  <a:rPr lang="en-GB" sz="600" dirty="0">
                    <a:solidFill>
                      <a:schemeClr val="tx2"/>
                    </a:solidFill>
                  </a:rPr>
                  <a:t>LANKA</a:t>
                </a:r>
              </a:p>
            </p:txBody>
          </p:sp>
          <p:sp>
            <p:nvSpPr>
              <p:cNvPr id="85" name="Myanmar (Burma) Label"/>
              <p:cNvSpPr>
                <a:spLocks noChangeArrowheads="1"/>
              </p:cNvSpPr>
              <p:nvPr/>
            </p:nvSpPr>
            <p:spPr bwMode="auto">
              <a:xfrm>
                <a:off x="7344536" y="4226818"/>
                <a:ext cx="589905" cy="1154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>
                  <a:lnSpc>
                    <a:spcPts val="900"/>
                  </a:lnSpc>
                </a:pPr>
                <a:r>
                  <a:rPr lang="en-GB" sz="900" dirty="0">
                    <a:solidFill>
                      <a:schemeClr val="tx2"/>
                    </a:solidFill>
                  </a:rPr>
                  <a:t>MYANMAR</a:t>
                </a:r>
              </a:p>
            </p:txBody>
          </p:sp>
          <p:sp>
            <p:nvSpPr>
              <p:cNvPr id="86" name="Bangladesh Label"/>
              <p:cNvSpPr>
                <a:spLocks noChangeArrowheads="1"/>
              </p:cNvSpPr>
              <p:nvPr/>
            </p:nvSpPr>
            <p:spPr bwMode="auto">
              <a:xfrm>
                <a:off x="6463525" y="3610075"/>
                <a:ext cx="527388" cy="769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>
                  <a:lnSpc>
                    <a:spcPts val="600"/>
                  </a:lnSpc>
                </a:pPr>
                <a:r>
                  <a:rPr lang="en-GB" sz="600" dirty="0">
                    <a:solidFill>
                      <a:schemeClr val="tx2"/>
                    </a:solidFill>
                  </a:rPr>
                  <a:t>BANGLADESH</a:t>
                </a:r>
              </a:p>
            </p:txBody>
          </p:sp>
          <p:sp>
            <p:nvSpPr>
              <p:cNvPr id="87" name="Bhutan Label"/>
              <p:cNvSpPr>
                <a:spLocks noChangeArrowheads="1"/>
              </p:cNvSpPr>
              <p:nvPr/>
            </p:nvSpPr>
            <p:spPr bwMode="auto">
              <a:xfrm>
                <a:off x="6571150" y="3110016"/>
                <a:ext cx="317396" cy="769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>
                  <a:lnSpc>
                    <a:spcPts val="600"/>
                  </a:lnSpc>
                </a:pPr>
                <a:r>
                  <a:rPr lang="en-GB" sz="600" dirty="0">
                    <a:solidFill>
                      <a:schemeClr val="tx2"/>
                    </a:solidFill>
                  </a:rPr>
                  <a:t>BHUTAN</a:t>
                </a:r>
              </a:p>
            </p:txBody>
          </p:sp>
          <p:sp>
            <p:nvSpPr>
              <p:cNvPr id="88" name="Nepal Label"/>
              <p:cNvSpPr>
                <a:spLocks noChangeArrowheads="1"/>
              </p:cNvSpPr>
              <p:nvPr/>
            </p:nvSpPr>
            <p:spPr bwMode="auto">
              <a:xfrm>
                <a:off x="5357867" y="2917130"/>
                <a:ext cx="253274" cy="769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>
                  <a:lnSpc>
                    <a:spcPts val="600"/>
                  </a:lnSpc>
                </a:pPr>
                <a:r>
                  <a:rPr lang="en-GB" sz="600" dirty="0">
                    <a:solidFill>
                      <a:schemeClr val="tx2"/>
                    </a:solidFill>
                  </a:rPr>
                  <a:t>NEPAL</a:t>
                </a:r>
              </a:p>
            </p:txBody>
          </p:sp>
          <p:sp>
            <p:nvSpPr>
              <p:cNvPr id="89" name="China Label"/>
              <p:cNvSpPr>
                <a:spLocks noChangeArrowheads="1"/>
              </p:cNvSpPr>
              <p:nvPr/>
            </p:nvSpPr>
            <p:spPr bwMode="auto">
              <a:xfrm>
                <a:off x="5739102" y="2318643"/>
                <a:ext cx="359073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GB" sz="900" dirty="0">
                    <a:solidFill>
                      <a:schemeClr val="tx2"/>
                    </a:solidFill>
                  </a:rPr>
                  <a:t>CHINA</a:t>
                </a:r>
              </a:p>
              <a:p>
                <a:pPr algn="ctr"/>
                <a:r>
                  <a:rPr lang="en-GB" sz="700" dirty="0">
                    <a:solidFill>
                      <a:schemeClr val="tx2"/>
                    </a:solidFill>
                  </a:rPr>
                  <a:t>TIBET</a:t>
                </a:r>
              </a:p>
            </p:txBody>
          </p:sp>
          <p:sp>
            <p:nvSpPr>
              <p:cNvPr id="90" name="Pakistan Label"/>
              <p:cNvSpPr>
                <a:spLocks noChangeArrowheads="1"/>
              </p:cNvSpPr>
              <p:nvPr/>
            </p:nvSpPr>
            <p:spPr bwMode="auto">
              <a:xfrm>
                <a:off x="3159268" y="2591693"/>
                <a:ext cx="570669" cy="769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>
                  <a:lnSpc>
                    <a:spcPts val="600"/>
                  </a:lnSpc>
                </a:pPr>
                <a:r>
                  <a:rPr lang="en-GB" sz="900" dirty="0">
                    <a:solidFill>
                      <a:schemeClr val="tx2"/>
                    </a:solidFill>
                  </a:rPr>
                  <a:t>PAKISTAN</a:t>
                </a:r>
              </a:p>
            </p:txBody>
          </p:sp>
          <p:sp>
            <p:nvSpPr>
              <p:cNvPr id="91" name="Afghanistan Label"/>
              <p:cNvSpPr>
                <a:spLocks noChangeArrowheads="1"/>
              </p:cNvSpPr>
              <p:nvPr/>
            </p:nvSpPr>
            <p:spPr bwMode="auto">
              <a:xfrm>
                <a:off x="2855916" y="1526480"/>
                <a:ext cx="820738" cy="769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>
                  <a:lnSpc>
                    <a:spcPts val="600"/>
                  </a:lnSpc>
                </a:pPr>
                <a:r>
                  <a:rPr lang="en-GB" sz="900" dirty="0">
                    <a:solidFill>
                      <a:schemeClr val="tx2"/>
                    </a:solidFill>
                  </a:rPr>
                  <a:t>AFGHANISTAN</a:t>
                </a:r>
              </a:p>
            </p:txBody>
          </p:sp>
          <p:sp>
            <p:nvSpPr>
              <p:cNvPr id="92" name="Tajikistan Label"/>
              <p:cNvSpPr>
                <a:spLocks noChangeArrowheads="1"/>
              </p:cNvSpPr>
              <p:nvPr/>
            </p:nvSpPr>
            <p:spPr bwMode="auto">
              <a:xfrm>
                <a:off x="3835479" y="1170880"/>
                <a:ext cx="455254" cy="769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>
                  <a:lnSpc>
                    <a:spcPts val="600"/>
                  </a:lnSpc>
                </a:pPr>
                <a:r>
                  <a:rPr lang="en-GB" sz="600" dirty="0">
                    <a:solidFill>
                      <a:schemeClr val="tx2"/>
                    </a:solidFill>
                  </a:rPr>
                  <a:t>TAJIKISITAN</a:t>
                </a:r>
              </a:p>
            </p:txBody>
          </p:sp>
          <p:sp>
            <p:nvSpPr>
              <p:cNvPr id="93" name="Uzbekistan Label"/>
              <p:cNvSpPr>
                <a:spLocks noChangeArrowheads="1"/>
              </p:cNvSpPr>
              <p:nvPr/>
            </p:nvSpPr>
            <p:spPr bwMode="auto">
              <a:xfrm>
                <a:off x="3113386" y="1108969"/>
                <a:ext cx="174728" cy="769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>
                  <a:lnSpc>
                    <a:spcPts val="600"/>
                  </a:lnSpc>
                </a:pPr>
                <a:r>
                  <a:rPr lang="en-GB" sz="600" dirty="0">
                    <a:solidFill>
                      <a:schemeClr val="tx2"/>
                    </a:solidFill>
                  </a:rPr>
                  <a:t>UZB.</a:t>
                </a:r>
              </a:p>
            </p:txBody>
          </p:sp>
          <p:sp>
            <p:nvSpPr>
              <p:cNvPr id="94" name="Turkmenistan Label"/>
              <p:cNvSpPr>
                <a:spLocks noChangeArrowheads="1"/>
              </p:cNvSpPr>
              <p:nvPr/>
            </p:nvSpPr>
            <p:spPr bwMode="auto">
              <a:xfrm>
                <a:off x="2790231" y="1110555"/>
                <a:ext cx="294954" cy="769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>
                  <a:lnSpc>
                    <a:spcPts val="600"/>
                  </a:lnSpc>
                </a:pPr>
                <a:r>
                  <a:rPr lang="en-GB" sz="600" dirty="0">
                    <a:solidFill>
                      <a:schemeClr val="tx2"/>
                    </a:solidFill>
                  </a:rPr>
                  <a:t>TURKM.</a:t>
                </a:r>
              </a:p>
            </p:txBody>
          </p:sp>
        </p:grpSp>
        <p:grpSp>
          <p:nvGrpSpPr>
            <p:cNvPr id="67" name="Bodies of Water"/>
            <p:cNvGrpSpPr/>
            <p:nvPr/>
          </p:nvGrpSpPr>
          <p:grpSpPr>
            <a:xfrm>
              <a:off x="2957951" y="5130105"/>
              <a:ext cx="3721397" cy="1855951"/>
              <a:chOff x="2957951" y="5130105"/>
              <a:chExt cx="3721397" cy="1855951"/>
            </a:xfrm>
          </p:grpSpPr>
          <p:sp>
            <p:nvSpPr>
              <p:cNvPr id="81" name="Bay of Bengal"/>
              <p:cNvSpPr>
                <a:spLocks noChangeArrowheads="1"/>
              </p:cNvSpPr>
              <p:nvPr/>
            </p:nvSpPr>
            <p:spPr bwMode="auto">
              <a:xfrm>
                <a:off x="6320275" y="5130105"/>
                <a:ext cx="359073" cy="3462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>
                  <a:lnSpc>
                    <a:spcPts val="900"/>
                  </a:lnSpc>
                </a:pPr>
                <a:r>
                  <a:rPr lang="en-GB" sz="900" i="1" dirty="0">
                    <a:solidFill>
                      <a:schemeClr val="tx2"/>
                    </a:solidFill>
                  </a:rPr>
                  <a:t>Bay</a:t>
                </a:r>
              </a:p>
              <a:p>
                <a:pPr algn="ctr">
                  <a:lnSpc>
                    <a:spcPts val="900"/>
                  </a:lnSpc>
                </a:pPr>
                <a:r>
                  <a:rPr lang="en-GB" sz="900" i="1" dirty="0">
                    <a:solidFill>
                      <a:schemeClr val="tx2"/>
                    </a:solidFill>
                  </a:rPr>
                  <a:t>of</a:t>
                </a:r>
              </a:p>
              <a:p>
                <a:pPr algn="ctr">
                  <a:lnSpc>
                    <a:spcPts val="900"/>
                  </a:lnSpc>
                </a:pPr>
                <a:r>
                  <a:rPr lang="en-GB" sz="900" i="1" dirty="0">
                    <a:solidFill>
                      <a:schemeClr val="tx2"/>
                    </a:solidFill>
                  </a:rPr>
                  <a:t>Bengal</a:t>
                </a:r>
                <a:endParaRPr lang="en-GB" i="1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82" name="Indian Ocean"/>
              <p:cNvSpPr>
                <a:spLocks noChangeArrowheads="1"/>
              </p:cNvSpPr>
              <p:nvPr/>
            </p:nvSpPr>
            <p:spPr bwMode="auto">
              <a:xfrm>
                <a:off x="4162545" y="6870640"/>
                <a:ext cx="686085" cy="1154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>
                  <a:lnSpc>
                    <a:spcPts val="900"/>
                  </a:lnSpc>
                </a:pPr>
                <a:r>
                  <a:rPr lang="en-GB" sz="900" i="1" dirty="0">
                    <a:solidFill>
                      <a:schemeClr val="tx2"/>
                    </a:solidFill>
                  </a:rPr>
                  <a:t>Indian Ocean</a:t>
                </a:r>
              </a:p>
            </p:txBody>
          </p:sp>
          <p:sp>
            <p:nvSpPr>
              <p:cNvPr id="83" name="Arabian Sea"/>
              <p:cNvSpPr>
                <a:spLocks noChangeArrowheads="1"/>
              </p:cNvSpPr>
              <p:nvPr/>
            </p:nvSpPr>
            <p:spPr bwMode="auto">
              <a:xfrm>
                <a:off x="2957951" y="5406330"/>
                <a:ext cx="397545" cy="2308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>
                  <a:lnSpc>
                    <a:spcPts val="900"/>
                  </a:lnSpc>
                </a:pPr>
                <a:r>
                  <a:rPr lang="en-GB" sz="900" i="1" dirty="0">
                    <a:solidFill>
                      <a:schemeClr val="tx2"/>
                    </a:solidFill>
                  </a:rPr>
                  <a:t>Arabian</a:t>
                </a:r>
              </a:p>
              <a:p>
                <a:pPr algn="ctr">
                  <a:lnSpc>
                    <a:spcPts val="900"/>
                  </a:lnSpc>
                </a:pPr>
                <a:r>
                  <a:rPr lang="en-GB" sz="900" i="1" dirty="0">
                    <a:solidFill>
                      <a:schemeClr val="tx2"/>
                    </a:solidFill>
                  </a:rPr>
                  <a:t>Sea</a:t>
                </a:r>
              </a:p>
            </p:txBody>
          </p:sp>
        </p:grpSp>
        <p:grpSp>
          <p:nvGrpSpPr>
            <p:cNvPr id="68" name="Map Legend"/>
            <p:cNvGrpSpPr/>
            <p:nvPr/>
          </p:nvGrpSpPr>
          <p:grpSpPr>
            <a:xfrm>
              <a:off x="6416013" y="1332561"/>
              <a:ext cx="1307307" cy="517898"/>
              <a:chOff x="6155175" y="1710630"/>
              <a:chExt cx="1307307" cy="517898"/>
            </a:xfrm>
          </p:grpSpPr>
          <p:sp>
            <p:nvSpPr>
              <p:cNvPr id="69" name="Freeform 306"/>
              <p:cNvSpPr>
                <a:spLocks/>
              </p:cNvSpPr>
              <p:nvPr/>
            </p:nvSpPr>
            <p:spPr bwMode="auto">
              <a:xfrm>
                <a:off x="6171051" y="2118618"/>
                <a:ext cx="1065213" cy="3810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71" y="0"/>
                  </a:cxn>
                  <a:cxn ang="0">
                    <a:pos x="671" y="24"/>
                  </a:cxn>
                </a:cxnLst>
                <a:rect l="0" t="0" r="r" b="b"/>
                <a:pathLst>
                  <a:path w="671" h="24">
                    <a:moveTo>
                      <a:pt x="0" y="0"/>
                    </a:moveTo>
                    <a:lnTo>
                      <a:pt x="671" y="0"/>
                    </a:lnTo>
                    <a:lnTo>
                      <a:pt x="671" y="24"/>
                    </a:lnTo>
                  </a:path>
                </a:pathLst>
              </a:custGeom>
              <a:noFill/>
              <a:ln w="12700">
                <a:solidFill>
                  <a:schemeClr val="tx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70" name="Line 307"/>
              <p:cNvSpPr>
                <a:spLocks noChangeShapeType="1"/>
              </p:cNvSpPr>
              <p:nvPr/>
            </p:nvSpPr>
            <p:spPr bwMode="auto">
              <a:xfrm>
                <a:off x="6171051" y="2096393"/>
                <a:ext cx="1588" cy="50800"/>
              </a:xfrm>
              <a:prstGeom prst="line">
                <a:avLst/>
              </a:prstGeom>
              <a:noFill/>
              <a:ln w="1270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71" name="Line 308"/>
              <p:cNvSpPr>
                <a:spLocks noChangeShapeType="1"/>
              </p:cNvSpPr>
              <p:nvPr/>
            </p:nvSpPr>
            <p:spPr bwMode="auto">
              <a:xfrm>
                <a:off x="6837801" y="2090043"/>
                <a:ext cx="1588" cy="28575"/>
              </a:xfrm>
              <a:prstGeom prst="line">
                <a:avLst/>
              </a:prstGeom>
              <a:noFill/>
              <a:ln w="1270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72" name="Line 309"/>
              <p:cNvSpPr>
                <a:spLocks noChangeShapeType="1"/>
              </p:cNvSpPr>
              <p:nvPr/>
            </p:nvSpPr>
            <p:spPr bwMode="auto">
              <a:xfrm>
                <a:off x="6709213" y="2121793"/>
                <a:ext cx="1588" cy="28575"/>
              </a:xfrm>
              <a:prstGeom prst="line">
                <a:avLst/>
              </a:prstGeom>
              <a:noFill/>
              <a:ln w="1270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73" name="Line 310"/>
              <p:cNvSpPr>
                <a:spLocks noChangeShapeType="1"/>
              </p:cNvSpPr>
              <p:nvPr/>
            </p:nvSpPr>
            <p:spPr bwMode="auto">
              <a:xfrm>
                <a:off x="6506013" y="2090043"/>
                <a:ext cx="1588" cy="28575"/>
              </a:xfrm>
              <a:prstGeom prst="line">
                <a:avLst/>
              </a:prstGeom>
              <a:noFill/>
              <a:ln w="1270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GB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74" name="Rectangle 311"/>
              <p:cNvSpPr>
                <a:spLocks noChangeArrowheads="1"/>
              </p:cNvSpPr>
              <p:nvPr/>
            </p:nvSpPr>
            <p:spPr bwMode="auto">
              <a:xfrm>
                <a:off x="6155175" y="2020193"/>
                <a:ext cx="35266" cy="769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GB" sz="500" dirty="0">
                    <a:solidFill>
                      <a:schemeClr val="tx2"/>
                    </a:solidFill>
                  </a:rPr>
                  <a:t>0</a:t>
                </a:r>
                <a:endParaRPr lang="en-GB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75" name="Rectangle 312"/>
              <p:cNvSpPr>
                <a:spLocks noChangeArrowheads="1"/>
              </p:cNvSpPr>
              <p:nvPr/>
            </p:nvSpPr>
            <p:spPr bwMode="auto">
              <a:xfrm>
                <a:off x="6155969" y="2151584"/>
                <a:ext cx="35266" cy="769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GB" sz="500" dirty="0">
                    <a:solidFill>
                      <a:schemeClr val="tx2"/>
                    </a:solidFill>
                  </a:rPr>
                  <a:t>0</a:t>
                </a:r>
                <a:endParaRPr lang="en-GB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76" name="Rectangle 313"/>
              <p:cNvSpPr>
                <a:spLocks noChangeArrowheads="1"/>
              </p:cNvSpPr>
              <p:nvPr/>
            </p:nvSpPr>
            <p:spPr bwMode="auto">
              <a:xfrm>
                <a:off x="6455213" y="2020193"/>
                <a:ext cx="105798" cy="769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GB" sz="500" dirty="0">
                    <a:solidFill>
                      <a:schemeClr val="tx2"/>
                    </a:solidFill>
                  </a:rPr>
                  <a:t>200</a:t>
                </a:r>
                <a:endParaRPr lang="en-GB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77" name="Rectangle 314"/>
              <p:cNvSpPr>
                <a:spLocks noChangeArrowheads="1"/>
              </p:cNvSpPr>
              <p:nvPr/>
            </p:nvSpPr>
            <p:spPr bwMode="auto">
              <a:xfrm>
                <a:off x="6656825" y="2151584"/>
                <a:ext cx="105798" cy="769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GB" sz="500" dirty="0">
                    <a:solidFill>
                      <a:schemeClr val="tx2"/>
                    </a:solidFill>
                  </a:rPr>
                  <a:t>200</a:t>
                </a:r>
                <a:endParaRPr lang="en-GB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78" name="Rectangle 315"/>
              <p:cNvSpPr>
                <a:spLocks noChangeArrowheads="1"/>
              </p:cNvSpPr>
              <p:nvPr/>
            </p:nvSpPr>
            <p:spPr bwMode="auto">
              <a:xfrm>
                <a:off x="7183082" y="2151956"/>
                <a:ext cx="279400" cy="76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GB" sz="500" dirty="0">
                    <a:solidFill>
                      <a:schemeClr val="tx2"/>
                    </a:solidFill>
                  </a:rPr>
                  <a:t>400 Miles</a:t>
                </a:r>
                <a:endParaRPr lang="en-GB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79" name="Rectangle 316"/>
              <p:cNvSpPr>
                <a:spLocks noChangeArrowheads="1"/>
              </p:cNvSpPr>
              <p:nvPr/>
            </p:nvSpPr>
            <p:spPr bwMode="auto">
              <a:xfrm>
                <a:off x="6785411" y="2020565"/>
                <a:ext cx="431800" cy="76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GB" sz="500" dirty="0">
                    <a:solidFill>
                      <a:schemeClr val="tx2"/>
                    </a:solidFill>
                  </a:rPr>
                  <a:t>400 Kilometers</a:t>
                </a:r>
                <a:endParaRPr lang="en-GB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80" name="Rectangle 317"/>
              <p:cNvSpPr>
                <a:spLocks noChangeArrowheads="1"/>
              </p:cNvSpPr>
              <p:nvPr/>
            </p:nvSpPr>
            <p:spPr bwMode="auto">
              <a:xfrm>
                <a:off x="6469500" y="1710630"/>
                <a:ext cx="495300" cy="274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GB" sz="1800" dirty="0">
                    <a:solidFill>
                      <a:schemeClr val="tx2"/>
                    </a:solidFill>
                  </a:rPr>
                  <a:t>India</a:t>
                </a:r>
                <a:endParaRPr lang="en-GB" dirty="0">
                  <a:solidFill>
                    <a:schemeClr val="tx2"/>
                  </a:solidFill>
                </a:endParaRPr>
              </a:p>
            </p:txBody>
          </p:sp>
        </p:grpSp>
      </p:grpSp>
      <p:sp>
        <p:nvSpPr>
          <p:cNvPr id="56" name="Slide Number Placeholder 5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BD14F-5AD2-490D-A996-5BE9B93E27BC}" type="slidenum">
              <a:rPr lang="en-US" smtClean="0"/>
              <a:t>17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907501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id" hidden="1"/>
          <p:cNvGrpSpPr/>
          <p:nvPr>
            <p:custDataLst>
              <p:tags r:id="rId2"/>
            </p:custDataLst>
          </p:nvPr>
        </p:nvGrpSpPr>
        <p:grpSpPr>
          <a:xfrm>
            <a:off x="530352" y="612648"/>
            <a:ext cx="8997696" cy="6848856"/>
            <a:chOff x="530352" y="612648"/>
            <a:chExt cx="8997696" cy="6848856"/>
          </a:xfrm>
        </p:grpSpPr>
        <p:grpSp>
          <p:nvGrpSpPr>
            <p:cNvPr id="3" name="Group 2" hidden="1"/>
            <p:cNvGrpSpPr/>
            <p:nvPr userDrawn="1"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0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1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2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4" name="Group 3" hidden="1"/>
            <p:cNvGrpSpPr/>
            <p:nvPr userDrawn="1"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48" name="Title block" hidden="1"/>
              <p:cNvSpPr>
                <a:spLocks noChangeArrowheads="1"/>
              </p:cNvSpPr>
              <p:nvPr userDrawn="1"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9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sp>
          <p:nvSpPr>
            <p:cNvPr id="5" name="Header block" hidden="1"/>
            <p:cNvSpPr>
              <a:spLocks noChangeArrowheads="1"/>
            </p:cNvSpPr>
            <p:nvPr userDrawn="1"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n-GB" sz="1400" dirty="0">
                <a:solidFill>
                  <a:schemeClr val="folHlink"/>
                </a:solidFill>
                <a:cs typeface="Arial" charset="0"/>
              </a:endParaRPr>
            </a:p>
          </p:txBody>
        </p:sp>
        <p:grpSp>
          <p:nvGrpSpPr>
            <p:cNvPr id="6" name="Group 600" hidden="1"/>
            <p:cNvGrpSpPr/>
            <p:nvPr userDrawn="1"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2" name="Content block 6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3" name="Content block 6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4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5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6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7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7" name="Group 500" hidden="1"/>
            <p:cNvGrpSpPr/>
            <p:nvPr userDrawn="1"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36" name="Content block 5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7" name="Content block 5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8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9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0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1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8" name="Group 400" hidden="1"/>
            <p:cNvGrpSpPr/>
            <p:nvPr userDrawn="1"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0" name="Content block 4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1" name="Content block 4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2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3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4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5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9" name="Group 300" hidden="1"/>
            <p:cNvGrpSpPr/>
            <p:nvPr userDrawn="1"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4" name="Content block 3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5" name="Content block 3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6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7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8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9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0" name="Group 200" hidden="1"/>
            <p:cNvGrpSpPr/>
            <p:nvPr userDrawn="1"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18" name="Content block 2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9" name="Content block 2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0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1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2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3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1" name="Group 100" hidden="1"/>
            <p:cNvGrpSpPr/>
            <p:nvPr userDrawn="1"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2" name="Content block 1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3" name="Content block 1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4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5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6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7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</p:grpSp>
      <p:sp>
        <p:nvSpPr>
          <p:cNvPr id="55" name="Title 5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Shapes Modifying Tricks</a:t>
            </a:r>
          </a:p>
        </p:txBody>
      </p:sp>
      <p:sp>
        <p:nvSpPr>
          <p:cNvPr id="56" name="Slide Number Placeholder 5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BD14F-5AD2-490D-A996-5BE9B93E27BC}" type="slidenum">
              <a:rPr lang="en-US" smtClean="0"/>
              <a:t>18</a:t>
            </a:fld>
            <a:endParaRPr lang="en-US"/>
          </a:p>
        </p:txBody>
      </p:sp>
      <p:pic>
        <p:nvPicPr>
          <p:cNvPr id="266" name="Picture 26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352" y="2499518"/>
            <a:ext cx="3800475" cy="3162300"/>
          </a:xfrm>
          <a:prstGeom prst="rect">
            <a:avLst/>
          </a:prstGeom>
        </p:spPr>
      </p:pic>
      <p:pic>
        <p:nvPicPr>
          <p:cNvPr id="267" name="Picture 266"/>
          <p:cNvPicPr>
            <a:picLocks noChangeAspect="1"/>
          </p:cNvPicPr>
          <p:nvPr/>
        </p:nvPicPr>
        <p:blipFill rotWithShape="1">
          <a:blip r:embed="rId5"/>
          <a:srcRect l="3138" t="5166" r="3402" b="4007"/>
          <a:stretch/>
        </p:blipFill>
        <p:spPr>
          <a:xfrm>
            <a:off x="5173790" y="1945607"/>
            <a:ext cx="2890719" cy="872670"/>
          </a:xfrm>
          <a:prstGeom prst="rect">
            <a:avLst/>
          </a:prstGeom>
        </p:spPr>
      </p:pic>
      <p:pic>
        <p:nvPicPr>
          <p:cNvPr id="268" name="Picture 267"/>
          <p:cNvPicPr>
            <a:picLocks noChangeAspect="1"/>
          </p:cNvPicPr>
          <p:nvPr/>
        </p:nvPicPr>
        <p:blipFill rotWithShape="1">
          <a:blip r:embed="rId6"/>
          <a:srcRect l="6563" t="15423" r="20052" b="7623"/>
          <a:stretch/>
        </p:blipFill>
        <p:spPr>
          <a:xfrm>
            <a:off x="5173790" y="4675050"/>
            <a:ext cx="2609869" cy="928157"/>
          </a:xfrm>
          <a:prstGeom prst="rect">
            <a:avLst/>
          </a:prstGeom>
        </p:spPr>
      </p:pic>
      <p:pic>
        <p:nvPicPr>
          <p:cNvPr id="269" name="Picture 268"/>
          <p:cNvPicPr>
            <a:picLocks noChangeAspect="1"/>
          </p:cNvPicPr>
          <p:nvPr/>
        </p:nvPicPr>
        <p:blipFill rotWithShape="1">
          <a:blip r:embed="rId7"/>
          <a:srcRect l="5046" t="16140" r="15115" b="9193"/>
          <a:stretch/>
        </p:blipFill>
        <p:spPr>
          <a:xfrm>
            <a:off x="5173790" y="5910930"/>
            <a:ext cx="2705101" cy="892592"/>
          </a:xfrm>
          <a:prstGeom prst="rect">
            <a:avLst/>
          </a:prstGeom>
        </p:spPr>
      </p:pic>
      <p:pic>
        <p:nvPicPr>
          <p:cNvPr id="270" name="Picture 269"/>
          <p:cNvPicPr>
            <a:picLocks noChangeAspect="1"/>
          </p:cNvPicPr>
          <p:nvPr/>
        </p:nvPicPr>
        <p:blipFill rotWithShape="1">
          <a:blip r:embed="rId8"/>
          <a:srcRect l="6838" t="15993" r="13888" b="9380"/>
          <a:stretch/>
        </p:blipFill>
        <p:spPr>
          <a:xfrm>
            <a:off x="5173790" y="3241007"/>
            <a:ext cx="2925773" cy="956135"/>
          </a:xfrm>
          <a:prstGeom prst="rect">
            <a:avLst/>
          </a:prstGeom>
        </p:spPr>
      </p:pic>
      <p:sp>
        <p:nvSpPr>
          <p:cNvPr id="271" name="Rectangle 270"/>
          <p:cNvSpPr/>
          <p:nvPr/>
        </p:nvSpPr>
        <p:spPr bwMode="ltGray">
          <a:xfrm>
            <a:off x="3692652" y="4522119"/>
            <a:ext cx="585788" cy="600075"/>
          </a:xfrm>
          <a:prstGeom prst="rect">
            <a:avLst/>
          </a:prstGeom>
          <a:solidFill>
            <a:schemeClr val="accent1">
              <a:lumMod val="20000"/>
              <a:lumOff val="80000"/>
              <a:alpha val="51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272" name="Rectangle 271"/>
          <p:cNvSpPr/>
          <p:nvPr/>
        </p:nvSpPr>
        <p:spPr bwMode="ltGray">
          <a:xfrm>
            <a:off x="3692652" y="3867271"/>
            <a:ext cx="585788" cy="600075"/>
          </a:xfrm>
          <a:prstGeom prst="rect">
            <a:avLst/>
          </a:prstGeom>
          <a:solidFill>
            <a:schemeClr val="accent1">
              <a:lumMod val="20000"/>
              <a:lumOff val="80000"/>
              <a:alpha val="51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273" name="Rectangle 272"/>
          <p:cNvSpPr/>
          <p:nvPr/>
        </p:nvSpPr>
        <p:spPr bwMode="ltGray">
          <a:xfrm>
            <a:off x="3106864" y="3867271"/>
            <a:ext cx="585788" cy="600075"/>
          </a:xfrm>
          <a:prstGeom prst="rect">
            <a:avLst/>
          </a:prstGeom>
          <a:solidFill>
            <a:schemeClr val="accent1">
              <a:lumMod val="20000"/>
              <a:lumOff val="80000"/>
              <a:alpha val="51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274" name="Rectangle 273"/>
          <p:cNvSpPr/>
          <p:nvPr/>
        </p:nvSpPr>
        <p:spPr bwMode="ltGray">
          <a:xfrm>
            <a:off x="2521076" y="3867271"/>
            <a:ext cx="585788" cy="600075"/>
          </a:xfrm>
          <a:prstGeom prst="rect">
            <a:avLst/>
          </a:prstGeom>
          <a:solidFill>
            <a:schemeClr val="accent1">
              <a:lumMod val="20000"/>
              <a:lumOff val="80000"/>
              <a:alpha val="51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bg1"/>
              </a:solidFill>
              <a:latin typeface="Georgia" pitchFamily="18" charset="0"/>
            </a:endParaRPr>
          </a:p>
        </p:txBody>
      </p:sp>
      <p:cxnSp>
        <p:nvCxnSpPr>
          <p:cNvPr id="275" name="Elbow Connector 274"/>
          <p:cNvCxnSpPr>
            <a:stCxn id="271" idx="3"/>
            <a:endCxn id="267" idx="1"/>
          </p:cNvCxnSpPr>
          <p:nvPr/>
        </p:nvCxnSpPr>
        <p:spPr>
          <a:xfrm flipV="1">
            <a:off x="4278440" y="2381942"/>
            <a:ext cx="895350" cy="244021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Elbow Connector 275"/>
          <p:cNvCxnSpPr>
            <a:stCxn id="273" idx="2"/>
            <a:endCxn id="269" idx="1"/>
          </p:cNvCxnSpPr>
          <p:nvPr/>
        </p:nvCxnSpPr>
        <p:spPr>
          <a:xfrm rot="16200000" flipH="1">
            <a:off x="3341834" y="4525270"/>
            <a:ext cx="1889880" cy="177403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7" name="Elbow Connector 276"/>
          <p:cNvCxnSpPr>
            <a:stCxn id="274" idx="0"/>
            <a:endCxn id="270" idx="0"/>
          </p:cNvCxnSpPr>
          <p:nvPr/>
        </p:nvCxnSpPr>
        <p:spPr>
          <a:xfrm rot="5400000" flipH="1" flipV="1">
            <a:off x="4412191" y="1642786"/>
            <a:ext cx="626264" cy="3822707"/>
          </a:xfrm>
          <a:prstGeom prst="bentConnector3">
            <a:avLst>
              <a:gd name="adj1" fmla="val 13650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Elbow Connector 277"/>
          <p:cNvCxnSpPr>
            <a:stCxn id="272" idx="3"/>
            <a:endCxn id="268" idx="1"/>
          </p:cNvCxnSpPr>
          <p:nvPr/>
        </p:nvCxnSpPr>
        <p:spPr>
          <a:xfrm>
            <a:off x="4278440" y="4167309"/>
            <a:ext cx="895350" cy="971820"/>
          </a:xfrm>
          <a:prstGeom prst="bentConnector3">
            <a:avLst>
              <a:gd name="adj1" fmla="val 3244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2211191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id" hidden="1"/>
          <p:cNvGrpSpPr/>
          <p:nvPr>
            <p:custDataLst>
              <p:tags r:id="rId2"/>
            </p:custDataLst>
          </p:nvPr>
        </p:nvGrpSpPr>
        <p:grpSpPr>
          <a:xfrm>
            <a:off x="530352" y="612648"/>
            <a:ext cx="8997696" cy="6848856"/>
            <a:chOff x="530352" y="612648"/>
            <a:chExt cx="8997696" cy="6848856"/>
          </a:xfrm>
        </p:grpSpPr>
        <p:grpSp>
          <p:nvGrpSpPr>
            <p:cNvPr id="3" name="Group 2" hidden="1"/>
            <p:cNvGrpSpPr/>
            <p:nvPr userDrawn="1"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0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1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2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4" name="Group 3" hidden="1"/>
            <p:cNvGrpSpPr/>
            <p:nvPr userDrawn="1"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48" name="Title block" hidden="1"/>
              <p:cNvSpPr>
                <a:spLocks noChangeArrowheads="1"/>
              </p:cNvSpPr>
              <p:nvPr userDrawn="1"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9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sp>
          <p:nvSpPr>
            <p:cNvPr id="5" name="Header block" hidden="1"/>
            <p:cNvSpPr>
              <a:spLocks noChangeArrowheads="1"/>
            </p:cNvSpPr>
            <p:nvPr userDrawn="1"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n-GB" sz="1400" dirty="0">
                <a:solidFill>
                  <a:schemeClr val="folHlink"/>
                </a:solidFill>
                <a:cs typeface="Arial" charset="0"/>
              </a:endParaRPr>
            </a:p>
          </p:txBody>
        </p:sp>
        <p:grpSp>
          <p:nvGrpSpPr>
            <p:cNvPr id="6" name="Group 600" hidden="1"/>
            <p:cNvGrpSpPr/>
            <p:nvPr userDrawn="1"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2" name="Content block 6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3" name="Content block 6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4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5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6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7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7" name="Group 500" hidden="1"/>
            <p:cNvGrpSpPr/>
            <p:nvPr userDrawn="1"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36" name="Content block 5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7" name="Content block 5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8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9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0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1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8" name="Group 400" hidden="1"/>
            <p:cNvGrpSpPr/>
            <p:nvPr userDrawn="1"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0" name="Content block 4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1" name="Content block 4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2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3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4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5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9" name="Group 300" hidden="1"/>
            <p:cNvGrpSpPr/>
            <p:nvPr userDrawn="1"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4" name="Content block 3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5" name="Content block 3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6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7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8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9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0" name="Group 200" hidden="1"/>
            <p:cNvGrpSpPr/>
            <p:nvPr userDrawn="1"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18" name="Content block 2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9" name="Content block 2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0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1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2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3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1" name="Group 100" hidden="1"/>
            <p:cNvGrpSpPr/>
            <p:nvPr userDrawn="1"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2" name="Content block 1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3" name="Content block 1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4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5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6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7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</p:grpSp>
      <p:sp>
        <p:nvSpPr>
          <p:cNvPr id="55" name="Title 5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Shapes Modifying Tricks (…cont’d)</a:t>
            </a:r>
          </a:p>
        </p:txBody>
      </p:sp>
      <p:sp>
        <p:nvSpPr>
          <p:cNvPr id="56" name="Slide Number Placeholder 5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BD14F-5AD2-490D-A996-5BE9B93E27BC}" type="slidenum">
              <a:rPr lang="en-US" smtClean="0"/>
              <a:t>19</a:t>
            </a:fld>
            <a:endParaRPr lang="en-US"/>
          </a:p>
        </p:txBody>
      </p:sp>
      <p:sp>
        <p:nvSpPr>
          <p:cNvPr id="68" name="Rectangle 67"/>
          <p:cNvSpPr/>
          <p:nvPr/>
        </p:nvSpPr>
        <p:spPr bwMode="ltGray">
          <a:xfrm>
            <a:off x="723899" y="2590800"/>
            <a:ext cx="1143000" cy="990600"/>
          </a:xfrm>
          <a:prstGeom prst="rect">
            <a:avLst/>
          </a:prstGeom>
          <a:solidFill>
            <a:schemeClr val="tx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69" name="Rectangle 68"/>
          <p:cNvSpPr/>
          <p:nvPr/>
        </p:nvSpPr>
        <p:spPr bwMode="ltGray">
          <a:xfrm>
            <a:off x="2285999" y="2590800"/>
            <a:ext cx="4495800" cy="1524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68249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200" y="1004400"/>
            <a:ext cx="2891125" cy="492443"/>
          </a:xfrm>
        </p:spPr>
        <p:txBody>
          <a:bodyPr/>
          <a:lstStyle/>
          <a:p>
            <a:r>
              <a:rPr lang="en-US" dirty="0"/>
              <a:t>Excel</a:t>
            </a:r>
          </a:p>
        </p:txBody>
      </p:sp>
      <p:sp>
        <p:nvSpPr>
          <p:cNvPr id="4" name="Rectangle 3"/>
          <p:cNvSpPr/>
          <p:nvPr/>
        </p:nvSpPr>
        <p:spPr>
          <a:xfrm>
            <a:off x="529200" y="2021057"/>
            <a:ext cx="50292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n-US" sz="2000" dirty="0">
                <a:latin typeface="+mj-lt"/>
              </a:rPr>
              <a:t>Create Index of Links to Worksheets</a:t>
            </a:r>
          </a:p>
        </p:txBody>
      </p:sp>
    </p:spTree>
    <p:extLst>
      <p:ext uri="{BB962C8B-B14F-4D97-AF65-F5344CB8AC3E}">
        <p14:creationId xmlns:p14="http://schemas.microsoft.com/office/powerpoint/2010/main" val="1743812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id" hidden="1"/>
          <p:cNvGrpSpPr/>
          <p:nvPr>
            <p:custDataLst>
              <p:tags r:id="rId2"/>
            </p:custDataLst>
          </p:nvPr>
        </p:nvGrpSpPr>
        <p:grpSpPr>
          <a:xfrm>
            <a:off x="530352" y="612648"/>
            <a:ext cx="8997696" cy="6848856"/>
            <a:chOff x="530352" y="612648"/>
            <a:chExt cx="8997696" cy="6848856"/>
          </a:xfrm>
        </p:grpSpPr>
        <p:grpSp>
          <p:nvGrpSpPr>
            <p:cNvPr id="3" name="Group 2" hidden="1"/>
            <p:cNvGrpSpPr/>
            <p:nvPr userDrawn="1"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0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1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2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4" name="Group 3" hidden="1"/>
            <p:cNvGrpSpPr/>
            <p:nvPr userDrawn="1"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48" name="Title block" hidden="1"/>
              <p:cNvSpPr>
                <a:spLocks noChangeArrowheads="1"/>
              </p:cNvSpPr>
              <p:nvPr userDrawn="1"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9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sp>
          <p:nvSpPr>
            <p:cNvPr id="5" name="Header block" hidden="1"/>
            <p:cNvSpPr>
              <a:spLocks noChangeArrowheads="1"/>
            </p:cNvSpPr>
            <p:nvPr userDrawn="1"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n-GB" sz="1400" dirty="0">
                <a:solidFill>
                  <a:schemeClr val="folHlink"/>
                </a:solidFill>
                <a:cs typeface="Arial" charset="0"/>
              </a:endParaRPr>
            </a:p>
          </p:txBody>
        </p:sp>
        <p:grpSp>
          <p:nvGrpSpPr>
            <p:cNvPr id="6" name="Group 600" hidden="1"/>
            <p:cNvGrpSpPr/>
            <p:nvPr userDrawn="1"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2" name="Content block 6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3" name="Content block 6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4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5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6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7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7" name="Group 500" hidden="1"/>
            <p:cNvGrpSpPr/>
            <p:nvPr userDrawn="1"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36" name="Content block 5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7" name="Content block 5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8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9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0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1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8" name="Group 400" hidden="1"/>
            <p:cNvGrpSpPr/>
            <p:nvPr userDrawn="1"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0" name="Content block 4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1" name="Content block 4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2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3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4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5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9" name="Group 300" hidden="1"/>
            <p:cNvGrpSpPr/>
            <p:nvPr userDrawn="1"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4" name="Content block 3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5" name="Content block 3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6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7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8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9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0" name="Group 200" hidden="1"/>
            <p:cNvGrpSpPr/>
            <p:nvPr userDrawn="1"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18" name="Content block 2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9" name="Content block 2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0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1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2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3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1" name="Group 100" hidden="1"/>
            <p:cNvGrpSpPr/>
            <p:nvPr userDrawn="1"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2" name="Content block 1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3" name="Content block 1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4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5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6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7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</p:grpSp>
      <p:sp>
        <p:nvSpPr>
          <p:cNvPr id="55" name="Title 5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Index of Links to Worksheets</a:t>
            </a:r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352" y="2057400"/>
            <a:ext cx="7851648" cy="2103737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58" name="Rectangle 57"/>
          <p:cNvSpPr/>
          <p:nvPr/>
        </p:nvSpPr>
        <p:spPr>
          <a:xfrm>
            <a:off x="2971800" y="3086100"/>
            <a:ext cx="1143000" cy="3556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9" name="Rectangle 58"/>
          <p:cNvSpPr/>
          <p:nvPr/>
        </p:nvSpPr>
        <p:spPr>
          <a:xfrm>
            <a:off x="7498080" y="2057400"/>
            <a:ext cx="762000" cy="3810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algn="ctr"/>
            <a:endParaRPr lang="en-US" dirty="0"/>
          </a:p>
        </p:txBody>
      </p:sp>
      <p:cxnSp>
        <p:nvCxnSpPr>
          <p:cNvPr id="61" name="Elbow Connector 60"/>
          <p:cNvCxnSpPr>
            <a:stCxn id="59" idx="2"/>
            <a:endCxn id="58" idx="3"/>
          </p:cNvCxnSpPr>
          <p:nvPr/>
        </p:nvCxnSpPr>
        <p:spPr>
          <a:xfrm rot="5400000">
            <a:off x="5584190" y="969010"/>
            <a:ext cx="825500" cy="3764280"/>
          </a:xfrm>
          <a:prstGeom prst="bentConnector2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Picture 6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0353" y="4456176"/>
            <a:ext cx="5260848" cy="201441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82514" y="4456176"/>
            <a:ext cx="2499486" cy="201441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66" name="Rectangle 65"/>
          <p:cNvSpPr/>
          <p:nvPr/>
        </p:nvSpPr>
        <p:spPr>
          <a:xfrm>
            <a:off x="3582620" y="6019800"/>
            <a:ext cx="913180" cy="29260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67" name="Rectangle 66"/>
          <p:cNvSpPr/>
          <p:nvPr/>
        </p:nvSpPr>
        <p:spPr>
          <a:xfrm>
            <a:off x="6955789" y="6247130"/>
            <a:ext cx="678587" cy="201168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71" name="Oval 70"/>
          <p:cNvSpPr/>
          <p:nvPr/>
        </p:nvSpPr>
        <p:spPr>
          <a:xfrm>
            <a:off x="2709020" y="3296557"/>
            <a:ext cx="381000" cy="381000"/>
          </a:xfrm>
          <a:prstGeom prst="ellipse">
            <a:avLst/>
          </a:prstGeom>
          <a:solidFill>
            <a:srgbClr val="C00000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rtlCol="0" anchor="ctr">
            <a:no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72" name="Oval 71"/>
          <p:cNvSpPr/>
          <p:nvPr/>
        </p:nvSpPr>
        <p:spPr>
          <a:xfrm>
            <a:off x="3300807" y="5681781"/>
            <a:ext cx="381000" cy="381000"/>
          </a:xfrm>
          <a:prstGeom prst="ellipse">
            <a:avLst/>
          </a:prstGeom>
          <a:solidFill>
            <a:srgbClr val="C00000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rtlCol="0" anchor="ctr">
            <a:no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73" name="Oval 72"/>
          <p:cNvSpPr/>
          <p:nvPr/>
        </p:nvSpPr>
        <p:spPr>
          <a:xfrm>
            <a:off x="7535189" y="6384625"/>
            <a:ext cx="381000" cy="381000"/>
          </a:xfrm>
          <a:prstGeom prst="ellipse">
            <a:avLst/>
          </a:prstGeom>
          <a:solidFill>
            <a:srgbClr val="C00000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rtlCol="0" anchor="ctr">
            <a:no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74" name="Slide Number Placeholder 7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BD14F-5AD2-490D-A996-5BE9B93E27BC}" type="slidenum">
              <a:rPr lang="en-US" smtClean="0"/>
              <a:t>3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582065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id" hidden="1"/>
          <p:cNvGrpSpPr/>
          <p:nvPr>
            <p:custDataLst>
              <p:tags r:id="rId2"/>
            </p:custDataLst>
          </p:nvPr>
        </p:nvGrpSpPr>
        <p:grpSpPr>
          <a:xfrm>
            <a:off x="530352" y="612648"/>
            <a:ext cx="8997696" cy="6848856"/>
            <a:chOff x="530352" y="612648"/>
            <a:chExt cx="8997696" cy="6848856"/>
          </a:xfrm>
        </p:grpSpPr>
        <p:grpSp>
          <p:nvGrpSpPr>
            <p:cNvPr id="3" name="Group 2" hidden="1"/>
            <p:cNvGrpSpPr/>
            <p:nvPr userDrawn="1"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0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1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2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4" name="Group 3" hidden="1"/>
            <p:cNvGrpSpPr/>
            <p:nvPr userDrawn="1"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48" name="Title block" hidden="1"/>
              <p:cNvSpPr>
                <a:spLocks noChangeArrowheads="1"/>
              </p:cNvSpPr>
              <p:nvPr userDrawn="1"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9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sp>
          <p:nvSpPr>
            <p:cNvPr id="5" name="Header block" hidden="1"/>
            <p:cNvSpPr>
              <a:spLocks noChangeArrowheads="1"/>
            </p:cNvSpPr>
            <p:nvPr userDrawn="1"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n-GB" sz="1400" dirty="0">
                <a:solidFill>
                  <a:schemeClr val="folHlink"/>
                </a:solidFill>
                <a:cs typeface="Arial" charset="0"/>
              </a:endParaRPr>
            </a:p>
          </p:txBody>
        </p:sp>
        <p:grpSp>
          <p:nvGrpSpPr>
            <p:cNvPr id="6" name="Group 600" hidden="1"/>
            <p:cNvGrpSpPr/>
            <p:nvPr userDrawn="1"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2" name="Content block 6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3" name="Content block 6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4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5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6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7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7" name="Group 500" hidden="1"/>
            <p:cNvGrpSpPr/>
            <p:nvPr userDrawn="1"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36" name="Content block 5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7" name="Content block 5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8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9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0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1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8" name="Group 400" hidden="1"/>
            <p:cNvGrpSpPr/>
            <p:nvPr userDrawn="1"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0" name="Content block 4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1" name="Content block 4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2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3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4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5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9" name="Group 300" hidden="1"/>
            <p:cNvGrpSpPr/>
            <p:nvPr userDrawn="1"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4" name="Content block 3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5" name="Content block 3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6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7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8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9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0" name="Group 200" hidden="1"/>
            <p:cNvGrpSpPr/>
            <p:nvPr userDrawn="1"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18" name="Content block 2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9" name="Content block 2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0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1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2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3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1" name="Group 100" hidden="1"/>
            <p:cNvGrpSpPr/>
            <p:nvPr userDrawn="1"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2" name="Content block 1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3" name="Content block 1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4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5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6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7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</p:grpSp>
      <p:sp>
        <p:nvSpPr>
          <p:cNvPr id="55" name="Title 5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Index of Links to Worksheets (…cont’d)</a:t>
            </a:r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" y="2267022"/>
            <a:ext cx="8994648" cy="3216552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60" name="Oval 59"/>
          <p:cNvSpPr/>
          <p:nvPr/>
        </p:nvSpPr>
        <p:spPr>
          <a:xfrm>
            <a:off x="342900" y="2079171"/>
            <a:ext cx="381000" cy="381000"/>
          </a:xfrm>
          <a:prstGeom prst="ellipse">
            <a:avLst/>
          </a:prstGeom>
          <a:solidFill>
            <a:srgbClr val="C00000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rtlCol="0" anchor="ctr">
            <a:no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53" name="Slide Number Placeholder 5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BD14F-5AD2-490D-A996-5BE9B93E27BC}" type="slidenum">
              <a:rPr lang="en-US" smtClean="0"/>
              <a:t>4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23403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200" y="1004400"/>
            <a:ext cx="2891125" cy="492443"/>
          </a:xfrm>
        </p:spPr>
        <p:txBody>
          <a:bodyPr/>
          <a:lstStyle/>
          <a:p>
            <a:r>
              <a:rPr lang="en-US" dirty="0"/>
              <a:t>PowerPoint</a:t>
            </a:r>
          </a:p>
        </p:txBody>
      </p:sp>
      <p:sp>
        <p:nvSpPr>
          <p:cNvPr id="3" name="Rectangle 2"/>
          <p:cNvSpPr/>
          <p:nvPr/>
        </p:nvSpPr>
        <p:spPr>
          <a:xfrm>
            <a:off x="529200" y="1905000"/>
            <a:ext cx="69342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+mj-lt"/>
              </a:rPr>
              <a:t>SMART Toolbar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+mj-lt"/>
              </a:rPr>
              <a:t>Checking the Version &amp; Reset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+mj-lt"/>
              </a:rPr>
              <a:t>Creating a fresh presentation using SMART template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+mj-lt"/>
              </a:rPr>
              <a:t>Check &amp; change slide layout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+mj-lt"/>
              </a:rPr>
              <a:t>Changing Color Theme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+mj-lt"/>
              </a:rPr>
              <a:t>Navigation Bar, Top Menu Title, &amp; TOC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+mj-lt"/>
              </a:rPr>
              <a:t>Unlocking Header &amp; Footer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+mj-lt"/>
              </a:rPr>
              <a:t>Roadmap &amp; Harvey Balls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+mj-lt"/>
              </a:rPr>
              <a:t>SMART’s Library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+mj-lt"/>
              </a:rPr>
              <a:t>Sample Map from SMART’s Library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latin typeface="+mj-lt"/>
              </a:rPr>
              <a:t>Shapes Modifying Tricks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1" dirty="0">
                <a:latin typeface="+mj-lt"/>
              </a:rPr>
              <a:t>Trick: Correcting Slide Number</a:t>
            </a:r>
          </a:p>
        </p:txBody>
      </p:sp>
    </p:spTree>
    <p:extLst>
      <p:ext uri="{BB962C8B-B14F-4D97-AF65-F5344CB8AC3E}">
        <p14:creationId xmlns:p14="http://schemas.microsoft.com/office/powerpoint/2010/main" val="3045492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id" hidden="1"/>
          <p:cNvGrpSpPr/>
          <p:nvPr>
            <p:custDataLst>
              <p:tags r:id="rId2"/>
            </p:custDataLst>
          </p:nvPr>
        </p:nvGrpSpPr>
        <p:grpSpPr>
          <a:xfrm>
            <a:off x="530352" y="612648"/>
            <a:ext cx="8997696" cy="6848856"/>
            <a:chOff x="530352" y="612648"/>
            <a:chExt cx="8997696" cy="6848856"/>
          </a:xfrm>
        </p:grpSpPr>
        <p:grpSp>
          <p:nvGrpSpPr>
            <p:cNvPr id="3" name="Group 2" hidden="1"/>
            <p:cNvGrpSpPr/>
            <p:nvPr userDrawn="1"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0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1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2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4" name="Group 3" hidden="1"/>
            <p:cNvGrpSpPr/>
            <p:nvPr userDrawn="1"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48" name="Title block" hidden="1"/>
              <p:cNvSpPr>
                <a:spLocks noChangeArrowheads="1"/>
              </p:cNvSpPr>
              <p:nvPr userDrawn="1"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9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sp>
          <p:nvSpPr>
            <p:cNvPr id="5" name="Header block" hidden="1"/>
            <p:cNvSpPr>
              <a:spLocks noChangeArrowheads="1"/>
            </p:cNvSpPr>
            <p:nvPr userDrawn="1"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n-GB" sz="1400" dirty="0">
                <a:solidFill>
                  <a:schemeClr val="folHlink"/>
                </a:solidFill>
                <a:cs typeface="Arial" charset="0"/>
              </a:endParaRPr>
            </a:p>
          </p:txBody>
        </p:sp>
        <p:grpSp>
          <p:nvGrpSpPr>
            <p:cNvPr id="6" name="Group 600" hidden="1"/>
            <p:cNvGrpSpPr/>
            <p:nvPr userDrawn="1"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2" name="Content block 6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3" name="Content block 6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4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5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6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7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7" name="Group 500" hidden="1"/>
            <p:cNvGrpSpPr/>
            <p:nvPr userDrawn="1"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36" name="Content block 5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7" name="Content block 5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8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9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0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1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8" name="Group 400" hidden="1"/>
            <p:cNvGrpSpPr/>
            <p:nvPr userDrawn="1"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0" name="Content block 4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1" name="Content block 4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2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3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4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5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9" name="Group 300" hidden="1"/>
            <p:cNvGrpSpPr/>
            <p:nvPr userDrawn="1"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4" name="Content block 3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5" name="Content block 3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6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7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8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9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0" name="Group 200" hidden="1"/>
            <p:cNvGrpSpPr/>
            <p:nvPr userDrawn="1"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18" name="Content block 2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9" name="Content block 2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0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1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2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3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1" name="Group 100" hidden="1"/>
            <p:cNvGrpSpPr/>
            <p:nvPr userDrawn="1"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2" name="Content block 1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3" name="Content block 1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4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5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6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7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</p:grpSp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4"/>
          <a:srcRect r="43271"/>
          <a:stretch/>
        </p:blipFill>
        <p:spPr>
          <a:xfrm>
            <a:off x="524257" y="2397155"/>
            <a:ext cx="8994648" cy="1589879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54" name="Picture 53"/>
          <p:cNvPicPr>
            <a:picLocks noChangeAspect="1"/>
          </p:cNvPicPr>
          <p:nvPr/>
        </p:nvPicPr>
        <p:blipFill rotWithShape="1">
          <a:blip r:embed="rId4"/>
          <a:srcRect l="49452"/>
          <a:stretch/>
        </p:blipFill>
        <p:spPr>
          <a:xfrm>
            <a:off x="524257" y="4626864"/>
            <a:ext cx="8351520" cy="1656685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55" name="Title 5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SMART Toolbar</a:t>
            </a:r>
          </a:p>
        </p:txBody>
      </p:sp>
      <p:sp>
        <p:nvSpPr>
          <p:cNvPr id="56" name="Slide Number Placeholder 5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BD14F-5AD2-490D-A996-5BE9B93E27BC}" type="slidenum">
              <a:rPr lang="en-US" smtClean="0"/>
              <a:t>6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340442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id" hidden="1"/>
          <p:cNvGrpSpPr/>
          <p:nvPr>
            <p:custDataLst>
              <p:tags r:id="rId2"/>
            </p:custDataLst>
          </p:nvPr>
        </p:nvGrpSpPr>
        <p:grpSpPr>
          <a:xfrm>
            <a:off x="530352" y="612648"/>
            <a:ext cx="8997696" cy="6848856"/>
            <a:chOff x="530352" y="612648"/>
            <a:chExt cx="8997696" cy="6848856"/>
          </a:xfrm>
        </p:grpSpPr>
        <p:grpSp>
          <p:nvGrpSpPr>
            <p:cNvPr id="3" name="Group 2" hidden="1"/>
            <p:cNvGrpSpPr/>
            <p:nvPr userDrawn="1"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0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1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2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4" name="Group 3" hidden="1"/>
            <p:cNvGrpSpPr/>
            <p:nvPr userDrawn="1"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48" name="Title block" hidden="1"/>
              <p:cNvSpPr>
                <a:spLocks noChangeArrowheads="1"/>
              </p:cNvSpPr>
              <p:nvPr userDrawn="1"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9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sp>
          <p:nvSpPr>
            <p:cNvPr id="5" name="Header block" hidden="1"/>
            <p:cNvSpPr>
              <a:spLocks noChangeArrowheads="1"/>
            </p:cNvSpPr>
            <p:nvPr userDrawn="1"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n-GB" sz="1400" dirty="0">
                <a:solidFill>
                  <a:schemeClr val="folHlink"/>
                </a:solidFill>
                <a:cs typeface="Arial" charset="0"/>
              </a:endParaRPr>
            </a:p>
          </p:txBody>
        </p:sp>
        <p:grpSp>
          <p:nvGrpSpPr>
            <p:cNvPr id="6" name="Group 600" hidden="1"/>
            <p:cNvGrpSpPr/>
            <p:nvPr userDrawn="1"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2" name="Content block 6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3" name="Content block 6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4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5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6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7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7" name="Group 500" hidden="1"/>
            <p:cNvGrpSpPr/>
            <p:nvPr userDrawn="1"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36" name="Content block 5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7" name="Content block 5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8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9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0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1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8" name="Group 400" hidden="1"/>
            <p:cNvGrpSpPr/>
            <p:nvPr userDrawn="1"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0" name="Content block 4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1" name="Content block 4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2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3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4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5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9" name="Group 300" hidden="1"/>
            <p:cNvGrpSpPr/>
            <p:nvPr userDrawn="1"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4" name="Content block 3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5" name="Content block 3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6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7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8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9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0" name="Group 200" hidden="1"/>
            <p:cNvGrpSpPr/>
            <p:nvPr userDrawn="1"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18" name="Content block 2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9" name="Content block 2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0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1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2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3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1" name="Group 100" hidden="1"/>
            <p:cNvGrpSpPr/>
            <p:nvPr userDrawn="1"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2" name="Content block 1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3" name="Content block 1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4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5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6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7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</p:grpSp>
      <p:sp>
        <p:nvSpPr>
          <p:cNvPr id="55" name="Title 5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Checking the Version &amp; Reset</a:t>
            </a: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6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30352" y="2302367"/>
            <a:ext cx="3624257" cy="3641233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6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648200" y="2302367"/>
            <a:ext cx="4658532" cy="3641233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57" name="Rectangle 56"/>
          <p:cNvSpPr/>
          <p:nvPr/>
        </p:nvSpPr>
        <p:spPr>
          <a:xfrm>
            <a:off x="1036320" y="2302366"/>
            <a:ext cx="426720" cy="722773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59" name="Oval 58"/>
          <p:cNvSpPr/>
          <p:nvPr/>
        </p:nvSpPr>
        <p:spPr>
          <a:xfrm>
            <a:off x="1328835" y="2028952"/>
            <a:ext cx="381000" cy="381000"/>
          </a:xfrm>
          <a:prstGeom prst="ellipse">
            <a:avLst/>
          </a:prstGeom>
          <a:solidFill>
            <a:srgbClr val="C00000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rtlCol="0" anchor="ctr">
            <a:no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62" name="Rectangle 61"/>
          <p:cNvSpPr/>
          <p:nvPr/>
        </p:nvSpPr>
        <p:spPr>
          <a:xfrm>
            <a:off x="1050834" y="5597585"/>
            <a:ext cx="3002280" cy="33150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63" name="Oval 62"/>
          <p:cNvSpPr/>
          <p:nvPr/>
        </p:nvSpPr>
        <p:spPr>
          <a:xfrm>
            <a:off x="758839" y="5219700"/>
            <a:ext cx="381000" cy="381000"/>
          </a:xfrm>
          <a:prstGeom prst="ellipse">
            <a:avLst/>
          </a:prstGeom>
          <a:solidFill>
            <a:srgbClr val="C00000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rtlCol="0" anchor="ctr">
            <a:no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64" name="Rectangle 63"/>
          <p:cNvSpPr/>
          <p:nvPr/>
        </p:nvSpPr>
        <p:spPr>
          <a:xfrm>
            <a:off x="4762500" y="5629275"/>
            <a:ext cx="723900" cy="23812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vert="horz" wrap="square" lIns="91440" tIns="45720" rIns="91440" bIns="45720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65" name="Left Arrow 64"/>
          <p:cNvSpPr/>
          <p:nvPr/>
        </p:nvSpPr>
        <p:spPr>
          <a:xfrm>
            <a:off x="5795466" y="2994659"/>
            <a:ext cx="687630" cy="457200"/>
          </a:xfrm>
          <a:prstGeom prst="leftArrow">
            <a:avLst/>
          </a:prstGeom>
          <a:solidFill>
            <a:srgbClr val="C000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66" name="Oval 65"/>
          <p:cNvSpPr/>
          <p:nvPr/>
        </p:nvSpPr>
        <p:spPr>
          <a:xfrm>
            <a:off x="6595687" y="2743200"/>
            <a:ext cx="381000" cy="381000"/>
          </a:xfrm>
          <a:prstGeom prst="ellipse">
            <a:avLst/>
          </a:prstGeom>
          <a:solidFill>
            <a:srgbClr val="C00000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rtlCol="0" anchor="ctr">
            <a:no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67" name="Oval 66"/>
          <p:cNvSpPr/>
          <p:nvPr/>
        </p:nvSpPr>
        <p:spPr>
          <a:xfrm>
            <a:off x="5391780" y="5825023"/>
            <a:ext cx="381000" cy="381000"/>
          </a:xfrm>
          <a:prstGeom prst="ellipse">
            <a:avLst/>
          </a:prstGeom>
          <a:solidFill>
            <a:srgbClr val="C00000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rtlCol="0" anchor="ctr">
            <a:no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68" name="Slide Number Placeholder 6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BD14F-5AD2-490D-A996-5BE9B93E27BC}" type="slidenum">
              <a:rPr lang="en-US" smtClean="0"/>
              <a:t>7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116959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id" hidden="1"/>
          <p:cNvGrpSpPr/>
          <p:nvPr>
            <p:custDataLst>
              <p:tags r:id="rId2"/>
            </p:custDataLst>
          </p:nvPr>
        </p:nvGrpSpPr>
        <p:grpSpPr>
          <a:xfrm>
            <a:off x="530352" y="612648"/>
            <a:ext cx="8997696" cy="6848856"/>
            <a:chOff x="530352" y="612648"/>
            <a:chExt cx="8997696" cy="6848856"/>
          </a:xfrm>
        </p:grpSpPr>
        <p:grpSp>
          <p:nvGrpSpPr>
            <p:cNvPr id="3" name="Group 2" hidden="1"/>
            <p:cNvGrpSpPr/>
            <p:nvPr userDrawn="1"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0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1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2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4" name="Group 3" hidden="1"/>
            <p:cNvGrpSpPr/>
            <p:nvPr userDrawn="1"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48" name="Title block" hidden="1"/>
              <p:cNvSpPr>
                <a:spLocks noChangeArrowheads="1"/>
              </p:cNvSpPr>
              <p:nvPr userDrawn="1"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9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sp>
          <p:nvSpPr>
            <p:cNvPr id="5" name="Header block" hidden="1"/>
            <p:cNvSpPr>
              <a:spLocks noChangeArrowheads="1"/>
            </p:cNvSpPr>
            <p:nvPr userDrawn="1"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n-GB" sz="1400" dirty="0">
                <a:solidFill>
                  <a:schemeClr val="folHlink"/>
                </a:solidFill>
                <a:cs typeface="Arial" charset="0"/>
              </a:endParaRPr>
            </a:p>
          </p:txBody>
        </p:sp>
        <p:grpSp>
          <p:nvGrpSpPr>
            <p:cNvPr id="6" name="Group 600" hidden="1"/>
            <p:cNvGrpSpPr/>
            <p:nvPr userDrawn="1"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2" name="Content block 6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3" name="Content block 6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4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5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6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7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7" name="Group 500" hidden="1"/>
            <p:cNvGrpSpPr/>
            <p:nvPr userDrawn="1"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36" name="Content block 5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7" name="Content block 5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8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9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0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1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8" name="Group 400" hidden="1"/>
            <p:cNvGrpSpPr/>
            <p:nvPr userDrawn="1"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0" name="Content block 4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1" name="Content block 4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2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3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4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5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9" name="Group 300" hidden="1"/>
            <p:cNvGrpSpPr/>
            <p:nvPr userDrawn="1"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4" name="Content block 3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5" name="Content block 3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6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7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8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9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0" name="Group 200" hidden="1"/>
            <p:cNvGrpSpPr/>
            <p:nvPr userDrawn="1"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18" name="Content block 2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9" name="Content block 2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0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1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2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3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1" name="Group 100" hidden="1"/>
            <p:cNvGrpSpPr/>
            <p:nvPr userDrawn="1"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2" name="Content block 1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3" name="Content block 1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4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5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6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7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</p:grpSp>
      <p:sp>
        <p:nvSpPr>
          <p:cNvPr id="55" name="Title 5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Checking the Version &amp; Reset (…cont’d)</a:t>
            </a:r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" y="2286000"/>
            <a:ext cx="8994648" cy="4453319"/>
          </a:xfrm>
          <a:prstGeom prst="rect">
            <a:avLst/>
          </a:prstGeom>
        </p:spPr>
      </p:pic>
      <p:sp>
        <p:nvSpPr>
          <p:cNvPr id="58" name="Oval 57"/>
          <p:cNvSpPr/>
          <p:nvPr/>
        </p:nvSpPr>
        <p:spPr>
          <a:xfrm>
            <a:off x="1524000" y="3730752"/>
            <a:ext cx="381000" cy="381000"/>
          </a:xfrm>
          <a:prstGeom prst="ellipse">
            <a:avLst/>
          </a:prstGeom>
          <a:solidFill>
            <a:srgbClr val="C00000"/>
          </a:solidFill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rtlCol="0" anchor="ctr">
            <a:no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59" name="Slide Number Placeholder 5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BD14F-5AD2-490D-A996-5BE9B93E27BC}" type="slidenum">
              <a:rPr lang="en-US" smtClean="0"/>
              <a:t>8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20608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id" hidden="1"/>
          <p:cNvGrpSpPr/>
          <p:nvPr>
            <p:custDataLst>
              <p:tags r:id="rId2"/>
            </p:custDataLst>
          </p:nvPr>
        </p:nvGrpSpPr>
        <p:grpSpPr>
          <a:xfrm>
            <a:off x="530352" y="612648"/>
            <a:ext cx="8997696" cy="6848856"/>
            <a:chOff x="530352" y="612648"/>
            <a:chExt cx="8997696" cy="6848856"/>
          </a:xfrm>
        </p:grpSpPr>
        <p:grpSp>
          <p:nvGrpSpPr>
            <p:cNvPr id="3" name="Group 2" hidden="1"/>
            <p:cNvGrpSpPr/>
            <p:nvPr userDrawn="1"/>
          </p:nvGrpSpPr>
          <p:grpSpPr>
            <a:xfrm>
              <a:off x="530352" y="7159752"/>
              <a:ext cx="8997696" cy="301752"/>
              <a:chOff x="530352" y="7159752"/>
              <a:chExt cx="8997696" cy="301752"/>
            </a:xfrm>
          </p:grpSpPr>
          <p:sp>
            <p:nvSpPr>
              <p:cNvPr id="50" name="Footer block" hidden="1"/>
              <p:cNvSpPr>
                <a:spLocks noChangeArrowheads="1"/>
              </p:cNvSpPr>
              <p:nvPr/>
            </p:nvSpPr>
            <p:spPr bwMode="gray">
              <a:xfrm>
                <a:off x="6629400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1" name="Footer block" hidden="1"/>
              <p:cNvSpPr>
                <a:spLocks noChangeArrowheads="1"/>
              </p:cNvSpPr>
              <p:nvPr/>
            </p:nvSpPr>
            <p:spPr bwMode="gray">
              <a:xfrm>
                <a:off x="3584448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52" name="Footer block" hidden="1"/>
              <p:cNvSpPr>
                <a:spLocks noChangeArrowheads="1"/>
              </p:cNvSpPr>
              <p:nvPr/>
            </p:nvSpPr>
            <p:spPr bwMode="gray">
              <a:xfrm>
                <a:off x="530352" y="7159752"/>
                <a:ext cx="2898648" cy="301752"/>
              </a:xfrm>
              <a:prstGeom prst="rect">
                <a:avLst/>
              </a:prstGeom>
              <a:solidFill>
                <a:srgbClr val="CCFFFF">
                  <a:alpha val="25000"/>
                </a:srgbClr>
              </a:solidFill>
              <a:ln w="6350" cap="rnd">
                <a:solidFill>
                  <a:srgbClr val="CCFFFF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4" name="Group 3" hidden="1"/>
            <p:cNvGrpSpPr/>
            <p:nvPr userDrawn="1"/>
          </p:nvGrpSpPr>
          <p:grpSpPr>
            <a:xfrm>
              <a:off x="530352" y="1066800"/>
              <a:ext cx="8997696" cy="835152"/>
              <a:chOff x="530352" y="1066800"/>
              <a:chExt cx="8997696" cy="835152"/>
            </a:xfrm>
          </p:grpSpPr>
          <p:sp>
            <p:nvSpPr>
              <p:cNvPr id="48" name="Title block" hidden="1"/>
              <p:cNvSpPr>
                <a:spLocks noChangeArrowheads="1"/>
              </p:cNvSpPr>
              <p:nvPr userDrawn="1"/>
            </p:nvSpPr>
            <p:spPr bwMode="gray">
              <a:xfrm>
                <a:off x="5102352" y="1066800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9" name="Title block" hidden="1"/>
              <p:cNvSpPr>
                <a:spLocks noChangeArrowheads="1"/>
              </p:cNvSpPr>
              <p:nvPr/>
            </p:nvSpPr>
            <p:spPr bwMode="gray">
              <a:xfrm>
                <a:off x="530352" y="1069848"/>
                <a:ext cx="4425696" cy="832104"/>
              </a:xfrm>
              <a:prstGeom prst="rect">
                <a:avLst/>
              </a:prstGeom>
              <a:solidFill>
                <a:srgbClr val="FCC3D7">
                  <a:alpha val="25000"/>
                </a:srgbClr>
              </a:solidFill>
              <a:ln w="6350" cap="rnd">
                <a:solidFill>
                  <a:srgbClr val="FCC3D7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sp>
          <p:nvSpPr>
            <p:cNvPr id="5" name="Header block" hidden="1"/>
            <p:cNvSpPr>
              <a:spLocks noChangeArrowheads="1"/>
            </p:cNvSpPr>
            <p:nvPr userDrawn="1"/>
          </p:nvSpPr>
          <p:spPr bwMode="gray">
            <a:xfrm>
              <a:off x="530352" y="612648"/>
              <a:ext cx="8988552" cy="228600"/>
            </a:xfrm>
            <a:prstGeom prst="rect">
              <a:avLst/>
            </a:prstGeom>
            <a:solidFill>
              <a:srgbClr val="CCFFFF">
                <a:alpha val="25000"/>
              </a:srgbClr>
            </a:solidFill>
            <a:ln w="6350" cap="rnd">
              <a:solidFill>
                <a:srgbClr val="CCFFFF"/>
              </a:solidFill>
              <a:prstDash val="sysDot"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/>
            <a:p>
              <a:pPr algn="ctr" defTabSz="801688">
                <a:buSzPct val="90000"/>
                <a:defRPr/>
              </a:pPr>
              <a:endParaRPr lang="en-GB" sz="1400" dirty="0">
                <a:solidFill>
                  <a:schemeClr val="folHlink"/>
                </a:solidFill>
                <a:cs typeface="Arial" charset="0"/>
              </a:endParaRPr>
            </a:p>
          </p:txBody>
        </p:sp>
        <p:grpSp>
          <p:nvGrpSpPr>
            <p:cNvPr id="6" name="Group 600" hidden="1"/>
            <p:cNvGrpSpPr/>
            <p:nvPr userDrawn="1"/>
          </p:nvGrpSpPr>
          <p:grpSpPr>
            <a:xfrm>
              <a:off x="533400" y="6245352"/>
              <a:ext cx="8994648" cy="688848"/>
              <a:chOff x="533400" y="6013704"/>
              <a:chExt cx="8994648" cy="688848"/>
            </a:xfrm>
          </p:grpSpPr>
          <p:sp>
            <p:nvSpPr>
              <p:cNvPr id="42" name="Content block 6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3" name="Content block 6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60137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4" name="Content block 604" hidden="1"/>
              <p:cNvSpPr>
                <a:spLocks noChangeArrowheads="1"/>
              </p:cNvSpPr>
              <p:nvPr/>
            </p:nvSpPr>
            <p:spPr bwMode="gray">
              <a:xfrm>
                <a:off x="510723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5" name="Content block 603" hidden="1"/>
              <p:cNvSpPr>
                <a:spLocks noChangeArrowheads="1"/>
              </p:cNvSpPr>
              <p:nvPr/>
            </p:nvSpPr>
            <p:spPr bwMode="gray">
              <a:xfrm>
                <a:off x="358262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6" name="Content block 602" hidden="1"/>
              <p:cNvSpPr>
                <a:spLocks noChangeArrowheads="1"/>
              </p:cNvSpPr>
              <p:nvPr/>
            </p:nvSpPr>
            <p:spPr bwMode="gray">
              <a:xfrm>
                <a:off x="205801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7" name="Content block 601" hidden="1"/>
              <p:cNvSpPr>
                <a:spLocks noChangeArrowheads="1"/>
              </p:cNvSpPr>
              <p:nvPr/>
            </p:nvSpPr>
            <p:spPr bwMode="gray">
              <a:xfrm>
                <a:off x="533400" y="60167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7" name="Group 500" hidden="1"/>
            <p:cNvGrpSpPr/>
            <p:nvPr userDrawn="1"/>
          </p:nvGrpSpPr>
          <p:grpSpPr>
            <a:xfrm>
              <a:off x="533400" y="5407152"/>
              <a:ext cx="8994648" cy="688848"/>
              <a:chOff x="533400" y="5026152"/>
              <a:chExt cx="8994648" cy="688848"/>
            </a:xfrm>
          </p:grpSpPr>
          <p:sp>
            <p:nvSpPr>
              <p:cNvPr id="36" name="Content block 5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7" name="Content block 5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50261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8" name="Content block 504" hidden="1"/>
              <p:cNvSpPr>
                <a:spLocks noChangeArrowheads="1"/>
              </p:cNvSpPr>
              <p:nvPr/>
            </p:nvSpPr>
            <p:spPr bwMode="gray">
              <a:xfrm>
                <a:off x="510723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9" name="Content block 503" hidden="1"/>
              <p:cNvSpPr>
                <a:spLocks noChangeArrowheads="1"/>
              </p:cNvSpPr>
              <p:nvPr/>
            </p:nvSpPr>
            <p:spPr bwMode="gray">
              <a:xfrm>
                <a:off x="358262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0" name="Content block 502" hidden="1"/>
              <p:cNvSpPr>
                <a:spLocks noChangeArrowheads="1"/>
              </p:cNvSpPr>
              <p:nvPr/>
            </p:nvSpPr>
            <p:spPr bwMode="gray">
              <a:xfrm>
                <a:off x="205801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41" name="Content block 501" hidden="1"/>
              <p:cNvSpPr>
                <a:spLocks noChangeArrowheads="1"/>
              </p:cNvSpPr>
              <p:nvPr/>
            </p:nvSpPr>
            <p:spPr bwMode="gray">
              <a:xfrm>
                <a:off x="533400" y="50292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8" name="Group 400" hidden="1"/>
            <p:cNvGrpSpPr/>
            <p:nvPr userDrawn="1"/>
          </p:nvGrpSpPr>
          <p:grpSpPr>
            <a:xfrm>
              <a:off x="533400" y="4568952"/>
              <a:ext cx="8994648" cy="688848"/>
              <a:chOff x="533400" y="4038600"/>
              <a:chExt cx="8994648" cy="688848"/>
            </a:xfrm>
          </p:grpSpPr>
          <p:sp>
            <p:nvSpPr>
              <p:cNvPr id="30" name="Content block 4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1" name="Content block 4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40386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2" name="Content block 404" hidden="1"/>
              <p:cNvSpPr>
                <a:spLocks noChangeArrowheads="1"/>
              </p:cNvSpPr>
              <p:nvPr/>
            </p:nvSpPr>
            <p:spPr bwMode="gray">
              <a:xfrm>
                <a:off x="510723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3" name="Content block 403" hidden="1"/>
              <p:cNvSpPr>
                <a:spLocks noChangeArrowheads="1"/>
              </p:cNvSpPr>
              <p:nvPr/>
            </p:nvSpPr>
            <p:spPr bwMode="gray">
              <a:xfrm>
                <a:off x="358262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4" name="Content block 402" hidden="1"/>
              <p:cNvSpPr>
                <a:spLocks noChangeArrowheads="1"/>
              </p:cNvSpPr>
              <p:nvPr/>
            </p:nvSpPr>
            <p:spPr bwMode="gray">
              <a:xfrm>
                <a:off x="205801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35" name="Content block 401" hidden="1"/>
              <p:cNvSpPr>
                <a:spLocks noChangeArrowheads="1"/>
              </p:cNvSpPr>
              <p:nvPr/>
            </p:nvSpPr>
            <p:spPr bwMode="gray">
              <a:xfrm>
                <a:off x="533400" y="40416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9" name="Group 300" hidden="1"/>
            <p:cNvGrpSpPr/>
            <p:nvPr userDrawn="1"/>
          </p:nvGrpSpPr>
          <p:grpSpPr>
            <a:xfrm>
              <a:off x="533400" y="3730752"/>
              <a:ext cx="8994648" cy="688848"/>
              <a:chOff x="533400" y="3041904"/>
              <a:chExt cx="8994648" cy="688848"/>
            </a:xfrm>
          </p:grpSpPr>
          <p:sp>
            <p:nvSpPr>
              <p:cNvPr id="24" name="Content block 3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5" name="Content block 3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3041904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6" name="Content block 304" hidden="1"/>
              <p:cNvSpPr>
                <a:spLocks noChangeArrowheads="1"/>
              </p:cNvSpPr>
              <p:nvPr/>
            </p:nvSpPr>
            <p:spPr bwMode="gray">
              <a:xfrm>
                <a:off x="510723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7" name="Content block 303" hidden="1"/>
              <p:cNvSpPr>
                <a:spLocks noChangeArrowheads="1"/>
              </p:cNvSpPr>
              <p:nvPr/>
            </p:nvSpPr>
            <p:spPr bwMode="gray">
              <a:xfrm>
                <a:off x="358262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8" name="Content block 302" hidden="1"/>
              <p:cNvSpPr>
                <a:spLocks noChangeArrowheads="1"/>
              </p:cNvSpPr>
              <p:nvPr/>
            </p:nvSpPr>
            <p:spPr bwMode="gray">
              <a:xfrm>
                <a:off x="205801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9" name="Content block 301" hidden="1"/>
              <p:cNvSpPr>
                <a:spLocks noChangeArrowheads="1"/>
              </p:cNvSpPr>
              <p:nvPr/>
            </p:nvSpPr>
            <p:spPr bwMode="gray">
              <a:xfrm>
                <a:off x="533400" y="30449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0" name="Group 200" hidden="1"/>
            <p:cNvGrpSpPr/>
            <p:nvPr userDrawn="1"/>
          </p:nvGrpSpPr>
          <p:grpSpPr>
            <a:xfrm>
              <a:off x="533400" y="2892552"/>
              <a:ext cx="8994648" cy="688848"/>
              <a:chOff x="533400" y="1066800"/>
              <a:chExt cx="8994648" cy="688848"/>
            </a:xfrm>
          </p:grpSpPr>
          <p:sp>
            <p:nvSpPr>
              <p:cNvPr id="18" name="Content block 2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9" name="Content block 2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10668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0" name="Content block 204" hidden="1"/>
              <p:cNvSpPr>
                <a:spLocks noChangeArrowheads="1"/>
              </p:cNvSpPr>
              <p:nvPr/>
            </p:nvSpPr>
            <p:spPr bwMode="gray">
              <a:xfrm>
                <a:off x="510723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1" name="Content block 203" hidden="1"/>
              <p:cNvSpPr>
                <a:spLocks noChangeArrowheads="1"/>
              </p:cNvSpPr>
              <p:nvPr/>
            </p:nvSpPr>
            <p:spPr bwMode="gray">
              <a:xfrm>
                <a:off x="358262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2" name="Content block 202" hidden="1"/>
              <p:cNvSpPr>
                <a:spLocks noChangeArrowheads="1"/>
              </p:cNvSpPr>
              <p:nvPr/>
            </p:nvSpPr>
            <p:spPr bwMode="gray">
              <a:xfrm>
                <a:off x="205801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23" name="Content block 201" hidden="1"/>
              <p:cNvSpPr>
                <a:spLocks noChangeArrowheads="1"/>
              </p:cNvSpPr>
              <p:nvPr/>
            </p:nvSpPr>
            <p:spPr bwMode="gray">
              <a:xfrm>
                <a:off x="533400" y="1069848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  <p:grpSp>
          <p:nvGrpSpPr>
            <p:cNvPr id="11" name="Group 100" hidden="1"/>
            <p:cNvGrpSpPr/>
            <p:nvPr userDrawn="1"/>
          </p:nvGrpSpPr>
          <p:grpSpPr>
            <a:xfrm>
              <a:off x="533400" y="2054352"/>
              <a:ext cx="8994648" cy="688848"/>
              <a:chOff x="533400" y="2054352"/>
              <a:chExt cx="8994648" cy="688848"/>
            </a:xfrm>
          </p:grpSpPr>
          <p:sp>
            <p:nvSpPr>
              <p:cNvPr id="12" name="Content block 106" hidden="1"/>
              <p:cNvSpPr>
                <a:spLocks noChangeArrowheads="1"/>
              </p:cNvSpPr>
              <p:nvPr userDrawn="1"/>
            </p:nvSpPr>
            <p:spPr bwMode="gray">
              <a:xfrm>
                <a:off x="8156448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3" name="Content block 105" hidden="1"/>
              <p:cNvSpPr>
                <a:spLocks noChangeArrowheads="1"/>
              </p:cNvSpPr>
              <p:nvPr userDrawn="1"/>
            </p:nvSpPr>
            <p:spPr bwMode="gray">
              <a:xfrm>
                <a:off x="6631840" y="2054352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4" name="Content block 104" hidden="1"/>
              <p:cNvSpPr>
                <a:spLocks noChangeArrowheads="1"/>
              </p:cNvSpPr>
              <p:nvPr/>
            </p:nvSpPr>
            <p:spPr bwMode="gray">
              <a:xfrm>
                <a:off x="510723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5" name="Content block 103" hidden="1"/>
              <p:cNvSpPr>
                <a:spLocks noChangeArrowheads="1"/>
              </p:cNvSpPr>
              <p:nvPr/>
            </p:nvSpPr>
            <p:spPr bwMode="gray">
              <a:xfrm>
                <a:off x="358262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6" name="Content block 102" hidden="1"/>
              <p:cNvSpPr>
                <a:spLocks noChangeArrowheads="1"/>
              </p:cNvSpPr>
              <p:nvPr/>
            </p:nvSpPr>
            <p:spPr bwMode="gray">
              <a:xfrm>
                <a:off x="205801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  <p:sp>
            <p:nvSpPr>
              <p:cNvPr id="17" name="Content block 101" hidden="1"/>
              <p:cNvSpPr>
                <a:spLocks noChangeArrowheads="1"/>
              </p:cNvSpPr>
              <p:nvPr/>
            </p:nvSpPr>
            <p:spPr bwMode="gray">
              <a:xfrm>
                <a:off x="533400" y="2057400"/>
                <a:ext cx="1371600" cy="685800"/>
              </a:xfrm>
              <a:prstGeom prst="rect">
                <a:avLst/>
              </a:prstGeom>
              <a:solidFill>
                <a:srgbClr val="E7EBE0">
                  <a:alpha val="50000"/>
                </a:srgbClr>
              </a:solidFill>
              <a:ln w="6350">
                <a:solidFill>
                  <a:srgbClr val="E7EBE0"/>
                </a:solidFill>
                <a:prstDash val="sysDot"/>
                <a:miter lim="800000"/>
                <a:headEnd/>
                <a:tailEnd/>
              </a:ln>
              <a:effectLst/>
            </p:spPr>
            <p:txBody>
              <a:bodyPr wrap="none" lIns="0" tIns="0" rIns="0" bIns="0" anchor="ctr"/>
              <a:lstStyle/>
              <a:p>
                <a:pPr algn="ctr" defTabSz="912813">
                  <a:defRPr/>
                </a:pPr>
                <a:endParaRPr lang="en-GB" dirty="0"/>
              </a:p>
            </p:txBody>
          </p:sp>
        </p:grpSp>
      </p:grpSp>
      <p:sp>
        <p:nvSpPr>
          <p:cNvPr id="55" name="Title 5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 fresh presentation using SMART template</a:t>
            </a:r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352" y="2285999"/>
            <a:ext cx="3660648" cy="4239540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59" name="Left Arrow 58"/>
          <p:cNvSpPr/>
          <p:nvPr/>
        </p:nvSpPr>
        <p:spPr>
          <a:xfrm>
            <a:off x="3704772" y="3857172"/>
            <a:ext cx="687630" cy="457200"/>
          </a:xfrm>
          <a:prstGeom prst="leftArrow">
            <a:avLst/>
          </a:prstGeom>
          <a:solidFill>
            <a:srgbClr val="C000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60" name="Slide Number Placeholder 5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BD14F-5AD2-490D-A996-5BE9B93E27BC}" type="slidenum">
              <a:rPr lang="en-US" smtClean="0"/>
              <a:t>9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183384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ISABLE EXECUTIVE SUMMARY" val="Yes"/>
  <p:tag name="FOOTERHEIGHT" val="550"/>
  <p:tag name="FORECASTBOXCOLOR" val="252,212,182"/>
  <p:tag name="FORECASTBOXTRANSPARENCY" val="0"/>
  <p:tag name="HIGHLIGHTBOXCOLOR" val="232,230,223"/>
  <p:tag name="HIGHLIGHTBOXTRANSPARENCY" val="0"/>
  <p:tag name="HORIZONTALTOCTYPE" val="Header TOC"/>
  <p:tag name="INCLUDEINHORIZONTALTOC" val="Yes"/>
  <p:tag name="PAGINATIONSTART" val="Slide 1"/>
  <p:tag name="SHOWDISCLAIMERCLIENTNAME" val="No"/>
  <p:tag name="SHOWPRESENTATIONDISCLAIMER" val="Yes"/>
  <p:tag name="SMARTISVISIBLE" val="{@PresentationDisclaimer}!=No Disclaimer"/>
  <p:tag name="SMARTSHAPETYPE" val="PresentationDisclaimer"/>
  <p:tag name="SMRTDOCUMENTTYPE" val="2"/>
  <p:tag name="TABLEDEFAULTFONTSIZE" val="10"/>
  <p:tag name="TABLEHEADERFONTSIZE" val="12"/>
  <p:tag name="TABLESTYLEID" val="{74ED0A72-4B8E-423B-AE2F-120ADE3C16FB}"/>
  <p:tag name="TOCAPPENDIXTEXT" val="Appendices"/>
  <p:tag name="TOCOVERVIEWTEXT" val="Overview"/>
  <p:tag name="TOCSECTIONHEADERTEXT" val="Section"/>
  <p:tag name="TOCSECTIONTEXT" val=" "/>
  <p:tag name="SMARTTOCSLIDENUMBER" val="2"/>
  <p:tag name="PICTURE" val="A Bridge in Lucerne"/>
  <p:tag name="TOCAGENDATEXT" val="Agenda"/>
  <p:tag name="TOCPAGETEXT" val="Page"/>
  <p:tag name="PRESENTATIONDISCLAIMER" val="Standard Disclaimer"/>
  <p:tag name="PRESENTATIONDISCLAIMERTEXT" val="Strictly private and confidential"/>
  <p:tag name="GRIDON" val="No"/>
  <p:tag name="SMARTTOCSTYLE" val="Standard Table of Contents"/>
  <p:tag name="SMARTTOCHYPERLINK" val="YES"/>
  <p:tag name="SHOW DRAFT STAMP" val="YES"/>
  <p:tag name="SHOW DATE FILEPATH" val="NO"/>
  <p:tag name="PRESENTATION THEME COLOR" val="Smart Report"/>
  <p:tag name="HASFRONTIMAGE" val="YES"/>
  <p:tag name="BUSINESSUNITCOVERTEXT" val="Business Unit"/>
  <p:tag name="TITLE" val="India 2025"/>
  <p:tag name="SUBTITLE" val="Insert Subtitle Here"/>
  <p:tag name="CONFIDENTIALITY STAMP" val="Strictly Private and Confidential"/>
  <p:tag name="DRAFT STAMP" val="Draft"/>
  <p:tag name="REPORT DATE" val="11 April 2018"/>
  <p:tag name="TOCTEXT" val="Agenda"/>
  <p:tag name="LANGUAGE" val="English (UK)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raft stamp} = Yes"/>
  <p:tag name="SMARTWRITE" val="{@Draft stamp}"/>
  <p:tag name="SMARTLOCKSHAPE" val="Yes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READ" val="{Smart Divider title}"/>
  <p:tag name="SMARTWRITE" val="{Smart Divider title}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dividertocplaceholder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Header v.2"/>
  <p:tag name="SMARTISVISIBLE" val="{$SmartDividernumber}!=-1"/>
  <p:tag name="SMARTWRITE" val="{$SmartDividernumber} {$Smart Divider title}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LIDETYPE" val="Divider"/>
  <p:tag name="SHOW EXECUTIVE SUMMARY" val="No"/>
  <p:tag name="SMARTDIVIDERTYPE" val="Section"/>
  <p:tag name="SMARTDIVIDERLEVEL" val="0"/>
  <p:tag name="SMARTDIVIDERTEXT" val="Section"/>
  <p:tag name="SMARTDIVIDERTOCSTYLE" val="Section TOC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raft stamp} = Yes"/>
  <p:tag name="SMARTWRITE" val="{@Draft stamp}"/>
  <p:tag name="SMARTLOCKSHAPE" val="Yes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BusinessUnitCoverText}"/>
  <p:tag name="SMARTREAD" val="{@BusinessUnitCoverText}"/>
  <p:tag name="SMARTOBJECT" val="Descriptor Large Title and Subtitle v.2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READ" val="{@Confidentiality stamp}"/>
  <p:tag name="SMARTWRITE" val="{@Confidentiality stamp}"/>
  <p:tag name="SMARTOBJECT" val="Confidentiality stamp Default Cover v.3"/>
  <p:tag name="SMARTLINKEDSHAPEID" val="SideBar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Draft stamp}"/>
  <p:tag name="SMARTISVISIBLE" val="{@Show Draft stamp} = Yes"/>
  <p:tag name="SMARTREAD" val="{@Draft stamp}"/>
  <p:tag name="SMARTLINKEDSHAPEID" val="SideBar"/>
  <p:tag name="SMARTOBJECT" val="Draft stamp Default Cover v.3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Report date}"/>
  <p:tag name="SMARTREAD" val="{@Report date}"/>
  <p:tag name="SMARTLINKEDSHAPEID" val="SideBar"/>
  <p:tag name="SMARTOBJECT" val="Report date Default Cover v.3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Cover Content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Header v.2"/>
  <p:tag name="SMARTISVISIBLE" val="{$SmartDividernumber}!=-1"/>
  <p:tag name="SMARTWRITE" val="{$SmartDividernumber} {$Smart Divider title}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Front Cover Image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Title}"/>
  <p:tag name="SMARTREAD" val="{@Title}"/>
  <p:tag name="SMARTLINKEDSHAPEID" val="Title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Subtitle}"/>
  <p:tag name="SMARTREAD" val="{@Subtitle}"/>
  <p:tag name="SMARTLINKEDSHAPEID" val="Title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UNLOCK SHAPES" val="NO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BusinessUnitCoverText}"/>
  <p:tag name="SMARTREAD" val="{@BusinessUnitCoverText}"/>
  <p:tag name="SMARTOBJECT" val="Descriptor Large Title and Subtitle v.2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Title}"/>
  <p:tag name="SMARTREAD" val="{@Title}"/>
  <p:tag name="SMARTLINKEDSHAPEID" val="Title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Subtitle}"/>
  <p:tag name="SMARTREAD" val="{@Subtitle}"/>
  <p:tag name="SMARTLINKEDSHAPEID" val="Title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Report date}"/>
  <p:tag name="SMARTREAD" val="{@Report date}"/>
  <p:tag name="SMARTLINKEDSHAPEID" val="SideBar"/>
  <p:tag name="SMARTOBJECT" val="Report date Default Cover v.3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raft stamp} = Yes"/>
  <p:tag name="SMARTWRITE" val="{@Draft stamp}"/>
  <p:tag name="SMARTLOCKSHAPE" val="Yes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OBJECT" val="Grid"/>
  <p:tag name="SMARTISVISIBLE" val="{@GridOn}=Yes"/>
  <p:tag name="SMARTLOCKSHAPE" val="Yes"/>
  <p:tag name="SMARTGRID" val="Yes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Header v.2"/>
  <p:tag name="SMARTISVISIBLE" val="{$SmartDividernumber}!=-1"/>
  <p:tag name="SMARTWRITE" val="{$SmartDividernumber} {$Smart Divider title}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raft stamp} = Yes"/>
  <p:tag name="SMARTWRITE" val="{@Draft stamp}"/>
  <p:tag name="SMARTLOCKSHAPE" val="Yes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BusinessUnitCoverText}"/>
  <p:tag name="SMARTREAD" val="{@BusinessUnitCoverText}"/>
  <p:tag name="SMARTOBJECT" val="Descriptor Large Title and Subtitle v.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Header v.2"/>
  <p:tag name="SMARTISVISIBLE" val="{$SmartDividernumber}!=-1"/>
  <p:tag name="SMARTWRITE" val="{$SmartDividernumber} {$Smart Divider title}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raft stamp} = Yes"/>
  <p:tag name="SMARTWRITE" val="{@Draft stamp}"/>
  <p:tag name="SMARTLOCKSHAPE" val="Yes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Title}"/>
  <p:tag name="SMARTREAD" val="{@Title}"/>
  <p:tag name="SMARTLINKEDSHAPEID" val="Titl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LENGTH" val="True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Header v.2"/>
  <p:tag name="SMARTISVISIBLE" val="{$SmartDividernumber}!=-1"/>
  <p:tag name="SMARTWRITE" val="{$SmartDividernumber} {$Smart Divider title}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Subtitle}"/>
  <p:tag name="SMARTREAD" val="{@Subtitle}"/>
  <p:tag name="SMARTLINKEDSHAPEID" val="Titl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raft stamp} = Yes"/>
  <p:tag name="SMARTWRITE" val="{@Draft stamp}"/>
  <p:tag name="SMARTLOCKSHAPE" val="Yes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Header v.2"/>
  <p:tag name="SMARTISVISIBLE" val="{$SmartDividernumber}!=-1"/>
  <p:tag name="SMARTWRITE" val="{$SmartDividernumber} {$Smart Divider title}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Draft stamp}"/>
  <p:tag name="SMARTISVISIBLE" val="{@Show Draft stamp} = Yes"/>
  <p:tag name="SMARTREAD" val="{@Draft stamp}"/>
  <p:tag name="SMARTLINKEDSHAPEID" val="SideBar"/>
  <p:tag name="SMARTOBJECT" val="Draft stamp Default Cover v.3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raft stamp} = Yes"/>
  <p:tag name="SMARTWRITE" val="{@Draft stamp}"/>
  <p:tag name="SMARTLOCKSHAPE" val="Yes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Header v.2"/>
  <p:tag name="SMARTISVISIBLE" val="{$SmartDividernumber}!=-1"/>
  <p:tag name="SMARTWRITE" val="{$SmartDividernumber} {$Smart Divider title}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raft stamp} = Yes"/>
  <p:tag name="SMARTWRITE" val="{@Draft stamp}"/>
  <p:tag name="SMARTLOCKSHAPE" val="Yes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READ" val="{@Confidentiality stamp}"/>
  <p:tag name="SMARTWRITE" val="{@Confidentiality stamp}"/>
  <p:tag name="SMARTOBJECT" val="Confidentiality stamp Default Cover v.3"/>
  <p:tag name="SMARTLINKEDSHAPEID" val="SideBar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Header v.2"/>
  <p:tag name="SMARTISVISIBLE" val="{$SmartDividernumber}!=-1"/>
  <p:tag name="SMARTWRITE" val="{$SmartDividernumber} {$Smart Divider title}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@Report date}"/>
  <p:tag name="SMARTREAD" val="{@Report date}"/>
  <p:tag name="SMARTLINKEDSHAPEID" val="SideBar"/>
  <p:tag name="SMARTOBJECT" val="Report date Default Cover v.3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raft stamp} = Yes"/>
  <p:tag name="SMARTWRITE" val="{@Draft stamp}"/>
  <p:tag name="SMARTLOCKSHAPE" val="Yes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Front Cover Image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raft stamp} = Yes"/>
  <p:tag name="SMARTWRITE" val="{@Draft stamp}"/>
  <p:tag name="SMARTLOCKSHAPE" val="Yes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READ" val="{Smart Divider title}"/>
  <p:tag name="SMARTWRITE" val="{Smart Divider title}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dividertocplaceholder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Header v.2"/>
  <p:tag name="SMARTISVISIBLE" val="{$SmartDividernumber}!=-1"/>
  <p:tag name="SMARTWRITE" val="{$SmartDividernumber} {$Smart Divider title}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LIDETYPE" val="Divider"/>
  <p:tag name="SMARTDIVIDERTYPE" val="Section"/>
  <p:tag name="SMARTDIVIDERTEXT" val="Section"/>
  <p:tag name="SMARTDIVIDERLEVEL" val="0"/>
  <p:tag name="SMARTDIVIDERTOCSTYLE" val="Section TOC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heme/theme1.xml><?xml version="1.0" encoding="utf-8"?>
<a:theme xmlns:a="http://schemas.openxmlformats.org/drawingml/2006/main" name="Generic Presentation">
  <a:themeElements>
    <a:clrScheme name="Smart Report">
      <a:dk1>
        <a:srgbClr val="000000"/>
      </a:dk1>
      <a:lt1>
        <a:srgbClr val="FFFFFF"/>
      </a:lt1>
      <a:dk2>
        <a:srgbClr val="821A1A"/>
      </a:dk2>
      <a:lt2>
        <a:srgbClr val="FFFFFF"/>
      </a:lt2>
      <a:accent1>
        <a:srgbClr val="821A1A"/>
      </a:accent1>
      <a:accent2>
        <a:srgbClr val="D62E1C"/>
      </a:accent2>
      <a:accent3>
        <a:srgbClr val="FFCF48"/>
      </a:accent3>
      <a:accent4>
        <a:srgbClr val="E36A00"/>
      </a:accent4>
      <a:accent5>
        <a:srgbClr val="ABA591"/>
      </a:accent5>
      <a:accent6>
        <a:srgbClr val="877E62"/>
      </a:accent6>
      <a:hlink>
        <a:srgbClr val="821A1A"/>
      </a:hlink>
      <a:folHlink>
        <a:srgbClr val="821A1A"/>
      </a:folHlink>
    </a:clrScheme>
    <a:fontScheme name="PwC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 w="6350">
          <a:solidFill>
            <a:schemeClr val="tx1"/>
          </a:solidFill>
        </a:ln>
      </a:spPr>
      <a:bodyPr vert="horz" wrap="square" lIns="91440" tIns="45720" rIns="91440" bIns="45720" rtlCol="0" anchor="ctr">
        <a:noAutofit/>
      </a:bodyPr>
      <a:lstStyle>
        <a:defPPr algn="ctr">
          <a:defRPr dirty="0" smtClean="0"/>
        </a:defPPr>
      </a:lstStyle>
    </a:spDef>
    <a:lnDef>
      <a:spPr>
        <a:ln w="12700">
          <a:solidFill>
            <a:srgbClr val="DC69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square" lIns="0" tIns="0" rIns="0" bIns="0" rtlCol="0">
        <a:spAutoFit/>
      </a:bodyPr>
      <a:lstStyle>
        <a:defPPr>
          <a:defRPr noProof="0" dirty="0" smtClean="0">
            <a:solidFill>
              <a:schemeClr val="tx1"/>
            </a:solidFill>
            <a:latin typeface="Georgia" pitchFamily="18" charset="0"/>
            <a:cs typeface="Arial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2 Generic Presentation.potx" id="{8605ADEF-27C1-4B22-AF4D-7E7C8AD9E446}" vid="{9B1852F7-5DA5-4154-946D-068805071B0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Generic Presentation</Template>
  <TotalTime>58</TotalTime>
  <Words>327</Words>
  <Application>Microsoft Office PowerPoint</Application>
  <PresentationFormat>Custom</PresentationFormat>
  <Paragraphs>174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Georgia</vt:lpstr>
      <vt:lpstr>Times New Roman</vt:lpstr>
      <vt:lpstr>Wingdings</vt:lpstr>
      <vt:lpstr>Generic Presentation</vt:lpstr>
      <vt:lpstr>Using SMART</vt:lpstr>
      <vt:lpstr>Excel</vt:lpstr>
      <vt:lpstr>Create Index of Links to Worksheets</vt:lpstr>
      <vt:lpstr>Create Index of Links to Worksheets (…cont’d)</vt:lpstr>
      <vt:lpstr>PowerPoint</vt:lpstr>
      <vt:lpstr>SMART Toolbar</vt:lpstr>
      <vt:lpstr>Checking the Version &amp; Reset</vt:lpstr>
      <vt:lpstr>Checking the Version &amp; Reset (…cont’d)</vt:lpstr>
      <vt:lpstr>Creating a fresh presentation using SMART template</vt:lpstr>
      <vt:lpstr>Creating a fresh presentation using SMART template (…cont’d)</vt:lpstr>
      <vt:lpstr>Check &amp; change slide layout</vt:lpstr>
      <vt:lpstr>Changing Color Theme</vt:lpstr>
      <vt:lpstr>Navigation Bar, Top Menu Title, &amp; TOC</vt:lpstr>
      <vt:lpstr>Unlocking Header &amp; Footer</vt:lpstr>
      <vt:lpstr>Roadmap &amp; Harvey Balls</vt:lpstr>
      <vt:lpstr>SMART’s Library</vt:lpstr>
      <vt:lpstr>Sample Map from SMART’s Library</vt:lpstr>
      <vt:lpstr>Shapes Modifying Tricks</vt:lpstr>
      <vt:lpstr>Shapes Modifying Tricks (…cont’d)</vt:lpstr>
    </vt:vector>
  </TitlesOfParts>
  <Company>PricewaterhouseCoopers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India 2025</dc:title>
  <dc:creator>Atish Dnyandeo Bagade WP</dc:creator>
  <dc:description>Generic Presentation</dc:description>
  <cp:lastModifiedBy>Rishabh Pugalia</cp:lastModifiedBy>
  <cp:revision>24</cp:revision>
  <dcterms:created xsi:type="dcterms:W3CDTF">2018-04-11T12:22:50Z</dcterms:created>
  <dcterms:modified xsi:type="dcterms:W3CDTF">2019-01-30T07:27:38Z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mart Base Report Template Version">
    <vt:lpwstr>TS Global ND 20140514</vt:lpwstr>
  </property>
  <property fmtid="{D5CDD505-2E9C-101B-9397-08002B2CF9AE}" pid="3" name="Go Live Date">
    <vt:lpwstr>02_08_2016</vt:lpwstr>
  </property>
</Properties>
</file>