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334" r:id="rId2"/>
    <p:sldId id="311" r:id="rId3"/>
    <p:sldId id="314" r:id="rId4"/>
    <p:sldId id="315" r:id="rId5"/>
    <p:sldId id="321" r:id="rId6"/>
    <p:sldId id="317" r:id="rId7"/>
    <p:sldId id="316" r:id="rId8"/>
    <p:sldId id="318" r:id="rId9"/>
    <p:sldId id="319" r:id="rId10"/>
    <p:sldId id="320" r:id="rId11"/>
    <p:sldId id="322" r:id="rId12"/>
    <p:sldId id="323" r:id="rId13"/>
    <p:sldId id="324" r:id="rId14"/>
    <p:sldId id="329" r:id="rId15"/>
    <p:sldId id="325" r:id="rId16"/>
    <p:sldId id="336" r:id="rId17"/>
    <p:sldId id="337" r:id="rId18"/>
    <p:sldId id="326" r:id="rId19"/>
    <p:sldId id="327" r:id="rId20"/>
    <p:sldId id="328" r:id="rId21"/>
    <p:sldId id="330" r:id="rId22"/>
    <p:sldId id="331" r:id="rId23"/>
    <p:sldId id="332" r:id="rId24"/>
    <p:sldId id="333" r:id="rId25"/>
    <p:sldId id="313" r:id="rId26"/>
    <p:sldId id="335"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13F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37" autoAdjust="0"/>
    <p:restoredTop sz="94374" autoAdjust="0"/>
  </p:normalViewPr>
  <p:slideViewPr>
    <p:cSldViewPr snapToGrid="0">
      <p:cViewPr varScale="1">
        <p:scale>
          <a:sx n="68" d="100"/>
          <a:sy n="68" d="100"/>
        </p:scale>
        <p:origin x="624" y="48"/>
      </p:cViewPr>
      <p:guideLst/>
    </p:cSldViewPr>
  </p:slideViewPr>
  <p:notesTextViewPr>
    <p:cViewPr>
      <p:scale>
        <a:sx n="75" d="100"/>
        <a:sy n="7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ata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4.png"/><Relationship Id="rId5" Type="http://schemas.openxmlformats.org/officeDocument/2006/relationships/image" Target="../media/image20.png"/><Relationship Id="rId4" Type="http://schemas.openxmlformats.org/officeDocument/2006/relationships/image" Target="../media/image2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4.png"/><Relationship Id="rId5" Type="http://schemas.openxmlformats.org/officeDocument/2006/relationships/image" Target="../media/image20.png"/><Relationship Id="rId4" Type="http://schemas.openxmlformats.org/officeDocument/2006/relationships/image" Target="../media/image21.png"/></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E34DA9-DF26-4928-92B7-18439BB27AF6}" type="doc">
      <dgm:prSet loTypeId="urn:microsoft.com/office/officeart/2005/8/layout/hList1" loCatId="list" qsTypeId="urn:microsoft.com/office/officeart/2005/8/quickstyle/simple1" qsCatId="simple" csTypeId="urn:microsoft.com/office/officeart/2005/8/colors/accent2_2" csCatId="accent2"/>
      <dgm:spPr/>
      <dgm:t>
        <a:bodyPr/>
        <a:lstStyle/>
        <a:p>
          <a:endParaRPr lang="en-US"/>
        </a:p>
      </dgm:t>
    </dgm:pt>
    <dgm:pt modelId="{931CBF18-7FF6-49FF-A3B6-6AA35C2937F4}">
      <dgm:prSet/>
      <dgm:spPr/>
      <dgm:t>
        <a:bodyPr/>
        <a:lstStyle/>
        <a:p>
          <a:r>
            <a:rPr lang="en-US" b="1"/>
            <a:t>Scenario 1</a:t>
          </a:r>
          <a:endParaRPr lang="en-US"/>
        </a:p>
      </dgm:t>
    </dgm:pt>
    <dgm:pt modelId="{7EB7FF45-D30F-4DCC-949F-E09D1DA96B31}" type="parTrans" cxnId="{F4C00033-DEF7-45AA-8DF6-B1337CE64855}">
      <dgm:prSet/>
      <dgm:spPr/>
      <dgm:t>
        <a:bodyPr/>
        <a:lstStyle/>
        <a:p>
          <a:endParaRPr lang="en-US"/>
        </a:p>
      </dgm:t>
    </dgm:pt>
    <dgm:pt modelId="{41F3313E-45A1-4661-8DE5-566FCE14ABF7}" type="sibTrans" cxnId="{F4C00033-DEF7-45AA-8DF6-B1337CE64855}">
      <dgm:prSet/>
      <dgm:spPr/>
      <dgm:t>
        <a:bodyPr/>
        <a:lstStyle/>
        <a:p>
          <a:endParaRPr lang="en-US"/>
        </a:p>
      </dgm:t>
    </dgm:pt>
    <dgm:pt modelId="{97D6F213-D80E-4B19-83B5-9D76F0D6F0B7}">
      <dgm:prSet/>
      <dgm:spPr/>
      <dgm:t>
        <a:bodyPr/>
        <a:lstStyle/>
        <a:p>
          <a:r>
            <a:rPr lang="en-US"/>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gm:t>
    </dgm:pt>
    <dgm:pt modelId="{68EF70C3-D669-4444-AFCF-186BC4AD38B0}" type="parTrans" cxnId="{566CD0D0-637D-4B00-8FA9-70AB9CCF3157}">
      <dgm:prSet/>
      <dgm:spPr/>
      <dgm:t>
        <a:bodyPr/>
        <a:lstStyle/>
        <a:p>
          <a:endParaRPr lang="en-US"/>
        </a:p>
      </dgm:t>
    </dgm:pt>
    <dgm:pt modelId="{21123639-6016-4954-B8B0-34D42D21A5B3}" type="sibTrans" cxnId="{566CD0D0-637D-4B00-8FA9-70AB9CCF3157}">
      <dgm:prSet/>
      <dgm:spPr/>
      <dgm:t>
        <a:bodyPr/>
        <a:lstStyle/>
        <a:p>
          <a:endParaRPr lang="en-US"/>
        </a:p>
      </dgm:t>
    </dgm:pt>
    <dgm:pt modelId="{0B66E569-70E0-4B98-8F1C-2BD16EE61B67}">
      <dgm:prSet/>
      <dgm:spPr/>
      <dgm:t>
        <a:bodyPr/>
        <a:lstStyle/>
        <a:p>
          <a:r>
            <a:rPr lang="en-US" b="1"/>
            <a:t>Scenario 2</a:t>
          </a:r>
          <a:endParaRPr lang="en-US"/>
        </a:p>
      </dgm:t>
    </dgm:pt>
    <dgm:pt modelId="{FC989A0D-341F-441C-95E4-4200B5E17BE7}" type="parTrans" cxnId="{E90CD44C-7E7F-4544-9568-DB7D75909623}">
      <dgm:prSet/>
      <dgm:spPr/>
      <dgm:t>
        <a:bodyPr/>
        <a:lstStyle/>
        <a:p>
          <a:endParaRPr lang="en-US"/>
        </a:p>
      </dgm:t>
    </dgm:pt>
    <dgm:pt modelId="{E33C8AD8-453D-4364-AA1E-B0A69EC5D2B7}" type="sibTrans" cxnId="{E90CD44C-7E7F-4544-9568-DB7D75909623}">
      <dgm:prSet/>
      <dgm:spPr/>
      <dgm:t>
        <a:bodyPr/>
        <a:lstStyle/>
        <a:p>
          <a:endParaRPr lang="en-US"/>
        </a:p>
      </dgm:t>
    </dgm:pt>
    <dgm:pt modelId="{7B2CECA8-08F7-464A-A38D-7DE5B58F3BD1}">
      <dgm:prSet/>
      <dgm:spPr/>
      <dgm:t>
        <a:bodyPr/>
        <a:lstStyle/>
        <a:p>
          <a:r>
            <a:rPr lang="en-US"/>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gm:t>
    </dgm:pt>
    <dgm:pt modelId="{E4E6F50A-3F0E-4134-B4D0-EA305EF08B7D}" type="parTrans" cxnId="{A0A062FA-3BCE-4CC2-8CE2-8BE335EDD977}">
      <dgm:prSet/>
      <dgm:spPr/>
      <dgm:t>
        <a:bodyPr/>
        <a:lstStyle/>
        <a:p>
          <a:endParaRPr lang="en-US"/>
        </a:p>
      </dgm:t>
    </dgm:pt>
    <dgm:pt modelId="{A6C3C4B6-7914-4E28-877A-EF50139ECDE9}" type="sibTrans" cxnId="{A0A062FA-3BCE-4CC2-8CE2-8BE335EDD977}">
      <dgm:prSet/>
      <dgm:spPr/>
      <dgm:t>
        <a:bodyPr/>
        <a:lstStyle/>
        <a:p>
          <a:endParaRPr lang="en-US"/>
        </a:p>
      </dgm:t>
    </dgm:pt>
    <dgm:pt modelId="{5C6573C2-1D1C-415A-9396-BA3C861BEC39}">
      <dgm:prSet/>
      <dgm:spPr/>
      <dgm:t>
        <a:bodyPr/>
        <a:lstStyle/>
        <a:p>
          <a:r>
            <a:rPr lang="en-US" b="1"/>
            <a:t>Scenario 3</a:t>
          </a:r>
          <a:endParaRPr lang="en-US"/>
        </a:p>
      </dgm:t>
    </dgm:pt>
    <dgm:pt modelId="{4A8A3B4B-214F-4FBA-B54A-047C79408B6E}" type="parTrans" cxnId="{02354B7D-FFAA-4B7C-AF33-972DBA380105}">
      <dgm:prSet/>
      <dgm:spPr/>
      <dgm:t>
        <a:bodyPr/>
        <a:lstStyle/>
        <a:p>
          <a:endParaRPr lang="en-US"/>
        </a:p>
      </dgm:t>
    </dgm:pt>
    <dgm:pt modelId="{9D4A87A5-D399-40B8-B4AE-9057018F3B0E}" type="sibTrans" cxnId="{02354B7D-FFAA-4B7C-AF33-972DBA380105}">
      <dgm:prSet/>
      <dgm:spPr/>
      <dgm:t>
        <a:bodyPr/>
        <a:lstStyle/>
        <a:p>
          <a:endParaRPr lang="en-US"/>
        </a:p>
      </dgm:t>
    </dgm:pt>
    <dgm:pt modelId="{B682D2A0-276D-4493-A3A0-3985AC4AC227}">
      <dgm:prSet/>
      <dgm:spPr/>
      <dgm:t>
        <a:bodyPr/>
        <a:lstStyle/>
        <a:p>
          <a:r>
            <a:rPr lang="en-US"/>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gm:t>
    </dgm:pt>
    <dgm:pt modelId="{96CEB97F-3637-49D6-B941-0E3772093000}" type="parTrans" cxnId="{872BC72D-C799-4188-9919-AAE807D50550}">
      <dgm:prSet/>
      <dgm:spPr/>
      <dgm:t>
        <a:bodyPr/>
        <a:lstStyle/>
        <a:p>
          <a:endParaRPr lang="en-US"/>
        </a:p>
      </dgm:t>
    </dgm:pt>
    <dgm:pt modelId="{05EDE109-EA7C-4AEC-A8E4-AE3EBD91B89D}" type="sibTrans" cxnId="{872BC72D-C799-4188-9919-AAE807D50550}">
      <dgm:prSet/>
      <dgm:spPr/>
      <dgm:t>
        <a:bodyPr/>
        <a:lstStyle/>
        <a:p>
          <a:endParaRPr lang="en-US"/>
        </a:p>
      </dgm:t>
    </dgm:pt>
    <dgm:pt modelId="{49F2D3A1-2C37-490C-95DB-E2D623932317}" type="pres">
      <dgm:prSet presAssocID="{9CE34DA9-DF26-4928-92B7-18439BB27AF6}" presName="Name0" presStyleCnt="0">
        <dgm:presLayoutVars>
          <dgm:dir/>
          <dgm:animLvl val="lvl"/>
          <dgm:resizeHandles val="exact"/>
        </dgm:presLayoutVars>
      </dgm:prSet>
      <dgm:spPr/>
    </dgm:pt>
    <dgm:pt modelId="{272F16F0-8538-461A-8405-CCC9E578E954}" type="pres">
      <dgm:prSet presAssocID="{931CBF18-7FF6-49FF-A3B6-6AA35C2937F4}" presName="composite" presStyleCnt="0"/>
      <dgm:spPr/>
    </dgm:pt>
    <dgm:pt modelId="{5DF68450-DEB4-4CDB-8D5A-B0425DC28B7C}" type="pres">
      <dgm:prSet presAssocID="{931CBF18-7FF6-49FF-A3B6-6AA35C2937F4}" presName="parTx" presStyleLbl="alignNode1" presStyleIdx="0" presStyleCnt="3">
        <dgm:presLayoutVars>
          <dgm:chMax val="0"/>
          <dgm:chPref val="0"/>
          <dgm:bulletEnabled val="1"/>
        </dgm:presLayoutVars>
      </dgm:prSet>
      <dgm:spPr/>
    </dgm:pt>
    <dgm:pt modelId="{3500F612-789D-4F31-AC7D-AFA98D72249E}" type="pres">
      <dgm:prSet presAssocID="{931CBF18-7FF6-49FF-A3B6-6AA35C2937F4}" presName="desTx" presStyleLbl="alignAccFollowNode1" presStyleIdx="0" presStyleCnt="3">
        <dgm:presLayoutVars>
          <dgm:bulletEnabled val="1"/>
        </dgm:presLayoutVars>
      </dgm:prSet>
      <dgm:spPr/>
    </dgm:pt>
    <dgm:pt modelId="{2B93A178-5D95-48EF-AEE7-27EC8013EEAF}" type="pres">
      <dgm:prSet presAssocID="{41F3313E-45A1-4661-8DE5-566FCE14ABF7}" presName="space" presStyleCnt="0"/>
      <dgm:spPr/>
    </dgm:pt>
    <dgm:pt modelId="{6A9BD581-DE0B-4910-BC80-19FFC1F3F4D7}" type="pres">
      <dgm:prSet presAssocID="{0B66E569-70E0-4B98-8F1C-2BD16EE61B67}" presName="composite" presStyleCnt="0"/>
      <dgm:spPr/>
    </dgm:pt>
    <dgm:pt modelId="{645F5594-D850-4002-B869-6BE4180491F4}" type="pres">
      <dgm:prSet presAssocID="{0B66E569-70E0-4B98-8F1C-2BD16EE61B67}" presName="parTx" presStyleLbl="alignNode1" presStyleIdx="1" presStyleCnt="3">
        <dgm:presLayoutVars>
          <dgm:chMax val="0"/>
          <dgm:chPref val="0"/>
          <dgm:bulletEnabled val="1"/>
        </dgm:presLayoutVars>
      </dgm:prSet>
      <dgm:spPr/>
    </dgm:pt>
    <dgm:pt modelId="{3CEEADB2-36B1-4A72-A50D-969174C5537F}" type="pres">
      <dgm:prSet presAssocID="{0B66E569-70E0-4B98-8F1C-2BD16EE61B67}" presName="desTx" presStyleLbl="alignAccFollowNode1" presStyleIdx="1" presStyleCnt="3">
        <dgm:presLayoutVars>
          <dgm:bulletEnabled val="1"/>
        </dgm:presLayoutVars>
      </dgm:prSet>
      <dgm:spPr/>
    </dgm:pt>
    <dgm:pt modelId="{28CF895D-528E-4977-B006-C30FB5F6C87A}" type="pres">
      <dgm:prSet presAssocID="{E33C8AD8-453D-4364-AA1E-B0A69EC5D2B7}" presName="space" presStyleCnt="0"/>
      <dgm:spPr/>
    </dgm:pt>
    <dgm:pt modelId="{B8829A92-BD51-455D-A208-AFA41966A268}" type="pres">
      <dgm:prSet presAssocID="{5C6573C2-1D1C-415A-9396-BA3C861BEC39}" presName="composite" presStyleCnt="0"/>
      <dgm:spPr/>
    </dgm:pt>
    <dgm:pt modelId="{D49674C8-9E40-4C8B-89B5-C2890B1B2F39}" type="pres">
      <dgm:prSet presAssocID="{5C6573C2-1D1C-415A-9396-BA3C861BEC39}" presName="parTx" presStyleLbl="alignNode1" presStyleIdx="2" presStyleCnt="3">
        <dgm:presLayoutVars>
          <dgm:chMax val="0"/>
          <dgm:chPref val="0"/>
          <dgm:bulletEnabled val="1"/>
        </dgm:presLayoutVars>
      </dgm:prSet>
      <dgm:spPr/>
    </dgm:pt>
    <dgm:pt modelId="{11275759-5785-4019-BC51-4DC3F1556287}" type="pres">
      <dgm:prSet presAssocID="{5C6573C2-1D1C-415A-9396-BA3C861BEC39}" presName="desTx" presStyleLbl="alignAccFollowNode1" presStyleIdx="2" presStyleCnt="3">
        <dgm:presLayoutVars>
          <dgm:bulletEnabled val="1"/>
        </dgm:presLayoutVars>
      </dgm:prSet>
      <dgm:spPr/>
    </dgm:pt>
  </dgm:ptLst>
  <dgm:cxnLst>
    <dgm:cxn modelId="{E43BFC20-FE44-4358-B588-3D38C040D3B1}" type="presOf" srcId="{B682D2A0-276D-4493-A3A0-3985AC4AC227}" destId="{11275759-5785-4019-BC51-4DC3F1556287}" srcOrd="0" destOrd="0" presId="urn:microsoft.com/office/officeart/2005/8/layout/hList1"/>
    <dgm:cxn modelId="{872BC72D-C799-4188-9919-AAE807D50550}" srcId="{5C6573C2-1D1C-415A-9396-BA3C861BEC39}" destId="{B682D2A0-276D-4493-A3A0-3985AC4AC227}" srcOrd="0" destOrd="0" parTransId="{96CEB97F-3637-49D6-B941-0E3772093000}" sibTransId="{05EDE109-EA7C-4AEC-A8E4-AE3EBD91B89D}"/>
    <dgm:cxn modelId="{F4C00033-DEF7-45AA-8DF6-B1337CE64855}" srcId="{9CE34DA9-DF26-4928-92B7-18439BB27AF6}" destId="{931CBF18-7FF6-49FF-A3B6-6AA35C2937F4}" srcOrd="0" destOrd="0" parTransId="{7EB7FF45-D30F-4DCC-949F-E09D1DA96B31}" sibTransId="{41F3313E-45A1-4661-8DE5-566FCE14ABF7}"/>
    <dgm:cxn modelId="{4F74483F-ACA0-4C9C-ACEC-010BD420AE7B}" type="presOf" srcId="{5C6573C2-1D1C-415A-9396-BA3C861BEC39}" destId="{D49674C8-9E40-4C8B-89B5-C2890B1B2F39}" srcOrd="0" destOrd="0" presId="urn:microsoft.com/office/officeart/2005/8/layout/hList1"/>
    <dgm:cxn modelId="{98058C3F-05A3-4D13-8153-B33ED9DB8042}" type="presOf" srcId="{9CE34DA9-DF26-4928-92B7-18439BB27AF6}" destId="{49F2D3A1-2C37-490C-95DB-E2D623932317}" srcOrd="0" destOrd="0" presId="urn:microsoft.com/office/officeart/2005/8/layout/hList1"/>
    <dgm:cxn modelId="{E90CD44C-7E7F-4544-9568-DB7D75909623}" srcId="{9CE34DA9-DF26-4928-92B7-18439BB27AF6}" destId="{0B66E569-70E0-4B98-8F1C-2BD16EE61B67}" srcOrd="1" destOrd="0" parTransId="{FC989A0D-341F-441C-95E4-4200B5E17BE7}" sibTransId="{E33C8AD8-453D-4364-AA1E-B0A69EC5D2B7}"/>
    <dgm:cxn modelId="{02354B7D-FFAA-4B7C-AF33-972DBA380105}" srcId="{9CE34DA9-DF26-4928-92B7-18439BB27AF6}" destId="{5C6573C2-1D1C-415A-9396-BA3C861BEC39}" srcOrd="2" destOrd="0" parTransId="{4A8A3B4B-214F-4FBA-B54A-047C79408B6E}" sibTransId="{9D4A87A5-D399-40B8-B4AE-9057018F3B0E}"/>
    <dgm:cxn modelId="{2101C992-A3F8-4EF7-A509-15DDE1869794}" type="presOf" srcId="{0B66E569-70E0-4B98-8F1C-2BD16EE61B67}" destId="{645F5594-D850-4002-B869-6BE4180491F4}" srcOrd="0" destOrd="0" presId="urn:microsoft.com/office/officeart/2005/8/layout/hList1"/>
    <dgm:cxn modelId="{029570B3-453F-4572-96BD-283DCD5CD54F}" type="presOf" srcId="{7B2CECA8-08F7-464A-A38D-7DE5B58F3BD1}" destId="{3CEEADB2-36B1-4A72-A50D-969174C5537F}" srcOrd="0" destOrd="0" presId="urn:microsoft.com/office/officeart/2005/8/layout/hList1"/>
    <dgm:cxn modelId="{264CC7B9-1326-4340-B7FE-36976A1F7027}" type="presOf" srcId="{97D6F213-D80E-4B19-83B5-9D76F0D6F0B7}" destId="{3500F612-789D-4F31-AC7D-AFA98D72249E}" srcOrd="0" destOrd="0" presId="urn:microsoft.com/office/officeart/2005/8/layout/hList1"/>
    <dgm:cxn modelId="{566CD0D0-637D-4B00-8FA9-70AB9CCF3157}" srcId="{931CBF18-7FF6-49FF-A3B6-6AA35C2937F4}" destId="{97D6F213-D80E-4B19-83B5-9D76F0D6F0B7}" srcOrd="0" destOrd="0" parTransId="{68EF70C3-D669-4444-AFCF-186BC4AD38B0}" sibTransId="{21123639-6016-4954-B8B0-34D42D21A5B3}"/>
    <dgm:cxn modelId="{84417BEB-13A5-4B05-B267-F0EF01D4412A}" type="presOf" srcId="{931CBF18-7FF6-49FF-A3B6-6AA35C2937F4}" destId="{5DF68450-DEB4-4CDB-8D5A-B0425DC28B7C}" srcOrd="0" destOrd="0" presId="urn:microsoft.com/office/officeart/2005/8/layout/hList1"/>
    <dgm:cxn modelId="{A0A062FA-3BCE-4CC2-8CE2-8BE335EDD977}" srcId="{0B66E569-70E0-4B98-8F1C-2BD16EE61B67}" destId="{7B2CECA8-08F7-464A-A38D-7DE5B58F3BD1}" srcOrd="0" destOrd="0" parTransId="{E4E6F50A-3F0E-4134-B4D0-EA305EF08B7D}" sibTransId="{A6C3C4B6-7914-4E28-877A-EF50139ECDE9}"/>
    <dgm:cxn modelId="{3B93DECC-31D3-406E-BA4B-F694E1FEE319}" type="presParOf" srcId="{49F2D3A1-2C37-490C-95DB-E2D623932317}" destId="{272F16F0-8538-461A-8405-CCC9E578E954}" srcOrd="0" destOrd="0" presId="urn:microsoft.com/office/officeart/2005/8/layout/hList1"/>
    <dgm:cxn modelId="{A54B1239-42A5-45A3-A899-ADB20D36A708}" type="presParOf" srcId="{272F16F0-8538-461A-8405-CCC9E578E954}" destId="{5DF68450-DEB4-4CDB-8D5A-B0425DC28B7C}" srcOrd="0" destOrd="0" presId="urn:microsoft.com/office/officeart/2005/8/layout/hList1"/>
    <dgm:cxn modelId="{E3FADA17-82A5-43F9-9540-F26D014CE6C0}" type="presParOf" srcId="{272F16F0-8538-461A-8405-CCC9E578E954}" destId="{3500F612-789D-4F31-AC7D-AFA98D72249E}" srcOrd="1" destOrd="0" presId="urn:microsoft.com/office/officeart/2005/8/layout/hList1"/>
    <dgm:cxn modelId="{DDF6B60D-C721-465F-91A2-1147A8DB1630}" type="presParOf" srcId="{49F2D3A1-2C37-490C-95DB-E2D623932317}" destId="{2B93A178-5D95-48EF-AEE7-27EC8013EEAF}" srcOrd="1" destOrd="0" presId="urn:microsoft.com/office/officeart/2005/8/layout/hList1"/>
    <dgm:cxn modelId="{4DEB9BA2-BE0C-4163-B7EC-CE8F66B81479}" type="presParOf" srcId="{49F2D3A1-2C37-490C-95DB-E2D623932317}" destId="{6A9BD581-DE0B-4910-BC80-19FFC1F3F4D7}" srcOrd="2" destOrd="0" presId="urn:microsoft.com/office/officeart/2005/8/layout/hList1"/>
    <dgm:cxn modelId="{0E67570E-1CA9-425A-A670-8431CC249007}" type="presParOf" srcId="{6A9BD581-DE0B-4910-BC80-19FFC1F3F4D7}" destId="{645F5594-D850-4002-B869-6BE4180491F4}" srcOrd="0" destOrd="0" presId="urn:microsoft.com/office/officeart/2005/8/layout/hList1"/>
    <dgm:cxn modelId="{634256DD-6F53-4ACE-8279-4C76002996E7}" type="presParOf" srcId="{6A9BD581-DE0B-4910-BC80-19FFC1F3F4D7}" destId="{3CEEADB2-36B1-4A72-A50D-969174C5537F}" srcOrd="1" destOrd="0" presId="urn:microsoft.com/office/officeart/2005/8/layout/hList1"/>
    <dgm:cxn modelId="{ECBACAB4-6859-4A73-B9B1-30E6E8FC1864}" type="presParOf" srcId="{49F2D3A1-2C37-490C-95DB-E2D623932317}" destId="{28CF895D-528E-4977-B006-C30FB5F6C87A}" srcOrd="3" destOrd="0" presId="urn:microsoft.com/office/officeart/2005/8/layout/hList1"/>
    <dgm:cxn modelId="{3C46A2F3-C6D3-4FF9-AF7C-C0DD01CAA188}" type="presParOf" srcId="{49F2D3A1-2C37-490C-95DB-E2D623932317}" destId="{B8829A92-BD51-455D-A208-AFA41966A268}" srcOrd="4" destOrd="0" presId="urn:microsoft.com/office/officeart/2005/8/layout/hList1"/>
    <dgm:cxn modelId="{164C5443-47D1-49C7-89CC-1FBE496C7F61}" type="presParOf" srcId="{B8829A92-BD51-455D-A208-AFA41966A268}" destId="{D49674C8-9E40-4C8B-89B5-C2890B1B2F39}" srcOrd="0" destOrd="0" presId="urn:microsoft.com/office/officeart/2005/8/layout/hList1"/>
    <dgm:cxn modelId="{9F2C9A16-17DC-49EB-8CC1-C26154212C65}" type="presParOf" srcId="{B8829A92-BD51-455D-A208-AFA41966A268}" destId="{11275759-5785-4019-BC51-4DC3F1556287}"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858FF0-7426-49ED-ACDC-A49991CFC33D}" type="doc">
      <dgm:prSet loTypeId="urn:microsoft.com/office/officeart/2008/layout/BendingPictureSemiTransparentText" loCatId="picture" qsTypeId="urn:microsoft.com/office/officeart/2005/8/quickstyle/simple1" qsCatId="simple" csTypeId="urn:microsoft.com/office/officeart/2005/8/colors/accent1_2" csCatId="accent1"/>
      <dgm:spPr/>
    </dgm:pt>
    <dgm:pt modelId="{0F539537-0C9E-4590-8DB3-8453B77D1086}">
      <dgm:prSet phldrT="[Text]" phldr="1"/>
      <dgm:spPr/>
      <dgm:t>
        <a:bodyPr/>
        <a:lstStyle/>
        <a:p>
          <a:endParaRPr lang="en-US"/>
        </a:p>
      </dgm:t>
    </dgm:pt>
    <dgm:pt modelId="{19BC75A2-2356-4FA3-B544-96F258A5399D}" type="parTrans" cxnId="{2492D1B5-C63B-4407-AF69-93A415020A56}">
      <dgm:prSet/>
      <dgm:spPr/>
      <dgm:t>
        <a:bodyPr/>
        <a:lstStyle/>
        <a:p>
          <a:endParaRPr lang="en-US"/>
        </a:p>
      </dgm:t>
    </dgm:pt>
    <dgm:pt modelId="{29C61BED-1FE4-4219-B684-18C513804ED1}" type="sibTrans" cxnId="{2492D1B5-C63B-4407-AF69-93A415020A56}">
      <dgm:prSet/>
      <dgm:spPr/>
      <dgm:t>
        <a:bodyPr/>
        <a:lstStyle/>
        <a:p>
          <a:endParaRPr lang="en-US"/>
        </a:p>
      </dgm:t>
    </dgm:pt>
    <dgm:pt modelId="{80D383FB-B645-483F-95D9-6F411F2F0166}">
      <dgm:prSet phldrT="[Text]" phldr="1"/>
      <dgm:spPr/>
      <dgm:t>
        <a:bodyPr/>
        <a:lstStyle/>
        <a:p>
          <a:endParaRPr lang="en-US"/>
        </a:p>
      </dgm:t>
    </dgm:pt>
    <dgm:pt modelId="{4E7B8EEE-0081-48EA-A736-A685A1562D3A}" type="parTrans" cxnId="{706D73BC-041B-45DB-AED0-1AFC48A9F333}">
      <dgm:prSet/>
      <dgm:spPr/>
      <dgm:t>
        <a:bodyPr/>
        <a:lstStyle/>
        <a:p>
          <a:endParaRPr lang="en-US"/>
        </a:p>
      </dgm:t>
    </dgm:pt>
    <dgm:pt modelId="{4072CCD2-38F7-4319-ADFB-EAAF3FBE8686}" type="sibTrans" cxnId="{706D73BC-041B-45DB-AED0-1AFC48A9F333}">
      <dgm:prSet/>
      <dgm:spPr/>
      <dgm:t>
        <a:bodyPr/>
        <a:lstStyle/>
        <a:p>
          <a:endParaRPr lang="en-US"/>
        </a:p>
      </dgm:t>
    </dgm:pt>
    <dgm:pt modelId="{17565765-51E7-4ADC-B3D1-360771F805DC}">
      <dgm:prSet phldrT="[Text]" phldr="1"/>
      <dgm:spPr/>
      <dgm:t>
        <a:bodyPr/>
        <a:lstStyle/>
        <a:p>
          <a:endParaRPr lang="en-US"/>
        </a:p>
      </dgm:t>
    </dgm:pt>
    <dgm:pt modelId="{83E70ED1-ADF0-49AD-875E-67836A1BF036}" type="parTrans" cxnId="{03A5A011-46C9-4690-BDB6-56F8F77FB26E}">
      <dgm:prSet/>
      <dgm:spPr/>
      <dgm:t>
        <a:bodyPr/>
        <a:lstStyle/>
        <a:p>
          <a:endParaRPr lang="en-US"/>
        </a:p>
      </dgm:t>
    </dgm:pt>
    <dgm:pt modelId="{1E1BEB4F-0571-4940-AF79-F21A80871060}" type="sibTrans" cxnId="{03A5A011-46C9-4690-BDB6-56F8F77FB26E}">
      <dgm:prSet/>
      <dgm:spPr/>
      <dgm:t>
        <a:bodyPr/>
        <a:lstStyle/>
        <a:p>
          <a:endParaRPr lang="en-US"/>
        </a:p>
      </dgm:t>
    </dgm:pt>
    <dgm:pt modelId="{3C4CF94F-FFD9-4E23-813B-74F24DF07675}">
      <dgm:prSet phldrT="[Text]" phldr="1"/>
      <dgm:spPr/>
      <dgm:t>
        <a:bodyPr/>
        <a:lstStyle/>
        <a:p>
          <a:endParaRPr lang="en-US"/>
        </a:p>
      </dgm:t>
    </dgm:pt>
    <dgm:pt modelId="{6D0B3E9C-300C-4791-9813-C86AE7EF7B3D}" type="parTrans" cxnId="{3CB7EAC7-1F2C-44F6-9A9E-D94D2179635C}">
      <dgm:prSet/>
      <dgm:spPr/>
      <dgm:t>
        <a:bodyPr/>
        <a:lstStyle/>
        <a:p>
          <a:endParaRPr lang="en-US"/>
        </a:p>
      </dgm:t>
    </dgm:pt>
    <dgm:pt modelId="{703DDFE5-8A39-408B-931B-1CD635224E0F}" type="sibTrans" cxnId="{3CB7EAC7-1F2C-44F6-9A9E-D94D2179635C}">
      <dgm:prSet/>
      <dgm:spPr/>
      <dgm:t>
        <a:bodyPr/>
        <a:lstStyle/>
        <a:p>
          <a:endParaRPr lang="en-US"/>
        </a:p>
      </dgm:t>
    </dgm:pt>
    <dgm:pt modelId="{69FEAC22-B8A1-45FD-8757-7B2B74FE88C3}">
      <dgm:prSet phldrT="[Text]" phldr="1"/>
      <dgm:spPr/>
      <dgm:t>
        <a:bodyPr/>
        <a:lstStyle/>
        <a:p>
          <a:endParaRPr lang="en-US"/>
        </a:p>
      </dgm:t>
    </dgm:pt>
    <dgm:pt modelId="{4E6673BD-9F4D-4D36-86ED-83F5D65A0437}" type="parTrans" cxnId="{7565F26E-5CC6-4655-B247-363613414CBE}">
      <dgm:prSet/>
      <dgm:spPr/>
      <dgm:t>
        <a:bodyPr/>
        <a:lstStyle/>
        <a:p>
          <a:endParaRPr lang="en-US"/>
        </a:p>
      </dgm:t>
    </dgm:pt>
    <dgm:pt modelId="{1981D579-DBB9-409A-88DF-96F6E865DB9B}" type="sibTrans" cxnId="{7565F26E-5CC6-4655-B247-363613414CBE}">
      <dgm:prSet/>
      <dgm:spPr/>
      <dgm:t>
        <a:bodyPr/>
        <a:lstStyle/>
        <a:p>
          <a:endParaRPr lang="en-US"/>
        </a:p>
      </dgm:t>
    </dgm:pt>
    <dgm:pt modelId="{F6AEA44C-7198-4BAA-84BA-19FDD629CD58}" type="pres">
      <dgm:prSet presAssocID="{B2858FF0-7426-49ED-ACDC-A49991CFC33D}" presName="Name0" presStyleCnt="0">
        <dgm:presLayoutVars>
          <dgm:dir/>
          <dgm:resizeHandles val="exact"/>
        </dgm:presLayoutVars>
      </dgm:prSet>
      <dgm:spPr/>
    </dgm:pt>
    <dgm:pt modelId="{65B94B81-96E9-403E-B5E4-CF34F701BB95}" type="pres">
      <dgm:prSet presAssocID="{0F539537-0C9E-4590-8DB3-8453B77D1086}" presName="composite" presStyleCnt="0"/>
      <dgm:spPr/>
    </dgm:pt>
    <dgm:pt modelId="{74F8F9E5-D7A1-4E19-B5CB-A5CCD411F4EB}" type="pres">
      <dgm:prSet presAssocID="{0F539537-0C9E-4590-8DB3-8453B77D1086}" presName="rect1" presStyleLbl="bgShp" presStyleIdx="0" presStyleCnt="5"/>
      <dgm:spPr>
        <a:blipFill>
          <a:blip xmlns:r="http://schemas.openxmlformats.org/officeDocument/2006/relationships" r:embed="rId1"/>
          <a:srcRect/>
          <a:stretch>
            <a:fillRect t="-8000" b="-8000"/>
          </a:stretch>
        </a:blipFill>
      </dgm:spPr>
    </dgm:pt>
    <dgm:pt modelId="{1B6F1F47-694B-4FDA-9DCB-423CE1EE2601}" type="pres">
      <dgm:prSet presAssocID="{0F539537-0C9E-4590-8DB3-8453B77D1086}" presName="rect2" presStyleLbl="trBgShp" presStyleIdx="0" presStyleCnt="5">
        <dgm:presLayoutVars>
          <dgm:bulletEnabled val="1"/>
        </dgm:presLayoutVars>
      </dgm:prSet>
      <dgm:spPr/>
    </dgm:pt>
    <dgm:pt modelId="{1F26FF2F-0F62-4C6A-8A27-00F42E55808E}" type="pres">
      <dgm:prSet presAssocID="{29C61BED-1FE4-4219-B684-18C513804ED1}" presName="sibTrans" presStyleCnt="0"/>
      <dgm:spPr/>
    </dgm:pt>
    <dgm:pt modelId="{3E670DB1-F5F6-467C-AD3E-2B70E138DA28}" type="pres">
      <dgm:prSet presAssocID="{80D383FB-B645-483F-95D9-6F411F2F0166}" presName="composite" presStyleCnt="0"/>
      <dgm:spPr/>
    </dgm:pt>
    <dgm:pt modelId="{D712E67E-F511-4FE4-B2DF-F2604EAA5DE9}" type="pres">
      <dgm:prSet presAssocID="{80D383FB-B645-483F-95D9-6F411F2F0166}" presName="rect1" presStyleLbl="bgShp" presStyleIdx="1" presStyleCnt="5"/>
      <dgm:spPr>
        <a:blipFill>
          <a:blip xmlns:r="http://schemas.openxmlformats.org/officeDocument/2006/relationships" r:embed="rId2"/>
          <a:srcRect/>
          <a:stretch>
            <a:fillRect l="-1000" r="-1000"/>
          </a:stretch>
        </a:blipFill>
      </dgm:spPr>
    </dgm:pt>
    <dgm:pt modelId="{ED332560-45D5-4ADE-84DB-C04363DC976D}" type="pres">
      <dgm:prSet presAssocID="{80D383FB-B645-483F-95D9-6F411F2F0166}" presName="rect2" presStyleLbl="trBgShp" presStyleIdx="1" presStyleCnt="5">
        <dgm:presLayoutVars>
          <dgm:bulletEnabled val="1"/>
        </dgm:presLayoutVars>
      </dgm:prSet>
      <dgm:spPr/>
    </dgm:pt>
    <dgm:pt modelId="{0C3DB856-EEB8-4F4F-9116-728B366EE04C}" type="pres">
      <dgm:prSet presAssocID="{4072CCD2-38F7-4319-ADFB-EAAF3FBE8686}" presName="sibTrans" presStyleCnt="0"/>
      <dgm:spPr/>
    </dgm:pt>
    <dgm:pt modelId="{75865553-3BC5-4D92-B668-6D009C6C8F75}" type="pres">
      <dgm:prSet presAssocID="{17565765-51E7-4ADC-B3D1-360771F805DC}" presName="composite" presStyleCnt="0"/>
      <dgm:spPr/>
    </dgm:pt>
    <dgm:pt modelId="{53A7B349-979B-4922-89EF-0FF2A20DA0B4}" type="pres">
      <dgm:prSet presAssocID="{17565765-51E7-4ADC-B3D1-360771F805DC}" presName="rect1" presStyleLbl="bgShp" presStyleIdx="2" presStyleCnt="5"/>
      <dgm:spPr>
        <a:blipFill>
          <a:blip xmlns:r="http://schemas.openxmlformats.org/officeDocument/2006/relationships" r:embed="rId3"/>
          <a:srcRect/>
          <a:stretch>
            <a:fillRect l="-7000" r="-7000"/>
          </a:stretch>
        </a:blipFill>
      </dgm:spPr>
    </dgm:pt>
    <dgm:pt modelId="{D3F85250-8A0D-4A91-A273-820FE43DF661}" type="pres">
      <dgm:prSet presAssocID="{17565765-51E7-4ADC-B3D1-360771F805DC}" presName="rect2" presStyleLbl="trBgShp" presStyleIdx="2" presStyleCnt="5">
        <dgm:presLayoutVars>
          <dgm:bulletEnabled val="1"/>
        </dgm:presLayoutVars>
      </dgm:prSet>
      <dgm:spPr/>
    </dgm:pt>
    <dgm:pt modelId="{85861458-612D-4936-9AC2-2028684DC90B}" type="pres">
      <dgm:prSet presAssocID="{1E1BEB4F-0571-4940-AF79-F21A80871060}" presName="sibTrans" presStyleCnt="0"/>
      <dgm:spPr/>
    </dgm:pt>
    <dgm:pt modelId="{8BAA4001-DEE1-42D1-B793-C0C5FF884978}" type="pres">
      <dgm:prSet presAssocID="{3C4CF94F-FFD9-4E23-813B-74F24DF07675}" presName="composite" presStyleCnt="0"/>
      <dgm:spPr/>
    </dgm:pt>
    <dgm:pt modelId="{1E678FBE-DD05-465E-A127-3BA34C075FE7}" type="pres">
      <dgm:prSet presAssocID="{3C4CF94F-FFD9-4E23-813B-74F24DF07675}" presName="rect1" presStyleLbl="bgShp" presStyleIdx="3" presStyleCnt="5"/>
      <dgm:spPr>
        <a:blipFill>
          <a:blip xmlns:r="http://schemas.openxmlformats.org/officeDocument/2006/relationships" r:embed="rId4"/>
          <a:srcRect/>
          <a:stretch>
            <a:fillRect l="-4000" r="-4000"/>
          </a:stretch>
        </a:blipFill>
      </dgm:spPr>
    </dgm:pt>
    <dgm:pt modelId="{B6C5B4B7-62D6-4B37-893D-5B520FFC0F53}" type="pres">
      <dgm:prSet presAssocID="{3C4CF94F-FFD9-4E23-813B-74F24DF07675}" presName="rect2" presStyleLbl="trBgShp" presStyleIdx="3" presStyleCnt="5">
        <dgm:presLayoutVars>
          <dgm:bulletEnabled val="1"/>
        </dgm:presLayoutVars>
      </dgm:prSet>
      <dgm:spPr/>
    </dgm:pt>
    <dgm:pt modelId="{7B46E8B3-7A71-4D21-8AD4-F0C48B96F97C}" type="pres">
      <dgm:prSet presAssocID="{703DDFE5-8A39-408B-931B-1CD635224E0F}" presName="sibTrans" presStyleCnt="0"/>
      <dgm:spPr/>
    </dgm:pt>
    <dgm:pt modelId="{CFADC79C-CB43-4BF2-B036-0D58B0B19B8B}" type="pres">
      <dgm:prSet presAssocID="{69FEAC22-B8A1-45FD-8757-7B2B74FE88C3}" presName="composite" presStyleCnt="0"/>
      <dgm:spPr/>
    </dgm:pt>
    <dgm:pt modelId="{D9DA9087-089A-42C7-86C5-BCD067C825AF}" type="pres">
      <dgm:prSet presAssocID="{69FEAC22-B8A1-45FD-8757-7B2B74FE88C3}" presName="rect1" presStyleLbl="bgShp" presStyleIdx="4" presStyleCnt="5"/>
      <dgm:spPr>
        <a:blipFill rotWithShape="1">
          <a:blip xmlns:r="http://schemas.openxmlformats.org/officeDocument/2006/relationships" r:embed="rId5"/>
          <a:srcRect/>
          <a:stretch>
            <a:fillRect l="-18000" r="-18000"/>
          </a:stretch>
        </a:blipFill>
      </dgm:spPr>
    </dgm:pt>
    <dgm:pt modelId="{DB5F4C02-35AB-4834-85EB-47ACF7F5DF0D}" type="pres">
      <dgm:prSet presAssocID="{69FEAC22-B8A1-45FD-8757-7B2B74FE88C3}" presName="rect2" presStyleLbl="trBgShp" presStyleIdx="4" presStyleCnt="5">
        <dgm:presLayoutVars>
          <dgm:bulletEnabled val="1"/>
        </dgm:presLayoutVars>
      </dgm:prSet>
      <dgm:spPr/>
    </dgm:pt>
  </dgm:ptLst>
  <dgm:cxnLst>
    <dgm:cxn modelId="{E8C5B00B-D7DB-4998-9FD3-2DB580709AD3}" type="presOf" srcId="{17565765-51E7-4ADC-B3D1-360771F805DC}" destId="{D3F85250-8A0D-4A91-A273-820FE43DF661}" srcOrd="0" destOrd="0" presId="urn:microsoft.com/office/officeart/2008/layout/BendingPictureSemiTransparentText"/>
    <dgm:cxn modelId="{03A5A011-46C9-4690-BDB6-56F8F77FB26E}" srcId="{B2858FF0-7426-49ED-ACDC-A49991CFC33D}" destId="{17565765-51E7-4ADC-B3D1-360771F805DC}" srcOrd="2" destOrd="0" parTransId="{83E70ED1-ADF0-49AD-875E-67836A1BF036}" sibTransId="{1E1BEB4F-0571-4940-AF79-F21A80871060}"/>
    <dgm:cxn modelId="{28F60E3A-9A79-4B50-8163-A3DCFBC53D53}" type="presOf" srcId="{69FEAC22-B8A1-45FD-8757-7B2B74FE88C3}" destId="{DB5F4C02-35AB-4834-85EB-47ACF7F5DF0D}" srcOrd="0" destOrd="0" presId="urn:microsoft.com/office/officeart/2008/layout/BendingPictureSemiTransparentText"/>
    <dgm:cxn modelId="{7565F26E-5CC6-4655-B247-363613414CBE}" srcId="{B2858FF0-7426-49ED-ACDC-A49991CFC33D}" destId="{69FEAC22-B8A1-45FD-8757-7B2B74FE88C3}" srcOrd="4" destOrd="0" parTransId="{4E6673BD-9F4D-4D36-86ED-83F5D65A0437}" sibTransId="{1981D579-DBB9-409A-88DF-96F6E865DB9B}"/>
    <dgm:cxn modelId="{2659CC7A-214F-4A2D-823E-161399D2D042}" type="presOf" srcId="{80D383FB-B645-483F-95D9-6F411F2F0166}" destId="{ED332560-45D5-4ADE-84DB-C04363DC976D}" srcOrd="0" destOrd="0" presId="urn:microsoft.com/office/officeart/2008/layout/BendingPictureSemiTransparentText"/>
    <dgm:cxn modelId="{1EDC9D91-EA3A-49F6-96AD-99C905634327}" type="presOf" srcId="{0F539537-0C9E-4590-8DB3-8453B77D1086}" destId="{1B6F1F47-694B-4FDA-9DCB-423CE1EE2601}" srcOrd="0" destOrd="0" presId="urn:microsoft.com/office/officeart/2008/layout/BendingPictureSemiTransparentText"/>
    <dgm:cxn modelId="{5FD6C496-F641-461C-8A2C-0BDB1072A548}" type="presOf" srcId="{B2858FF0-7426-49ED-ACDC-A49991CFC33D}" destId="{F6AEA44C-7198-4BAA-84BA-19FDD629CD58}" srcOrd="0" destOrd="0" presId="urn:microsoft.com/office/officeart/2008/layout/BendingPictureSemiTransparentText"/>
    <dgm:cxn modelId="{2492D1B5-C63B-4407-AF69-93A415020A56}" srcId="{B2858FF0-7426-49ED-ACDC-A49991CFC33D}" destId="{0F539537-0C9E-4590-8DB3-8453B77D1086}" srcOrd="0" destOrd="0" parTransId="{19BC75A2-2356-4FA3-B544-96F258A5399D}" sibTransId="{29C61BED-1FE4-4219-B684-18C513804ED1}"/>
    <dgm:cxn modelId="{706D73BC-041B-45DB-AED0-1AFC48A9F333}" srcId="{B2858FF0-7426-49ED-ACDC-A49991CFC33D}" destId="{80D383FB-B645-483F-95D9-6F411F2F0166}" srcOrd="1" destOrd="0" parTransId="{4E7B8EEE-0081-48EA-A736-A685A1562D3A}" sibTransId="{4072CCD2-38F7-4319-ADFB-EAAF3FBE8686}"/>
    <dgm:cxn modelId="{3CB7EAC7-1F2C-44F6-9A9E-D94D2179635C}" srcId="{B2858FF0-7426-49ED-ACDC-A49991CFC33D}" destId="{3C4CF94F-FFD9-4E23-813B-74F24DF07675}" srcOrd="3" destOrd="0" parTransId="{6D0B3E9C-300C-4791-9813-C86AE7EF7B3D}" sibTransId="{703DDFE5-8A39-408B-931B-1CD635224E0F}"/>
    <dgm:cxn modelId="{712A3AE7-6616-417C-8AB7-DBC3DBB13D0C}" type="presOf" srcId="{3C4CF94F-FFD9-4E23-813B-74F24DF07675}" destId="{B6C5B4B7-62D6-4B37-893D-5B520FFC0F53}" srcOrd="0" destOrd="0" presId="urn:microsoft.com/office/officeart/2008/layout/BendingPictureSemiTransparentText"/>
    <dgm:cxn modelId="{7E2D0060-E3DF-48DF-9071-4D6A00822CFE}" type="presParOf" srcId="{F6AEA44C-7198-4BAA-84BA-19FDD629CD58}" destId="{65B94B81-96E9-403E-B5E4-CF34F701BB95}" srcOrd="0" destOrd="0" presId="urn:microsoft.com/office/officeart/2008/layout/BendingPictureSemiTransparentText"/>
    <dgm:cxn modelId="{CE965ECB-C813-48E8-9DC3-03170BE6E3C2}" type="presParOf" srcId="{65B94B81-96E9-403E-B5E4-CF34F701BB95}" destId="{74F8F9E5-D7A1-4E19-B5CB-A5CCD411F4EB}" srcOrd="0" destOrd="0" presId="urn:microsoft.com/office/officeart/2008/layout/BendingPictureSemiTransparentText"/>
    <dgm:cxn modelId="{6DD56FEC-38B1-4C3D-8913-A56DF6CE0506}" type="presParOf" srcId="{65B94B81-96E9-403E-B5E4-CF34F701BB95}" destId="{1B6F1F47-694B-4FDA-9DCB-423CE1EE2601}" srcOrd="1" destOrd="0" presId="urn:microsoft.com/office/officeart/2008/layout/BendingPictureSemiTransparentText"/>
    <dgm:cxn modelId="{CBBD02FF-7EC7-4D02-B20D-B577156ABA8A}" type="presParOf" srcId="{F6AEA44C-7198-4BAA-84BA-19FDD629CD58}" destId="{1F26FF2F-0F62-4C6A-8A27-00F42E55808E}" srcOrd="1" destOrd="0" presId="urn:microsoft.com/office/officeart/2008/layout/BendingPictureSemiTransparentText"/>
    <dgm:cxn modelId="{DEC37C31-34AC-49FC-9F18-5AA3FA1F3557}" type="presParOf" srcId="{F6AEA44C-7198-4BAA-84BA-19FDD629CD58}" destId="{3E670DB1-F5F6-467C-AD3E-2B70E138DA28}" srcOrd="2" destOrd="0" presId="urn:microsoft.com/office/officeart/2008/layout/BendingPictureSemiTransparentText"/>
    <dgm:cxn modelId="{5AC46BDC-3540-4469-99C2-356758774AFD}" type="presParOf" srcId="{3E670DB1-F5F6-467C-AD3E-2B70E138DA28}" destId="{D712E67E-F511-4FE4-B2DF-F2604EAA5DE9}" srcOrd="0" destOrd="0" presId="urn:microsoft.com/office/officeart/2008/layout/BendingPictureSemiTransparentText"/>
    <dgm:cxn modelId="{CA461B8D-122A-4BF5-9E72-C6C42042C84C}" type="presParOf" srcId="{3E670DB1-F5F6-467C-AD3E-2B70E138DA28}" destId="{ED332560-45D5-4ADE-84DB-C04363DC976D}" srcOrd="1" destOrd="0" presId="urn:microsoft.com/office/officeart/2008/layout/BendingPictureSemiTransparentText"/>
    <dgm:cxn modelId="{0366F0C4-CE5D-43F9-A720-30F1DDD75676}" type="presParOf" srcId="{F6AEA44C-7198-4BAA-84BA-19FDD629CD58}" destId="{0C3DB856-EEB8-4F4F-9116-728B366EE04C}" srcOrd="3" destOrd="0" presId="urn:microsoft.com/office/officeart/2008/layout/BendingPictureSemiTransparentText"/>
    <dgm:cxn modelId="{DE39F4F5-E2C5-446E-BA18-00146CBD84D6}" type="presParOf" srcId="{F6AEA44C-7198-4BAA-84BA-19FDD629CD58}" destId="{75865553-3BC5-4D92-B668-6D009C6C8F75}" srcOrd="4" destOrd="0" presId="urn:microsoft.com/office/officeart/2008/layout/BendingPictureSemiTransparentText"/>
    <dgm:cxn modelId="{196E237C-658C-492A-B809-0DE50A10C6EF}" type="presParOf" srcId="{75865553-3BC5-4D92-B668-6D009C6C8F75}" destId="{53A7B349-979B-4922-89EF-0FF2A20DA0B4}" srcOrd="0" destOrd="0" presId="urn:microsoft.com/office/officeart/2008/layout/BendingPictureSemiTransparentText"/>
    <dgm:cxn modelId="{4BD0DF21-33AA-4450-9BFD-15E2FA6BDF7F}" type="presParOf" srcId="{75865553-3BC5-4D92-B668-6D009C6C8F75}" destId="{D3F85250-8A0D-4A91-A273-820FE43DF661}" srcOrd="1" destOrd="0" presId="urn:microsoft.com/office/officeart/2008/layout/BendingPictureSemiTransparentText"/>
    <dgm:cxn modelId="{B0F0F76E-6B7F-476A-8B4A-5B010121CCF2}" type="presParOf" srcId="{F6AEA44C-7198-4BAA-84BA-19FDD629CD58}" destId="{85861458-612D-4936-9AC2-2028684DC90B}" srcOrd="5" destOrd="0" presId="urn:microsoft.com/office/officeart/2008/layout/BendingPictureSemiTransparentText"/>
    <dgm:cxn modelId="{44DC27E8-4B45-483A-9756-B4550155A8A5}" type="presParOf" srcId="{F6AEA44C-7198-4BAA-84BA-19FDD629CD58}" destId="{8BAA4001-DEE1-42D1-B793-C0C5FF884978}" srcOrd="6" destOrd="0" presId="urn:microsoft.com/office/officeart/2008/layout/BendingPictureSemiTransparentText"/>
    <dgm:cxn modelId="{4608830A-5BFF-4148-9E37-4D26E94AF77F}" type="presParOf" srcId="{8BAA4001-DEE1-42D1-B793-C0C5FF884978}" destId="{1E678FBE-DD05-465E-A127-3BA34C075FE7}" srcOrd="0" destOrd="0" presId="urn:microsoft.com/office/officeart/2008/layout/BendingPictureSemiTransparentText"/>
    <dgm:cxn modelId="{739413FA-7488-4461-9D5A-077AF11C2F7C}" type="presParOf" srcId="{8BAA4001-DEE1-42D1-B793-C0C5FF884978}" destId="{B6C5B4B7-62D6-4B37-893D-5B520FFC0F53}" srcOrd="1" destOrd="0" presId="urn:microsoft.com/office/officeart/2008/layout/BendingPictureSemiTransparentText"/>
    <dgm:cxn modelId="{8D98E026-B946-4367-8692-17CFA6BEE2AE}" type="presParOf" srcId="{F6AEA44C-7198-4BAA-84BA-19FDD629CD58}" destId="{7B46E8B3-7A71-4D21-8AD4-F0C48B96F97C}" srcOrd="7" destOrd="0" presId="urn:microsoft.com/office/officeart/2008/layout/BendingPictureSemiTransparentText"/>
    <dgm:cxn modelId="{9028E489-C96E-4753-BE36-925FAB50B8F4}" type="presParOf" srcId="{F6AEA44C-7198-4BAA-84BA-19FDD629CD58}" destId="{CFADC79C-CB43-4BF2-B036-0D58B0B19B8B}" srcOrd="8" destOrd="0" presId="urn:microsoft.com/office/officeart/2008/layout/BendingPictureSemiTransparentText"/>
    <dgm:cxn modelId="{9CB2D4EB-3ACE-4359-936E-0A101EE26D5B}" type="presParOf" srcId="{CFADC79C-CB43-4BF2-B036-0D58B0B19B8B}" destId="{D9DA9087-089A-42C7-86C5-BCD067C825AF}" srcOrd="0" destOrd="0" presId="urn:microsoft.com/office/officeart/2008/layout/BendingPictureSemiTransparentText"/>
    <dgm:cxn modelId="{640659FB-D54A-4978-B01D-D9ABDF9A103D}" type="presParOf" srcId="{CFADC79C-CB43-4BF2-B036-0D58B0B19B8B}" destId="{DB5F4C02-35AB-4834-85EB-47ACF7F5DF0D}" srcOrd="1" destOrd="0" presId="urn:microsoft.com/office/officeart/2008/layout/BendingPictureSemiTransparentTex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F68450-DEB4-4CDB-8D5A-B0425DC28B7C}">
      <dsp:nvSpPr>
        <dsp:cNvPr id="0" name=""/>
        <dsp:cNvSpPr/>
      </dsp:nvSpPr>
      <dsp:spPr>
        <a:xfrm>
          <a:off x="3057" y="184880"/>
          <a:ext cx="2981525" cy="4032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1</a:t>
          </a:r>
          <a:endParaRPr lang="en-US" sz="1400" kern="1200"/>
        </a:p>
      </dsp:txBody>
      <dsp:txXfrm>
        <a:off x="3057" y="184880"/>
        <a:ext cx="2981525" cy="403200"/>
      </dsp:txXfrm>
    </dsp:sp>
    <dsp:sp modelId="{3500F612-789D-4F31-AC7D-AFA98D72249E}">
      <dsp:nvSpPr>
        <dsp:cNvPr id="0" name=""/>
        <dsp:cNvSpPr/>
      </dsp:nvSpPr>
      <dsp:spPr>
        <a:xfrm>
          <a:off x="3057" y="588080"/>
          <a:ext cx="2981525" cy="299753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sp:txBody>
      <dsp:txXfrm>
        <a:off x="3057" y="588080"/>
        <a:ext cx="2981525" cy="2997539"/>
      </dsp:txXfrm>
    </dsp:sp>
    <dsp:sp modelId="{645F5594-D850-4002-B869-6BE4180491F4}">
      <dsp:nvSpPr>
        <dsp:cNvPr id="0" name=""/>
        <dsp:cNvSpPr/>
      </dsp:nvSpPr>
      <dsp:spPr>
        <a:xfrm>
          <a:off x="3401997" y="184880"/>
          <a:ext cx="2981525" cy="4032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2</a:t>
          </a:r>
          <a:endParaRPr lang="en-US" sz="1400" kern="1200"/>
        </a:p>
      </dsp:txBody>
      <dsp:txXfrm>
        <a:off x="3401997" y="184880"/>
        <a:ext cx="2981525" cy="403200"/>
      </dsp:txXfrm>
    </dsp:sp>
    <dsp:sp modelId="{3CEEADB2-36B1-4A72-A50D-969174C5537F}">
      <dsp:nvSpPr>
        <dsp:cNvPr id="0" name=""/>
        <dsp:cNvSpPr/>
      </dsp:nvSpPr>
      <dsp:spPr>
        <a:xfrm>
          <a:off x="3401997" y="588080"/>
          <a:ext cx="2981525" cy="299753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sp:txBody>
      <dsp:txXfrm>
        <a:off x="3401997" y="588080"/>
        <a:ext cx="2981525" cy="2997539"/>
      </dsp:txXfrm>
    </dsp:sp>
    <dsp:sp modelId="{D49674C8-9E40-4C8B-89B5-C2890B1B2F39}">
      <dsp:nvSpPr>
        <dsp:cNvPr id="0" name=""/>
        <dsp:cNvSpPr/>
      </dsp:nvSpPr>
      <dsp:spPr>
        <a:xfrm>
          <a:off x="6800937" y="184880"/>
          <a:ext cx="2981525" cy="403200"/>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3</a:t>
          </a:r>
          <a:endParaRPr lang="en-US" sz="1400" kern="1200"/>
        </a:p>
      </dsp:txBody>
      <dsp:txXfrm>
        <a:off x="6800937" y="184880"/>
        <a:ext cx="2981525" cy="403200"/>
      </dsp:txXfrm>
    </dsp:sp>
    <dsp:sp modelId="{11275759-5785-4019-BC51-4DC3F1556287}">
      <dsp:nvSpPr>
        <dsp:cNvPr id="0" name=""/>
        <dsp:cNvSpPr/>
      </dsp:nvSpPr>
      <dsp:spPr>
        <a:xfrm>
          <a:off x="6800937" y="588080"/>
          <a:ext cx="2981525" cy="2997539"/>
        </a:xfrm>
        <a:prstGeom prst="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dsp:txBody>
      <dsp:txXfrm>
        <a:off x="6800937" y="588080"/>
        <a:ext cx="2981525" cy="29975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F8F9E5-D7A1-4E19-B5CB-A5CCD411F4EB}">
      <dsp:nvSpPr>
        <dsp:cNvPr id="0" name=""/>
        <dsp:cNvSpPr/>
      </dsp:nvSpPr>
      <dsp:spPr>
        <a:xfrm>
          <a:off x="8022" y="425053"/>
          <a:ext cx="2058100" cy="1764035"/>
        </a:xfrm>
        <a:prstGeom prst="rect">
          <a:avLst/>
        </a:prstGeom>
        <a:blipFill>
          <a:blip xmlns:r="http://schemas.openxmlformats.org/officeDocument/2006/relationships" r:embed="rId1"/>
          <a:srcRect/>
          <a:stretch>
            <a:fillRect t="-8000" b="-8000"/>
          </a:stretch>
        </a:blipFill>
        <a:ln>
          <a:noFill/>
        </a:ln>
        <a:effectLst/>
      </dsp:spPr>
      <dsp:style>
        <a:lnRef idx="0">
          <a:scrgbClr r="0" g="0" b="0"/>
        </a:lnRef>
        <a:fillRef idx="1">
          <a:scrgbClr r="0" g="0" b="0"/>
        </a:fillRef>
        <a:effectRef idx="0">
          <a:scrgbClr r="0" g="0" b="0"/>
        </a:effectRef>
        <a:fontRef idx="minor"/>
      </dsp:style>
    </dsp:sp>
    <dsp:sp modelId="{1B6F1F47-694B-4FDA-9DCB-423CE1EE2601}">
      <dsp:nvSpPr>
        <dsp:cNvPr id="0" name=""/>
        <dsp:cNvSpPr/>
      </dsp:nvSpPr>
      <dsp:spPr>
        <a:xfrm>
          <a:off x="8022" y="1659878"/>
          <a:ext cx="2058100" cy="423368"/>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8022" y="1659878"/>
        <a:ext cx="2058100" cy="423368"/>
      </dsp:txXfrm>
    </dsp:sp>
    <dsp:sp modelId="{D712E67E-F511-4FE4-B2DF-F2604EAA5DE9}">
      <dsp:nvSpPr>
        <dsp:cNvPr id="0" name=""/>
        <dsp:cNvSpPr/>
      </dsp:nvSpPr>
      <dsp:spPr>
        <a:xfrm>
          <a:off x="2276043" y="425053"/>
          <a:ext cx="2058100" cy="1764035"/>
        </a:xfrm>
        <a:prstGeom prst="rect">
          <a:avLst/>
        </a:prstGeom>
        <a:blipFill>
          <a:blip xmlns:r="http://schemas.openxmlformats.org/officeDocument/2006/relationships" r:embed="rId2"/>
          <a:srcRect/>
          <a:stretch>
            <a:fillRect l="-1000" r="-1000"/>
          </a:stretch>
        </a:blipFill>
        <a:ln>
          <a:noFill/>
        </a:ln>
        <a:effectLst/>
      </dsp:spPr>
      <dsp:style>
        <a:lnRef idx="0">
          <a:scrgbClr r="0" g="0" b="0"/>
        </a:lnRef>
        <a:fillRef idx="1">
          <a:scrgbClr r="0" g="0" b="0"/>
        </a:fillRef>
        <a:effectRef idx="0">
          <a:scrgbClr r="0" g="0" b="0"/>
        </a:effectRef>
        <a:fontRef idx="minor"/>
      </dsp:style>
    </dsp:sp>
    <dsp:sp modelId="{ED332560-45D5-4ADE-84DB-C04363DC976D}">
      <dsp:nvSpPr>
        <dsp:cNvPr id="0" name=""/>
        <dsp:cNvSpPr/>
      </dsp:nvSpPr>
      <dsp:spPr>
        <a:xfrm>
          <a:off x="2276043" y="1659878"/>
          <a:ext cx="2058100" cy="423368"/>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2276043" y="1659878"/>
        <a:ext cx="2058100" cy="423368"/>
      </dsp:txXfrm>
    </dsp:sp>
    <dsp:sp modelId="{53A7B349-979B-4922-89EF-0FF2A20DA0B4}">
      <dsp:nvSpPr>
        <dsp:cNvPr id="0" name=""/>
        <dsp:cNvSpPr/>
      </dsp:nvSpPr>
      <dsp:spPr>
        <a:xfrm>
          <a:off x="4544064" y="425053"/>
          <a:ext cx="2058100" cy="1764035"/>
        </a:xfrm>
        <a:prstGeom prst="rect">
          <a:avLst/>
        </a:prstGeom>
        <a:blipFill>
          <a:blip xmlns:r="http://schemas.openxmlformats.org/officeDocument/2006/relationships" r:embed="rId3"/>
          <a:srcRect/>
          <a:stretch>
            <a:fillRect l="-7000" r="-7000"/>
          </a:stretch>
        </a:blipFill>
        <a:ln>
          <a:noFill/>
        </a:ln>
        <a:effectLst/>
      </dsp:spPr>
      <dsp:style>
        <a:lnRef idx="0">
          <a:scrgbClr r="0" g="0" b="0"/>
        </a:lnRef>
        <a:fillRef idx="1">
          <a:scrgbClr r="0" g="0" b="0"/>
        </a:fillRef>
        <a:effectRef idx="0">
          <a:scrgbClr r="0" g="0" b="0"/>
        </a:effectRef>
        <a:fontRef idx="minor"/>
      </dsp:style>
    </dsp:sp>
    <dsp:sp modelId="{D3F85250-8A0D-4A91-A273-820FE43DF661}">
      <dsp:nvSpPr>
        <dsp:cNvPr id="0" name=""/>
        <dsp:cNvSpPr/>
      </dsp:nvSpPr>
      <dsp:spPr>
        <a:xfrm>
          <a:off x="4544064" y="1659878"/>
          <a:ext cx="2058100" cy="423368"/>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4544064" y="1659878"/>
        <a:ext cx="2058100" cy="423368"/>
      </dsp:txXfrm>
    </dsp:sp>
    <dsp:sp modelId="{1E678FBE-DD05-465E-A127-3BA34C075FE7}">
      <dsp:nvSpPr>
        <dsp:cNvPr id="0" name=""/>
        <dsp:cNvSpPr/>
      </dsp:nvSpPr>
      <dsp:spPr>
        <a:xfrm>
          <a:off x="6812085" y="425053"/>
          <a:ext cx="2058100" cy="1764035"/>
        </a:xfrm>
        <a:prstGeom prst="rect">
          <a:avLst/>
        </a:prstGeom>
        <a:blipFill>
          <a:blip xmlns:r="http://schemas.openxmlformats.org/officeDocument/2006/relationships" r:embed="rId4"/>
          <a:srcRect/>
          <a:stretch>
            <a:fillRect l="-4000" r="-4000"/>
          </a:stretch>
        </a:blipFill>
        <a:ln>
          <a:noFill/>
        </a:ln>
        <a:effectLst/>
      </dsp:spPr>
      <dsp:style>
        <a:lnRef idx="0">
          <a:scrgbClr r="0" g="0" b="0"/>
        </a:lnRef>
        <a:fillRef idx="1">
          <a:scrgbClr r="0" g="0" b="0"/>
        </a:fillRef>
        <a:effectRef idx="0">
          <a:scrgbClr r="0" g="0" b="0"/>
        </a:effectRef>
        <a:fontRef idx="minor"/>
      </dsp:style>
    </dsp:sp>
    <dsp:sp modelId="{B6C5B4B7-62D6-4B37-893D-5B520FFC0F53}">
      <dsp:nvSpPr>
        <dsp:cNvPr id="0" name=""/>
        <dsp:cNvSpPr/>
      </dsp:nvSpPr>
      <dsp:spPr>
        <a:xfrm>
          <a:off x="6812085" y="1659878"/>
          <a:ext cx="2058100" cy="423368"/>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6812085" y="1659878"/>
        <a:ext cx="2058100" cy="423368"/>
      </dsp:txXfrm>
    </dsp:sp>
    <dsp:sp modelId="{D9DA9087-089A-42C7-86C5-BCD067C825AF}">
      <dsp:nvSpPr>
        <dsp:cNvPr id="0" name=""/>
        <dsp:cNvSpPr/>
      </dsp:nvSpPr>
      <dsp:spPr>
        <a:xfrm>
          <a:off x="9080106" y="425053"/>
          <a:ext cx="2058100" cy="1764035"/>
        </a:xfrm>
        <a:prstGeom prst="rect">
          <a:avLst/>
        </a:prstGeom>
        <a:blipFill rotWithShape="1">
          <a:blip xmlns:r="http://schemas.openxmlformats.org/officeDocument/2006/relationships" r:embed="rId5"/>
          <a:srcRect/>
          <a:stretch>
            <a:fillRect l="-18000" r="-18000"/>
          </a:stretch>
        </a:blipFill>
        <a:ln>
          <a:noFill/>
        </a:ln>
        <a:effectLst/>
      </dsp:spPr>
      <dsp:style>
        <a:lnRef idx="0">
          <a:scrgbClr r="0" g="0" b="0"/>
        </a:lnRef>
        <a:fillRef idx="1">
          <a:scrgbClr r="0" g="0" b="0"/>
        </a:fillRef>
        <a:effectRef idx="0">
          <a:scrgbClr r="0" g="0" b="0"/>
        </a:effectRef>
        <a:fontRef idx="minor"/>
      </dsp:style>
    </dsp:sp>
    <dsp:sp modelId="{DB5F4C02-35AB-4834-85EB-47ACF7F5DF0D}">
      <dsp:nvSpPr>
        <dsp:cNvPr id="0" name=""/>
        <dsp:cNvSpPr/>
      </dsp:nvSpPr>
      <dsp:spPr>
        <a:xfrm>
          <a:off x="9080106" y="1659878"/>
          <a:ext cx="2058100" cy="423368"/>
        </a:xfrm>
        <a:prstGeom prst="rect">
          <a:avLst/>
        </a:prstGeom>
        <a:solidFill>
          <a:schemeClr val="accent1">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marL="0" lvl="0" indent="0" algn="ctr" defTabSz="977900">
            <a:lnSpc>
              <a:spcPct val="90000"/>
            </a:lnSpc>
            <a:spcBef>
              <a:spcPct val="0"/>
            </a:spcBef>
            <a:spcAft>
              <a:spcPct val="35000"/>
            </a:spcAft>
            <a:buNone/>
          </a:pPr>
          <a:endParaRPr lang="en-US" sz="2200" kern="1200"/>
        </a:p>
      </dsp:txBody>
      <dsp:txXfrm>
        <a:off x="9080106" y="1659878"/>
        <a:ext cx="2058100" cy="423368"/>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BendingPictureSemiTransparentText">
  <dgm:title val=""/>
  <dgm:desc val=""/>
  <dgm:catLst>
    <dgm:cat type="picture" pri="7000"/>
    <dgm:cat type="pictureconvert" pri="7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h" fact="1.19"/>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1667"/>
        </dgm:alg>
        <dgm:shape xmlns:r="http://schemas.openxmlformats.org/officeDocument/2006/relationships" r:blip="">
          <dgm:adjLst/>
        </dgm:shape>
        <dgm:constrLst>
          <dgm:constr type="l" for="ch" forName="rect1" refType="w" fact="0"/>
          <dgm:constr type="t" for="ch" forName="rect1" refType="h" fact="0"/>
          <dgm:constr type="w" for="ch" forName="rect1" refType="w"/>
          <dgm:constr type="h" for="ch" forName="rect1" refType="h"/>
          <dgm:constr type="l" for="ch" forName="rect2" refType="w" fact="0"/>
          <dgm:constr type="t" for="ch" forName="rect2" refType="h" fact="0.7"/>
          <dgm:constr type="w" for="ch" forName="rect2" refType="w"/>
          <dgm:constr type="h" for="ch" forName="rect2" refType="h" fact="0.24"/>
        </dgm:constrLst>
        <dgm:layoutNode name="rect1" styleLbl="bgShp">
          <dgm:alg type="sp"/>
          <dgm:shape xmlns:r="http://schemas.openxmlformats.org/officeDocument/2006/relationships" type="rect" r:blip="" blipPhldr="1">
            <dgm:adjLst/>
          </dgm:shape>
          <dgm:presOf/>
        </dgm:layoutNode>
        <dgm:layoutNode name="rect2" styleLbl="trBgShp">
          <dgm:varLst>
            <dgm:bulletEnabled val="1"/>
          </dgm:varLst>
          <dgm:alg type="tx">
            <dgm:param type="txAnchorVertCh" val="mid"/>
          </dgm:alg>
          <dgm:shape xmlns:r="http://schemas.openxmlformats.org/officeDocument/2006/relationships" type="rect" r:blip="">
            <dgm:adjLst/>
          </dgm:shape>
          <dgm:presOf axis="desOrSelf" ptType="node"/>
          <dgm:constrLst>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B9C603-C40C-4A03-8C26-DB44C0AAA4C1}" type="datetimeFigureOut">
              <a:rPr lang="en-US" smtClean="0"/>
              <a:t>8/6/2019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51C701-8E54-470E-8DC8-388A425F3EBE}" type="slidenum">
              <a:rPr lang="en-US" smtClean="0"/>
              <a:t>‹#›</a:t>
            </a:fld>
            <a:endParaRPr lang="en-US"/>
          </a:p>
        </p:txBody>
      </p:sp>
    </p:spTree>
    <p:extLst>
      <p:ext uri="{BB962C8B-B14F-4D97-AF65-F5344CB8AC3E}">
        <p14:creationId xmlns:p14="http://schemas.microsoft.com/office/powerpoint/2010/main" val="30938937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9232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5478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solidFill>
          <a:srgbClr val="91C73E"/>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b="1">
                <a:solidFill>
                  <a:schemeClr val="bg1"/>
                </a:solidFill>
                <a:latin typeface="+mn-lt"/>
              </a:defRPr>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7" name="Slide Number Placeholder 4"/>
          <p:cNvSpPr>
            <a:spLocks noGrp="1"/>
          </p:cNvSpPr>
          <p:nvPr>
            <p:ph type="sldNum" sz="quarter" idx="12"/>
          </p:nvPr>
        </p:nvSpPr>
        <p:spPr>
          <a:xfrm>
            <a:off x="9144000" y="6356350"/>
            <a:ext cx="2743200" cy="365125"/>
          </a:xfrm>
        </p:spPr>
        <p:txBody>
          <a:bodyPr/>
          <a:lstStyle>
            <a:lvl1pPr>
              <a:defRPr sz="1400" b="1">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400" b="1"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21213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p:nvPr userDrawn="1"/>
        </p:nvSpPr>
        <p:spPr>
          <a:xfrm>
            <a:off x="0" y="6261100"/>
            <a:ext cx="12192000" cy="596900"/>
          </a:xfrm>
          <a:prstGeom prst="rect">
            <a:avLst/>
          </a:prstGeom>
          <a:solidFill>
            <a:srgbClr val="91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574675" y="491737"/>
            <a:ext cx="11042650" cy="866775"/>
          </a:xfrm>
        </p:spPr>
        <p:txBody>
          <a:bodyPr>
            <a:normAutofit/>
          </a:bodyPr>
          <a:lstStyle>
            <a:lvl1pPr>
              <a:defRPr sz="4400" b="1">
                <a:solidFill>
                  <a:srgbClr val="913F98"/>
                </a:solidFill>
                <a:latin typeface="+mn-lt"/>
              </a:defRPr>
            </a:lvl1pPr>
          </a:lstStyle>
          <a:p>
            <a:r>
              <a:rPr lang="en-US" dirty="0"/>
              <a:t>Click to edit Master title style</a:t>
            </a:r>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5" name="Slide Number Placeholder 4"/>
          <p:cNvSpPr>
            <a:spLocks noGrp="1"/>
          </p:cNvSpPr>
          <p:nvPr>
            <p:ph type="sldNum" sz="quarter" idx="12"/>
          </p:nvPr>
        </p:nvSpPr>
        <p:spPr>
          <a:xfrm>
            <a:off x="9144000" y="6356350"/>
            <a:ext cx="2743200" cy="365125"/>
          </a:xfrm>
        </p:spPr>
        <p:txBody>
          <a:bodyPr/>
          <a:lstStyle>
            <a:lvl1pPr>
              <a:defRPr sz="1400" b="1">
                <a:solidFill>
                  <a:schemeClr val="bg1"/>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400" b="1"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38186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p:cNvSpPr/>
          <p:nvPr userDrawn="1"/>
        </p:nvSpPr>
        <p:spPr>
          <a:xfrm>
            <a:off x="0" y="6472462"/>
            <a:ext cx="12192000" cy="378279"/>
          </a:xfrm>
          <a:prstGeom prst="rect">
            <a:avLst/>
          </a:prstGeom>
          <a:solidFill>
            <a:srgbClr val="91C7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a:xfrm>
            <a:off x="3201760" y="6466566"/>
            <a:ext cx="5931808" cy="391405"/>
          </a:xfrm>
        </p:spPr>
        <p:txBody>
          <a:bodyPr/>
          <a:lstStyle>
            <a:lvl1pPr>
              <a:defRPr sz="1800">
                <a:solidFill>
                  <a:schemeClr val="bg1"/>
                </a:solidFill>
              </a:defRPr>
            </a:lvl1pPr>
          </a:lstStyle>
          <a:p>
            <a:r>
              <a:rPr lang="en-US"/>
              <a:t>(c) Yoda Learning Solutions / Excel Next</a:t>
            </a:r>
            <a:endParaRPr lang="en-US" dirty="0"/>
          </a:p>
        </p:txBody>
      </p:sp>
      <p:sp>
        <p:nvSpPr>
          <p:cNvPr id="4" name="Slide Number Placeholder 3"/>
          <p:cNvSpPr>
            <a:spLocks noGrp="1"/>
          </p:cNvSpPr>
          <p:nvPr>
            <p:ph type="sldNum" sz="quarter" idx="12"/>
          </p:nvPr>
        </p:nvSpPr>
        <p:spPr>
          <a:xfrm>
            <a:off x="8610600" y="6510562"/>
            <a:ext cx="2743200" cy="365125"/>
          </a:xfrm>
        </p:spPr>
        <p:txBody>
          <a:bodyPr/>
          <a:lstStyle>
            <a:lvl1pPr>
              <a:defRPr sz="1800">
                <a:solidFill>
                  <a:schemeClr val="bg1"/>
                </a:solidFill>
              </a:defRPr>
            </a:lvl1pPr>
          </a:lstStyle>
          <a:p>
            <a:pPr>
              <a:defRPr/>
            </a:pPr>
            <a:fld id="{CB7D8280-AF67-4161-AA10-879A9DD89AC8}" type="slidenum">
              <a:rPr lang="en-US" smtClean="0"/>
              <a:pPr>
                <a:defRPr/>
              </a:pPr>
              <a:t>‹#›</a:t>
            </a:fld>
            <a:endParaRPr lang="en-US" dirty="0"/>
          </a:p>
        </p:txBody>
      </p:sp>
      <p:cxnSp>
        <p:nvCxnSpPr>
          <p:cNvPr id="6" name="Straight Connector 5"/>
          <p:cNvCxnSpPr/>
          <p:nvPr userDrawn="1"/>
        </p:nvCxnSpPr>
        <p:spPr>
          <a:xfrm>
            <a:off x="0" y="1248231"/>
            <a:ext cx="12192000" cy="0"/>
          </a:xfrm>
          <a:prstGeom prst="line">
            <a:avLst/>
          </a:prstGeom>
          <a:ln w="38100">
            <a:solidFill>
              <a:srgbClr val="92D050"/>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p:nvPr>
        </p:nvSpPr>
        <p:spPr>
          <a:xfrm>
            <a:off x="458560" y="293154"/>
            <a:ext cx="11042650" cy="866775"/>
          </a:xfrm>
        </p:spPr>
        <p:txBody>
          <a:bodyPr>
            <a:normAutofit/>
          </a:bodyPr>
          <a:lstStyle>
            <a:lvl1pPr>
              <a:defRPr lang="en-US" sz="4000" b="1" i="0" kern="1200" dirty="0">
                <a:solidFill>
                  <a:srgbClr val="92D050"/>
                </a:solidFill>
                <a:latin typeface="Segoe UI" panose="020B0502040204020203" pitchFamily="34" charset="0"/>
                <a:ea typeface="+mn-ea"/>
                <a:cs typeface="Segoe UI" panose="020B0502040204020203" pitchFamily="34" charset="0"/>
              </a:defRPr>
            </a:lvl1pPr>
          </a:lstStyle>
          <a:p>
            <a:r>
              <a:rPr lang="en-US" dirty="0"/>
              <a:t>Click to edit Master title style</a:t>
            </a:r>
          </a:p>
        </p:txBody>
      </p:sp>
      <p:sp>
        <p:nvSpPr>
          <p:cNvPr id="9" name="Date Placeholder 2"/>
          <p:cNvSpPr>
            <a:spLocks noGrp="1"/>
          </p:cNvSpPr>
          <p:nvPr>
            <p:ph type="dt" sz="half" idx="10"/>
          </p:nvPr>
        </p:nvSpPr>
        <p:spPr>
          <a:xfrm>
            <a:off x="304800" y="6466566"/>
            <a:ext cx="2896960" cy="391434"/>
          </a:xfrm>
        </p:spPr>
        <p:txBody>
          <a:bodyPr vert="horz" lIns="91440" tIns="45720" rIns="91440" bIns="45720" rtlCol="0" anchor="ctr"/>
          <a:lstStyle>
            <a:lvl1pPr>
              <a:defRPr lang="en-US" sz="1800" dirty="0">
                <a:solidFill>
                  <a:schemeClr val="bg1"/>
                </a:solidFill>
              </a:defRPr>
            </a:lvl1pPr>
          </a:lstStyle>
          <a:p>
            <a:r>
              <a:rPr lang="en-US"/>
              <a:t>PowerPoint Ninja</a:t>
            </a:r>
            <a:endParaRPr lang="en-US" dirty="0"/>
          </a:p>
        </p:txBody>
      </p:sp>
    </p:spTree>
    <p:extLst>
      <p:ext uri="{BB962C8B-B14F-4D97-AF65-F5344CB8AC3E}">
        <p14:creationId xmlns:p14="http://schemas.microsoft.com/office/powerpoint/2010/main" val="21330584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468899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5.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5.xml"/><Relationship Id="rId6" Type="http://schemas.microsoft.com/office/2007/relationships/hdphoto" Target="../media/hdphoto3.wdp"/><Relationship Id="rId5" Type="http://schemas.openxmlformats.org/officeDocument/2006/relationships/image" Target="../media/image18.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5" Type="http://schemas.openxmlformats.org/officeDocument/2006/relationships/image" Target="../media/image1.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C2AE7-E024-49AA-A7B9-11242BBFCBD9}"/>
              </a:ext>
            </a:extLst>
          </p:cNvPr>
          <p:cNvSpPr>
            <a:spLocks noGrp="1"/>
          </p:cNvSpPr>
          <p:nvPr>
            <p:ph type="title"/>
          </p:nvPr>
        </p:nvSpPr>
        <p:spPr/>
        <p:txBody>
          <a:bodyPr/>
          <a:lstStyle/>
          <a:p>
            <a:r>
              <a:rPr lang="en-US" dirty="0"/>
              <a:t>Top 15 - PowerPoint Ninja Tricks</a:t>
            </a:r>
          </a:p>
        </p:txBody>
      </p:sp>
      <p:sp>
        <p:nvSpPr>
          <p:cNvPr id="3" name="Text Placeholder 2">
            <a:extLst>
              <a:ext uri="{FF2B5EF4-FFF2-40B4-BE49-F238E27FC236}">
                <a16:creationId xmlns:a16="http://schemas.microsoft.com/office/drawing/2014/main" id="{A4454765-B043-4ED1-81DA-F26BF390A71C}"/>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AA5AD7C6-8D46-4966-BEBC-FA5FACEBB2FD}"/>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PowerPoint Ninja</a:t>
            </a:r>
          </a:p>
        </p:txBody>
      </p:sp>
      <p:sp>
        <p:nvSpPr>
          <p:cNvPr id="5" name="Footer Placeholder 4">
            <a:extLst>
              <a:ext uri="{FF2B5EF4-FFF2-40B4-BE49-F238E27FC236}">
                <a16:creationId xmlns:a16="http://schemas.microsoft.com/office/drawing/2014/main" id="{833FE9EB-4FB3-4BCD-9158-7203DBDCBAB3}"/>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(c) Yoda Learning Solutions / Excel Next</a:t>
            </a:r>
          </a:p>
        </p:txBody>
      </p:sp>
      <p:sp>
        <p:nvSpPr>
          <p:cNvPr id="6" name="Slide Number Placeholder 5">
            <a:extLst>
              <a:ext uri="{FF2B5EF4-FFF2-40B4-BE49-F238E27FC236}">
                <a16:creationId xmlns:a16="http://schemas.microsoft.com/office/drawing/2014/main" id="{7EDECB3C-4184-4CA5-AD9B-E0362F16E43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B7D8280-AF67-4161-AA10-879A9DD89AC8}" type="slidenum">
              <a:rPr kumimoji="0" lang="en-US" sz="1400" b="1" i="0" u="none" strike="noStrike" kern="1200" cap="none" spc="0" normalizeH="0" baseline="0" noProof="0" smtClean="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4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766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08 – Eyedropper </a:t>
            </a:r>
            <a:r>
              <a:rPr lang="en-US" sz="2000" b="0" dirty="0"/>
              <a:t>(v. 2013)</a:t>
            </a:r>
            <a:endParaRPr lang="en-US" b="0"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11" name="Picture 10">
            <a:extLst>
              <a:ext uri="{FF2B5EF4-FFF2-40B4-BE49-F238E27FC236}">
                <a16:creationId xmlns:a16="http://schemas.microsoft.com/office/drawing/2014/main" id="{08544539-7F11-4B7E-8310-4D94F17C8C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2" name="TextBox 11">
            <a:extLst>
              <a:ext uri="{FF2B5EF4-FFF2-40B4-BE49-F238E27FC236}">
                <a16:creationId xmlns:a16="http://schemas.microsoft.com/office/drawing/2014/main" id="{5EE9F18B-100F-40B7-B6D1-F5BA76997946}"/>
              </a:ext>
            </a:extLst>
          </p:cNvPr>
          <p:cNvSpPr txBox="1"/>
          <p:nvPr/>
        </p:nvSpPr>
        <p:spPr>
          <a:xfrm>
            <a:off x="10568652" y="1345704"/>
            <a:ext cx="1158780" cy="276999"/>
          </a:xfrm>
          <a:prstGeom prst="rect">
            <a:avLst/>
          </a:prstGeom>
          <a:noFill/>
        </p:spPr>
        <p:txBody>
          <a:bodyPr wrap="none" rtlCol="0">
            <a:spAutoFit/>
          </a:bodyPr>
          <a:lstStyle/>
          <a:p>
            <a:pPr algn="r"/>
            <a:r>
              <a:rPr lang="en-US" sz="1200" dirty="0">
                <a:solidFill>
                  <a:schemeClr val="bg1">
                    <a:lumMod val="50000"/>
                  </a:schemeClr>
                </a:solidFill>
              </a:rPr>
              <a:t>Format - Merge</a:t>
            </a:r>
          </a:p>
        </p:txBody>
      </p:sp>
      <p:pic>
        <p:nvPicPr>
          <p:cNvPr id="13" name="Picture 12">
            <a:extLst>
              <a:ext uri="{FF2B5EF4-FFF2-40B4-BE49-F238E27FC236}">
                <a16:creationId xmlns:a16="http://schemas.microsoft.com/office/drawing/2014/main" id="{DC23A6D7-06D7-4D15-A74D-DDBEF3290603}"/>
              </a:ext>
            </a:extLst>
          </p:cNvPr>
          <p:cNvPicPr>
            <a:picLocks noChangeAspect="1"/>
          </p:cNvPicPr>
          <p:nvPr/>
        </p:nvPicPr>
        <p:blipFill>
          <a:blip r:embed="rId3"/>
          <a:stretch>
            <a:fillRect/>
          </a:stretch>
        </p:blipFill>
        <p:spPr>
          <a:xfrm>
            <a:off x="4772015" y="1754349"/>
            <a:ext cx="4257802" cy="4216624"/>
          </a:xfrm>
          <a:prstGeom prst="rect">
            <a:avLst/>
          </a:prstGeom>
          <a:ln>
            <a:solidFill>
              <a:schemeClr val="tx1">
                <a:lumMod val="50000"/>
                <a:lumOff val="50000"/>
              </a:schemeClr>
            </a:solidFill>
          </a:ln>
        </p:spPr>
      </p:pic>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10</a:t>
            </a:fld>
            <a:endParaRPr lang="en-US" dirty="0"/>
          </a:p>
        </p:txBody>
      </p:sp>
      <p:pic>
        <p:nvPicPr>
          <p:cNvPr id="5" name="Picture 4">
            <a:extLst>
              <a:ext uri="{FF2B5EF4-FFF2-40B4-BE49-F238E27FC236}">
                <a16:creationId xmlns:a16="http://schemas.microsoft.com/office/drawing/2014/main" id="{D0B784A8-6032-4755-9004-94A12527D9EA}"/>
              </a:ext>
            </a:extLst>
          </p:cNvPr>
          <p:cNvPicPr>
            <a:picLocks noChangeAspect="1"/>
          </p:cNvPicPr>
          <p:nvPr/>
        </p:nvPicPr>
        <p:blipFill rotWithShape="1">
          <a:blip r:embed="rId4"/>
          <a:srcRect l="1246" b="17546"/>
          <a:stretch/>
        </p:blipFill>
        <p:spPr>
          <a:xfrm>
            <a:off x="767896" y="1547812"/>
            <a:ext cx="2306776" cy="4423161"/>
          </a:xfrm>
          <a:prstGeom prst="rect">
            <a:avLst/>
          </a:prstGeom>
          <a:ln>
            <a:solidFill>
              <a:schemeClr val="tx1">
                <a:lumMod val="50000"/>
                <a:lumOff val="50000"/>
              </a:schemeClr>
            </a:solidFill>
          </a:ln>
        </p:spPr>
      </p:pic>
      <p:sp>
        <p:nvSpPr>
          <p:cNvPr id="6" name="Pentagon 5">
            <a:extLst>
              <a:ext uri="{FF2B5EF4-FFF2-40B4-BE49-F238E27FC236}">
                <a16:creationId xmlns:a16="http://schemas.microsoft.com/office/drawing/2014/main" id="{4C415B44-59C2-42DA-8494-2810052524C8}"/>
              </a:ext>
            </a:extLst>
          </p:cNvPr>
          <p:cNvSpPr/>
          <p:nvPr/>
        </p:nvSpPr>
        <p:spPr>
          <a:xfrm>
            <a:off x="9279939" y="2697188"/>
            <a:ext cx="2447493" cy="2330946"/>
          </a:xfrm>
          <a:prstGeom prst="pentag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023199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09 - </a:t>
            </a:r>
            <a:r>
              <a:rPr lang="en-US" dirty="0" err="1"/>
              <a:t>UnGroup</a:t>
            </a:r>
            <a:r>
              <a:rPr lang="en-US" dirty="0"/>
              <a:t> a SmartArt twice</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11</a:t>
            </a:fld>
            <a:endParaRPr lang="en-US" dirty="0"/>
          </a:p>
        </p:txBody>
      </p:sp>
      <p:pic>
        <p:nvPicPr>
          <p:cNvPr id="17" name="Picture 16">
            <a:extLst>
              <a:ext uri="{FF2B5EF4-FFF2-40B4-BE49-F238E27FC236}">
                <a16:creationId xmlns:a16="http://schemas.microsoft.com/office/drawing/2014/main" id="{D8930962-1473-41C2-9491-0BF07EF3633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8" name="TextBox 17">
            <a:extLst>
              <a:ext uri="{FF2B5EF4-FFF2-40B4-BE49-F238E27FC236}">
                <a16:creationId xmlns:a16="http://schemas.microsoft.com/office/drawing/2014/main" id="{135395C4-37E4-4871-B1B3-2CFAA1360DBB}"/>
              </a:ext>
            </a:extLst>
          </p:cNvPr>
          <p:cNvSpPr txBox="1"/>
          <p:nvPr/>
        </p:nvSpPr>
        <p:spPr>
          <a:xfrm>
            <a:off x="10167389" y="1345704"/>
            <a:ext cx="1560043" cy="276999"/>
          </a:xfrm>
          <a:prstGeom prst="rect">
            <a:avLst/>
          </a:prstGeom>
          <a:noFill/>
        </p:spPr>
        <p:txBody>
          <a:bodyPr wrap="none" rtlCol="0">
            <a:spAutoFit/>
          </a:bodyPr>
          <a:lstStyle/>
          <a:p>
            <a:pPr algn="r"/>
            <a:r>
              <a:rPr lang="en-US" sz="1200" dirty="0">
                <a:solidFill>
                  <a:schemeClr val="bg1">
                    <a:lumMod val="50000"/>
                  </a:schemeClr>
                </a:solidFill>
              </a:rPr>
              <a:t>Ctrl + Shift + G x twice</a:t>
            </a:r>
          </a:p>
        </p:txBody>
      </p:sp>
      <p:sp>
        <p:nvSpPr>
          <p:cNvPr id="19" name="Circular Arrow 9">
            <a:extLst>
              <a:ext uri="{FF2B5EF4-FFF2-40B4-BE49-F238E27FC236}">
                <a16:creationId xmlns:a16="http://schemas.microsoft.com/office/drawing/2014/main" id="{49616470-A63C-488D-A5DB-1541E1488629}"/>
              </a:ext>
            </a:extLst>
          </p:cNvPr>
          <p:cNvSpPr/>
          <p:nvPr/>
        </p:nvSpPr>
        <p:spPr>
          <a:xfrm>
            <a:off x="714593" y="1679289"/>
            <a:ext cx="2077373" cy="2077373"/>
          </a:xfrm>
          <a:prstGeom prst="circularArrow">
            <a:avLst>
              <a:gd name="adj1" fmla="val 4687"/>
              <a:gd name="adj2" fmla="val 299029"/>
              <a:gd name="adj3" fmla="val 2476661"/>
              <a:gd name="adj4" fmla="val 12844038"/>
              <a:gd name="adj5" fmla="val 5469"/>
            </a:avLst>
          </a:prstGeom>
          <a:solidFill>
            <a:srgbClr val="C00000"/>
          </a:solidFill>
        </p:spPr>
        <p:style>
          <a:lnRef idx="0">
            <a:schemeClr val="accent2">
              <a:shade val="90000"/>
              <a:hueOff val="0"/>
              <a:satOff val="0"/>
              <a:lumOff val="0"/>
              <a:alphaOff val="0"/>
            </a:schemeClr>
          </a:lnRef>
          <a:fillRef idx="1">
            <a:schemeClr val="accent2">
              <a:shade val="90000"/>
              <a:hueOff val="0"/>
              <a:satOff val="0"/>
              <a:lumOff val="0"/>
              <a:alphaOff val="0"/>
            </a:schemeClr>
          </a:fillRef>
          <a:effectRef idx="0">
            <a:schemeClr val="accent2">
              <a:shade val="90000"/>
              <a:hueOff val="0"/>
              <a:satOff val="0"/>
              <a:lumOff val="0"/>
              <a:alphaOff val="0"/>
            </a:schemeClr>
          </a:effectRef>
          <a:fontRef idx="minor">
            <a:schemeClr val="lt1"/>
          </a:fontRef>
        </p:style>
      </p:sp>
      <p:sp>
        <p:nvSpPr>
          <p:cNvPr id="20" name="Shape 19">
            <a:extLst>
              <a:ext uri="{FF2B5EF4-FFF2-40B4-BE49-F238E27FC236}">
                <a16:creationId xmlns:a16="http://schemas.microsoft.com/office/drawing/2014/main" id="{281475D4-7E95-42B7-BC3F-23E84C9DBE70}"/>
              </a:ext>
            </a:extLst>
          </p:cNvPr>
          <p:cNvSpPr/>
          <p:nvPr/>
        </p:nvSpPr>
        <p:spPr>
          <a:xfrm rot="5400000">
            <a:off x="1421710" y="3730231"/>
            <a:ext cx="1482726" cy="2896960"/>
          </a:xfrm>
          <a:prstGeom prst="funnel">
            <a:avLst/>
          </a:prstGeom>
          <a:ln>
            <a:solidFill>
              <a:srgbClr val="C00000"/>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sp>
      <p:sp>
        <p:nvSpPr>
          <p:cNvPr id="21" name="Partial Circle 20">
            <a:extLst>
              <a:ext uri="{FF2B5EF4-FFF2-40B4-BE49-F238E27FC236}">
                <a16:creationId xmlns:a16="http://schemas.microsoft.com/office/drawing/2014/main" id="{337C2962-61F7-49AE-BAAD-E55357516867}"/>
              </a:ext>
            </a:extLst>
          </p:cNvPr>
          <p:cNvSpPr/>
          <p:nvPr/>
        </p:nvSpPr>
        <p:spPr>
          <a:xfrm>
            <a:off x="3529593" y="1622703"/>
            <a:ext cx="1425131" cy="1425131"/>
          </a:xfrm>
          <a:prstGeom prst="pie">
            <a:avLst>
              <a:gd name="adj1" fmla="val 9000000"/>
              <a:gd name="adj2" fmla="val 16200000"/>
            </a:avLst>
          </a:prstGeom>
          <a:solidFill>
            <a:srgbClr val="C0000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Chord 21">
            <a:extLst>
              <a:ext uri="{FF2B5EF4-FFF2-40B4-BE49-F238E27FC236}">
                <a16:creationId xmlns:a16="http://schemas.microsoft.com/office/drawing/2014/main" id="{063B6D52-DEB2-444D-910D-883345375D0E}"/>
              </a:ext>
            </a:extLst>
          </p:cNvPr>
          <p:cNvSpPr/>
          <p:nvPr/>
        </p:nvSpPr>
        <p:spPr>
          <a:xfrm>
            <a:off x="3529362" y="3111985"/>
            <a:ext cx="1261212" cy="1261212"/>
          </a:xfrm>
          <a:prstGeom prst="chord">
            <a:avLst>
              <a:gd name="adj1" fmla="val 20431728"/>
              <a:gd name="adj2" fmla="val 11968272"/>
            </a:avLst>
          </a:prstGeom>
          <a:solidFill>
            <a:srgbClr val="C00000"/>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316389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10 - Alignment with QAT Shortcut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12</a:t>
            </a:fld>
            <a:endParaRPr lang="en-US" dirty="0"/>
          </a:p>
        </p:txBody>
      </p:sp>
      <p:pic>
        <p:nvPicPr>
          <p:cNvPr id="12" name="Picture 11">
            <a:extLst>
              <a:ext uri="{FF2B5EF4-FFF2-40B4-BE49-F238E27FC236}">
                <a16:creationId xmlns:a16="http://schemas.microsoft.com/office/drawing/2014/main" id="{C5055036-E041-402A-8D1C-A5AA852F68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3" name="TextBox 12">
            <a:extLst>
              <a:ext uri="{FF2B5EF4-FFF2-40B4-BE49-F238E27FC236}">
                <a16:creationId xmlns:a16="http://schemas.microsoft.com/office/drawing/2014/main" id="{3571A4B1-F260-461A-B5FB-169E237906DD}"/>
              </a:ext>
            </a:extLst>
          </p:cNvPr>
          <p:cNvSpPr txBox="1"/>
          <p:nvPr/>
        </p:nvSpPr>
        <p:spPr>
          <a:xfrm>
            <a:off x="11252622" y="1345704"/>
            <a:ext cx="474810" cy="276999"/>
          </a:xfrm>
          <a:prstGeom prst="rect">
            <a:avLst/>
          </a:prstGeom>
          <a:noFill/>
        </p:spPr>
        <p:txBody>
          <a:bodyPr wrap="none" rtlCol="0">
            <a:spAutoFit/>
          </a:bodyPr>
          <a:lstStyle/>
          <a:p>
            <a:pPr algn="r"/>
            <a:r>
              <a:rPr lang="en-US" sz="1200" dirty="0">
                <a:solidFill>
                  <a:schemeClr val="bg1">
                    <a:lumMod val="50000"/>
                  </a:schemeClr>
                </a:solidFill>
              </a:rPr>
              <a:t>Alt 5</a:t>
            </a:r>
          </a:p>
        </p:txBody>
      </p:sp>
      <p:sp>
        <p:nvSpPr>
          <p:cNvPr id="26" name="Rectangle 25">
            <a:extLst>
              <a:ext uri="{FF2B5EF4-FFF2-40B4-BE49-F238E27FC236}">
                <a16:creationId xmlns:a16="http://schemas.microsoft.com/office/drawing/2014/main" id="{448EA527-B6F6-48BA-AC3B-D12F47863FB1}"/>
              </a:ext>
            </a:extLst>
          </p:cNvPr>
          <p:cNvSpPr/>
          <p:nvPr/>
        </p:nvSpPr>
        <p:spPr>
          <a:xfrm>
            <a:off x="3201760" y="2276750"/>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1</a:t>
            </a:r>
          </a:p>
        </p:txBody>
      </p:sp>
      <p:sp>
        <p:nvSpPr>
          <p:cNvPr id="27" name="Rectangle 26">
            <a:extLst>
              <a:ext uri="{FF2B5EF4-FFF2-40B4-BE49-F238E27FC236}">
                <a16:creationId xmlns:a16="http://schemas.microsoft.com/office/drawing/2014/main" id="{9905D18B-084C-4132-AD8A-6A5E30A31A76}"/>
              </a:ext>
            </a:extLst>
          </p:cNvPr>
          <p:cNvSpPr/>
          <p:nvPr/>
        </p:nvSpPr>
        <p:spPr>
          <a:xfrm>
            <a:off x="7640375" y="2167688"/>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6</a:t>
            </a:r>
          </a:p>
        </p:txBody>
      </p:sp>
      <p:sp>
        <p:nvSpPr>
          <p:cNvPr id="28" name="Rectangle 27">
            <a:extLst>
              <a:ext uri="{FF2B5EF4-FFF2-40B4-BE49-F238E27FC236}">
                <a16:creationId xmlns:a16="http://schemas.microsoft.com/office/drawing/2014/main" id="{4879AD77-36D0-423D-B118-ADF8A1E5E02D}"/>
              </a:ext>
            </a:extLst>
          </p:cNvPr>
          <p:cNvSpPr/>
          <p:nvPr/>
        </p:nvSpPr>
        <p:spPr>
          <a:xfrm>
            <a:off x="6203306" y="2598013"/>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5</a:t>
            </a:r>
          </a:p>
        </p:txBody>
      </p:sp>
      <p:sp>
        <p:nvSpPr>
          <p:cNvPr id="29" name="Rectangle 28">
            <a:extLst>
              <a:ext uri="{FF2B5EF4-FFF2-40B4-BE49-F238E27FC236}">
                <a16:creationId xmlns:a16="http://schemas.microsoft.com/office/drawing/2014/main" id="{C355D9E1-922D-4709-B2D7-53A295199963}"/>
              </a:ext>
            </a:extLst>
          </p:cNvPr>
          <p:cNvSpPr/>
          <p:nvPr/>
        </p:nvSpPr>
        <p:spPr>
          <a:xfrm>
            <a:off x="5675577" y="2457054"/>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4</a:t>
            </a:r>
          </a:p>
        </p:txBody>
      </p:sp>
      <p:sp>
        <p:nvSpPr>
          <p:cNvPr id="30" name="Rectangle 29">
            <a:extLst>
              <a:ext uri="{FF2B5EF4-FFF2-40B4-BE49-F238E27FC236}">
                <a16:creationId xmlns:a16="http://schemas.microsoft.com/office/drawing/2014/main" id="{FFFB8BAF-C417-4E84-994A-BCB9D6473AD2}"/>
              </a:ext>
            </a:extLst>
          </p:cNvPr>
          <p:cNvSpPr/>
          <p:nvPr/>
        </p:nvSpPr>
        <p:spPr>
          <a:xfrm>
            <a:off x="4854548" y="2225234"/>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3</a:t>
            </a:r>
          </a:p>
        </p:txBody>
      </p:sp>
      <p:sp>
        <p:nvSpPr>
          <p:cNvPr id="31" name="Rectangle 30">
            <a:extLst>
              <a:ext uri="{FF2B5EF4-FFF2-40B4-BE49-F238E27FC236}">
                <a16:creationId xmlns:a16="http://schemas.microsoft.com/office/drawing/2014/main" id="{36096985-0732-47BC-A4B8-EB67ED73267C}"/>
              </a:ext>
            </a:extLst>
          </p:cNvPr>
          <p:cNvSpPr/>
          <p:nvPr/>
        </p:nvSpPr>
        <p:spPr>
          <a:xfrm>
            <a:off x="3965905" y="1993414"/>
            <a:ext cx="566672" cy="566672"/>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2800" dirty="0">
                <a:solidFill>
                  <a:srgbClr val="D24726"/>
                </a:solidFill>
              </a:rPr>
              <a:t>2</a:t>
            </a:r>
          </a:p>
        </p:txBody>
      </p:sp>
    </p:spTree>
    <p:extLst>
      <p:ext uri="{BB962C8B-B14F-4D97-AF65-F5344CB8AC3E}">
        <p14:creationId xmlns:p14="http://schemas.microsoft.com/office/powerpoint/2010/main" val="4281153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10 - Alignment with QAT Shortcut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13</a:t>
            </a:fld>
            <a:endParaRPr lang="en-US" dirty="0"/>
          </a:p>
        </p:txBody>
      </p:sp>
      <p:pic>
        <p:nvPicPr>
          <p:cNvPr id="12" name="Picture 11">
            <a:extLst>
              <a:ext uri="{FF2B5EF4-FFF2-40B4-BE49-F238E27FC236}">
                <a16:creationId xmlns:a16="http://schemas.microsoft.com/office/drawing/2014/main" id="{C5055036-E041-402A-8D1C-A5AA852F68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3" name="TextBox 12">
            <a:extLst>
              <a:ext uri="{FF2B5EF4-FFF2-40B4-BE49-F238E27FC236}">
                <a16:creationId xmlns:a16="http://schemas.microsoft.com/office/drawing/2014/main" id="{3571A4B1-F260-461A-B5FB-169E237906DD}"/>
              </a:ext>
            </a:extLst>
          </p:cNvPr>
          <p:cNvSpPr txBox="1"/>
          <p:nvPr/>
        </p:nvSpPr>
        <p:spPr>
          <a:xfrm>
            <a:off x="11252622" y="1345704"/>
            <a:ext cx="474810" cy="276999"/>
          </a:xfrm>
          <a:prstGeom prst="rect">
            <a:avLst/>
          </a:prstGeom>
          <a:noFill/>
        </p:spPr>
        <p:txBody>
          <a:bodyPr wrap="none" rtlCol="0">
            <a:spAutoFit/>
          </a:bodyPr>
          <a:lstStyle/>
          <a:p>
            <a:pPr algn="r"/>
            <a:r>
              <a:rPr lang="en-US" sz="1200" dirty="0">
                <a:solidFill>
                  <a:schemeClr val="bg1">
                    <a:lumMod val="50000"/>
                  </a:schemeClr>
                </a:solidFill>
              </a:rPr>
              <a:t>Alt 5</a:t>
            </a:r>
          </a:p>
        </p:txBody>
      </p:sp>
      <p:pic>
        <p:nvPicPr>
          <p:cNvPr id="21" name="Picture 20">
            <a:extLst>
              <a:ext uri="{FF2B5EF4-FFF2-40B4-BE49-F238E27FC236}">
                <a16:creationId xmlns:a16="http://schemas.microsoft.com/office/drawing/2014/main" id="{850431BB-EB6C-43B7-941A-ECABDA9C38E3}"/>
              </a:ext>
            </a:extLst>
          </p:cNvPr>
          <p:cNvPicPr/>
          <p:nvPr/>
        </p:nvPicPr>
        <p:blipFill>
          <a:blip r:embed="rId3"/>
          <a:stretch>
            <a:fillRect/>
          </a:stretch>
        </p:blipFill>
        <p:spPr>
          <a:xfrm>
            <a:off x="754486" y="1622702"/>
            <a:ext cx="3474613" cy="1317025"/>
          </a:xfrm>
          <a:prstGeom prst="rect">
            <a:avLst/>
          </a:prstGeom>
          <a:ln>
            <a:noFill/>
          </a:ln>
          <a:effectLst>
            <a:outerShdw blurRad="292100" dist="139700" dir="2700000" algn="tl" rotWithShape="0">
              <a:srgbClr val="333333">
                <a:alpha val="65000"/>
              </a:srgbClr>
            </a:outerShdw>
          </a:effectLst>
        </p:spPr>
      </p:pic>
      <p:pic>
        <p:nvPicPr>
          <p:cNvPr id="22" name="Picture 21">
            <a:extLst>
              <a:ext uri="{FF2B5EF4-FFF2-40B4-BE49-F238E27FC236}">
                <a16:creationId xmlns:a16="http://schemas.microsoft.com/office/drawing/2014/main" id="{C6F33A40-1108-4030-8D2F-EE27EAA744B0}"/>
              </a:ext>
            </a:extLst>
          </p:cNvPr>
          <p:cNvPicPr/>
          <p:nvPr/>
        </p:nvPicPr>
        <p:blipFill>
          <a:blip r:embed="rId4"/>
          <a:stretch>
            <a:fillRect/>
          </a:stretch>
        </p:blipFill>
        <p:spPr>
          <a:xfrm>
            <a:off x="754486" y="3185054"/>
            <a:ext cx="3474613" cy="2872992"/>
          </a:xfrm>
          <a:prstGeom prst="rect">
            <a:avLst/>
          </a:prstGeom>
          <a:ln>
            <a:noFill/>
          </a:ln>
          <a:effectLst>
            <a:outerShdw blurRad="292100" dist="139700" dir="2700000" algn="tl" rotWithShape="0">
              <a:srgbClr val="333333">
                <a:alpha val="65000"/>
              </a:srgbClr>
            </a:outerShdw>
          </a:effectLst>
        </p:spPr>
      </p:pic>
      <p:sp>
        <p:nvSpPr>
          <p:cNvPr id="34" name="Rectangle 33">
            <a:extLst>
              <a:ext uri="{FF2B5EF4-FFF2-40B4-BE49-F238E27FC236}">
                <a16:creationId xmlns:a16="http://schemas.microsoft.com/office/drawing/2014/main" id="{5739F904-E60D-4988-90CB-756FD7841CE1}"/>
              </a:ext>
            </a:extLst>
          </p:cNvPr>
          <p:cNvSpPr/>
          <p:nvPr/>
        </p:nvSpPr>
        <p:spPr>
          <a:xfrm>
            <a:off x="6344991" y="1911555"/>
            <a:ext cx="1030310" cy="270456"/>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a:solidFill>
                  <a:srgbClr val="D24726"/>
                </a:solidFill>
              </a:rPr>
              <a:t>A</a:t>
            </a:r>
          </a:p>
        </p:txBody>
      </p:sp>
      <p:sp>
        <p:nvSpPr>
          <p:cNvPr id="35" name="Rectangle 34">
            <a:extLst>
              <a:ext uri="{FF2B5EF4-FFF2-40B4-BE49-F238E27FC236}">
                <a16:creationId xmlns:a16="http://schemas.microsoft.com/office/drawing/2014/main" id="{C540BA57-0B75-4B26-9484-13417E6FE5FF}"/>
              </a:ext>
            </a:extLst>
          </p:cNvPr>
          <p:cNvSpPr/>
          <p:nvPr/>
        </p:nvSpPr>
        <p:spPr>
          <a:xfrm>
            <a:off x="6754969" y="2305070"/>
            <a:ext cx="1030310" cy="270456"/>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a:solidFill>
                  <a:srgbClr val="D24726"/>
                </a:solidFill>
              </a:rPr>
              <a:t>B</a:t>
            </a:r>
          </a:p>
        </p:txBody>
      </p:sp>
      <p:sp>
        <p:nvSpPr>
          <p:cNvPr id="36" name="Rectangle 35">
            <a:extLst>
              <a:ext uri="{FF2B5EF4-FFF2-40B4-BE49-F238E27FC236}">
                <a16:creationId xmlns:a16="http://schemas.microsoft.com/office/drawing/2014/main" id="{1212502A-7725-4A11-AB9F-C948BA6F6175}"/>
              </a:ext>
            </a:extLst>
          </p:cNvPr>
          <p:cNvSpPr/>
          <p:nvPr/>
        </p:nvSpPr>
        <p:spPr>
          <a:xfrm>
            <a:off x="6096000" y="2664193"/>
            <a:ext cx="1030310" cy="270456"/>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a:solidFill>
                  <a:srgbClr val="D24726"/>
                </a:solidFill>
              </a:rPr>
              <a:t>C</a:t>
            </a:r>
          </a:p>
        </p:txBody>
      </p:sp>
      <p:sp>
        <p:nvSpPr>
          <p:cNvPr id="37" name="Rectangle 36">
            <a:extLst>
              <a:ext uri="{FF2B5EF4-FFF2-40B4-BE49-F238E27FC236}">
                <a16:creationId xmlns:a16="http://schemas.microsoft.com/office/drawing/2014/main" id="{82CD48D4-44A1-42FF-96FC-8EAAF0EC79A8}"/>
              </a:ext>
            </a:extLst>
          </p:cNvPr>
          <p:cNvSpPr/>
          <p:nvPr/>
        </p:nvSpPr>
        <p:spPr>
          <a:xfrm>
            <a:off x="6435143" y="2934649"/>
            <a:ext cx="1030310" cy="270456"/>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a:solidFill>
                  <a:srgbClr val="D24726"/>
                </a:solidFill>
              </a:rPr>
              <a:t>D</a:t>
            </a:r>
          </a:p>
        </p:txBody>
      </p:sp>
      <p:sp>
        <p:nvSpPr>
          <p:cNvPr id="38" name="Rectangle 37">
            <a:extLst>
              <a:ext uri="{FF2B5EF4-FFF2-40B4-BE49-F238E27FC236}">
                <a16:creationId xmlns:a16="http://schemas.microsoft.com/office/drawing/2014/main" id="{8B77743F-B118-45D8-B878-B267E6FB4D41}"/>
              </a:ext>
            </a:extLst>
          </p:cNvPr>
          <p:cNvSpPr/>
          <p:nvPr/>
        </p:nvSpPr>
        <p:spPr>
          <a:xfrm>
            <a:off x="6473780" y="3429000"/>
            <a:ext cx="1030310" cy="270456"/>
          </a:xfrm>
          <a:prstGeom prst="rect">
            <a:avLst/>
          </a:prstGeom>
          <a:ln w="28575"/>
        </p:spPr>
        <p:style>
          <a:lnRef idx="2">
            <a:schemeClr val="accent2"/>
          </a:lnRef>
          <a:fillRef idx="1">
            <a:schemeClr val="lt1"/>
          </a:fillRef>
          <a:effectRef idx="0">
            <a:schemeClr val="accent2"/>
          </a:effectRef>
          <a:fontRef idx="minor">
            <a:schemeClr val="dk1"/>
          </a:fontRef>
        </p:style>
        <p:txBody>
          <a:bodyPr rtlCol="0" anchor="ctr"/>
          <a:lstStyle/>
          <a:p>
            <a:pPr algn="ctr"/>
            <a:r>
              <a:rPr lang="en-US" sz="1600" dirty="0">
                <a:solidFill>
                  <a:srgbClr val="D24726"/>
                </a:solidFill>
              </a:rPr>
              <a:t>E</a:t>
            </a:r>
          </a:p>
        </p:txBody>
      </p:sp>
      <p:pic>
        <p:nvPicPr>
          <p:cNvPr id="39" name="Picture 38">
            <a:extLst>
              <a:ext uri="{FF2B5EF4-FFF2-40B4-BE49-F238E27FC236}">
                <a16:creationId xmlns:a16="http://schemas.microsoft.com/office/drawing/2014/main" id="{839BF634-BDA7-49C4-9A69-2D8DA60898E6}"/>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Lst>
          </a:blip>
          <a:srcRect l="3463" t="9824" r="58567" b="2932"/>
          <a:stretch/>
        </p:blipFill>
        <p:spPr>
          <a:xfrm>
            <a:off x="9748771" y="2295036"/>
            <a:ext cx="1978661" cy="3967270"/>
          </a:xfrm>
          <a:prstGeom prst="rect">
            <a:avLst/>
          </a:prstGeom>
        </p:spPr>
      </p:pic>
      <p:sp>
        <p:nvSpPr>
          <p:cNvPr id="40" name="TextBox 39">
            <a:extLst>
              <a:ext uri="{FF2B5EF4-FFF2-40B4-BE49-F238E27FC236}">
                <a16:creationId xmlns:a16="http://schemas.microsoft.com/office/drawing/2014/main" id="{B58A8AE7-BBDD-49B8-B318-28AE1F71E0FE}"/>
              </a:ext>
            </a:extLst>
          </p:cNvPr>
          <p:cNvSpPr txBox="1"/>
          <p:nvPr/>
        </p:nvSpPr>
        <p:spPr>
          <a:xfrm>
            <a:off x="8918094" y="6016085"/>
            <a:ext cx="830677" cy="246221"/>
          </a:xfrm>
          <a:prstGeom prst="rect">
            <a:avLst/>
          </a:prstGeom>
          <a:noFill/>
        </p:spPr>
        <p:txBody>
          <a:bodyPr wrap="none" rtlCol="0">
            <a:spAutoFit/>
          </a:bodyPr>
          <a:lstStyle/>
          <a:p>
            <a:r>
              <a:rPr lang="en-US" sz="1000" dirty="0"/>
              <a:t>Source: PwC</a:t>
            </a:r>
          </a:p>
        </p:txBody>
      </p:sp>
    </p:spTree>
    <p:extLst>
      <p:ext uri="{BB962C8B-B14F-4D97-AF65-F5344CB8AC3E}">
        <p14:creationId xmlns:p14="http://schemas.microsoft.com/office/powerpoint/2010/main" val="4687719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10 - Alignment with QAT Shortcut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14</a:t>
            </a:fld>
            <a:endParaRPr lang="en-US" dirty="0"/>
          </a:p>
        </p:txBody>
      </p:sp>
      <p:pic>
        <p:nvPicPr>
          <p:cNvPr id="12" name="Picture 11">
            <a:extLst>
              <a:ext uri="{FF2B5EF4-FFF2-40B4-BE49-F238E27FC236}">
                <a16:creationId xmlns:a16="http://schemas.microsoft.com/office/drawing/2014/main" id="{C5055036-E041-402A-8D1C-A5AA852F684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3" name="TextBox 12">
            <a:extLst>
              <a:ext uri="{FF2B5EF4-FFF2-40B4-BE49-F238E27FC236}">
                <a16:creationId xmlns:a16="http://schemas.microsoft.com/office/drawing/2014/main" id="{3571A4B1-F260-461A-B5FB-169E237906DD}"/>
              </a:ext>
            </a:extLst>
          </p:cNvPr>
          <p:cNvSpPr txBox="1"/>
          <p:nvPr/>
        </p:nvSpPr>
        <p:spPr>
          <a:xfrm>
            <a:off x="11252622" y="1345704"/>
            <a:ext cx="474810" cy="276999"/>
          </a:xfrm>
          <a:prstGeom prst="rect">
            <a:avLst/>
          </a:prstGeom>
          <a:noFill/>
        </p:spPr>
        <p:txBody>
          <a:bodyPr wrap="none" rtlCol="0">
            <a:spAutoFit/>
          </a:bodyPr>
          <a:lstStyle/>
          <a:p>
            <a:pPr algn="r"/>
            <a:r>
              <a:rPr lang="en-US" sz="1200" dirty="0">
                <a:solidFill>
                  <a:schemeClr val="bg1">
                    <a:lumMod val="50000"/>
                  </a:schemeClr>
                </a:solidFill>
              </a:rPr>
              <a:t>Alt 5</a:t>
            </a:r>
          </a:p>
        </p:txBody>
      </p:sp>
      <p:pic>
        <p:nvPicPr>
          <p:cNvPr id="17" name="Picture 16">
            <a:extLst>
              <a:ext uri="{FF2B5EF4-FFF2-40B4-BE49-F238E27FC236}">
                <a16:creationId xmlns:a16="http://schemas.microsoft.com/office/drawing/2014/main" id="{04CD28C3-8E88-444C-812C-9075CB7DF888}"/>
              </a:ext>
            </a:extLst>
          </p:cNvPr>
          <p:cNvPicPr>
            <a:picLocks noChangeAspect="1"/>
          </p:cNvPicPr>
          <p:nvPr/>
        </p:nvPicPr>
        <p:blipFill>
          <a:blip r:embed="rId3"/>
          <a:stretch>
            <a:fillRect/>
          </a:stretch>
        </p:blipFill>
        <p:spPr>
          <a:xfrm>
            <a:off x="486388" y="2069195"/>
            <a:ext cx="1404686" cy="1728844"/>
          </a:xfrm>
          <a:prstGeom prst="rect">
            <a:avLst/>
          </a:prstGeom>
        </p:spPr>
      </p:pic>
      <p:pic>
        <p:nvPicPr>
          <p:cNvPr id="18" name="Picture 17">
            <a:extLst>
              <a:ext uri="{FF2B5EF4-FFF2-40B4-BE49-F238E27FC236}">
                <a16:creationId xmlns:a16="http://schemas.microsoft.com/office/drawing/2014/main" id="{B8BA697C-BA01-4020-A9F5-DDE437A26BB0}"/>
              </a:ext>
            </a:extLst>
          </p:cNvPr>
          <p:cNvPicPr>
            <a:picLocks noChangeAspect="1"/>
          </p:cNvPicPr>
          <p:nvPr/>
        </p:nvPicPr>
        <p:blipFill>
          <a:blip r:embed="rId4"/>
          <a:stretch>
            <a:fillRect/>
          </a:stretch>
        </p:blipFill>
        <p:spPr>
          <a:xfrm>
            <a:off x="3201759" y="1979581"/>
            <a:ext cx="1404686" cy="1728844"/>
          </a:xfrm>
          <a:prstGeom prst="rect">
            <a:avLst/>
          </a:prstGeom>
        </p:spPr>
      </p:pic>
      <p:pic>
        <p:nvPicPr>
          <p:cNvPr id="19" name="Picture 18">
            <a:extLst>
              <a:ext uri="{FF2B5EF4-FFF2-40B4-BE49-F238E27FC236}">
                <a16:creationId xmlns:a16="http://schemas.microsoft.com/office/drawing/2014/main" id="{8E0D35F4-8C86-4989-B58C-51E3D7FE0DE7}"/>
              </a:ext>
            </a:extLst>
          </p:cNvPr>
          <p:cNvPicPr>
            <a:picLocks noChangeAspect="1"/>
          </p:cNvPicPr>
          <p:nvPr/>
        </p:nvPicPr>
        <p:blipFill>
          <a:blip r:embed="rId5"/>
          <a:stretch>
            <a:fillRect/>
          </a:stretch>
        </p:blipFill>
        <p:spPr>
          <a:xfrm>
            <a:off x="5038724" y="2124075"/>
            <a:ext cx="1404686" cy="1728844"/>
          </a:xfrm>
          <a:prstGeom prst="rect">
            <a:avLst/>
          </a:prstGeom>
        </p:spPr>
      </p:pic>
      <p:pic>
        <p:nvPicPr>
          <p:cNvPr id="20" name="Picture 19">
            <a:extLst>
              <a:ext uri="{FF2B5EF4-FFF2-40B4-BE49-F238E27FC236}">
                <a16:creationId xmlns:a16="http://schemas.microsoft.com/office/drawing/2014/main" id="{EDDC5376-7457-4E2B-A572-B5D9796BFFA9}"/>
              </a:ext>
            </a:extLst>
          </p:cNvPr>
          <p:cNvPicPr>
            <a:picLocks noChangeAspect="1"/>
          </p:cNvPicPr>
          <p:nvPr/>
        </p:nvPicPr>
        <p:blipFill>
          <a:blip r:embed="rId6"/>
          <a:stretch>
            <a:fillRect/>
          </a:stretch>
        </p:blipFill>
        <p:spPr>
          <a:xfrm>
            <a:off x="6684247" y="2124075"/>
            <a:ext cx="1404686" cy="1728844"/>
          </a:xfrm>
          <a:prstGeom prst="rect">
            <a:avLst/>
          </a:prstGeom>
        </p:spPr>
      </p:pic>
      <p:pic>
        <p:nvPicPr>
          <p:cNvPr id="23" name="Picture 22">
            <a:extLst>
              <a:ext uri="{FF2B5EF4-FFF2-40B4-BE49-F238E27FC236}">
                <a16:creationId xmlns:a16="http://schemas.microsoft.com/office/drawing/2014/main" id="{730E5408-2807-4615-BA24-9BB2B00AF9FF}"/>
              </a:ext>
            </a:extLst>
          </p:cNvPr>
          <p:cNvPicPr>
            <a:picLocks noChangeAspect="1"/>
          </p:cNvPicPr>
          <p:nvPr/>
        </p:nvPicPr>
        <p:blipFill>
          <a:blip r:embed="rId7"/>
          <a:stretch>
            <a:fillRect/>
          </a:stretch>
        </p:blipFill>
        <p:spPr>
          <a:xfrm>
            <a:off x="8912352" y="2538356"/>
            <a:ext cx="1404686" cy="1728844"/>
          </a:xfrm>
          <a:prstGeom prst="rect">
            <a:avLst/>
          </a:prstGeom>
        </p:spPr>
      </p:pic>
      <p:sp>
        <p:nvSpPr>
          <p:cNvPr id="24" name="Rectangle 23">
            <a:extLst>
              <a:ext uri="{FF2B5EF4-FFF2-40B4-BE49-F238E27FC236}">
                <a16:creationId xmlns:a16="http://schemas.microsoft.com/office/drawing/2014/main" id="{385AFF31-E92A-44A3-9F8A-B0FA92F8F2EB}"/>
              </a:ext>
            </a:extLst>
          </p:cNvPr>
          <p:cNvSpPr/>
          <p:nvPr/>
        </p:nvSpPr>
        <p:spPr>
          <a:xfrm>
            <a:off x="486388" y="5989637"/>
            <a:ext cx="2721122" cy="246221"/>
          </a:xfrm>
          <a:prstGeom prst="rect">
            <a:avLst/>
          </a:prstGeom>
        </p:spPr>
        <p:txBody>
          <a:bodyPr wrap="square">
            <a:spAutoFit/>
          </a:bodyPr>
          <a:lstStyle/>
          <a:p>
            <a:r>
              <a:rPr lang="en-US" sz="1000" dirty="0"/>
              <a:t>Picture Source: Maersk Website – PDF report</a:t>
            </a:r>
          </a:p>
        </p:txBody>
      </p:sp>
    </p:spTree>
    <p:extLst>
      <p:ext uri="{BB962C8B-B14F-4D97-AF65-F5344CB8AC3E}">
        <p14:creationId xmlns:p14="http://schemas.microsoft.com/office/powerpoint/2010/main" val="757588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11 - Convert text paragraphs to SmartArt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15</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285114" y="1345704"/>
            <a:ext cx="1442318" cy="276999"/>
          </a:xfrm>
          <a:prstGeom prst="rect">
            <a:avLst/>
          </a:prstGeom>
          <a:noFill/>
        </p:spPr>
        <p:txBody>
          <a:bodyPr wrap="none" rtlCol="0">
            <a:spAutoFit/>
          </a:bodyPr>
          <a:lstStyle/>
          <a:p>
            <a:pPr algn="r"/>
            <a:r>
              <a:rPr lang="en-US" sz="1200" dirty="0">
                <a:solidFill>
                  <a:schemeClr val="bg1">
                    <a:lumMod val="50000"/>
                  </a:schemeClr>
                </a:solidFill>
              </a:rPr>
              <a:t>Convert to SmartArt</a:t>
            </a:r>
          </a:p>
        </p:txBody>
      </p:sp>
      <p:sp>
        <p:nvSpPr>
          <p:cNvPr id="24" name="Rectangle 23">
            <a:extLst>
              <a:ext uri="{FF2B5EF4-FFF2-40B4-BE49-F238E27FC236}">
                <a16:creationId xmlns:a16="http://schemas.microsoft.com/office/drawing/2014/main" id="{813BD09D-EA79-41AA-A156-3F141C036FD5}"/>
              </a:ext>
            </a:extLst>
          </p:cNvPr>
          <p:cNvSpPr/>
          <p:nvPr/>
        </p:nvSpPr>
        <p:spPr>
          <a:xfrm>
            <a:off x="458560" y="6079072"/>
            <a:ext cx="3874779" cy="246221"/>
          </a:xfrm>
          <a:prstGeom prst="rect">
            <a:avLst/>
          </a:prstGeom>
        </p:spPr>
        <p:txBody>
          <a:bodyPr wrap="none">
            <a:spAutoFit/>
          </a:bodyPr>
          <a:lstStyle/>
          <a:p>
            <a:r>
              <a:rPr lang="en-US" sz="1000" dirty="0"/>
              <a:t>Source: PwC India Website - PWC_future-of-india-the-winning-leap.pdf</a:t>
            </a:r>
          </a:p>
        </p:txBody>
      </p:sp>
      <p:sp>
        <p:nvSpPr>
          <p:cNvPr id="28" name="TextBox 27">
            <a:extLst>
              <a:ext uri="{FF2B5EF4-FFF2-40B4-BE49-F238E27FC236}">
                <a16:creationId xmlns:a16="http://schemas.microsoft.com/office/drawing/2014/main" id="{B9242A06-3F02-45E2-AEF8-44ECD7A4838E}"/>
              </a:ext>
            </a:extLst>
          </p:cNvPr>
          <p:cNvSpPr txBox="1"/>
          <p:nvPr/>
        </p:nvSpPr>
        <p:spPr>
          <a:xfrm>
            <a:off x="345449" y="1461476"/>
            <a:ext cx="4342269" cy="584775"/>
          </a:xfrm>
          <a:prstGeom prst="rect">
            <a:avLst/>
          </a:prstGeom>
          <a:noFill/>
        </p:spPr>
        <p:txBody>
          <a:bodyPr wrap="square" rtlCol="0">
            <a:spAutoFit/>
          </a:bodyPr>
          <a:lstStyle/>
          <a:p>
            <a:r>
              <a:rPr lang="en-US" b="1" dirty="0">
                <a:latin typeface="Georgia" panose="02040502050405020303" pitchFamily="18" charset="0"/>
              </a:rPr>
              <a:t>Three economic-growth scenarios</a:t>
            </a:r>
            <a:r>
              <a:rPr lang="en-US" sz="1400" dirty="0">
                <a:latin typeface="Georgia" panose="02040502050405020303" pitchFamily="18" charset="0"/>
              </a:rPr>
              <a:t> </a:t>
            </a:r>
            <a:br>
              <a:rPr lang="en-US" sz="1400" dirty="0">
                <a:latin typeface="Georgia" panose="02040502050405020303" pitchFamily="18" charset="0"/>
              </a:rPr>
            </a:br>
            <a:endParaRPr lang="en-US" sz="1400" dirty="0">
              <a:latin typeface="Georgia" panose="02040502050405020303" pitchFamily="18" charset="0"/>
            </a:endParaRPr>
          </a:p>
        </p:txBody>
      </p:sp>
      <p:sp>
        <p:nvSpPr>
          <p:cNvPr id="5" name="Rectangle 4">
            <a:extLst>
              <a:ext uri="{FF2B5EF4-FFF2-40B4-BE49-F238E27FC236}">
                <a16:creationId xmlns:a16="http://schemas.microsoft.com/office/drawing/2014/main" id="{C22C69DD-F853-4D94-BF58-4047943C10E7}"/>
              </a:ext>
            </a:extLst>
          </p:cNvPr>
          <p:cNvSpPr/>
          <p:nvPr/>
        </p:nvSpPr>
        <p:spPr>
          <a:xfrm>
            <a:off x="345449" y="1885024"/>
            <a:ext cx="11268872" cy="4052776"/>
          </a:xfrm>
          <a:prstGeom prst="rect">
            <a:avLst/>
          </a:prstGeom>
        </p:spPr>
        <p:txBody>
          <a:bodyPr wrap="square">
            <a:spAutoFit/>
          </a:bodyPr>
          <a:lstStyle/>
          <a:p>
            <a:pPr marL="228600" indent="-228600">
              <a:lnSpc>
                <a:spcPct val="107000"/>
              </a:lnSpc>
              <a:spcAft>
                <a:spcPts val="800"/>
              </a:spcAft>
              <a:buFont typeface="+mj-lt"/>
              <a:buAutoNum type="arabicPeriod"/>
            </a:pPr>
            <a:r>
              <a:rPr lang="en-US" sz="1400" b="1" dirty="0">
                <a:latin typeface="Georgia" panose="02040502050405020303" pitchFamily="18" charset="0"/>
              </a:rPr>
              <a:t>Scenario 1</a:t>
            </a:r>
          </a:p>
          <a:p>
            <a:pPr marL="628650" lvl="1" indent="-171450">
              <a:lnSpc>
                <a:spcPct val="107000"/>
              </a:lnSpc>
              <a:spcAft>
                <a:spcPts val="800"/>
              </a:spcAft>
              <a:buFont typeface="Arial" panose="020B0604020202020204" pitchFamily="34" charset="0"/>
              <a:buChar char="•"/>
            </a:pPr>
            <a:r>
              <a:rPr lang="en-US" sz="1400" dirty="0">
                <a:latin typeface="Georgia" panose="02040502050405020303" pitchFamily="18" charset="0"/>
              </a:rPr>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a:p>
            <a:pPr marL="228600" indent="-228600">
              <a:lnSpc>
                <a:spcPct val="107000"/>
              </a:lnSpc>
              <a:spcAft>
                <a:spcPts val="800"/>
              </a:spcAft>
              <a:buFont typeface="+mj-lt"/>
              <a:buAutoNum type="arabicPeriod"/>
            </a:pPr>
            <a:r>
              <a:rPr lang="en-US" sz="1400" b="1" dirty="0">
                <a:latin typeface="Georgia" panose="02040502050405020303" pitchFamily="18" charset="0"/>
              </a:rPr>
              <a:t>Scenario 2</a:t>
            </a:r>
          </a:p>
          <a:p>
            <a:pPr marL="628650" lvl="1" indent="-171450">
              <a:lnSpc>
                <a:spcPct val="107000"/>
              </a:lnSpc>
              <a:spcAft>
                <a:spcPts val="800"/>
              </a:spcAft>
              <a:buFont typeface="Arial" panose="020B0604020202020204" pitchFamily="34" charset="0"/>
              <a:buChar char="•"/>
            </a:pPr>
            <a:r>
              <a:rPr lang="en-US" sz="1400" dirty="0">
                <a:latin typeface="Georgia" panose="02040502050405020303" pitchFamily="18" charset="0"/>
              </a:rPr>
              <a:t> 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a:p>
            <a:pPr marL="228600" indent="-228600">
              <a:lnSpc>
                <a:spcPct val="107000"/>
              </a:lnSpc>
              <a:spcAft>
                <a:spcPts val="800"/>
              </a:spcAft>
              <a:buFont typeface="+mj-lt"/>
              <a:buAutoNum type="arabicPeriod"/>
            </a:pPr>
            <a:r>
              <a:rPr lang="en-US" sz="1400" b="1" dirty="0">
                <a:latin typeface="Georgia" panose="02040502050405020303" pitchFamily="18" charset="0"/>
              </a:rPr>
              <a:t>Scenario 3</a:t>
            </a:r>
          </a:p>
          <a:p>
            <a:pPr marL="628650" lvl="1" indent="-171450">
              <a:lnSpc>
                <a:spcPct val="107000"/>
              </a:lnSpc>
              <a:spcAft>
                <a:spcPts val="800"/>
              </a:spcAft>
              <a:buFont typeface="Arial" panose="020B0604020202020204" pitchFamily="34" charset="0"/>
              <a:buChar char="•"/>
            </a:pPr>
            <a:r>
              <a:rPr lang="en-US" sz="1400" dirty="0">
                <a:latin typeface="Georgia" panose="02040502050405020303" pitchFamily="18" charset="0"/>
              </a:rPr>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p:txBody>
      </p:sp>
    </p:spTree>
    <p:extLst>
      <p:ext uri="{BB962C8B-B14F-4D97-AF65-F5344CB8AC3E}">
        <p14:creationId xmlns:p14="http://schemas.microsoft.com/office/powerpoint/2010/main" val="36297815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11 - Convert text paragraphs to SmartArt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16</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285114" y="1345704"/>
            <a:ext cx="1442318" cy="276999"/>
          </a:xfrm>
          <a:prstGeom prst="rect">
            <a:avLst/>
          </a:prstGeom>
          <a:noFill/>
        </p:spPr>
        <p:txBody>
          <a:bodyPr wrap="none" rtlCol="0">
            <a:spAutoFit/>
          </a:bodyPr>
          <a:lstStyle/>
          <a:p>
            <a:pPr algn="r"/>
            <a:r>
              <a:rPr lang="en-US" sz="1200" dirty="0">
                <a:solidFill>
                  <a:schemeClr val="bg1">
                    <a:lumMod val="50000"/>
                  </a:schemeClr>
                </a:solidFill>
              </a:rPr>
              <a:t>Convert to SmartArt</a:t>
            </a:r>
          </a:p>
        </p:txBody>
      </p:sp>
      <p:sp>
        <p:nvSpPr>
          <p:cNvPr id="24" name="Rectangle 23">
            <a:extLst>
              <a:ext uri="{FF2B5EF4-FFF2-40B4-BE49-F238E27FC236}">
                <a16:creationId xmlns:a16="http://schemas.microsoft.com/office/drawing/2014/main" id="{813BD09D-EA79-41AA-A156-3F141C036FD5}"/>
              </a:ext>
            </a:extLst>
          </p:cNvPr>
          <p:cNvSpPr/>
          <p:nvPr/>
        </p:nvSpPr>
        <p:spPr>
          <a:xfrm>
            <a:off x="458560" y="6079072"/>
            <a:ext cx="3874779" cy="246221"/>
          </a:xfrm>
          <a:prstGeom prst="rect">
            <a:avLst/>
          </a:prstGeom>
        </p:spPr>
        <p:txBody>
          <a:bodyPr wrap="none">
            <a:spAutoFit/>
          </a:bodyPr>
          <a:lstStyle/>
          <a:p>
            <a:r>
              <a:rPr lang="en-US" sz="1000" dirty="0"/>
              <a:t>Source: PwC India Website - PWC_future-of-india-the-winning-leap.pdf</a:t>
            </a:r>
          </a:p>
        </p:txBody>
      </p:sp>
      <p:sp>
        <p:nvSpPr>
          <p:cNvPr id="28" name="TextBox 27">
            <a:extLst>
              <a:ext uri="{FF2B5EF4-FFF2-40B4-BE49-F238E27FC236}">
                <a16:creationId xmlns:a16="http://schemas.microsoft.com/office/drawing/2014/main" id="{B9242A06-3F02-45E2-AEF8-44ECD7A4838E}"/>
              </a:ext>
            </a:extLst>
          </p:cNvPr>
          <p:cNvSpPr txBox="1"/>
          <p:nvPr/>
        </p:nvSpPr>
        <p:spPr>
          <a:xfrm>
            <a:off x="345449" y="1461476"/>
            <a:ext cx="4342269" cy="584775"/>
          </a:xfrm>
          <a:prstGeom prst="rect">
            <a:avLst/>
          </a:prstGeom>
          <a:noFill/>
        </p:spPr>
        <p:txBody>
          <a:bodyPr wrap="square" rtlCol="0">
            <a:spAutoFit/>
          </a:bodyPr>
          <a:lstStyle/>
          <a:p>
            <a:r>
              <a:rPr lang="en-US" b="1" dirty="0">
                <a:latin typeface="Georgia" panose="02040502050405020303" pitchFamily="18" charset="0"/>
              </a:rPr>
              <a:t>Three economic-growth scenarios</a:t>
            </a:r>
            <a:r>
              <a:rPr lang="en-US" sz="1400" dirty="0">
                <a:latin typeface="Georgia" panose="02040502050405020303" pitchFamily="18" charset="0"/>
              </a:rPr>
              <a:t> </a:t>
            </a:r>
            <a:br>
              <a:rPr lang="en-US" sz="1400" dirty="0">
                <a:latin typeface="Georgia" panose="02040502050405020303" pitchFamily="18" charset="0"/>
              </a:rPr>
            </a:br>
            <a:endParaRPr lang="en-US" sz="1400" dirty="0">
              <a:latin typeface="Georgia" panose="02040502050405020303" pitchFamily="18" charset="0"/>
            </a:endParaRPr>
          </a:p>
        </p:txBody>
      </p:sp>
      <p:graphicFrame>
        <p:nvGraphicFramePr>
          <p:cNvPr id="6" name="Diagram 5">
            <a:extLst>
              <a:ext uri="{FF2B5EF4-FFF2-40B4-BE49-F238E27FC236}">
                <a16:creationId xmlns:a16="http://schemas.microsoft.com/office/drawing/2014/main" id="{E69E2791-D6E3-4FDB-9A4C-F798673897E3}"/>
              </a:ext>
            </a:extLst>
          </p:cNvPr>
          <p:cNvGraphicFramePr/>
          <p:nvPr>
            <p:extLst>
              <p:ext uri="{D42A27DB-BD31-4B8C-83A1-F6EECF244321}">
                <p14:modId xmlns:p14="http://schemas.microsoft.com/office/powerpoint/2010/main" val="2792952596"/>
              </p:ext>
            </p:extLst>
          </p:nvPr>
        </p:nvGraphicFramePr>
        <p:xfrm>
          <a:off x="1203240" y="1885024"/>
          <a:ext cx="9785521" cy="3770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6" name="Rectangle 25">
            <a:extLst>
              <a:ext uri="{FF2B5EF4-FFF2-40B4-BE49-F238E27FC236}">
                <a16:creationId xmlns:a16="http://schemas.microsoft.com/office/drawing/2014/main" id="{2813EE2E-0EA6-4CB9-B5CB-5FE40BF9E1FF}"/>
              </a:ext>
            </a:extLst>
          </p:cNvPr>
          <p:cNvSpPr/>
          <p:nvPr/>
        </p:nvSpPr>
        <p:spPr>
          <a:xfrm>
            <a:off x="10649243" y="0"/>
            <a:ext cx="1542757" cy="4768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SAMPLE 1</a:t>
            </a:r>
          </a:p>
        </p:txBody>
      </p:sp>
    </p:spTree>
    <p:extLst>
      <p:ext uri="{BB962C8B-B14F-4D97-AF65-F5344CB8AC3E}">
        <p14:creationId xmlns:p14="http://schemas.microsoft.com/office/powerpoint/2010/main" val="24842710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11 - Convert text paragraphs to SmartArt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17</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285114" y="1345704"/>
            <a:ext cx="1442318" cy="276999"/>
          </a:xfrm>
          <a:prstGeom prst="rect">
            <a:avLst/>
          </a:prstGeom>
          <a:noFill/>
        </p:spPr>
        <p:txBody>
          <a:bodyPr wrap="none" rtlCol="0">
            <a:spAutoFit/>
          </a:bodyPr>
          <a:lstStyle/>
          <a:p>
            <a:pPr algn="r"/>
            <a:r>
              <a:rPr lang="en-US" sz="1200" dirty="0">
                <a:solidFill>
                  <a:schemeClr val="bg1">
                    <a:lumMod val="50000"/>
                  </a:schemeClr>
                </a:solidFill>
              </a:rPr>
              <a:t>Convert to SmartArt</a:t>
            </a:r>
          </a:p>
        </p:txBody>
      </p:sp>
      <p:sp>
        <p:nvSpPr>
          <p:cNvPr id="24" name="Rectangle 23">
            <a:extLst>
              <a:ext uri="{FF2B5EF4-FFF2-40B4-BE49-F238E27FC236}">
                <a16:creationId xmlns:a16="http://schemas.microsoft.com/office/drawing/2014/main" id="{813BD09D-EA79-41AA-A156-3F141C036FD5}"/>
              </a:ext>
            </a:extLst>
          </p:cNvPr>
          <p:cNvSpPr/>
          <p:nvPr/>
        </p:nvSpPr>
        <p:spPr>
          <a:xfrm>
            <a:off x="458560" y="6079072"/>
            <a:ext cx="3874779" cy="246221"/>
          </a:xfrm>
          <a:prstGeom prst="rect">
            <a:avLst/>
          </a:prstGeom>
        </p:spPr>
        <p:txBody>
          <a:bodyPr wrap="none">
            <a:spAutoFit/>
          </a:bodyPr>
          <a:lstStyle/>
          <a:p>
            <a:r>
              <a:rPr lang="en-US" sz="1000" dirty="0"/>
              <a:t>Source: PwC India Website - PWC_future-of-india-the-winning-leap.pdf</a:t>
            </a:r>
          </a:p>
        </p:txBody>
      </p:sp>
      <p:sp>
        <p:nvSpPr>
          <p:cNvPr id="28" name="TextBox 27">
            <a:extLst>
              <a:ext uri="{FF2B5EF4-FFF2-40B4-BE49-F238E27FC236}">
                <a16:creationId xmlns:a16="http://schemas.microsoft.com/office/drawing/2014/main" id="{B9242A06-3F02-45E2-AEF8-44ECD7A4838E}"/>
              </a:ext>
            </a:extLst>
          </p:cNvPr>
          <p:cNvSpPr txBox="1"/>
          <p:nvPr/>
        </p:nvSpPr>
        <p:spPr>
          <a:xfrm>
            <a:off x="345449" y="1461476"/>
            <a:ext cx="4342269" cy="584775"/>
          </a:xfrm>
          <a:prstGeom prst="rect">
            <a:avLst/>
          </a:prstGeom>
          <a:noFill/>
        </p:spPr>
        <p:txBody>
          <a:bodyPr wrap="square" rtlCol="0">
            <a:spAutoFit/>
          </a:bodyPr>
          <a:lstStyle/>
          <a:p>
            <a:r>
              <a:rPr lang="en-US" b="1" dirty="0">
                <a:latin typeface="Georgia" panose="02040502050405020303" pitchFamily="18" charset="0"/>
              </a:rPr>
              <a:t>Three economic-growth scenarios</a:t>
            </a:r>
            <a:r>
              <a:rPr lang="en-US" sz="1400" dirty="0">
                <a:latin typeface="Georgia" panose="02040502050405020303" pitchFamily="18" charset="0"/>
              </a:rPr>
              <a:t> </a:t>
            </a:r>
            <a:br>
              <a:rPr lang="en-US" sz="1400" dirty="0">
                <a:latin typeface="Georgia" panose="02040502050405020303" pitchFamily="18" charset="0"/>
              </a:rPr>
            </a:br>
            <a:endParaRPr lang="en-US" sz="1400" dirty="0">
              <a:latin typeface="Georgia" panose="02040502050405020303" pitchFamily="18" charset="0"/>
            </a:endParaRPr>
          </a:p>
        </p:txBody>
      </p:sp>
      <p:grpSp>
        <p:nvGrpSpPr>
          <p:cNvPr id="13" name="Group 12">
            <a:extLst>
              <a:ext uri="{FF2B5EF4-FFF2-40B4-BE49-F238E27FC236}">
                <a16:creationId xmlns:a16="http://schemas.microsoft.com/office/drawing/2014/main" id="{5DA72869-B09D-4ABA-98B8-2AABFCA48A9E}"/>
              </a:ext>
            </a:extLst>
          </p:cNvPr>
          <p:cNvGrpSpPr/>
          <p:nvPr/>
        </p:nvGrpSpPr>
        <p:grpSpPr>
          <a:xfrm>
            <a:off x="596321" y="2464246"/>
            <a:ext cx="10389381" cy="2997539"/>
            <a:chOff x="596321" y="2464246"/>
            <a:chExt cx="10389381" cy="2997539"/>
          </a:xfrm>
        </p:grpSpPr>
        <p:sp>
          <p:nvSpPr>
            <p:cNvPr id="7" name="Freeform: Shape 6">
              <a:extLst>
                <a:ext uri="{FF2B5EF4-FFF2-40B4-BE49-F238E27FC236}">
                  <a16:creationId xmlns:a16="http://schemas.microsoft.com/office/drawing/2014/main" id="{D61D5350-6C29-48D0-8942-A87603B046C7}"/>
                </a:ext>
              </a:extLst>
            </p:cNvPr>
            <p:cNvSpPr/>
            <p:nvPr/>
          </p:nvSpPr>
          <p:spPr>
            <a:xfrm rot="16200000">
              <a:off x="-692842" y="3761415"/>
              <a:ext cx="2981525" cy="403200"/>
            </a:xfrm>
            <a:custGeom>
              <a:avLst/>
              <a:gdLst>
                <a:gd name="connsiteX0" fmla="*/ 0 w 2981525"/>
                <a:gd name="connsiteY0" fmla="*/ 0 h 403200"/>
                <a:gd name="connsiteX1" fmla="*/ 2981525 w 2981525"/>
                <a:gd name="connsiteY1" fmla="*/ 0 h 403200"/>
                <a:gd name="connsiteX2" fmla="*/ 2981525 w 2981525"/>
                <a:gd name="connsiteY2" fmla="*/ 403200 h 403200"/>
                <a:gd name="connsiteX3" fmla="*/ 0 w 2981525"/>
                <a:gd name="connsiteY3" fmla="*/ 403200 h 403200"/>
                <a:gd name="connsiteX4" fmla="*/ 0 w 2981525"/>
                <a:gd name="connsiteY4" fmla="*/ 0 h 4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403200">
                  <a:moveTo>
                    <a:pt x="0" y="0"/>
                  </a:moveTo>
                  <a:lnTo>
                    <a:pt x="2981525" y="0"/>
                  </a:lnTo>
                  <a:lnTo>
                    <a:pt x="2981525" y="403200"/>
                  </a:lnTo>
                  <a:lnTo>
                    <a:pt x="0" y="403200"/>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1</a:t>
              </a:r>
              <a:endParaRPr lang="en-US" sz="1400" kern="1200"/>
            </a:p>
          </p:txBody>
        </p:sp>
        <p:sp>
          <p:nvSpPr>
            <p:cNvPr id="8" name="Freeform: Shape 7">
              <a:extLst>
                <a:ext uri="{FF2B5EF4-FFF2-40B4-BE49-F238E27FC236}">
                  <a16:creationId xmlns:a16="http://schemas.microsoft.com/office/drawing/2014/main" id="{A8FA0C99-26A7-4EE3-A99C-A43515F3E087}"/>
                </a:ext>
              </a:extLst>
            </p:cNvPr>
            <p:cNvSpPr/>
            <p:nvPr/>
          </p:nvSpPr>
          <p:spPr>
            <a:xfrm>
              <a:off x="1046562" y="2464246"/>
              <a:ext cx="2981525" cy="2997539"/>
            </a:xfrm>
            <a:custGeom>
              <a:avLst/>
              <a:gdLst>
                <a:gd name="connsiteX0" fmla="*/ 0 w 2981525"/>
                <a:gd name="connsiteY0" fmla="*/ 0 h 2997539"/>
                <a:gd name="connsiteX1" fmla="*/ 2981525 w 2981525"/>
                <a:gd name="connsiteY1" fmla="*/ 0 h 2997539"/>
                <a:gd name="connsiteX2" fmla="*/ 2981525 w 2981525"/>
                <a:gd name="connsiteY2" fmla="*/ 2997539 h 2997539"/>
                <a:gd name="connsiteX3" fmla="*/ 0 w 2981525"/>
                <a:gd name="connsiteY3" fmla="*/ 2997539 h 2997539"/>
                <a:gd name="connsiteX4" fmla="*/ 0 w 2981525"/>
                <a:gd name="connsiteY4" fmla="*/ 0 h 2997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2997539">
                  <a:moveTo>
                    <a:pt x="0" y="0"/>
                  </a:moveTo>
                  <a:lnTo>
                    <a:pt x="2981525" y="0"/>
                  </a:lnTo>
                  <a:lnTo>
                    <a:pt x="2981525" y="2997539"/>
                  </a:lnTo>
                  <a:lnTo>
                    <a:pt x="0" y="2997539"/>
                  </a:lnTo>
                  <a:lnTo>
                    <a:pt x="0" y="0"/>
                  </a:lnTo>
                  <a:close/>
                </a:path>
              </a:pathLst>
            </a:custGeom>
          </p:spPr>
          <p:style>
            <a:lnRef idx="2">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p:txBody>
        </p:sp>
        <p:sp>
          <p:nvSpPr>
            <p:cNvPr id="9" name="Freeform: Shape 8">
              <a:extLst>
                <a:ext uri="{FF2B5EF4-FFF2-40B4-BE49-F238E27FC236}">
                  <a16:creationId xmlns:a16="http://schemas.microsoft.com/office/drawing/2014/main" id="{78CB1819-21B9-4FD3-9A95-3C7AD6F31501}"/>
                </a:ext>
              </a:extLst>
            </p:cNvPr>
            <p:cNvSpPr/>
            <p:nvPr/>
          </p:nvSpPr>
          <p:spPr>
            <a:xfrm rot="16200000">
              <a:off x="2785965" y="3761415"/>
              <a:ext cx="2981525" cy="403200"/>
            </a:xfrm>
            <a:custGeom>
              <a:avLst/>
              <a:gdLst>
                <a:gd name="connsiteX0" fmla="*/ 0 w 2981525"/>
                <a:gd name="connsiteY0" fmla="*/ 0 h 403200"/>
                <a:gd name="connsiteX1" fmla="*/ 2981525 w 2981525"/>
                <a:gd name="connsiteY1" fmla="*/ 0 h 403200"/>
                <a:gd name="connsiteX2" fmla="*/ 2981525 w 2981525"/>
                <a:gd name="connsiteY2" fmla="*/ 403200 h 403200"/>
                <a:gd name="connsiteX3" fmla="*/ 0 w 2981525"/>
                <a:gd name="connsiteY3" fmla="*/ 403200 h 403200"/>
                <a:gd name="connsiteX4" fmla="*/ 0 w 2981525"/>
                <a:gd name="connsiteY4" fmla="*/ 0 h 4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403200">
                  <a:moveTo>
                    <a:pt x="0" y="0"/>
                  </a:moveTo>
                  <a:lnTo>
                    <a:pt x="2981525" y="0"/>
                  </a:lnTo>
                  <a:lnTo>
                    <a:pt x="2981525" y="403200"/>
                  </a:lnTo>
                  <a:lnTo>
                    <a:pt x="0" y="403200"/>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2</a:t>
              </a:r>
              <a:endParaRPr lang="en-US" sz="1400" kern="1200"/>
            </a:p>
          </p:txBody>
        </p:sp>
        <p:sp>
          <p:nvSpPr>
            <p:cNvPr id="10" name="Freeform: Shape 9">
              <a:extLst>
                <a:ext uri="{FF2B5EF4-FFF2-40B4-BE49-F238E27FC236}">
                  <a16:creationId xmlns:a16="http://schemas.microsoft.com/office/drawing/2014/main" id="{82921290-36F8-4864-8D8A-B534F002B0B6}"/>
                </a:ext>
              </a:extLst>
            </p:cNvPr>
            <p:cNvSpPr/>
            <p:nvPr/>
          </p:nvSpPr>
          <p:spPr>
            <a:xfrm>
              <a:off x="4525369" y="2464246"/>
              <a:ext cx="2981525" cy="2997539"/>
            </a:xfrm>
            <a:custGeom>
              <a:avLst/>
              <a:gdLst>
                <a:gd name="connsiteX0" fmla="*/ 0 w 2981525"/>
                <a:gd name="connsiteY0" fmla="*/ 0 h 2997539"/>
                <a:gd name="connsiteX1" fmla="*/ 2981525 w 2981525"/>
                <a:gd name="connsiteY1" fmla="*/ 0 h 2997539"/>
                <a:gd name="connsiteX2" fmla="*/ 2981525 w 2981525"/>
                <a:gd name="connsiteY2" fmla="*/ 2997539 h 2997539"/>
                <a:gd name="connsiteX3" fmla="*/ 0 w 2981525"/>
                <a:gd name="connsiteY3" fmla="*/ 2997539 h 2997539"/>
                <a:gd name="connsiteX4" fmla="*/ 0 w 2981525"/>
                <a:gd name="connsiteY4" fmla="*/ 0 h 2997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2997539">
                  <a:moveTo>
                    <a:pt x="0" y="0"/>
                  </a:moveTo>
                  <a:lnTo>
                    <a:pt x="2981525" y="0"/>
                  </a:lnTo>
                  <a:lnTo>
                    <a:pt x="2981525" y="2997539"/>
                  </a:lnTo>
                  <a:lnTo>
                    <a:pt x="0" y="2997539"/>
                  </a:lnTo>
                  <a:lnTo>
                    <a:pt x="0" y="0"/>
                  </a:lnTo>
                  <a:close/>
                </a:path>
              </a:pathLst>
            </a:custGeom>
          </p:spPr>
          <p:style>
            <a:lnRef idx="2">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p:txBody>
        </p:sp>
        <p:sp>
          <p:nvSpPr>
            <p:cNvPr id="11" name="Freeform: Shape 10">
              <a:extLst>
                <a:ext uri="{FF2B5EF4-FFF2-40B4-BE49-F238E27FC236}">
                  <a16:creationId xmlns:a16="http://schemas.microsoft.com/office/drawing/2014/main" id="{04852095-9D0D-47A5-B8C1-6173A460B33D}"/>
                </a:ext>
              </a:extLst>
            </p:cNvPr>
            <p:cNvSpPr/>
            <p:nvPr/>
          </p:nvSpPr>
          <p:spPr>
            <a:xfrm rot="16200000">
              <a:off x="6264772" y="3761415"/>
              <a:ext cx="2981525" cy="403200"/>
            </a:xfrm>
            <a:custGeom>
              <a:avLst/>
              <a:gdLst>
                <a:gd name="connsiteX0" fmla="*/ 0 w 2981525"/>
                <a:gd name="connsiteY0" fmla="*/ 0 h 403200"/>
                <a:gd name="connsiteX1" fmla="*/ 2981525 w 2981525"/>
                <a:gd name="connsiteY1" fmla="*/ 0 h 403200"/>
                <a:gd name="connsiteX2" fmla="*/ 2981525 w 2981525"/>
                <a:gd name="connsiteY2" fmla="*/ 403200 h 403200"/>
                <a:gd name="connsiteX3" fmla="*/ 0 w 2981525"/>
                <a:gd name="connsiteY3" fmla="*/ 403200 h 403200"/>
                <a:gd name="connsiteX4" fmla="*/ 0 w 2981525"/>
                <a:gd name="connsiteY4" fmla="*/ 0 h 403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403200">
                  <a:moveTo>
                    <a:pt x="0" y="0"/>
                  </a:moveTo>
                  <a:lnTo>
                    <a:pt x="2981525" y="0"/>
                  </a:lnTo>
                  <a:lnTo>
                    <a:pt x="2981525" y="403200"/>
                  </a:lnTo>
                  <a:lnTo>
                    <a:pt x="0" y="403200"/>
                  </a:lnTo>
                  <a:lnTo>
                    <a:pt x="0" y="0"/>
                  </a:lnTo>
                  <a:close/>
                </a:path>
              </a:pathLst>
            </a:custGeom>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99568" tIns="56896" rIns="99568" bIns="56896" numCol="1" spcCol="1270" anchor="ctr" anchorCtr="0">
              <a:noAutofit/>
            </a:bodyPr>
            <a:lstStyle/>
            <a:p>
              <a:pPr marL="0" lvl="0" indent="0" algn="ctr" defTabSz="622300">
                <a:lnSpc>
                  <a:spcPct val="90000"/>
                </a:lnSpc>
                <a:spcBef>
                  <a:spcPct val="0"/>
                </a:spcBef>
                <a:spcAft>
                  <a:spcPct val="35000"/>
                </a:spcAft>
                <a:buNone/>
              </a:pPr>
              <a:r>
                <a:rPr lang="en-US" sz="1400" b="1" kern="1200"/>
                <a:t>Scenario 3</a:t>
              </a:r>
              <a:endParaRPr lang="en-US" sz="1400" kern="1200"/>
            </a:p>
          </p:txBody>
        </p:sp>
        <p:sp>
          <p:nvSpPr>
            <p:cNvPr id="12" name="Freeform: Shape 11">
              <a:extLst>
                <a:ext uri="{FF2B5EF4-FFF2-40B4-BE49-F238E27FC236}">
                  <a16:creationId xmlns:a16="http://schemas.microsoft.com/office/drawing/2014/main" id="{B22839C3-EFAB-426D-A524-99E5E6D94A1C}"/>
                </a:ext>
              </a:extLst>
            </p:cNvPr>
            <p:cNvSpPr/>
            <p:nvPr/>
          </p:nvSpPr>
          <p:spPr>
            <a:xfrm>
              <a:off x="8004177" y="2464246"/>
              <a:ext cx="2981525" cy="2997539"/>
            </a:xfrm>
            <a:custGeom>
              <a:avLst/>
              <a:gdLst>
                <a:gd name="connsiteX0" fmla="*/ 0 w 2981525"/>
                <a:gd name="connsiteY0" fmla="*/ 0 h 2997539"/>
                <a:gd name="connsiteX1" fmla="*/ 2981525 w 2981525"/>
                <a:gd name="connsiteY1" fmla="*/ 0 h 2997539"/>
                <a:gd name="connsiteX2" fmla="*/ 2981525 w 2981525"/>
                <a:gd name="connsiteY2" fmla="*/ 2997539 h 2997539"/>
                <a:gd name="connsiteX3" fmla="*/ 0 w 2981525"/>
                <a:gd name="connsiteY3" fmla="*/ 2997539 h 2997539"/>
                <a:gd name="connsiteX4" fmla="*/ 0 w 2981525"/>
                <a:gd name="connsiteY4" fmla="*/ 0 h 2997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81525" h="2997539">
                  <a:moveTo>
                    <a:pt x="0" y="0"/>
                  </a:moveTo>
                  <a:lnTo>
                    <a:pt x="2981525" y="0"/>
                  </a:lnTo>
                  <a:lnTo>
                    <a:pt x="2981525" y="2997539"/>
                  </a:lnTo>
                  <a:lnTo>
                    <a:pt x="0" y="2997539"/>
                  </a:lnTo>
                  <a:lnTo>
                    <a:pt x="0" y="0"/>
                  </a:lnTo>
                  <a:close/>
                </a:path>
              </a:pathLst>
            </a:custGeom>
          </p:spPr>
          <p:style>
            <a:lnRef idx="2">
              <a:schemeClr val="accent2">
                <a:alpha val="90000"/>
                <a:tint val="40000"/>
                <a:hueOff val="0"/>
                <a:satOff val="0"/>
                <a:lumOff val="0"/>
                <a:alphaOff val="0"/>
              </a:schemeClr>
            </a:lnRef>
            <a:fillRef idx="1">
              <a:schemeClr val="accent2">
                <a:alpha val="90000"/>
                <a:tint val="40000"/>
                <a:hueOff val="0"/>
                <a:satOff val="0"/>
                <a:lumOff val="0"/>
                <a:alphaOff val="0"/>
              </a:schemeClr>
            </a:fillRef>
            <a:effectRef idx="0">
              <a:schemeClr val="accent2">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a:t>As information grows (in both access and volume) and Indian consumers and businesses are more able to apply this information in their decision making, they become more empowered. And with their increased empowerment, they’ll demand ever more value from the products and services they buy—including greater quality and convenience. Companies will need to rethink their business models and competitive strategies to profitably serve these customers.</a:t>
              </a:r>
            </a:p>
          </p:txBody>
        </p:sp>
      </p:grpSp>
      <p:sp>
        <p:nvSpPr>
          <p:cNvPr id="15" name="Rectangle 14">
            <a:extLst>
              <a:ext uri="{FF2B5EF4-FFF2-40B4-BE49-F238E27FC236}">
                <a16:creationId xmlns:a16="http://schemas.microsoft.com/office/drawing/2014/main" id="{52C01C03-670B-4386-B8B3-221F54E20A64}"/>
              </a:ext>
            </a:extLst>
          </p:cNvPr>
          <p:cNvSpPr/>
          <p:nvPr/>
        </p:nvSpPr>
        <p:spPr>
          <a:xfrm>
            <a:off x="10649243" y="0"/>
            <a:ext cx="1542757" cy="47685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SAMPLE 2</a:t>
            </a:r>
          </a:p>
        </p:txBody>
      </p:sp>
    </p:spTree>
    <p:extLst>
      <p:ext uri="{BB962C8B-B14F-4D97-AF65-F5344CB8AC3E}">
        <p14:creationId xmlns:p14="http://schemas.microsoft.com/office/powerpoint/2010/main" val="1102366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11 - Convert text paragraphs to SmartArt (Sol)</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18</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285114" y="1345704"/>
            <a:ext cx="1442318" cy="276999"/>
          </a:xfrm>
          <a:prstGeom prst="rect">
            <a:avLst/>
          </a:prstGeom>
          <a:noFill/>
        </p:spPr>
        <p:txBody>
          <a:bodyPr wrap="none" rtlCol="0">
            <a:spAutoFit/>
          </a:bodyPr>
          <a:lstStyle/>
          <a:p>
            <a:pPr algn="r"/>
            <a:r>
              <a:rPr lang="en-US" sz="1200" dirty="0">
                <a:solidFill>
                  <a:schemeClr val="bg1">
                    <a:lumMod val="50000"/>
                  </a:schemeClr>
                </a:solidFill>
              </a:rPr>
              <a:t>Convert to SmartArt</a:t>
            </a:r>
          </a:p>
        </p:txBody>
      </p:sp>
      <p:pic>
        <p:nvPicPr>
          <p:cNvPr id="11" name="Picture 10">
            <a:extLst>
              <a:ext uri="{FF2B5EF4-FFF2-40B4-BE49-F238E27FC236}">
                <a16:creationId xmlns:a16="http://schemas.microsoft.com/office/drawing/2014/main" id="{EF9A79E0-EDA4-4519-B0B9-9B79BC45EF6F}"/>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598867" y="1846814"/>
            <a:ext cx="5333824" cy="3952644"/>
          </a:xfrm>
          <a:prstGeom prst="rect">
            <a:avLst/>
          </a:prstGeom>
          <a:ln>
            <a:solidFill>
              <a:schemeClr val="tx1">
                <a:lumMod val="50000"/>
                <a:lumOff val="50000"/>
              </a:schemeClr>
            </a:solidFill>
          </a:ln>
        </p:spPr>
      </p:pic>
      <p:pic>
        <p:nvPicPr>
          <p:cNvPr id="12" name="Picture 11">
            <a:extLst>
              <a:ext uri="{FF2B5EF4-FFF2-40B4-BE49-F238E27FC236}">
                <a16:creationId xmlns:a16="http://schemas.microsoft.com/office/drawing/2014/main" id="{5FB979FE-4628-4DCC-BB30-324579CC06E3}"/>
              </a:ext>
            </a:extLst>
          </p:cNvPr>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4038600" y="1846814"/>
            <a:ext cx="7070251" cy="2105427"/>
          </a:xfrm>
          <a:prstGeom prst="rect">
            <a:avLst/>
          </a:prstGeom>
          <a:ln>
            <a:solidFill>
              <a:schemeClr val="tx1">
                <a:lumMod val="50000"/>
                <a:lumOff val="50000"/>
              </a:schemeClr>
            </a:solidFill>
          </a:ln>
        </p:spPr>
      </p:pic>
      <p:sp>
        <p:nvSpPr>
          <p:cNvPr id="13" name="Bent Arrow 7">
            <a:extLst>
              <a:ext uri="{FF2B5EF4-FFF2-40B4-BE49-F238E27FC236}">
                <a16:creationId xmlns:a16="http://schemas.microsoft.com/office/drawing/2014/main" id="{B231029E-51B6-44F6-89AB-EB8E76050DDD}"/>
              </a:ext>
            </a:extLst>
          </p:cNvPr>
          <p:cNvSpPr/>
          <p:nvPr/>
        </p:nvSpPr>
        <p:spPr>
          <a:xfrm rot="5400000" flipH="1">
            <a:off x="6522882" y="4155818"/>
            <a:ext cx="1030309" cy="1071377"/>
          </a:xfrm>
          <a:prstGeom prst="ben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Arrow: Down 5">
            <a:extLst>
              <a:ext uri="{FF2B5EF4-FFF2-40B4-BE49-F238E27FC236}">
                <a16:creationId xmlns:a16="http://schemas.microsoft.com/office/drawing/2014/main" id="{5B9629A8-73B1-4032-A808-F4E30E33DB8A}"/>
              </a:ext>
            </a:extLst>
          </p:cNvPr>
          <p:cNvSpPr/>
          <p:nvPr/>
        </p:nvSpPr>
        <p:spPr>
          <a:xfrm>
            <a:off x="1857829" y="3802743"/>
            <a:ext cx="464457" cy="580571"/>
          </a:xfrm>
          <a:prstGeom prst="down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939683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12 - Convert pictures to SmartArt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19</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054217" y="1345704"/>
            <a:ext cx="1673215" cy="276999"/>
          </a:xfrm>
          <a:prstGeom prst="rect">
            <a:avLst/>
          </a:prstGeom>
          <a:noFill/>
        </p:spPr>
        <p:txBody>
          <a:bodyPr wrap="none" rtlCol="0">
            <a:spAutoFit/>
          </a:bodyPr>
          <a:lstStyle/>
          <a:p>
            <a:pPr algn="r"/>
            <a:r>
              <a:rPr lang="en-US" sz="1200" dirty="0">
                <a:solidFill>
                  <a:schemeClr val="bg1">
                    <a:lumMod val="50000"/>
                  </a:schemeClr>
                </a:solidFill>
              </a:rPr>
              <a:t>Format – Picture Layout</a:t>
            </a:r>
          </a:p>
        </p:txBody>
      </p:sp>
      <p:pic>
        <p:nvPicPr>
          <p:cNvPr id="15" name="Picture 14">
            <a:extLst>
              <a:ext uri="{FF2B5EF4-FFF2-40B4-BE49-F238E27FC236}">
                <a16:creationId xmlns:a16="http://schemas.microsoft.com/office/drawing/2014/main" id="{551B776D-3DB0-494A-8338-73E99029C081}"/>
              </a:ext>
            </a:extLst>
          </p:cNvPr>
          <p:cNvPicPr>
            <a:picLocks noChangeAspect="1"/>
          </p:cNvPicPr>
          <p:nvPr/>
        </p:nvPicPr>
        <p:blipFill>
          <a:blip r:embed="rId3"/>
          <a:stretch>
            <a:fillRect/>
          </a:stretch>
        </p:blipFill>
        <p:spPr>
          <a:xfrm>
            <a:off x="804657" y="1744339"/>
            <a:ext cx="6566373" cy="3855640"/>
          </a:xfrm>
          <a:prstGeom prst="rect">
            <a:avLst/>
          </a:prstGeom>
          <a:ln w="38100">
            <a:solidFill>
              <a:schemeClr val="tx1">
                <a:lumMod val="50000"/>
                <a:lumOff val="50000"/>
              </a:schemeClr>
            </a:solidFill>
          </a:ln>
        </p:spPr>
      </p:pic>
      <p:sp>
        <p:nvSpPr>
          <p:cNvPr id="16" name="Rectangle 15">
            <a:extLst>
              <a:ext uri="{FF2B5EF4-FFF2-40B4-BE49-F238E27FC236}">
                <a16:creationId xmlns:a16="http://schemas.microsoft.com/office/drawing/2014/main" id="{79209EB6-3D71-476C-9271-7E61D0AEC60E}"/>
              </a:ext>
            </a:extLst>
          </p:cNvPr>
          <p:cNvSpPr/>
          <p:nvPr/>
        </p:nvSpPr>
        <p:spPr>
          <a:xfrm>
            <a:off x="689735" y="5635936"/>
            <a:ext cx="3011408" cy="246221"/>
          </a:xfrm>
          <a:prstGeom prst="rect">
            <a:avLst/>
          </a:prstGeom>
        </p:spPr>
        <p:txBody>
          <a:bodyPr wrap="square">
            <a:spAutoFit/>
          </a:bodyPr>
          <a:lstStyle/>
          <a:p>
            <a:r>
              <a:rPr lang="en-US" sz="1000" dirty="0"/>
              <a:t>Source: Maersk Website – PDF report</a:t>
            </a:r>
          </a:p>
        </p:txBody>
      </p:sp>
      <p:sp>
        <p:nvSpPr>
          <p:cNvPr id="17" name="TextBox 16">
            <a:extLst>
              <a:ext uri="{FF2B5EF4-FFF2-40B4-BE49-F238E27FC236}">
                <a16:creationId xmlns:a16="http://schemas.microsoft.com/office/drawing/2014/main" id="{3E485BD9-52D8-4CF1-B0EA-5DF06F972CF8}"/>
              </a:ext>
            </a:extLst>
          </p:cNvPr>
          <p:cNvSpPr txBox="1"/>
          <p:nvPr/>
        </p:nvSpPr>
        <p:spPr>
          <a:xfrm>
            <a:off x="689735" y="1398088"/>
            <a:ext cx="877741" cy="307777"/>
          </a:xfrm>
          <a:prstGeom prst="rect">
            <a:avLst/>
          </a:prstGeom>
          <a:noFill/>
        </p:spPr>
        <p:txBody>
          <a:bodyPr wrap="none" rtlCol="0">
            <a:spAutoFit/>
          </a:bodyPr>
          <a:lstStyle/>
          <a:p>
            <a:r>
              <a:rPr lang="en-US" sz="1400" b="1" dirty="0"/>
              <a:t>Use case:</a:t>
            </a:r>
            <a:endParaRPr lang="en-US" sz="1400" dirty="0"/>
          </a:p>
        </p:txBody>
      </p:sp>
      <p:sp>
        <p:nvSpPr>
          <p:cNvPr id="18" name="TextBox 17">
            <a:extLst>
              <a:ext uri="{FF2B5EF4-FFF2-40B4-BE49-F238E27FC236}">
                <a16:creationId xmlns:a16="http://schemas.microsoft.com/office/drawing/2014/main" id="{29786A3F-C341-4EB4-8E9B-E3189778443A}"/>
              </a:ext>
            </a:extLst>
          </p:cNvPr>
          <p:cNvSpPr txBox="1"/>
          <p:nvPr/>
        </p:nvSpPr>
        <p:spPr>
          <a:xfrm>
            <a:off x="689735" y="5992026"/>
            <a:ext cx="6323527" cy="307777"/>
          </a:xfrm>
          <a:prstGeom prst="rect">
            <a:avLst/>
          </a:prstGeom>
          <a:noFill/>
        </p:spPr>
        <p:txBody>
          <a:bodyPr wrap="square" rtlCol="0">
            <a:spAutoFit/>
          </a:bodyPr>
          <a:lstStyle/>
          <a:p>
            <a:r>
              <a:rPr lang="en-US" sz="1400" b="1" dirty="0"/>
              <a:t>Note: </a:t>
            </a:r>
            <a:r>
              <a:rPr lang="en-US" sz="1400" dirty="0"/>
              <a:t>Such slide helps communicate to the client – “We understand your business”</a:t>
            </a:r>
          </a:p>
        </p:txBody>
      </p:sp>
    </p:spTree>
    <p:extLst>
      <p:ext uri="{BB962C8B-B14F-4D97-AF65-F5344CB8AC3E}">
        <p14:creationId xmlns:p14="http://schemas.microsoft.com/office/powerpoint/2010/main" val="1279336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01 - Create aligned duplicates (4 sides)</a:t>
            </a:r>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9" name="Picture 8">
            <a:extLst>
              <a:ext uri="{FF2B5EF4-FFF2-40B4-BE49-F238E27FC236}">
                <a16:creationId xmlns:a16="http://schemas.microsoft.com/office/drawing/2014/main" id="{FDB9D3F6-1233-4563-9287-7C0511A46B6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0" name="TextBox 9">
            <a:extLst>
              <a:ext uri="{FF2B5EF4-FFF2-40B4-BE49-F238E27FC236}">
                <a16:creationId xmlns:a16="http://schemas.microsoft.com/office/drawing/2014/main" id="{D35CCF6E-F187-48AE-B25C-7A89D89F87ED}"/>
              </a:ext>
            </a:extLst>
          </p:cNvPr>
          <p:cNvSpPr txBox="1"/>
          <p:nvPr/>
        </p:nvSpPr>
        <p:spPr>
          <a:xfrm>
            <a:off x="8961867" y="1345704"/>
            <a:ext cx="2765565" cy="276999"/>
          </a:xfrm>
          <a:prstGeom prst="rect">
            <a:avLst/>
          </a:prstGeom>
          <a:noFill/>
        </p:spPr>
        <p:txBody>
          <a:bodyPr wrap="none" rtlCol="0">
            <a:spAutoFit/>
          </a:bodyPr>
          <a:lstStyle/>
          <a:p>
            <a:pPr algn="r"/>
            <a:r>
              <a:rPr lang="en-US" sz="1200" dirty="0">
                <a:solidFill>
                  <a:schemeClr val="bg1">
                    <a:lumMod val="50000"/>
                  </a:schemeClr>
                </a:solidFill>
              </a:rPr>
              <a:t>Shift + Ctrl + drag Objects and then Ctrl Y </a:t>
            </a:r>
          </a:p>
        </p:txBody>
      </p:sp>
      <p:sp>
        <p:nvSpPr>
          <p:cNvPr id="11" name="Rectangle 10">
            <a:extLst>
              <a:ext uri="{FF2B5EF4-FFF2-40B4-BE49-F238E27FC236}">
                <a16:creationId xmlns:a16="http://schemas.microsoft.com/office/drawing/2014/main" id="{70FBFD95-2E3E-4F8C-AF76-8179AF663D98}"/>
              </a:ext>
            </a:extLst>
          </p:cNvPr>
          <p:cNvSpPr/>
          <p:nvPr/>
        </p:nvSpPr>
        <p:spPr>
          <a:xfrm>
            <a:off x="6480950" y="4603483"/>
            <a:ext cx="642597" cy="37387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grpSp>
        <p:nvGrpSpPr>
          <p:cNvPr id="12" name="Group 11">
            <a:extLst>
              <a:ext uri="{FF2B5EF4-FFF2-40B4-BE49-F238E27FC236}">
                <a16:creationId xmlns:a16="http://schemas.microsoft.com/office/drawing/2014/main" id="{7DD7FF07-D9AE-46BA-88DD-0AEB86FEC5B9}"/>
              </a:ext>
            </a:extLst>
          </p:cNvPr>
          <p:cNvGrpSpPr/>
          <p:nvPr/>
        </p:nvGrpSpPr>
        <p:grpSpPr>
          <a:xfrm>
            <a:off x="9657506" y="1808478"/>
            <a:ext cx="2174030" cy="2453831"/>
            <a:chOff x="830978" y="750115"/>
            <a:chExt cx="4912999" cy="5545311"/>
          </a:xfrm>
        </p:grpSpPr>
        <p:sp>
          <p:nvSpPr>
            <p:cNvPr id="13" name="Rectangle 12">
              <a:extLst>
                <a:ext uri="{FF2B5EF4-FFF2-40B4-BE49-F238E27FC236}">
                  <a16:creationId xmlns:a16="http://schemas.microsoft.com/office/drawing/2014/main" id="{77B263E6-7F83-48EE-9D0A-C366DAC4B9F8}"/>
                </a:ext>
              </a:extLst>
            </p:cNvPr>
            <p:cNvSpPr/>
            <p:nvPr/>
          </p:nvSpPr>
          <p:spPr>
            <a:xfrm>
              <a:off x="887170" y="5808553"/>
              <a:ext cx="4800614" cy="486873"/>
            </a:xfrm>
            <a:prstGeom prst="rect">
              <a:avLst/>
            </a:prstGeom>
          </p:spPr>
          <p:txBody>
            <a:bodyPr wrap="none">
              <a:spAutoFit/>
            </a:bodyPr>
            <a:lstStyle/>
            <a:p>
              <a:pPr algn="ctr"/>
              <a:r>
                <a:rPr lang="en-US" sz="800" dirty="0">
                  <a:solidFill>
                    <a:schemeClr val="bg1">
                      <a:lumMod val="50000"/>
                    </a:schemeClr>
                  </a:solidFill>
                </a:rPr>
                <a:t>Source: PwC Report – How smart are our cities</a:t>
              </a:r>
            </a:p>
          </p:txBody>
        </p:sp>
        <p:pic>
          <p:nvPicPr>
            <p:cNvPr id="16" name="Picture 15">
              <a:extLst>
                <a:ext uri="{FF2B5EF4-FFF2-40B4-BE49-F238E27FC236}">
                  <a16:creationId xmlns:a16="http://schemas.microsoft.com/office/drawing/2014/main" id="{F81C43C9-8301-4410-B1E8-E6491AC1B250}"/>
                </a:ext>
              </a:extLst>
            </p:cNvPr>
            <p:cNvPicPr>
              <a:picLocks noChangeAspect="1"/>
            </p:cNvPicPr>
            <p:nvPr/>
          </p:nvPicPr>
          <p:blipFill>
            <a:blip r:embed="rId3"/>
            <a:stretch>
              <a:fillRect/>
            </a:stretch>
          </p:blipFill>
          <p:spPr>
            <a:xfrm>
              <a:off x="830978" y="750115"/>
              <a:ext cx="4912999" cy="4995225"/>
            </a:xfrm>
            <a:prstGeom prst="rect">
              <a:avLst/>
            </a:prstGeom>
            <a:ln>
              <a:noFill/>
            </a:ln>
            <a:effectLst>
              <a:outerShdw blurRad="292100" dist="139700" dir="2700000" algn="tl" rotWithShape="0">
                <a:srgbClr val="333333">
                  <a:alpha val="65000"/>
                </a:srgbClr>
              </a:outerShdw>
            </a:effectLst>
          </p:spPr>
        </p:pic>
      </p:grpSp>
      <p:pic>
        <p:nvPicPr>
          <p:cNvPr id="17" name="Picture 16">
            <a:extLst>
              <a:ext uri="{FF2B5EF4-FFF2-40B4-BE49-F238E27FC236}">
                <a16:creationId xmlns:a16="http://schemas.microsoft.com/office/drawing/2014/main" id="{5450900A-D3C0-46C4-9DF4-7BCF51E6ADCB}"/>
              </a:ext>
            </a:extLst>
          </p:cNvPr>
          <p:cNvPicPr>
            <a:picLocks noChangeAspect="1"/>
          </p:cNvPicPr>
          <p:nvPr/>
        </p:nvPicPr>
        <p:blipFill rotWithShape="1">
          <a:blip r:embed="rId4"/>
          <a:srcRect t="19622" r="22429"/>
          <a:stretch/>
        </p:blipFill>
        <p:spPr>
          <a:xfrm>
            <a:off x="8708252" y="4323474"/>
            <a:ext cx="3123284" cy="1732386"/>
          </a:xfrm>
          <a:prstGeom prst="rect">
            <a:avLst/>
          </a:prstGeom>
          <a:ln>
            <a:noFill/>
          </a:ln>
          <a:effectLst>
            <a:outerShdw blurRad="292100" dist="139700" dir="2700000" algn="tl" rotWithShape="0">
              <a:srgbClr val="333333">
                <a:alpha val="65000"/>
              </a:srgbClr>
            </a:outerShdw>
          </a:effectLst>
        </p:spPr>
      </p:pic>
      <p:sp>
        <p:nvSpPr>
          <p:cNvPr id="18" name="Rectangle 17">
            <a:extLst>
              <a:ext uri="{FF2B5EF4-FFF2-40B4-BE49-F238E27FC236}">
                <a16:creationId xmlns:a16="http://schemas.microsoft.com/office/drawing/2014/main" id="{16544CB1-3635-4F45-A1FE-1634652501EC}"/>
              </a:ext>
            </a:extLst>
          </p:cNvPr>
          <p:cNvSpPr/>
          <p:nvPr/>
        </p:nvSpPr>
        <p:spPr>
          <a:xfrm>
            <a:off x="8941006" y="6083462"/>
            <a:ext cx="2944040" cy="230832"/>
          </a:xfrm>
          <a:prstGeom prst="rect">
            <a:avLst/>
          </a:prstGeom>
        </p:spPr>
        <p:txBody>
          <a:bodyPr wrap="square">
            <a:spAutoFit/>
          </a:bodyPr>
          <a:lstStyle/>
          <a:p>
            <a:pPr algn="r"/>
            <a:r>
              <a:rPr lang="en-US" sz="900" dirty="0"/>
              <a:t>Source: PwC Report (pwc-2017-risk-in-review-study)</a:t>
            </a:r>
          </a:p>
        </p:txBody>
      </p:sp>
      <p:grpSp>
        <p:nvGrpSpPr>
          <p:cNvPr id="19" name="Group 18">
            <a:extLst>
              <a:ext uri="{FF2B5EF4-FFF2-40B4-BE49-F238E27FC236}">
                <a16:creationId xmlns:a16="http://schemas.microsoft.com/office/drawing/2014/main" id="{159436B9-604C-4EE6-AD49-93170AD0B1E4}"/>
              </a:ext>
            </a:extLst>
          </p:cNvPr>
          <p:cNvGrpSpPr/>
          <p:nvPr/>
        </p:nvGrpSpPr>
        <p:grpSpPr>
          <a:xfrm>
            <a:off x="6480950" y="1808478"/>
            <a:ext cx="2927333" cy="2425586"/>
            <a:chOff x="5226067" y="361080"/>
            <a:chExt cx="4228378" cy="3503630"/>
          </a:xfrm>
        </p:grpSpPr>
        <p:sp>
          <p:nvSpPr>
            <p:cNvPr id="20" name="Rectangle 19">
              <a:extLst>
                <a:ext uri="{FF2B5EF4-FFF2-40B4-BE49-F238E27FC236}">
                  <a16:creationId xmlns:a16="http://schemas.microsoft.com/office/drawing/2014/main" id="{16176C73-134B-4AB5-A3F7-A527F1A7BB6B}"/>
                </a:ext>
              </a:extLst>
            </p:cNvPr>
            <p:cNvSpPr/>
            <p:nvPr/>
          </p:nvSpPr>
          <p:spPr>
            <a:xfrm>
              <a:off x="5226067" y="3618489"/>
              <a:ext cx="1568058" cy="246221"/>
            </a:xfrm>
            <a:prstGeom prst="rect">
              <a:avLst/>
            </a:prstGeom>
          </p:spPr>
          <p:txBody>
            <a:bodyPr wrap="none">
              <a:spAutoFit/>
            </a:bodyPr>
            <a:lstStyle/>
            <a:p>
              <a:r>
                <a:rPr lang="en-US" sz="1000" dirty="0">
                  <a:solidFill>
                    <a:schemeClr val="bg1">
                      <a:lumMod val="50000"/>
                    </a:schemeClr>
                  </a:solidFill>
                </a:rPr>
                <a:t>Source: J.P Morgan Report</a:t>
              </a:r>
            </a:p>
          </p:txBody>
        </p:sp>
        <p:pic>
          <p:nvPicPr>
            <p:cNvPr id="21" name="Picture 20">
              <a:extLst>
                <a:ext uri="{FF2B5EF4-FFF2-40B4-BE49-F238E27FC236}">
                  <a16:creationId xmlns:a16="http://schemas.microsoft.com/office/drawing/2014/main" id="{7E0A128E-9672-435C-A497-BFAE0BE4BE6F}"/>
                </a:ext>
              </a:extLst>
            </p:cNvPr>
            <p:cNvPicPr>
              <a:picLocks noChangeAspect="1"/>
            </p:cNvPicPr>
            <p:nvPr/>
          </p:nvPicPr>
          <p:blipFill rotWithShape="1">
            <a:blip r:embed="rId5"/>
            <a:srcRect r="15355"/>
            <a:stretch/>
          </p:blipFill>
          <p:spPr>
            <a:xfrm>
              <a:off x="5226067" y="361080"/>
              <a:ext cx="4228378" cy="3194034"/>
            </a:xfrm>
            <a:prstGeom prst="rect">
              <a:avLst/>
            </a:prstGeom>
            <a:ln>
              <a:noFill/>
            </a:ln>
            <a:effectLst>
              <a:outerShdw blurRad="292100" dist="139700" dir="2700000" algn="tl" rotWithShape="0">
                <a:srgbClr val="333333">
                  <a:alpha val="65000"/>
                </a:srgbClr>
              </a:outerShdw>
            </a:effectLst>
          </p:spPr>
        </p:pic>
      </p:grpSp>
      <p:sp>
        <p:nvSpPr>
          <p:cNvPr id="22" name="Oval 21">
            <a:extLst>
              <a:ext uri="{FF2B5EF4-FFF2-40B4-BE49-F238E27FC236}">
                <a16:creationId xmlns:a16="http://schemas.microsoft.com/office/drawing/2014/main" id="{9A4214C6-B89E-4D15-97A8-9D024BD05640}"/>
              </a:ext>
            </a:extLst>
          </p:cNvPr>
          <p:cNvSpPr/>
          <p:nvPr/>
        </p:nvSpPr>
        <p:spPr>
          <a:xfrm>
            <a:off x="6480950" y="5259897"/>
            <a:ext cx="508716" cy="508716"/>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5" name="Footer Placeholder 4">
            <a:extLst>
              <a:ext uri="{FF2B5EF4-FFF2-40B4-BE49-F238E27FC236}">
                <a16:creationId xmlns:a16="http://schemas.microsoft.com/office/drawing/2014/main" id="{E1B24930-4576-49CC-8629-0EE5006F847C}"/>
              </a:ext>
            </a:extLst>
          </p:cNvPr>
          <p:cNvSpPr>
            <a:spLocks noGrp="1"/>
          </p:cNvSpPr>
          <p:nvPr>
            <p:ph type="ftr" sz="quarter" idx="11"/>
          </p:nvPr>
        </p:nvSpPr>
        <p:spPr/>
        <p:txBody>
          <a:bodyPr/>
          <a:lstStyle/>
          <a:p>
            <a:r>
              <a:rPr lang="en-US"/>
              <a:t>(c) Yoda Learning Solutions / Excel Next</a:t>
            </a:r>
            <a:endParaRPr lang="en-US" dirty="0"/>
          </a:p>
        </p:txBody>
      </p:sp>
      <p:sp>
        <p:nvSpPr>
          <p:cNvPr id="8" name="Slide Number Placeholder 7">
            <a:extLst>
              <a:ext uri="{FF2B5EF4-FFF2-40B4-BE49-F238E27FC236}">
                <a16:creationId xmlns:a16="http://schemas.microsoft.com/office/drawing/2014/main" id="{D27E8B68-5DDA-4206-A428-5D7A99F4A550}"/>
              </a:ext>
            </a:extLst>
          </p:cNvPr>
          <p:cNvSpPr>
            <a:spLocks noGrp="1"/>
          </p:cNvSpPr>
          <p:nvPr>
            <p:ph type="sldNum" sz="quarter" idx="12"/>
          </p:nvPr>
        </p:nvSpPr>
        <p:spPr/>
        <p:txBody>
          <a:bodyPr/>
          <a:lstStyle/>
          <a:p>
            <a:pPr>
              <a:defRPr/>
            </a:pPr>
            <a:fld id="{CB7D8280-AF67-4161-AA10-879A9DD89AC8}" type="slidenum">
              <a:rPr lang="en-US" smtClean="0"/>
              <a:pPr>
                <a:defRPr/>
              </a:pPr>
              <a:t>2</a:t>
            </a:fld>
            <a:endParaRPr lang="en-US" dirty="0"/>
          </a:p>
        </p:txBody>
      </p:sp>
    </p:spTree>
    <p:extLst>
      <p:ext uri="{BB962C8B-B14F-4D97-AF65-F5344CB8AC3E}">
        <p14:creationId xmlns:p14="http://schemas.microsoft.com/office/powerpoint/2010/main" val="1848628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12 - Convert pictures to SmartArt</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20</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054217" y="1345704"/>
            <a:ext cx="1673215" cy="276999"/>
          </a:xfrm>
          <a:prstGeom prst="rect">
            <a:avLst/>
          </a:prstGeom>
          <a:noFill/>
        </p:spPr>
        <p:txBody>
          <a:bodyPr wrap="none" rtlCol="0">
            <a:spAutoFit/>
          </a:bodyPr>
          <a:lstStyle/>
          <a:p>
            <a:pPr algn="r"/>
            <a:r>
              <a:rPr lang="en-US" sz="1200" dirty="0">
                <a:solidFill>
                  <a:schemeClr val="bg1">
                    <a:lumMod val="50000"/>
                  </a:schemeClr>
                </a:solidFill>
              </a:rPr>
              <a:t>Format – Picture Layout</a:t>
            </a:r>
          </a:p>
        </p:txBody>
      </p:sp>
      <p:sp>
        <p:nvSpPr>
          <p:cNvPr id="17" name="TextBox 16">
            <a:extLst>
              <a:ext uri="{FF2B5EF4-FFF2-40B4-BE49-F238E27FC236}">
                <a16:creationId xmlns:a16="http://schemas.microsoft.com/office/drawing/2014/main" id="{3E485BD9-52D8-4CF1-B0EA-5DF06F972CF8}"/>
              </a:ext>
            </a:extLst>
          </p:cNvPr>
          <p:cNvSpPr txBox="1"/>
          <p:nvPr/>
        </p:nvSpPr>
        <p:spPr>
          <a:xfrm>
            <a:off x="689735" y="1398088"/>
            <a:ext cx="877741" cy="307777"/>
          </a:xfrm>
          <a:prstGeom prst="rect">
            <a:avLst/>
          </a:prstGeom>
          <a:noFill/>
        </p:spPr>
        <p:txBody>
          <a:bodyPr wrap="none" rtlCol="0">
            <a:spAutoFit/>
          </a:bodyPr>
          <a:lstStyle/>
          <a:p>
            <a:r>
              <a:rPr lang="en-US" sz="1400" b="1" dirty="0"/>
              <a:t>Use case:</a:t>
            </a:r>
            <a:endParaRPr lang="en-US" sz="1400" dirty="0"/>
          </a:p>
        </p:txBody>
      </p:sp>
      <p:sp>
        <p:nvSpPr>
          <p:cNvPr id="18" name="TextBox 17">
            <a:extLst>
              <a:ext uri="{FF2B5EF4-FFF2-40B4-BE49-F238E27FC236}">
                <a16:creationId xmlns:a16="http://schemas.microsoft.com/office/drawing/2014/main" id="{29786A3F-C341-4EB4-8E9B-E3189778443A}"/>
              </a:ext>
            </a:extLst>
          </p:cNvPr>
          <p:cNvSpPr txBox="1"/>
          <p:nvPr/>
        </p:nvSpPr>
        <p:spPr>
          <a:xfrm>
            <a:off x="689735" y="5992026"/>
            <a:ext cx="6323527" cy="307777"/>
          </a:xfrm>
          <a:prstGeom prst="rect">
            <a:avLst/>
          </a:prstGeom>
          <a:noFill/>
        </p:spPr>
        <p:txBody>
          <a:bodyPr wrap="square" rtlCol="0">
            <a:spAutoFit/>
          </a:bodyPr>
          <a:lstStyle/>
          <a:p>
            <a:r>
              <a:rPr lang="en-US" sz="1400" b="1" dirty="0"/>
              <a:t>Note: </a:t>
            </a:r>
            <a:r>
              <a:rPr lang="en-US" sz="1400" dirty="0"/>
              <a:t>Such slide helps communicate to the client – “We understand your business”</a:t>
            </a:r>
          </a:p>
        </p:txBody>
      </p:sp>
      <p:pic>
        <p:nvPicPr>
          <p:cNvPr id="5" name="Picture 4">
            <a:extLst>
              <a:ext uri="{FF2B5EF4-FFF2-40B4-BE49-F238E27FC236}">
                <a16:creationId xmlns:a16="http://schemas.microsoft.com/office/drawing/2014/main" id="{CE7EF9E6-DFB3-4519-A497-2B42F137B958}"/>
              </a:ext>
            </a:extLst>
          </p:cNvPr>
          <p:cNvPicPr>
            <a:picLocks noChangeAspect="1"/>
          </p:cNvPicPr>
          <p:nvPr/>
        </p:nvPicPr>
        <p:blipFill>
          <a:blip r:embed="rId3"/>
          <a:stretch>
            <a:fillRect/>
          </a:stretch>
        </p:blipFill>
        <p:spPr>
          <a:xfrm>
            <a:off x="486388" y="2069195"/>
            <a:ext cx="2139696" cy="2633472"/>
          </a:xfrm>
          <a:prstGeom prst="rect">
            <a:avLst/>
          </a:prstGeom>
        </p:spPr>
      </p:pic>
      <p:pic>
        <p:nvPicPr>
          <p:cNvPr id="6" name="Picture 5">
            <a:extLst>
              <a:ext uri="{FF2B5EF4-FFF2-40B4-BE49-F238E27FC236}">
                <a16:creationId xmlns:a16="http://schemas.microsoft.com/office/drawing/2014/main" id="{02860F0F-57EC-454D-85AF-03E7C5677042}"/>
              </a:ext>
            </a:extLst>
          </p:cNvPr>
          <p:cNvPicPr>
            <a:picLocks noChangeAspect="1"/>
          </p:cNvPicPr>
          <p:nvPr/>
        </p:nvPicPr>
        <p:blipFill>
          <a:blip r:embed="rId4"/>
          <a:stretch>
            <a:fillRect/>
          </a:stretch>
        </p:blipFill>
        <p:spPr>
          <a:xfrm>
            <a:off x="3201759" y="1979581"/>
            <a:ext cx="2139696" cy="2633472"/>
          </a:xfrm>
          <a:prstGeom prst="rect">
            <a:avLst/>
          </a:prstGeom>
        </p:spPr>
      </p:pic>
      <p:pic>
        <p:nvPicPr>
          <p:cNvPr id="7" name="Picture 6">
            <a:extLst>
              <a:ext uri="{FF2B5EF4-FFF2-40B4-BE49-F238E27FC236}">
                <a16:creationId xmlns:a16="http://schemas.microsoft.com/office/drawing/2014/main" id="{5E4FA1D9-2342-4F3E-B473-44FB7170D5B6}"/>
              </a:ext>
            </a:extLst>
          </p:cNvPr>
          <p:cNvPicPr>
            <a:picLocks noChangeAspect="1"/>
          </p:cNvPicPr>
          <p:nvPr/>
        </p:nvPicPr>
        <p:blipFill>
          <a:blip r:embed="rId5"/>
          <a:stretch>
            <a:fillRect/>
          </a:stretch>
        </p:blipFill>
        <p:spPr>
          <a:xfrm>
            <a:off x="5038724" y="2124075"/>
            <a:ext cx="2139696" cy="2633472"/>
          </a:xfrm>
          <a:prstGeom prst="rect">
            <a:avLst/>
          </a:prstGeom>
        </p:spPr>
      </p:pic>
      <p:pic>
        <p:nvPicPr>
          <p:cNvPr id="8" name="Picture 7">
            <a:extLst>
              <a:ext uri="{FF2B5EF4-FFF2-40B4-BE49-F238E27FC236}">
                <a16:creationId xmlns:a16="http://schemas.microsoft.com/office/drawing/2014/main" id="{817DEEC2-EECF-4C07-96F3-B2D31C103306}"/>
              </a:ext>
            </a:extLst>
          </p:cNvPr>
          <p:cNvPicPr>
            <a:picLocks noChangeAspect="1"/>
          </p:cNvPicPr>
          <p:nvPr/>
        </p:nvPicPr>
        <p:blipFill>
          <a:blip r:embed="rId6"/>
          <a:stretch>
            <a:fillRect/>
          </a:stretch>
        </p:blipFill>
        <p:spPr>
          <a:xfrm>
            <a:off x="5951223" y="2299903"/>
            <a:ext cx="2139696" cy="2633472"/>
          </a:xfrm>
          <a:prstGeom prst="rect">
            <a:avLst/>
          </a:prstGeom>
        </p:spPr>
      </p:pic>
      <p:pic>
        <p:nvPicPr>
          <p:cNvPr id="9" name="Picture 8">
            <a:extLst>
              <a:ext uri="{FF2B5EF4-FFF2-40B4-BE49-F238E27FC236}">
                <a16:creationId xmlns:a16="http://schemas.microsoft.com/office/drawing/2014/main" id="{F39C8A8F-50A5-42F1-B017-FA58276A126B}"/>
              </a:ext>
            </a:extLst>
          </p:cNvPr>
          <p:cNvPicPr>
            <a:picLocks noChangeAspect="1"/>
          </p:cNvPicPr>
          <p:nvPr/>
        </p:nvPicPr>
        <p:blipFill>
          <a:blip r:embed="rId7"/>
          <a:stretch>
            <a:fillRect/>
          </a:stretch>
        </p:blipFill>
        <p:spPr>
          <a:xfrm>
            <a:off x="8367485" y="2752182"/>
            <a:ext cx="2139696" cy="2633472"/>
          </a:xfrm>
          <a:prstGeom prst="rect">
            <a:avLst/>
          </a:prstGeom>
        </p:spPr>
      </p:pic>
      <p:sp>
        <p:nvSpPr>
          <p:cNvPr id="21" name="Rectangle 20">
            <a:extLst>
              <a:ext uri="{FF2B5EF4-FFF2-40B4-BE49-F238E27FC236}">
                <a16:creationId xmlns:a16="http://schemas.microsoft.com/office/drawing/2014/main" id="{BC7919DC-EA6C-443C-8F30-B885DAF25F2D}"/>
              </a:ext>
            </a:extLst>
          </p:cNvPr>
          <p:cNvSpPr/>
          <p:nvPr/>
        </p:nvSpPr>
        <p:spPr>
          <a:xfrm>
            <a:off x="689735" y="5635936"/>
            <a:ext cx="3011408" cy="246221"/>
          </a:xfrm>
          <a:prstGeom prst="rect">
            <a:avLst/>
          </a:prstGeom>
        </p:spPr>
        <p:txBody>
          <a:bodyPr wrap="square">
            <a:spAutoFit/>
          </a:bodyPr>
          <a:lstStyle/>
          <a:p>
            <a:r>
              <a:rPr lang="en-US" sz="1000" dirty="0"/>
              <a:t>Source: Maersk Website – PDF report</a:t>
            </a:r>
          </a:p>
        </p:txBody>
      </p:sp>
    </p:spTree>
    <p:extLst>
      <p:ext uri="{BB962C8B-B14F-4D97-AF65-F5344CB8AC3E}">
        <p14:creationId xmlns:p14="http://schemas.microsoft.com/office/powerpoint/2010/main" val="37520130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9C5CBB0B-912B-44E6-B3E0-B869912C55AE}"/>
              </a:ext>
            </a:extLst>
          </p:cNvPr>
          <p:cNvPicPr>
            <a:picLocks noChangeAspect="1"/>
          </p:cNvPicPr>
          <p:nvPr/>
        </p:nvPicPr>
        <p:blipFill rotWithShape="1">
          <a:blip r:embed="rId2"/>
          <a:srcRect l="7825" r="17827"/>
          <a:stretch/>
        </p:blipFill>
        <p:spPr>
          <a:xfrm>
            <a:off x="3143250" y="1352550"/>
            <a:ext cx="3257550" cy="2743200"/>
          </a:xfrm>
          <a:prstGeom prst="rect">
            <a:avLst/>
          </a:prstGeom>
        </p:spPr>
      </p:pic>
      <p:sp>
        <p:nvSpPr>
          <p:cNvPr id="14" name="Title 13"/>
          <p:cNvSpPr>
            <a:spLocks noGrp="1"/>
          </p:cNvSpPr>
          <p:nvPr>
            <p:ph type="title"/>
          </p:nvPr>
        </p:nvSpPr>
        <p:spPr>
          <a:xfrm>
            <a:off x="458559" y="293154"/>
            <a:ext cx="11578445" cy="866775"/>
          </a:xfrm>
        </p:spPr>
        <p:txBody>
          <a:bodyPr>
            <a:normAutofit/>
          </a:bodyPr>
          <a:lstStyle/>
          <a:p>
            <a:r>
              <a:rPr lang="en-US" dirty="0"/>
              <a:t>12 - Convert pictures to SmartArt (Before)</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21</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054217" y="1345704"/>
            <a:ext cx="1673215" cy="276999"/>
          </a:xfrm>
          <a:prstGeom prst="rect">
            <a:avLst/>
          </a:prstGeom>
          <a:noFill/>
        </p:spPr>
        <p:txBody>
          <a:bodyPr wrap="none" rtlCol="0">
            <a:spAutoFit/>
          </a:bodyPr>
          <a:lstStyle/>
          <a:p>
            <a:pPr algn="r"/>
            <a:r>
              <a:rPr lang="en-US" sz="1200" dirty="0">
                <a:solidFill>
                  <a:schemeClr val="bg1">
                    <a:lumMod val="50000"/>
                  </a:schemeClr>
                </a:solidFill>
              </a:rPr>
              <a:t>Format – Picture Layout</a:t>
            </a:r>
          </a:p>
        </p:txBody>
      </p:sp>
      <p:pic>
        <p:nvPicPr>
          <p:cNvPr id="21" name="Picture 20">
            <a:extLst>
              <a:ext uri="{FF2B5EF4-FFF2-40B4-BE49-F238E27FC236}">
                <a16:creationId xmlns:a16="http://schemas.microsoft.com/office/drawing/2014/main" id="{0F673E68-60A2-4D25-BD75-5330EC3E6112}"/>
              </a:ext>
            </a:extLst>
          </p:cNvPr>
          <p:cNvPicPr>
            <a:picLocks noChangeAspect="1"/>
          </p:cNvPicPr>
          <p:nvPr/>
        </p:nvPicPr>
        <p:blipFill>
          <a:blip r:embed="rId4"/>
          <a:stretch>
            <a:fillRect/>
          </a:stretch>
        </p:blipFill>
        <p:spPr>
          <a:xfrm>
            <a:off x="483393" y="1648584"/>
            <a:ext cx="1838325" cy="1465332"/>
          </a:xfrm>
          <a:prstGeom prst="rect">
            <a:avLst/>
          </a:prstGeom>
        </p:spPr>
      </p:pic>
      <p:pic>
        <p:nvPicPr>
          <p:cNvPr id="22" name="Picture 21">
            <a:extLst>
              <a:ext uri="{FF2B5EF4-FFF2-40B4-BE49-F238E27FC236}">
                <a16:creationId xmlns:a16="http://schemas.microsoft.com/office/drawing/2014/main" id="{9BB01E2C-430F-435B-B0C4-3EF62983B11C}"/>
              </a:ext>
            </a:extLst>
          </p:cNvPr>
          <p:cNvPicPr>
            <a:picLocks noChangeAspect="1"/>
          </p:cNvPicPr>
          <p:nvPr/>
        </p:nvPicPr>
        <p:blipFill>
          <a:blip r:embed="rId5"/>
          <a:stretch>
            <a:fillRect/>
          </a:stretch>
        </p:blipFill>
        <p:spPr>
          <a:xfrm>
            <a:off x="5490929" y="2752725"/>
            <a:ext cx="2476176" cy="2066925"/>
          </a:xfrm>
          <a:prstGeom prst="rect">
            <a:avLst/>
          </a:prstGeom>
        </p:spPr>
      </p:pic>
      <p:pic>
        <p:nvPicPr>
          <p:cNvPr id="23" name="Picture 22">
            <a:extLst>
              <a:ext uri="{FF2B5EF4-FFF2-40B4-BE49-F238E27FC236}">
                <a16:creationId xmlns:a16="http://schemas.microsoft.com/office/drawing/2014/main" id="{C68D98C6-4B0A-410A-ACEA-46A6447C3A9E}"/>
              </a:ext>
            </a:extLst>
          </p:cNvPr>
          <p:cNvPicPr>
            <a:picLocks noChangeAspect="1"/>
          </p:cNvPicPr>
          <p:nvPr/>
        </p:nvPicPr>
        <p:blipFill>
          <a:blip r:embed="rId6"/>
          <a:stretch>
            <a:fillRect/>
          </a:stretch>
        </p:blipFill>
        <p:spPr>
          <a:xfrm>
            <a:off x="1500187" y="3409950"/>
            <a:ext cx="2859795" cy="2133600"/>
          </a:xfrm>
          <a:prstGeom prst="rect">
            <a:avLst/>
          </a:prstGeom>
        </p:spPr>
      </p:pic>
      <p:pic>
        <p:nvPicPr>
          <p:cNvPr id="24" name="Picture 23">
            <a:extLst>
              <a:ext uri="{FF2B5EF4-FFF2-40B4-BE49-F238E27FC236}">
                <a16:creationId xmlns:a16="http://schemas.microsoft.com/office/drawing/2014/main" id="{5F2844DA-07B5-4666-A1F1-EB9B8851F2B7}"/>
              </a:ext>
            </a:extLst>
          </p:cNvPr>
          <p:cNvPicPr>
            <a:picLocks noChangeAspect="1"/>
          </p:cNvPicPr>
          <p:nvPr/>
        </p:nvPicPr>
        <p:blipFill>
          <a:blip r:embed="rId7"/>
          <a:stretch>
            <a:fillRect/>
          </a:stretch>
        </p:blipFill>
        <p:spPr>
          <a:xfrm>
            <a:off x="7662541" y="2277639"/>
            <a:ext cx="1672554" cy="1672554"/>
          </a:xfrm>
          <a:prstGeom prst="rect">
            <a:avLst/>
          </a:prstGeom>
        </p:spPr>
      </p:pic>
    </p:spTree>
    <p:extLst>
      <p:ext uri="{BB962C8B-B14F-4D97-AF65-F5344CB8AC3E}">
        <p14:creationId xmlns:p14="http://schemas.microsoft.com/office/powerpoint/2010/main" val="38877912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12 - Convert pictures to SmartArt (After)</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22</a:t>
            </a:fld>
            <a:endParaRPr lang="en-US" dirty="0"/>
          </a:p>
        </p:txBody>
      </p:sp>
      <p:pic>
        <p:nvPicPr>
          <p:cNvPr id="19" name="Picture 18">
            <a:extLst>
              <a:ext uri="{FF2B5EF4-FFF2-40B4-BE49-F238E27FC236}">
                <a16:creationId xmlns:a16="http://schemas.microsoft.com/office/drawing/2014/main" id="{91704D27-6D24-49FE-BF2E-9453E45093E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0" name="TextBox 19">
            <a:extLst>
              <a:ext uri="{FF2B5EF4-FFF2-40B4-BE49-F238E27FC236}">
                <a16:creationId xmlns:a16="http://schemas.microsoft.com/office/drawing/2014/main" id="{D38B1DF4-B7B8-414E-9DB1-C667A218BC22}"/>
              </a:ext>
            </a:extLst>
          </p:cNvPr>
          <p:cNvSpPr txBox="1"/>
          <p:nvPr/>
        </p:nvSpPr>
        <p:spPr>
          <a:xfrm>
            <a:off x="10054217" y="1345704"/>
            <a:ext cx="1673215" cy="276999"/>
          </a:xfrm>
          <a:prstGeom prst="rect">
            <a:avLst/>
          </a:prstGeom>
          <a:noFill/>
        </p:spPr>
        <p:txBody>
          <a:bodyPr wrap="none" rtlCol="0">
            <a:spAutoFit/>
          </a:bodyPr>
          <a:lstStyle/>
          <a:p>
            <a:pPr algn="r"/>
            <a:r>
              <a:rPr lang="en-US" sz="1200" dirty="0">
                <a:solidFill>
                  <a:schemeClr val="bg1">
                    <a:lumMod val="50000"/>
                  </a:schemeClr>
                </a:solidFill>
              </a:rPr>
              <a:t>Format – Picture Layout</a:t>
            </a:r>
          </a:p>
        </p:txBody>
      </p:sp>
      <p:graphicFrame>
        <p:nvGraphicFramePr>
          <p:cNvPr id="15" name="Diagram 14">
            <a:extLst>
              <a:ext uri="{FF2B5EF4-FFF2-40B4-BE49-F238E27FC236}">
                <a16:creationId xmlns:a16="http://schemas.microsoft.com/office/drawing/2014/main" id="{27F888D5-0A49-4DCB-8BB2-40C7AC1AA0D8}"/>
              </a:ext>
            </a:extLst>
          </p:cNvPr>
          <p:cNvGraphicFramePr/>
          <p:nvPr>
            <p:extLst>
              <p:ext uri="{D42A27DB-BD31-4B8C-83A1-F6EECF244321}">
                <p14:modId xmlns:p14="http://schemas.microsoft.com/office/powerpoint/2010/main" val="2391531174"/>
              </p:ext>
            </p:extLst>
          </p:nvPr>
        </p:nvGraphicFramePr>
        <p:xfrm>
          <a:off x="581202" y="3464685"/>
          <a:ext cx="11146230" cy="261414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7085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13 - Blend a picture with background</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23</a:t>
            </a:fld>
            <a:endParaRPr lang="en-US" dirty="0"/>
          </a:p>
        </p:txBody>
      </p:sp>
      <p:pic>
        <p:nvPicPr>
          <p:cNvPr id="9" name="Picture 8">
            <a:extLst>
              <a:ext uri="{FF2B5EF4-FFF2-40B4-BE49-F238E27FC236}">
                <a16:creationId xmlns:a16="http://schemas.microsoft.com/office/drawing/2014/main" id="{DDCBEE6D-28D5-44AA-B746-30F08E19A95C}"/>
              </a:ext>
            </a:extLst>
          </p:cNvPr>
          <p:cNvPicPr>
            <a:picLocks noChangeAspect="1"/>
          </p:cNvPicPr>
          <p:nvPr/>
        </p:nvPicPr>
        <p:blipFill>
          <a:blip r:embed="rId2"/>
          <a:stretch>
            <a:fillRect/>
          </a:stretch>
        </p:blipFill>
        <p:spPr>
          <a:xfrm>
            <a:off x="9387858" y="2215957"/>
            <a:ext cx="1836279" cy="1697866"/>
          </a:xfrm>
          <a:prstGeom prst="rect">
            <a:avLst/>
          </a:prstGeom>
        </p:spPr>
      </p:pic>
      <p:pic>
        <p:nvPicPr>
          <p:cNvPr id="10" name="Picture 9">
            <a:extLst>
              <a:ext uri="{FF2B5EF4-FFF2-40B4-BE49-F238E27FC236}">
                <a16:creationId xmlns:a16="http://schemas.microsoft.com/office/drawing/2014/main" id="{AD1076B0-6B72-412C-B060-546822190AB0}"/>
              </a:ext>
            </a:extLst>
          </p:cNvPr>
          <p:cNvPicPr>
            <a:picLocks noChangeAspect="1"/>
          </p:cNvPicPr>
          <p:nvPr/>
        </p:nvPicPr>
        <p:blipFill>
          <a:blip r:embed="rId3"/>
          <a:stretch>
            <a:fillRect/>
          </a:stretch>
        </p:blipFill>
        <p:spPr>
          <a:xfrm>
            <a:off x="347454" y="1774588"/>
            <a:ext cx="7890426" cy="3737570"/>
          </a:xfrm>
          <a:prstGeom prst="rect">
            <a:avLst/>
          </a:prstGeom>
          <a:ln>
            <a:no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C71C3F6-5A10-4FF1-B2DD-2F0E09EFE780}"/>
              </a:ext>
            </a:extLst>
          </p:cNvPr>
          <p:cNvPicPr>
            <a:picLocks noChangeAspect="1"/>
          </p:cNvPicPr>
          <p:nvPr/>
        </p:nvPicPr>
        <p:blipFill>
          <a:blip r:embed="rId2"/>
          <a:stretch>
            <a:fillRect/>
          </a:stretch>
        </p:blipFill>
        <p:spPr>
          <a:xfrm>
            <a:off x="5358203" y="3976939"/>
            <a:ext cx="680755" cy="629442"/>
          </a:xfrm>
          <a:prstGeom prst="rect">
            <a:avLst/>
          </a:prstGeom>
        </p:spPr>
      </p:pic>
      <p:pic>
        <p:nvPicPr>
          <p:cNvPr id="12" name="Picture 11">
            <a:extLst>
              <a:ext uri="{FF2B5EF4-FFF2-40B4-BE49-F238E27FC236}">
                <a16:creationId xmlns:a16="http://schemas.microsoft.com/office/drawing/2014/main" id="{6CF0D83B-7205-4BCE-9F7F-DCCAD5F9CDA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96000" y="3913823"/>
            <a:ext cx="817278" cy="755674"/>
          </a:xfrm>
          <a:prstGeom prst="rect">
            <a:avLst/>
          </a:prstGeom>
        </p:spPr>
      </p:pic>
      <p:pic>
        <p:nvPicPr>
          <p:cNvPr id="13" name="Picture 12">
            <a:extLst>
              <a:ext uri="{FF2B5EF4-FFF2-40B4-BE49-F238E27FC236}">
                <a16:creationId xmlns:a16="http://schemas.microsoft.com/office/drawing/2014/main" id="{1395668F-5D4D-487F-8B98-AEA243E706C9}"/>
              </a:ext>
            </a:extLst>
          </p:cNvPr>
          <p:cNvPicPr>
            <a:picLocks noChangeAspect="1"/>
          </p:cNvPicPr>
          <p:nvPr/>
        </p:nvPicPr>
        <p:blipFill rotWithShape="1">
          <a:blip r:embed="rId4"/>
          <a:srcRect l="898" t="7003" b="1"/>
          <a:stretch/>
        </p:blipFill>
        <p:spPr>
          <a:xfrm>
            <a:off x="5375361" y="5730830"/>
            <a:ext cx="2862519" cy="436068"/>
          </a:xfrm>
          <a:prstGeom prst="rect">
            <a:avLst/>
          </a:prstGeom>
          <a:ln>
            <a:solidFill>
              <a:schemeClr val="tx1"/>
            </a:solidFill>
          </a:ln>
          <a:effectLst>
            <a:outerShdw blurRad="292100" dist="139700" dir="2700000" algn="tl" rotWithShape="0">
              <a:srgbClr val="333333">
                <a:alpha val="65000"/>
              </a:srgbClr>
            </a:outerShdw>
          </a:effectLst>
        </p:spPr>
      </p:pic>
      <p:pic>
        <p:nvPicPr>
          <p:cNvPr id="16" name="Picture 15">
            <a:extLst>
              <a:ext uri="{FF2B5EF4-FFF2-40B4-BE49-F238E27FC236}">
                <a16:creationId xmlns:a16="http://schemas.microsoft.com/office/drawing/2014/main" id="{7D103F42-536F-430D-B5C4-396930897B4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7" name="TextBox 16">
            <a:extLst>
              <a:ext uri="{FF2B5EF4-FFF2-40B4-BE49-F238E27FC236}">
                <a16:creationId xmlns:a16="http://schemas.microsoft.com/office/drawing/2014/main" id="{7C03D0F2-F88B-41E6-BC6E-700FF8C8D1F2}"/>
              </a:ext>
            </a:extLst>
          </p:cNvPr>
          <p:cNvSpPr txBox="1"/>
          <p:nvPr/>
        </p:nvSpPr>
        <p:spPr>
          <a:xfrm>
            <a:off x="10198808" y="1345704"/>
            <a:ext cx="1528624" cy="276999"/>
          </a:xfrm>
          <a:prstGeom prst="rect">
            <a:avLst/>
          </a:prstGeom>
          <a:noFill/>
        </p:spPr>
        <p:txBody>
          <a:bodyPr wrap="none" rtlCol="0">
            <a:spAutoFit/>
          </a:bodyPr>
          <a:lstStyle/>
          <a:p>
            <a:pPr algn="r"/>
            <a:r>
              <a:rPr lang="en-US" sz="1200" dirty="0">
                <a:solidFill>
                  <a:schemeClr val="bg1">
                    <a:lumMod val="50000"/>
                  </a:schemeClr>
                </a:solidFill>
              </a:rPr>
              <a:t>Set Transparent Color</a:t>
            </a:r>
          </a:p>
        </p:txBody>
      </p:sp>
      <p:sp>
        <p:nvSpPr>
          <p:cNvPr id="18" name="Rectangle 17">
            <a:extLst>
              <a:ext uri="{FF2B5EF4-FFF2-40B4-BE49-F238E27FC236}">
                <a16:creationId xmlns:a16="http://schemas.microsoft.com/office/drawing/2014/main" id="{DA9D5A62-5B05-4275-8795-75BAF157894E}"/>
              </a:ext>
            </a:extLst>
          </p:cNvPr>
          <p:cNvSpPr/>
          <p:nvPr/>
        </p:nvSpPr>
        <p:spPr>
          <a:xfrm>
            <a:off x="304800" y="5565605"/>
            <a:ext cx="3011408" cy="246221"/>
          </a:xfrm>
          <a:prstGeom prst="rect">
            <a:avLst/>
          </a:prstGeom>
        </p:spPr>
        <p:txBody>
          <a:bodyPr wrap="square">
            <a:spAutoFit/>
          </a:bodyPr>
          <a:lstStyle/>
          <a:p>
            <a:r>
              <a:rPr lang="en-US" sz="1000" dirty="0"/>
              <a:t>Source: Maersk Website – PDF report</a:t>
            </a:r>
          </a:p>
        </p:txBody>
      </p:sp>
    </p:spTree>
    <p:extLst>
      <p:ext uri="{BB962C8B-B14F-4D97-AF65-F5344CB8AC3E}">
        <p14:creationId xmlns:p14="http://schemas.microsoft.com/office/powerpoint/2010/main" val="1470073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4" name="Title 13"/>
          <p:cNvSpPr>
            <a:spLocks noGrp="1"/>
          </p:cNvSpPr>
          <p:nvPr>
            <p:ph type="title"/>
          </p:nvPr>
        </p:nvSpPr>
        <p:spPr>
          <a:xfrm>
            <a:off x="458559" y="293154"/>
            <a:ext cx="11578445" cy="866775"/>
          </a:xfrm>
        </p:spPr>
        <p:txBody>
          <a:bodyPr>
            <a:normAutofit/>
          </a:bodyPr>
          <a:lstStyle/>
          <a:p>
            <a:r>
              <a:rPr lang="en-US" dirty="0"/>
              <a:t>13 - Blend a picture with background</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24</a:t>
            </a:fld>
            <a:endParaRPr lang="en-US" dirty="0"/>
          </a:p>
        </p:txBody>
      </p:sp>
      <p:pic>
        <p:nvPicPr>
          <p:cNvPr id="16" name="Picture 15">
            <a:extLst>
              <a:ext uri="{FF2B5EF4-FFF2-40B4-BE49-F238E27FC236}">
                <a16:creationId xmlns:a16="http://schemas.microsoft.com/office/drawing/2014/main" id="{7D103F42-536F-430D-B5C4-396930897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7" name="TextBox 16">
            <a:extLst>
              <a:ext uri="{FF2B5EF4-FFF2-40B4-BE49-F238E27FC236}">
                <a16:creationId xmlns:a16="http://schemas.microsoft.com/office/drawing/2014/main" id="{7C03D0F2-F88B-41E6-BC6E-700FF8C8D1F2}"/>
              </a:ext>
            </a:extLst>
          </p:cNvPr>
          <p:cNvSpPr txBox="1"/>
          <p:nvPr/>
        </p:nvSpPr>
        <p:spPr>
          <a:xfrm>
            <a:off x="10198808" y="1345704"/>
            <a:ext cx="1528624" cy="276999"/>
          </a:xfrm>
          <a:prstGeom prst="rect">
            <a:avLst/>
          </a:prstGeom>
          <a:noFill/>
        </p:spPr>
        <p:txBody>
          <a:bodyPr wrap="none" rtlCol="0">
            <a:spAutoFit/>
          </a:bodyPr>
          <a:lstStyle/>
          <a:p>
            <a:pPr algn="r"/>
            <a:r>
              <a:rPr lang="en-US" sz="1200" dirty="0">
                <a:solidFill>
                  <a:schemeClr val="bg1">
                    <a:lumMod val="50000"/>
                  </a:schemeClr>
                </a:solidFill>
              </a:rPr>
              <a:t>Set Transparent Color</a:t>
            </a:r>
          </a:p>
        </p:txBody>
      </p:sp>
      <p:pic>
        <p:nvPicPr>
          <p:cNvPr id="15" name="Picture 14">
            <a:extLst>
              <a:ext uri="{FF2B5EF4-FFF2-40B4-BE49-F238E27FC236}">
                <a16:creationId xmlns:a16="http://schemas.microsoft.com/office/drawing/2014/main" id="{00614AD2-2DFF-4F21-98AA-36A48529BE40}"/>
              </a:ext>
            </a:extLst>
          </p:cNvPr>
          <p:cNvPicPr>
            <a:picLocks noChangeAspect="1"/>
          </p:cNvPicPr>
          <p:nvPr/>
        </p:nvPicPr>
        <p:blipFill>
          <a:blip r:embed="rId3"/>
          <a:stretch>
            <a:fillRect/>
          </a:stretch>
        </p:blipFill>
        <p:spPr>
          <a:xfrm>
            <a:off x="630042" y="1570148"/>
            <a:ext cx="3348507" cy="4130100"/>
          </a:xfrm>
          <a:prstGeom prst="rect">
            <a:avLst/>
          </a:prstGeom>
        </p:spPr>
      </p:pic>
      <p:sp>
        <p:nvSpPr>
          <p:cNvPr id="19" name="TextBox 18">
            <a:extLst>
              <a:ext uri="{FF2B5EF4-FFF2-40B4-BE49-F238E27FC236}">
                <a16:creationId xmlns:a16="http://schemas.microsoft.com/office/drawing/2014/main" id="{7B7F2506-695D-4E50-ABB2-D181B8C5CDA2}"/>
              </a:ext>
            </a:extLst>
          </p:cNvPr>
          <p:cNvSpPr txBox="1"/>
          <p:nvPr/>
        </p:nvSpPr>
        <p:spPr>
          <a:xfrm>
            <a:off x="646192" y="5805307"/>
            <a:ext cx="1372492" cy="261610"/>
          </a:xfrm>
          <a:prstGeom prst="rect">
            <a:avLst/>
          </a:prstGeom>
          <a:noFill/>
        </p:spPr>
        <p:txBody>
          <a:bodyPr wrap="none" rtlCol="0">
            <a:spAutoFit/>
          </a:bodyPr>
          <a:lstStyle/>
          <a:p>
            <a:r>
              <a:rPr lang="en-US" sz="1100" dirty="0"/>
              <a:t>Source: PwC Reports</a:t>
            </a:r>
          </a:p>
        </p:txBody>
      </p:sp>
      <p:pic>
        <p:nvPicPr>
          <p:cNvPr id="20" name="Picture 19">
            <a:extLst>
              <a:ext uri="{FF2B5EF4-FFF2-40B4-BE49-F238E27FC236}">
                <a16:creationId xmlns:a16="http://schemas.microsoft.com/office/drawing/2014/main" id="{6B379F9D-C23F-4FF5-90B4-965293907966}"/>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5108495" y="1562168"/>
            <a:ext cx="471370" cy="1204612"/>
          </a:xfrm>
          <a:prstGeom prst="rect">
            <a:avLst/>
          </a:prstGeom>
        </p:spPr>
      </p:pic>
      <p:pic>
        <p:nvPicPr>
          <p:cNvPr id="21" name="Picture 20">
            <a:extLst>
              <a:ext uri="{FF2B5EF4-FFF2-40B4-BE49-F238E27FC236}">
                <a16:creationId xmlns:a16="http://schemas.microsoft.com/office/drawing/2014/main" id="{248351CC-997A-4FBD-9A15-1D0DC303810F}"/>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10592771" y="3254138"/>
            <a:ext cx="953037" cy="2435539"/>
          </a:xfrm>
          <a:prstGeom prst="rect">
            <a:avLst/>
          </a:prstGeom>
        </p:spPr>
      </p:pic>
      <p:sp>
        <p:nvSpPr>
          <p:cNvPr id="5" name="Speech Bubble: Rectangle 4">
            <a:extLst>
              <a:ext uri="{FF2B5EF4-FFF2-40B4-BE49-F238E27FC236}">
                <a16:creationId xmlns:a16="http://schemas.microsoft.com/office/drawing/2014/main" id="{70289C05-2DEB-4256-952B-F0FB4F4AF37C}"/>
              </a:ext>
            </a:extLst>
          </p:cNvPr>
          <p:cNvSpPr/>
          <p:nvPr/>
        </p:nvSpPr>
        <p:spPr>
          <a:xfrm>
            <a:off x="9013371" y="2386089"/>
            <a:ext cx="1799772" cy="866775"/>
          </a:xfrm>
          <a:prstGeom prst="wedgeRectCallout">
            <a:avLst>
              <a:gd name="adj1" fmla="val 45296"/>
              <a:gd name="adj2" fmla="val 77571"/>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546DFF75-B456-4374-9A0F-AE2B693E1A6F}"/>
              </a:ext>
            </a:extLst>
          </p:cNvPr>
          <p:cNvPicPr>
            <a:picLocks noChangeAspect="1"/>
          </p:cNvPicPr>
          <p:nvPr/>
        </p:nvPicPr>
        <p:blipFill rotWithShape="1">
          <a:blip r:embed="rId3">
            <a:clrChange>
              <a:clrFrom>
                <a:srgbClr val="FFFFFF"/>
              </a:clrFrom>
              <a:clrTo>
                <a:srgbClr val="FFFFFF">
                  <a:alpha val="0"/>
                </a:srgbClr>
              </a:clrTo>
            </a:clrChange>
          </a:blip>
          <a:srcRect l="7493" t="16335" r="76439" b="30036"/>
          <a:stretch/>
        </p:blipFill>
        <p:spPr>
          <a:xfrm>
            <a:off x="7051119" y="1559597"/>
            <a:ext cx="292624" cy="1204612"/>
          </a:xfrm>
          <a:prstGeom prst="rect">
            <a:avLst/>
          </a:prstGeom>
        </p:spPr>
      </p:pic>
      <p:pic>
        <p:nvPicPr>
          <p:cNvPr id="23" name="Picture 22">
            <a:extLst>
              <a:ext uri="{FF2B5EF4-FFF2-40B4-BE49-F238E27FC236}">
                <a16:creationId xmlns:a16="http://schemas.microsoft.com/office/drawing/2014/main" id="{F73E8ED3-6762-49DD-BB7E-8D752349A140}"/>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5579865" y="1562168"/>
            <a:ext cx="471370" cy="1204612"/>
          </a:xfrm>
          <a:prstGeom prst="rect">
            <a:avLst/>
          </a:prstGeom>
        </p:spPr>
      </p:pic>
      <p:pic>
        <p:nvPicPr>
          <p:cNvPr id="24" name="Picture 23">
            <a:extLst>
              <a:ext uri="{FF2B5EF4-FFF2-40B4-BE49-F238E27FC236}">
                <a16:creationId xmlns:a16="http://schemas.microsoft.com/office/drawing/2014/main" id="{A2308FE6-4847-4B77-9AFB-BC99D15E49A7}"/>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6051235" y="1562168"/>
            <a:ext cx="471370" cy="1204612"/>
          </a:xfrm>
          <a:prstGeom prst="rect">
            <a:avLst/>
          </a:prstGeom>
        </p:spPr>
      </p:pic>
      <p:pic>
        <p:nvPicPr>
          <p:cNvPr id="25" name="Picture 24">
            <a:extLst>
              <a:ext uri="{FF2B5EF4-FFF2-40B4-BE49-F238E27FC236}">
                <a16:creationId xmlns:a16="http://schemas.microsoft.com/office/drawing/2014/main" id="{2D2EF0C6-35D0-4E7A-81E2-EFD64CC80996}"/>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6522605" y="1562168"/>
            <a:ext cx="471370" cy="1204612"/>
          </a:xfrm>
          <a:prstGeom prst="rect">
            <a:avLst/>
          </a:prstGeom>
        </p:spPr>
      </p:pic>
      <p:pic>
        <p:nvPicPr>
          <p:cNvPr id="26" name="Picture 25">
            <a:extLst>
              <a:ext uri="{FF2B5EF4-FFF2-40B4-BE49-F238E27FC236}">
                <a16:creationId xmlns:a16="http://schemas.microsoft.com/office/drawing/2014/main" id="{A51E4CDB-BDD3-48EC-8140-9AFCAC9B1CA4}"/>
              </a:ext>
            </a:extLst>
          </p:cNvPr>
          <p:cNvPicPr>
            <a:picLocks noChangeAspect="1"/>
          </p:cNvPicPr>
          <p:nvPr/>
        </p:nvPicPr>
        <p:blipFill rotWithShape="1">
          <a:blip r:embed="rId3">
            <a:clrChange>
              <a:clrFrom>
                <a:srgbClr val="FFFFFF"/>
              </a:clrFrom>
              <a:clrTo>
                <a:srgbClr val="FFFFFF">
                  <a:alpha val="0"/>
                </a:srgbClr>
              </a:clrTo>
            </a:clrChange>
          </a:blip>
          <a:srcRect l="7493" t="16335" r="76439" b="30036"/>
          <a:stretch/>
        </p:blipFill>
        <p:spPr>
          <a:xfrm>
            <a:off x="7454436" y="1559597"/>
            <a:ext cx="292624" cy="1204612"/>
          </a:xfrm>
          <a:prstGeom prst="rect">
            <a:avLst/>
          </a:prstGeom>
        </p:spPr>
      </p:pic>
      <p:pic>
        <p:nvPicPr>
          <p:cNvPr id="27" name="Picture 26">
            <a:extLst>
              <a:ext uri="{FF2B5EF4-FFF2-40B4-BE49-F238E27FC236}">
                <a16:creationId xmlns:a16="http://schemas.microsoft.com/office/drawing/2014/main" id="{D331A14F-4914-4DBE-B022-CE6F1AA95B68}"/>
              </a:ext>
            </a:extLst>
          </p:cNvPr>
          <p:cNvPicPr>
            <a:picLocks noChangeAspect="1"/>
          </p:cNvPicPr>
          <p:nvPr/>
        </p:nvPicPr>
        <p:blipFill rotWithShape="1">
          <a:blip r:embed="rId3">
            <a:clrChange>
              <a:clrFrom>
                <a:srgbClr val="FFFFFF"/>
              </a:clrFrom>
              <a:clrTo>
                <a:srgbClr val="FFFFFF">
                  <a:alpha val="0"/>
                </a:srgbClr>
              </a:clrTo>
            </a:clrChange>
          </a:blip>
          <a:srcRect l="42949" t="39211" r="29359" b="3412"/>
          <a:stretch/>
        </p:blipFill>
        <p:spPr>
          <a:xfrm>
            <a:off x="4307836" y="3169019"/>
            <a:ext cx="986345" cy="2520658"/>
          </a:xfrm>
          <a:prstGeom prst="rect">
            <a:avLst/>
          </a:prstGeom>
        </p:spPr>
      </p:pic>
    </p:spTree>
    <p:extLst>
      <p:ext uri="{BB962C8B-B14F-4D97-AF65-F5344CB8AC3E}">
        <p14:creationId xmlns:p14="http://schemas.microsoft.com/office/powerpoint/2010/main" val="31947016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4947F5D-C00C-4968-959B-7674D0CD5624}"/>
              </a:ext>
            </a:extLst>
          </p:cNvPr>
          <p:cNvSpPr txBox="1"/>
          <p:nvPr/>
        </p:nvSpPr>
        <p:spPr>
          <a:xfrm>
            <a:off x="238658" y="1896706"/>
            <a:ext cx="3029243" cy="3307520"/>
          </a:xfrm>
          <a:prstGeom prst="rect">
            <a:avLst/>
          </a:prstGeom>
          <a:noFill/>
        </p:spPr>
        <p:txBody>
          <a:bodyPr wrap="none" rtlCol="0">
            <a:prstTxWarp prst="textArchUp">
              <a:avLst/>
            </a:prstTxWarp>
            <a:spAutoFit/>
          </a:bodyPr>
          <a:lstStyle/>
          <a:p>
            <a:pPr algn="ctr"/>
            <a:r>
              <a:rPr lang="en-US" dirty="0"/>
              <a:t>Institute of Management</a:t>
            </a:r>
          </a:p>
        </p:txBody>
      </p:sp>
      <p:sp>
        <p:nvSpPr>
          <p:cNvPr id="14" name="Title 13"/>
          <p:cNvSpPr>
            <a:spLocks noGrp="1"/>
          </p:cNvSpPr>
          <p:nvPr>
            <p:ph type="title"/>
          </p:nvPr>
        </p:nvSpPr>
        <p:spPr/>
        <p:txBody>
          <a:bodyPr>
            <a:normAutofit/>
          </a:bodyPr>
          <a:lstStyle/>
          <a:p>
            <a:r>
              <a:rPr lang="en-US" dirty="0"/>
              <a:t>14 - Curved Text</a:t>
            </a:r>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1FBC9B4D-27B9-4160-94E5-1CCD7CE74B34}"/>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E4EDAEAF-788C-4CF4-954D-14EF8488DB27}"/>
              </a:ext>
            </a:extLst>
          </p:cNvPr>
          <p:cNvSpPr>
            <a:spLocks noGrp="1"/>
          </p:cNvSpPr>
          <p:nvPr>
            <p:ph type="sldNum" sz="quarter" idx="12"/>
          </p:nvPr>
        </p:nvSpPr>
        <p:spPr/>
        <p:txBody>
          <a:bodyPr/>
          <a:lstStyle/>
          <a:p>
            <a:pPr>
              <a:defRPr/>
            </a:pPr>
            <a:fld id="{CB7D8280-AF67-4161-AA10-879A9DD89AC8}" type="slidenum">
              <a:rPr lang="en-US" smtClean="0"/>
              <a:pPr>
                <a:defRPr/>
              </a:pPr>
              <a:t>25</a:t>
            </a:fld>
            <a:endParaRPr lang="en-US" dirty="0"/>
          </a:p>
        </p:txBody>
      </p:sp>
      <p:sp>
        <p:nvSpPr>
          <p:cNvPr id="5" name="Oval 4">
            <a:extLst>
              <a:ext uri="{FF2B5EF4-FFF2-40B4-BE49-F238E27FC236}">
                <a16:creationId xmlns:a16="http://schemas.microsoft.com/office/drawing/2014/main" id="{A8055036-F398-49E3-B866-FFDA5D0AF356}"/>
              </a:ext>
            </a:extLst>
          </p:cNvPr>
          <p:cNvSpPr/>
          <p:nvPr/>
        </p:nvSpPr>
        <p:spPr>
          <a:xfrm>
            <a:off x="618486" y="2250010"/>
            <a:ext cx="2180493" cy="218049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05371209-C2D7-4F68-B20F-6CDAF52D694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0" name="TextBox 9">
            <a:extLst>
              <a:ext uri="{FF2B5EF4-FFF2-40B4-BE49-F238E27FC236}">
                <a16:creationId xmlns:a16="http://schemas.microsoft.com/office/drawing/2014/main" id="{8AD915AA-837E-4EDC-B31C-DA40B4CA817D}"/>
              </a:ext>
            </a:extLst>
          </p:cNvPr>
          <p:cNvSpPr txBox="1"/>
          <p:nvPr/>
        </p:nvSpPr>
        <p:spPr>
          <a:xfrm>
            <a:off x="10198808" y="1345704"/>
            <a:ext cx="1528624" cy="276999"/>
          </a:xfrm>
          <a:prstGeom prst="rect">
            <a:avLst/>
          </a:prstGeom>
          <a:noFill/>
        </p:spPr>
        <p:txBody>
          <a:bodyPr wrap="none" rtlCol="0">
            <a:spAutoFit/>
          </a:bodyPr>
          <a:lstStyle/>
          <a:p>
            <a:pPr algn="r"/>
            <a:r>
              <a:rPr lang="en-US" sz="1200" dirty="0">
                <a:solidFill>
                  <a:schemeClr val="bg1">
                    <a:lumMod val="50000"/>
                  </a:schemeClr>
                </a:solidFill>
              </a:rPr>
              <a:t>Set Transparent Color</a:t>
            </a:r>
          </a:p>
        </p:txBody>
      </p:sp>
      <p:sp>
        <p:nvSpPr>
          <p:cNvPr id="8" name="Rectangle 7">
            <a:extLst>
              <a:ext uri="{FF2B5EF4-FFF2-40B4-BE49-F238E27FC236}">
                <a16:creationId xmlns:a16="http://schemas.microsoft.com/office/drawing/2014/main" id="{33037769-DACB-4E08-950E-6A7E582227D4}"/>
              </a:ext>
            </a:extLst>
          </p:cNvPr>
          <p:cNvSpPr/>
          <p:nvPr/>
        </p:nvSpPr>
        <p:spPr>
          <a:xfrm>
            <a:off x="4448117" y="1712040"/>
            <a:ext cx="2527166" cy="369332"/>
          </a:xfrm>
          <a:prstGeom prst="rect">
            <a:avLst/>
          </a:prstGeom>
        </p:spPr>
        <p:txBody>
          <a:bodyPr wrap="none">
            <a:spAutoFit/>
          </a:bodyPr>
          <a:lstStyle/>
          <a:p>
            <a:pPr algn="ctr"/>
            <a:r>
              <a:rPr lang="en-US" dirty="0"/>
              <a:t>Institute of Management</a:t>
            </a:r>
          </a:p>
        </p:txBody>
      </p:sp>
    </p:spTree>
    <p:extLst>
      <p:ext uri="{BB962C8B-B14F-4D97-AF65-F5344CB8AC3E}">
        <p14:creationId xmlns:p14="http://schemas.microsoft.com/office/powerpoint/2010/main" val="33679556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15 - Others</a:t>
            </a:r>
          </a:p>
        </p:txBody>
      </p:sp>
      <p:sp>
        <p:nvSpPr>
          <p:cNvPr id="15" name="TextBox 14"/>
          <p:cNvSpPr txBox="1"/>
          <p:nvPr/>
        </p:nvSpPr>
        <p:spPr>
          <a:xfrm>
            <a:off x="458560" y="1829186"/>
            <a:ext cx="11173279" cy="2126095"/>
          </a:xfrm>
          <a:prstGeom prst="rect">
            <a:avLst/>
          </a:prstGeom>
          <a:noFill/>
        </p:spPr>
        <p:txBody>
          <a:bodyPr wrap="square" rtlCol="0">
            <a:spAutoFit/>
          </a:bodyPr>
          <a:lstStyle/>
          <a:p>
            <a:pPr marL="342900" indent="-342900">
              <a:lnSpc>
                <a:spcPct val="120000"/>
              </a:lnSpc>
              <a:buFont typeface="+mj-lt"/>
              <a:buAutoNum type="arabicPeriod"/>
            </a:pPr>
            <a:r>
              <a:rPr lang="en-US" sz="2800" dirty="0">
                <a:cs typeface="Segoe UI" panose="020B0502040204020203" pitchFamily="34" charset="0"/>
              </a:rPr>
              <a:t>Shape Outline: Dashes, Weight, Transparency (no Fill)</a:t>
            </a:r>
          </a:p>
          <a:p>
            <a:pPr marL="342900" indent="-342900">
              <a:lnSpc>
                <a:spcPct val="120000"/>
              </a:lnSpc>
              <a:buFont typeface="+mj-lt"/>
              <a:buAutoNum type="arabicPeriod"/>
            </a:pPr>
            <a:r>
              <a:rPr lang="en-US" sz="2800" dirty="0">
                <a:cs typeface="Segoe UI" panose="020B0502040204020203" pitchFamily="34" charset="0"/>
              </a:rPr>
              <a:t>Layering: Bring to Front vs. Send to Back </a:t>
            </a:r>
          </a:p>
          <a:p>
            <a:pPr marL="342900" indent="-342900">
              <a:lnSpc>
                <a:spcPct val="120000"/>
              </a:lnSpc>
              <a:buFont typeface="+mj-lt"/>
              <a:buAutoNum type="arabicPeriod"/>
            </a:pPr>
            <a:r>
              <a:rPr lang="en-US" sz="2800" dirty="0">
                <a:cs typeface="Segoe UI" panose="020B0502040204020203" pitchFamily="34" charset="0"/>
              </a:rPr>
              <a:t>Replace Font</a:t>
            </a:r>
          </a:p>
          <a:p>
            <a:pPr marL="342900" indent="-342900">
              <a:lnSpc>
                <a:spcPct val="120000"/>
              </a:lnSpc>
              <a:buFont typeface="+mj-lt"/>
              <a:buAutoNum type="arabicPeriod"/>
            </a:pPr>
            <a:r>
              <a:rPr lang="en-US" sz="2800" dirty="0">
                <a:cs typeface="Segoe UI" panose="020B0502040204020203" pitchFamily="34" charset="0"/>
              </a:rPr>
              <a:t>Lock Drawing Mode</a:t>
            </a:r>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1FBC9B4D-27B9-4160-94E5-1CCD7CE74B34}"/>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E4EDAEAF-788C-4CF4-954D-14EF8488DB27}"/>
              </a:ext>
            </a:extLst>
          </p:cNvPr>
          <p:cNvSpPr>
            <a:spLocks noGrp="1"/>
          </p:cNvSpPr>
          <p:nvPr>
            <p:ph type="sldNum" sz="quarter" idx="12"/>
          </p:nvPr>
        </p:nvSpPr>
        <p:spPr/>
        <p:txBody>
          <a:bodyPr/>
          <a:lstStyle/>
          <a:p>
            <a:pPr>
              <a:defRPr/>
            </a:pPr>
            <a:fld id="{CB7D8280-AF67-4161-AA10-879A9DD89AC8}" type="slidenum">
              <a:rPr lang="en-US" smtClean="0"/>
              <a:pPr>
                <a:defRPr/>
              </a:pPr>
              <a:t>26</a:t>
            </a:fld>
            <a:endParaRPr lang="en-US" dirty="0"/>
          </a:p>
        </p:txBody>
      </p:sp>
    </p:spTree>
    <p:extLst>
      <p:ext uri="{BB962C8B-B14F-4D97-AF65-F5344CB8AC3E}">
        <p14:creationId xmlns:p14="http://schemas.microsoft.com/office/powerpoint/2010/main" val="3031677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02 - Create duplicates (all sides)</a:t>
            </a:r>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11" name="Rectangle 10">
            <a:extLst>
              <a:ext uri="{FF2B5EF4-FFF2-40B4-BE49-F238E27FC236}">
                <a16:creationId xmlns:a16="http://schemas.microsoft.com/office/drawing/2014/main" id="{70FBFD95-2E3E-4F8C-AF76-8179AF663D98}"/>
              </a:ext>
            </a:extLst>
          </p:cNvPr>
          <p:cNvSpPr/>
          <p:nvPr/>
        </p:nvSpPr>
        <p:spPr>
          <a:xfrm>
            <a:off x="880591" y="5503348"/>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pic>
        <p:nvPicPr>
          <p:cNvPr id="23" name="Picture 22">
            <a:extLst>
              <a:ext uri="{FF2B5EF4-FFF2-40B4-BE49-F238E27FC236}">
                <a16:creationId xmlns:a16="http://schemas.microsoft.com/office/drawing/2014/main" id="{82878F4F-6BAB-47FA-B833-2A2D85BB18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24" name="TextBox 23">
            <a:extLst>
              <a:ext uri="{FF2B5EF4-FFF2-40B4-BE49-F238E27FC236}">
                <a16:creationId xmlns:a16="http://schemas.microsoft.com/office/drawing/2014/main" id="{19AD69A1-383D-4E92-AAE0-2C29CABEED71}"/>
              </a:ext>
            </a:extLst>
          </p:cNvPr>
          <p:cNvSpPr txBox="1"/>
          <p:nvPr/>
        </p:nvSpPr>
        <p:spPr>
          <a:xfrm>
            <a:off x="9393075" y="1345704"/>
            <a:ext cx="2334357" cy="276999"/>
          </a:xfrm>
          <a:prstGeom prst="rect">
            <a:avLst/>
          </a:prstGeom>
          <a:noFill/>
        </p:spPr>
        <p:txBody>
          <a:bodyPr wrap="none" rtlCol="0">
            <a:spAutoFit/>
          </a:bodyPr>
          <a:lstStyle/>
          <a:p>
            <a:pPr algn="r"/>
            <a:r>
              <a:rPr lang="en-US" sz="1200" dirty="0">
                <a:solidFill>
                  <a:schemeClr val="bg1">
                    <a:lumMod val="50000"/>
                  </a:schemeClr>
                </a:solidFill>
              </a:rPr>
              <a:t>Ctrl + drag Objects and then Ctrl Y </a:t>
            </a:r>
          </a:p>
        </p:txBody>
      </p:sp>
      <p:sp>
        <p:nvSpPr>
          <p:cNvPr id="25" name="Rectangle 24">
            <a:extLst>
              <a:ext uri="{FF2B5EF4-FFF2-40B4-BE49-F238E27FC236}">
                <a16:creationId xmlns:a16="http://schemas.microsoft.com/office/drawing/2014/main" id="{4D58EBB8-F2FA-4305-A08F-701DD2779E77}"/>
              </a:ext>
            </a:extLst>
          </p:cNvPr>
          <p:cNvSpPr/>
          <p:nvPr/>
        </p:nvSpPr>
        <p:spPr>
          <a:xfrm>
            <a:off x="1523188" y="4984761"/>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26" name="Rectangle 25">
            <a:extLst>
              <a:ext uri="{FF2B5EF4-FFF2-40B4-BE49-F238E27FC236}">
                <a16:creationId xmlns:a16="http://schemas.microsoft.com/office/drawing/2014/main" id="{3B3D04AB-8E6A-4D93-8AAC-D60DBD122761}"/>
              </a:ext>
            </a:extLst>
          </p:cNvPr>
          <p:cNvSpPr/>
          <p:nvPr/>
        </p:nvSpPr>
        <p:spPr>
          <a:xfrm>
            <a:off x="2165785" y="4466174"/>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27" name="Rectangle 26">
            <a:extLst>
              <a:ext uri="{FF2B5EF4-FFF2-40B4-BE49-F238E27FC236}">
                <a16:creationId xmlns:a16="http://schemas.microsoft.com/office/drawing/2014/main" id="{536CD9DD-82C8-4DAA-8D85-7A2B08E43D94}"/>
              </a:ext>
            </a:extLst>
          </p:cNvPr>
          <p:cNvSpPr/>
          <p:nvPr/>
        </p:nvSpPr>
        <p:spPr>
          <a:xfrm>
            <a:off x="2808382" y="3947587"/>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28" name="Rectangle 27">
            <a:extLst>
              <a:ext uri="{FF2B5EF4-FFF2-40B4-BE49-F238E27FC236}">
                <a16:creationId xmlns:a16="http://schemas.microsoft.com/office/drawing/2014/main" id="{D78E59C3-DD6D-47E6-9BF1-D25D9EB0A215}"/>
              </a:ext>
            </a:extLst>
          </p:cNvPr>
          <p:cNvSpPr/>
          <p:nvPr/>
        </p:nvSpPr>
        <p:spPr>
          <a:xfrm>
            <a:off x="3450979" y="3429000"/>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29" name="Rectangle 28">
            <a:extLst>
              <a:ext uri="{FF2B5EF4-FFF2-40B4-BE49-F238E27FC236}">
                <a16:creationId xmlns:a16="http://schemas.microsoft.com/office/drawing/2014/main" id="{118872B8-0882-4C4E-802F-4E2B6A6BC6DF}"/>
              </a:ext>
            </a:extLst>
          </p:cNvPr>
          <p:cNvSpPr/>
          <p:nvPr/>
        </p:nvSpPr>
        <p:spPr>
          <a:xfrm>
            <a:off x="6080617" y="5503348"/>
            <a:ext cx="642597" cy="37387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000" b="1"/>
          </a:p>
        </p:txBody>
      </p:sp>
      <p:sp>
        <p:nvSpPr>
          <p:cNvPr id="2" name="Footer Placeholder 1">
            <a:extLst>
              <a:ext uri="{FF2B5EF4-FFF2-40B4-BE49-F238E27FC236}">
                <a16:creationId xmlns:a16="http://schemas.microsoft.com/office/drawing/2014/main" id="{C068698B-4EDD-47E7-BC70-528C269720C1}"/>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AEAA74F3-387F-44D1-9167-F65ABFF98486}"/>
              </a:ext>
            </a:extLst>
          </p:cNvPr>
          <p:cNvSpPr>
            <a:spLocks noGrp="1"/>
          </p:cNvSpPr>
          <p:nvPr>
            <p:ph type="sldNum" sz="quarter" idx="12"/>
          </p:nvPr>
        </p:nvSpPr>
        <p:spPr/>
        <p:txBody>
          <a:bodyPr/>
          <a:lstStyle/>
          <a:p>
            <a:pPr>
              <a:defRPr/>
            </a:pPr>
            <a:fld id="{CB7D8280-AF67-4161-AA10-879A9DD89AC8}" type="slidenum">
              <a:rPr lang="en-US" smtClean="0"/>
              <a:pPr>
                <a:defRPr/>
              </a:pPr>
              <a:t>3</a:t>
            </a:fld>
            <a:endParaRPr lang="en-US" dirty="0"/>
          </a:p>
        </p:txBody>
      </p:sp>
    </p:spTree>
    <p:extLst>
      <p:ext uri="{BB962C8B-B14F-4D97-AF65-F5344CB8AC3E}">
        <p14:creationId xmlns:p14="http://schemas.microsoft.com/office/powerpoint/2010/main" val="3700068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03 - Group and </a:t>
            </a:r>
            <a:r>
              <a:rPr lang="en-US" dirty="0" err="1"/>
              <a:t>UnGroup</a:t>
            </a:r>
            <a:endParaRPr lang="en-US"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13" name="Picture 12">
            <a:extLst>
              <a:ext uri="{FF2B5EF4-FFF2-40B4-BE49-F238E27FC236}">
                <a16:creationId xmlns:a16="http://schemas.microsoft.com/office/drawing/2014/main" id="{A00AEC30-8270-4821-BE2B-D3B25D9E3C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5" name="TextBox 14">
            <a:extLst>
              <a:ext uri="{FF2B5EF4-FFF2-40B4-BE49-F238E27FC236}">
                <a16:creationId xmlns:a16="http://schemas.microsoft.com/office/drawing/2014/main" id="{E3116671-B9BB-445D-AF96-759310F4B89F}"/>
              </a:ext>
            </a:extLst>
          </p:cNvPr>
          <p:cNvSpPr txBox="1"/>
          <p:nvPr/>
        </p:nvSpPr>
        <p:spPr>
          <a:xfrm>
            <a:off x="9874040" y="1345704"/>
            <a:ext cx="1853392" cy="276999"/>
          </a:xfrm>
          <a:prstGeom prst="rect">
            <a:avLst/>
          </a:prstGeom>
          <a:noFill/>
        </p:spPr>
        <p:txBody>
          <a:bodyPr wrap="none" rtlCol="0">
            <a:spAutoFit/>
          </a:bodyPr>
          <a:lstStyle/>
          <a:p>
            <a:pPr algn="r"/>
            <a:r>
              <a:rPr lang="en-US" sz="1200" dirty="0">
                <a:solidFill>
                  <a:schemeClr val="bg1">
                    <a:lumMod val="50000"/>
                  </a:schemeClr>
                </a:solidFill>
              </a:rPr>
              <a:t>Ctrl + G and Ctrl + Shift + G</a:t>
            </a:r>
          </a:p>
        </p:txBody>
      </p:sp>
      <p:sp>
        <p:nvSpPr>
          <p:cNvPr id="16" name="Oval 15">
            <a:extLst>
              <a:ext uri="{FF2B5EF4-FFF2-40B4-BE49-F238E27FC236}">
                <a16:creationId xmlns:a16="http://schemas.microsoft.com/office/drawing/2014/main" id="{E23FD7C4-E531-41D6-A5C8-9D7104CF112D}"/>
              </a:ext>
            </a:extLst>
          </p:cNvPr>
          <p:cNvSpPr/>
          <p:nvPr/>
        </p:nvSpPr>
        <p:spPr>
          <a:xfrm>
            <a:off x="790981" y="1977252"/>
            <a:ext cx="357387" cy="35738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17" name="Rectangle 16">
            <a:extLst>
              <a:ext uri="{FF2B5EF4-FFF2-40B4-BE49-F238E27FC236}">
                <a16:creationId xmlns:a16="http://schemas.microsoft.com/office/drawing/2014/main" id="{9E6DDFAE-B68D-4718-833E-066EE52DFECD}"/>
              </a:ext>
            </a:extLst>
          </p:cNvPr>
          <p:cNvSpPr/>
          <p:nvPr/>
        </p:nvSpPr>
        <p:spPr>
          <a:xfrm>
            <a:off x="680028" y="1401375"/>
            <a:ext cx="713913" cy="307777"/>
          </a:xfrm>
          <a:prstGeom prst="rect">
            <a:avLst/>
          </a:prstGeom>
        </p:spPr>
        <p:txBody>
          <a:bodyPr wrap="none">
            <a:spAutoFit/>
          </a:bodyPr>
          <a:lstStyle/>
          <a:p>
            <a:r>
              <a:rPr lang="en-US" sz="1400" dirty="0">
                <a:solidFill>
                  <a:schemeClr val="bg1">
                    <a:lumMod val="50000"/>
                  </a:schemeClr>
                </a:solidFill>
              </a:rPr>
              <a:t>Before:</a:t>
            </a:r>
          </a:p>
        </p:txBody>
      </p:sp>
      <p:grpSp>
        <p:nvGrpSpPr>
          <p:cNvPr id="18" name="Group 17">
            <a:extLst>
              <a:ext uri="{FF2B5EF4-FFF2-40B4-BE49-F238E27FC236}">
                <a16:creationId xmlns:a16="http://schemas.microsoft.com/office/drawing/2014/main" id="{6FBAD014-B7E8-4C9E-B9C0-19D4FE9B6766}"/>
              </a:ext>
            </a:extLst>
          </p:cNvPr>
          <p:cNvGrpSpPr/>
          <p:nvPr/>
        </p:nvGrpSpPr>
        <p:grpSpPr>
          <a:xfrm>
            <a:off x="840348" y="5456625"/>
            <a:ext cx="2107845" cy="563147"/>
            <a:chOff x="5490691" y="1808025"/>
            <a:chExt cx="2107845" cy="563147"/>
          </a:xfrm>
        </p:grpSpPr>
        <p:sp>
          <p:nvSpPr>
            <p:cNvPr id="19" name="Oval 18">
              <a:extLst>
                <a:ext uri="{FF2B5EF4-FFF2-40B4-BE49-F238E27FC236}">
                  <a16:creationId xmlns:a16="http://schemas.microsoft.com/office/drawing/2014/main" id="{041E07DF-5F3A-498B-BBF2-F87FDF0E1E5E}"/>
                </a:ext>
              </a:extLst>
            </p:cNvPr>
            <p:cNvSpPr/>
            <p:nvPr/>
          </p:nvSpPr>
          <p:spPr>
            <a:xfrm>
              <a:off x="5490691"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20" name="Oval 19">
              <a:extLst>
                <a:ext uri="{FF2B5EF4-FFF2-40B4-BE49-F238E27FC236}">
                  <a16:creationId xmlns:a16="http://schemas.microsoft.com/office/drawing/2014/main" id="{9C18A583-FE7C-4AB5-8A32-1DC06CEF1A6C}"/>
                </a:ext>
              </a:extLst>
            </p:cNvPr>
            <p:cNvSpPr/>
            <p:nvPr/>
          </p:nvSpPr>
          <p:spPr>
            <a:xfrm>
              <a:off x="5490691"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21" name="Oval 20">
              <a:extLst>
                <a:ext uri="{FF2B5EF4-FFF2-40B4-BE49-F238E27FC236}">
                  <a16:creationId xmlns:a16="http://schemas.microsoft.com/office/drawing/2014/main" id="{3B31CBB0-D627-4709-A19B-D2C65E018123}"/>
                </a:ext>
              </a:extLst>
            </p:cNvPr>
            <p:cNvSpPr/>
            <p:nvPr/>
          </p:nvSpPr>
          <p:spPr>
            <a:xfrm>
              <a:off x="5490691" y="224184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22" name="Oval 21">
              <a:extLst>
                <a:ext uri="{FF2B5EF4-FFF2-40B4-BE49-F238E27FC236}">
                  <a16:creationId xmlns:a16="http://schemas.microsoft.com/office/drawing/2014/main" id="{4389DFB8-45C3-4B9B-A0A0-59FBD75775BE}"/>
                </a:ext>
              </a:extLst>
            </p:cNvPr>
            <p:cNvSpPr/>
            <p:nvPr/>
          </p:nvSpPr>
          <p:spPr>
            <a:xfrm>
              <a:off x="5732975"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0" name="Oval 29">
              <a:extLst>
                <a:ext uri="{FF2B5EF4-FFF2-40B4-BE49-F238E27FC236}">
                  <a16:creationId xmlns:a16="http://schemas.microsoft.com/office/drawing/2014/main" id="{8D77CFAB-7B84-46F4-A733-29FC2C9BE850}"/>
                </a:ext>
              </a:extLst>
            </p:cNvPr>
            <p:cNvSpPr/>
            <p:nvPr/>
          </p:nvSpPr>
          <p:spPr>
            <a:xfrm>
              <a:off x="5732975"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1" name="Oval 30">
              <a:extLst>
                <a:ext uri="{FF2B5EF4-FFF2-40B4-BE49-F238E27FC236}">
                  <a16:creationId xmlns:a16="http://schemas.microsoft.com/office/drawing/2014/main" id="{09927D47-747D-4799-BD2E-216323DD1176}"/>
                </a:ext>
              </a:extLst>
            </p:cNvPr>
            <p:cNvSpPr/>
            <p:nvPr/>
          </p:nvSpPr>
          <p:spPr>
            <a:xfrm>
              <a:off x="5732975" y="224184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2" name="Oval 31">
              <a:extLst>
                <a:ext uri="{FF2B5EF4-FFF2-40B4-BE49-F238E27FC236}">
                  <a16:creationId xmlns:a16="http://schemas.microsoft.com/office/drawing/2014/main" id="{426A4478-74D9-4504-88F2-87FDF7C1232B}"/>
                </a:ext>
              </a:extLst>
            </p:cNvPr>
            <p:cNvSpPr/>
            <p:nvPr/>
          </p:nvSpPr>
          <p:spPr>
            <a:xfrm>
              <a:off x="5975259"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3" name="Oval 32">
              <a:extLst>
                <a:ext uri="{FF2B5EF4-FFF2-40B4-BE49-F238E27FC236}">
                  <a16:creationId xmlns:a16="http://schemas.microsoft.com/office/drawing/2014/main" id="{4E304ADE-1754-4700-8875-D1B1A300DB12}"/>
                </a:ext>
              </a:extLst>
            </p:cNvPr>
            <p:cNvSpPr/>
            <p:nvPr/>
          </p:nvSpPr>
          <p:spPr>
            <a:xfrm>
              <a:off x="5975259"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4" name="Oval 33">
              <a:extLst>
                <a:ext uri="{FF2B5EF4-FFF2-40B4-BE49-F238E27FC236}">
                  <a16:creationId xmlns:a16="http://schemas.microsoft.com/office/drawing/2014/main" id="{DBC3E2EA-52DD-4613-8F25-45501DF86B80}"/>
                </a:ext>
              </a:extLst>
            </p:cNvPr>
            <p:cNvSpPr/>
            <p:nvPr/>
          </p:nvSpPr>
          <p:spPr>
            <a:xfrm>
              <a:off x="5975259" y="224184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5" name="Oval 34">
              <a:extLst>
                <a:ext uri="{FF2B5EF4-FFF2-40B4-BE49-F238E27FC236}">
                  <a16:creationId xmlns:a16="http://schemas.microsoft.com/office/drawing/2014/main" id="{08190EEF-742F-4D1B-83AB-486A7B94887D}"/>
                </a:ext>
              </a:extLst>
            </p:cNvPr>
            <p:cNvSpPr/>
            <p:nvPr/>
          </p:nvSpPr>
          <p:spPr>
            <a:xfrm>
              <a:off x="6237666"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6" name="Oval 35">
              <a:extLst>
                <a:ext uri="{FF2B5EF4-FFF2-40B4-BE49-F238E27FC236}">
                  <a16:creationId xmlns:a16="http://schemas.microsoft.com/office/drawing/2014/main" id="{3E1A7827-FAEE-4CD1-ABEF-FD05CEC8D6A3}"/>
                </a:ext>
              </a:extLst>
            </p:cNvPr>
            <p:cNvSpPr/>
            <p:nvPr/>
          </p:nvSpPr>
          <p:spPr>
            <a:xfrm>
              <a:off x="6237666"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7" name="Oval 36">
              <a:extLst>
                <a:ext uri="{FF2B5EF4-FFF2-40B4-BE49-F238E27FC236}">
                  <a16:creationId xmlns:a16="http://schemas.microsoft.com/office/drawing/2014/main" id="{83D27565-46DC-4089-91E2-5867F7716DD4}"/>
                </a:ext>
              </a:extLst>
            </p:cNvPr>
            <p:cNvSpPr/>
            <p:nvPr/>
          </p:nvSpPr>
          <p:spPr>
            <a:xfrm>
              <a:off x="6237666"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8" name="Oval 37">
              <a:extLst>
                <a:ext uri="{FF2B5EF4-FFF2-40B4-BE49-F238E27FC236}">
                  <a16:creationId xmlns:a16="http://schemas.microsoft.com/office/drawing/2014/main" id="{944856CE-F3AA-4679-997F-649EC542A20F}"/>
                </a:ext>
              </a:extLst>
            </p:cNvPr>
            <p:cNvSpPr/>
            <p:nvPr/>
          </p:nvSpPr>
          <p:spPr>
            <a:xfrm>
              <a:off x="6479950"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39" name="Oval 38">
              <a:extLst>
                <a:ext uri="{FF2B5EF4-FFF2-40B4-BE49-F238E27FC236}">
                  <a16:creationId xmlns:a16="http://schemas.microsoft.com/office/drawing/2014/main" id="{2B5C6F63-238C-4B24-A566-B5EFA8AC9AFC}"/>
                </a:ext>
              </a:extLst>
            </p:cNvPr>
            <p:cNvSpPr/>
            <p:nvPr/>
          </p:nvSpPr>
          <p:spPr>
            <a:xfrm>
              <a:off x="6479950"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0" name="Oval 39">
              <a:extLst>
                <a:ext uri="{FF2B5EF4-FFF2-40B4-BE49-F238E27FC236}">
                  <a16:creationId xmlns:a16="http://schemas.microsoft.com/office/drawing/2014/main" id="{CEF65B9C-08F3-401D-90F3-35C61A02BC92}"/>
                </a:ext>
              </a:extLst>
            </p:cNvPr>
            <p:cNvSpPr/>
            <p:nvPr/>
          </p:nvSpPr>
          <p:spPr>
            <a:xfrm>
              <a:off x="6479950"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1" name="Oval 40">
              <a:extLst>
                <a:ext uri="{FF2B5EF4-FFF2-40B4-BE49-F238E27FC236}">
                  <a16:creationId xmlns:a16="http://schemas.microsoft.com/office/drawing/2014/main" id="{0AB91BDC-29E8-4234-88F3-44B84F82C433}"/>
                </a:ext>
              </a:extLst>
            </p:cNvPr>
            <p:cNvSpPr/>
            <p:nvPr/>
          </p:nvSpPr>
          <p:spPr>
            <a:xfrm>
              <a:off x="6722234" y="180802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2" name="Oval 41">
              <a:extLst>
                <a:ext uri="{FF2B5EF4-FFF2-40B4-BE49-F238E27FC236}">
                  <a16:creationId xmlns:a16="http://schemas.microsoft.com/office/drawing/2014/main" id="{CBF9B015-F4C6-4145-8867-2FD4DD1A049A}"/>
                </a:ext>
              </a:extLst>
            </p:cNvPr>
            <p:cNvSpPr/>
            <p:nvPr/>
          </p:nvSpPr>
          <p:spPr>
            <a:xfrm>
              <a:off x="6722234" y="2024935"/>
              <a:ext cx="129327" cy="12932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3" name="Oval 42">
              <a:extLst>
                <a:ext uri="{FF2B5EF4-FFF2-40B4-BE49-F238E27FC236}">
                  <a16:creationId xmlns:a16="http://schemas.microsoft.com/office/drawing/2014/main" id="{11F6BB67-CC72-4D03-99D3-AC17D7233D05}"/>
                </a:ext>
              </a:extLst>
            </p:cNvPr>
            <p:cNvSpPr/>
            <p:nvPr/>
          </p:nvSpPr>
          <p:spPr>
            <a:xfrm>
              <a:off x="6722234"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4" name="Oval 43">
              <a:extLst>
                <a:ext uri="{FF2B5EF4-FFF2-40B4-BE49-F238E27FC236}">
                  <a16:creationId xmlns:a16="http://schemas.microsoft.com/office/drawing/2014/main" id="{3802E55A-6994-4E38-9CF6-5B92E6236738}"/>
                </a:ext>
              </a:extLst>
            </p:cNvPr>
            <p:cNvSpPr/>
            <p:nvPr/>
          </p:nvSpPr>
          <p:spPr>
            <a:xfrm>
              <a:off x="6984641" y="180802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5" name="Oval 44">
              <a:extLst>
                <a:ext uri="{FF2B5EF4-FFF2-40B4-BE49-F238E27FC236}">
                  <a16:creationId xmlns:a16="http://schemas.microsoft.com/office/drawing/2014/main" id="{19CAE8B9-259B-487A-ADF8-FC257458108F}"/>
                </a:ext>
              </a:extLst>
            </p:cNvPr>
            <p:cNvSpPr/>
            <p:nvPr/>
          </p:nvSpPr>
          <p:spPr>
            <a:xfrm>
              <a:off x="6984641" y="202493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6" name="Oval 45">
              <a:extLst>
                <a:ext uri="{FF2B5EF4-FFF2-40B4-BE49-F238E27FC236}">
                  <a16:creationId xmlns:a16="http://schemas.microsoft.com/office/drawing/2014/main" id="{8B24717E-2A81-49A2-A0A8-A86836A649F2}"/>
                </a:ext>
              </a:extLst>
            </p:cNvPr>
            <p:cNvSpPr/>
            <p:nvPr/>
          </p:nvSpPr>
          <p:spPr>
            <a:xfrm>
              <a:off x="6984641"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7" name="Oval 46">
              <a:extLst>
                <a:ext uri="{FF2B5EF4-FFF2-40B4-BE49-F238E27FC236}">
                  <a16:creationId xmlns:a16="http://schemas.microsoft.com/office/drawing/2014/main" id="{E211E237-77B8-4D1E-AD4C-9ACD9F143155}"/>
                </a:ext>
              </a:extLst>
            </p:cNvPr>
            <p:cNvSpPr/>
            <p:nvPr/>
          </p:nvSpPr>
          <p:spPr>
            <a:xfrm>
              <a:off x="7226925" y="180802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8" name="Oval 47">
              <a:extLst>
                <a:ext uri="{FF2B5EF4-FFF2-40B4-BE49-F238E27FC236}">
                  <a16:creationId xmlns:a16="http://schemas.microsoft.com/office/drawing/2014/main" id="{28F81021-928E-443D-96B7-6BB7BFEF5311}"/>
                </a:ext>
              </a:extLst>
            </p:cNvPr>
            <p:cNvSpPr/>
            <p:nvPr/>
          </p:nvSpPr>
          <p:spPr>
            <a:xfrm>
              <a:off x="7226925" y="202493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49" name="Oval 48">
              <a:extLst>
                <a:ext uri="{FF2B5EF4-FFF2-40B4-BE49-F238E27FC236}">
                  <a16:creationId xmlns:a16="http://schemas.microsoft.com/office/drawing/2014/main" id="{7BCF0531-976B-40C5-A265-F2B597A7E831}"/>
                </a:ext>
              </a:extLst>
            </p:cNvPr>
            <p:cNvSpPr/>
            <p:nvPr/>
          </p:nvSpPr>
          <p:spPr>
            <a:xfrm>
              <a:off x="7226925"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50" name="Oval 49">
              <a:extLst>
                <a:ext uri="{FF2B5EF4-FFF2-40B4-BE49-F238E27FC236}">
                  <a16:creationId xmlns:a16="http://schemas.microsoft.com/office/drawing/2014/main" id="{64A72B49-756E-4D83-8580-3116F35C362E}"/>
                </a:ext>
              </a:extLst>
            </p:cNvPr>
            <p:cNvSpPr/>
            <p:nvPr/>
          </p:nvSpPr>
          <p:spPr>
            <a:xfrm>
              <a:off x="7469209" y="180802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51" name="Oval 50">
              <a:extLst>
                <a:ext uri="{FF2B5EF4-FFF2-40B4-BE49-F238E27FC236}">
                  <a16:creationId xmlns:a16="http://schemas.microsoft.com/office/drawing/2014/main" id="{239432A6-9477-4D3C-B031-90F53A17D7A2}"/>
                </a:ext>
              </a:extLst>
            </p:cNvPr>
            <p:cNvSpPr/>
            <p:nvPr/>
          </p:nvSpPr>
          <p:spPr>
            <a:xfrm>
              <a:off x="7469209" y="202493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sp>
          <p:nvSpPr>
            <p:cNvPr id="52" name="Oval 51">
              <a:extLst>
                <a:ext uri="{FF2B5EF4-FFF2-40B4-BE49-F238E27FC236}">
                  <a16:creationId xmlns:a16="http://schemas.microsoft.com/office/drawing/2014/main" id="{B79388AB-C8F5-4436-B302-4F747BDBC4AB}"/>
                </a:ext>
              </a:extLst>
            </p:cNvPr>
            <p:cNvSpPr/>
            <p:nvPr/>
          </p:nvSpPr>
          <p:spPr>
            <a:xfrm>
              <a:off x="7469209" y="2241845"/>
              <a:ext cx="129327" cy="129327"/>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4400" b="1"/>
            </a:p>
          </p:txBody>
        </p:sp>
      </p:grpSp>
      <p:sp>
        <p:nvSpPr>
          <p:cNvPr id="53" name="Rectangle 52">
            <a:extLst>
              <a:ext uri="{FF2B5EF4-FFF2-40B4-BE49-F238E27FC236}">
                <a16:creationId xmlns:a16="http://schemas.microsoft.com/office/drawing/2014/main" id="{58C547B9-CF33-40C2-A241-4E6329B716B4}"/>
              </a:ext>
            </a:extLst>
          </p:cNvPr>
          <p:cNvSpPr/>
          <p:nvPr/>
        </p:nvSpPr>
        <p:spPr>
          <a:xfrm>
            <a:off x="740330" y="5054160"/>
            <a:ext cx="602729" cy="307777"/>
          </a:xfrm>
          <a:prstGeom prst="rect">
            <a:avLst/>
          </a:prstGeom>
        </p:spPr>
        <p:txBody>
          <a:bodyPr wrap="none">
            <a:spAutoFit/>
          </a:bodyPr>
          <a:lstStyle/>
          <a:p>
            <a:r>
              <a:rPr lang="en-US" sz="1400" dirty="0">
                <a:solidFill>
                  <a:schemeClr val="bg1">
                    <a:lumMod val="50000"/>
                  </a:schemeClr>
                </a:solidFill>
              </a:rPr>
              <a:t>After:</a:t>
            </a:r>
          </a:p>
        </p:txBody>
      </p:sp>
      <p:sp>
        <p:nvSpPr>
          <p:cNvPr id="2" name="Footer Placeholder 1">
            <a:extLst>
              <a:ext uri="{FF2B5EF4-FFF2-40B4-BE49-F238E27FC236}">
                <a16:creationId xmlns:a16="http://schemas.microsoft.com/office/drawing/2014/main" id="{656EAC1B-ADAC-4AC5-B3EB-BEADDC8940D0}"/>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E1204F1D-967F-4330-B931-60A0EFBB664F}"/>
              </a:ext>
            </a:extLst>
          </p:cNvPr>
          <p:cNvSpPr>
            <a:spLocks noGrp="1"/>
          </p:cNvSpPr>
          <p:nvPr>
            <p:ph type="sldNum" sz="quarter" idx="12"/>
          </p:nvPr>
        </p:nvSpPr>
        <p:spPr/>
        <p:txBody>
          <a:bodyPr/>
          <a:lstStyle/>
          <a:p>
            <a:pPr>
              <a:defRPr/>
            </a:pPr>
            <a:fld id="{CB7D8280-AF67-4161-AA10-879A9DD89AC8}" type="slidenum">
              <a:rPr lang="en-US" smtClean="0"/>
              <a:pPr>
                <a:defRPr/>
              </a:pPr>
              <a:t>4</a:t>
            </a:fld>
            <a:endParaRPr lang="en-US" dirty="0"/>
          </a:p>
        </p:txBody>
      </p:sp>
    </p:spTree>
    <p:extLst>
      <p:ext uri="{BB962C8B-B14F-4D97-AF65-F5344CB8AC3E}">
        <p14:creationId xmlns:p14="http://schemas.microsoft.com/office/powerpoint/2010/main" val="2440740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04 - Symmetrical Shapes (incl lines)</a:t>
            </a:r>
          </a:p>
        </p:txBody>
      </p:sp>
      <p:sp>
        <p:nvSpPr>
          <p:cNvPr id="3" name="Date Placeholder 2"/>
          <p:cNvSpPr>
            <a:spLocks noGrp="1"/>
          </p:cNvSpPr>
          <p:nvPr>
            <p:ph type="dt" sz="half" idx="10"/>
          </p:nvPr>
        </p:nvSpPr>
        <p:spPr/>
        <p:txBody>
          <a:bodyPr/>
          <a:lstStyle/>
          <a:p>
            <a:pPr algn="ctr"/>
            <a:r>
              <a:rPr lang="en-US"/>
              <a:t>PowerPoint Ninja</a:t>
            </a:r>
            <a:endParaRPr lang="en-US" dirty="0"/>
          </a:p>
        </p:txBody>
      </p:sp>
      <p:sp>
        <p:nvSpPr>
          <p:cNvPr id="2" name="Footer Placeholder 1">
            <a:extLst>
              <a:ext uri="{FF2B5EF4-FFF2-40B4-BE49-F238E27FC236}">
                <a16:creationId xmlns:a16="http://schemas.microsoft.com/office/drawing/2014/main" id="{656EAC1B-ADAC-4AC5-B3EB-BEADDC8940D0}"/>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E1204F1D-967F-4330-B931-60A0EFBB664F}"/>
              </a:ext>
            </a:extLst>
          </p:cNvPr>
          <p:cNvSpPr>
            <a:spLocks noGrp="1"/>
          </p:cNvSpPr>
          <p:nvPr>
            <p:ph type="sldNum" sz="quarter" idx="12"/>
          </p:nvPr>
        </p:nvSpPr>
        <p:spPr/>
        <p:txBody>
          <a:bodyPr/>
          <a:lstStyle/>
          <a:p>
            <a:pPr>
              <a:defRPr/>
            </a:pPr>
            <a:fld id="{CB7D8280-AF67-4161-AA10-879A9DD89AC8}" type="slidenum">
              <a:rPr lang="en-US" smtClean="0"/>
              <a:pPr>
                <a:defRPr/>
              </a:pPr>
              <a:t>5</a:t>
            </a:fld>
            <a:endParaRPr lang="en-US" dirty="0"/>
          </a:p>
        </p:txBody>
      </p:sp>
      <p:sp>
        <p:nvSpPr>
          <p:cNvPr id="54" name="Rectangle 53">
            <a:extLst>
              <a:ext uri="{FF2B5EF4-FFF2-40B4-BE49-F238E27FC236}">
                <a16:creationId xmlns:a16="http://schemas.microsoft.com/office/drawing/2014/main" id="{CF5C36AE-F3F9-4792-8801-8368B4BC5F19}"/>
              </a:ext>
            </a:extLst>
          </p:cNvPr>
          <p:cNvSpPr/>
          <p:nvPr/>
        </p:nvSpPr>
        <p:spPr>
          <a:xfrm>
            <a:off x="781450" y="2009121"/>
            <a:ext cx="1409812" cy="1365196"/>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t>1</a:t>
            </a:r>
          </a:p>
        </p:txBody>
      </p:sp>
      <p:sp>
        <p:nvSpPr>
          <p:cNvPr id="57" name="Oval 56">
            <a:extLst>
              <a:ext uri="{FF2B5EF4-FFF2-40B4-BE49-F238E27FC236}">
                <a16:creationId xmlns:a16="http://schemas.microsoft.com/office/drawing/2014/main" id="{6AFF1664-8EF4-4719-AB93-F60CC0591251}"/>
              </a:ext>
            </a:extLst>
          </p:cNvPr>
          <p:cNvSpPr/>
          <p:nvPr/>
        </p:nvSpPr>
        <p:spPr>
          <a:xfrm>
            <a:off x="710091" y="3950904"/>
            <a:ext cx="1043189" cy="1007665"/>
          </a:xfrm>
          <a:prstGeom prst="ellipse">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t>1</a:t>
            </a:r>
          </a:p>
        </p:txBody>
      </p:sp>
      <p:cxnSp>
        <p:nvCxnSpPr>
          <p:cNvPr id="58" name="Straight Arrow Connector 57">
            <a:extLst>
              <a:ext uri="{FF2B5EF4-FFF2-40B4-BE49-F238E27FC236}">
                <a16:creationId xmlns:a16="http://schemas.microsoft.com/office/drawing/2014/main" id="{E9140AAD-0F8A-485B-BA82-CF4D445B81ED}"/>
              </a:ext>
            </a:extLst>
          </p:cNvPr>
          <p:cNvCxnSpPr/>
          <p:nvPr/>
        </p:nvCxnSpPr>
        <p:spPr>
          <a:xfrm>
            <a:off x="3335628" y="3888658"/>
            <a:ext cx="3309870" cy="0"/>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cxnSp>
        <p:nvCxnSpPr>
          <p:cNvPr id="59" name="Straight Arrow Connector 58">
            <a:extLst>
              <a:ext uri="{FF2B5EF4-FFF2-40B4-BE49-F238E27FC236}">
                <a16:creationId xmlns:a16="http://schemas.microsoft.com/office/drawing/2014/main" id="{7933DA20-1E77-4A2D-8CD2-33CBFA1B8D4D}"/>
              </a:ext>
            </a:extLst>
          </p:cNvPr>
          <p:cNvCxnSpPr/>
          <p:nvPr/>
        </p:nvCxnSpPr>
        <p:spPr>
          <a:xfrm>
            <a:off x="3335628" y="4223509"/>
            <a:ext cx="3683358" cy="168187"/>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pic>
        <p:nvPicPr>
          <p:cNvPr id="60" name="Picture 59">
            <a:extLst>
              <a:ext uri="{FF2B5EF4-FFF2-40B4-BE49-F238E27FC236}">
                <a16:creationId xmlns:a16="http://schemas.microsoft.com/office/drawing/2014/main" id="{5844749A-22BC-4DAE-8F2B-76A3391F208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61" name="TextBox 60">
            <a:extLst>
              <a:ext uri="{FF2B5EF4-FFF2-40B4-BE49-F238E27FC236}">
                <a16:creationId xmlns:a16="http://schemas.microsoft.com/office/drawing/2014/main" id="{BAA210B4-058D-49D6-B890-84020E919616}"/>
              </a:ext>
            </a:extLst>
          </p:cNvPr>
          <p:cNvSpPr txBox="1"/>
          <p:nvPr/>
        </p:nvSpPr>
        <p:spPr>
          <a:xfrm>
            <a:off x="10736904" y="1345704"/>
            <a:ext cx="990528" cy="276999"/>
          </a:xfrm>
          <a:prstGeom prst="rect">
            <a:avLst/>
          </a:prstGeom>
          <a:noFill/>
        </p:spPr>
        <p:txBody>
          <a:bodyPr wrap="none" rtlCol="0">
            <a:spAutoFit/>
          </a:bodyPr>
          <a:lstStyle/>
          <a:p>
            <a:pPr algn="r"/>
            <a:r>
              <a:rPr lang="en-US" sz="1200" dirty="0">
                <a:solidFill>
                  <a:schemeClr val="bg1">
                    <a:lumMod val="50000"/>
                  </a:schemeClr>
                </a:solidFill>
              </a:rPr>
              <a:t>Shift pressed</a:t>
            </a:r>
          </a:p>
        </p:txBody>
      </p:sp>
    </p:spTree>
    <p:extLst>
      <p:ext uri="{BB962C8B-B14F-4D97-AF65-F5344CB8AC3E}">
        <p14:creationId xmlns:p14="http://schemas.microsoft.com/office/powerpoint/2010/main" val="2223571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05 - Rotate Objects with </a:t>
            </a:r>
            <a:r>
              <a:rPr lang="en-US" i="1" dirty="0"/>
              <a:t>Speed &amp; Precision</a:t>
            </a:r>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16" name="Picture 15">
            <a:extLst>
              <a:ext uri="{FF2B5EF4-FFF2-40B4-BE49-F238E27FC236}">
                <a16:creationId xmlns:a16="http://schemas.microsoft.com/office/drawing/2014/main" id="{57C33292-6DEF-4E3D-A83D-ACBCB6CEEE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7" name="TextBox 16">
            <a:extLst>
              <a:ext uri="{FF2B5EF4-FFF2-40B4-BE49-F238E27FC236}">
                <a16:creationId xmlns:a16="http://schemas.microsoft.com/office/drawing/2014/main" id="{FB0AC05C-492A-43A4-8BFA-D03A4FD8B994}"/>
              </a:ext>
            </a:extLst>
          </p:cNvPr>
          <p:cNvSpPr txBox="1"/>
          <p:nvPr/>
        </p:nvSpPr>
        <p:spPr>
          <a:xfrm>
            <a:off x="10145973" y="1345704"/>
            <a:ext cx="1581459" cy="276999"/>
          </a:xfrm>
          <a:prstGeom prst="rect">
            <a:avLst/>
          </a:prstGeom>
          <a:noFill/>
        </p:spPr>
        <p:txBody>
          <a:bodyPr wrap="none" rtlCol="0">
            <a:spAutoFit/>
          </a:bodyPr>
          <a:lstStyle/>
          <a:p>
            <a:pPr algn="r"/>
            <a:r>
              <a:rPr lang="en-US" sz="1200" dirty="0">
                <a:solidFill>
                  <a:schemeClr val="bg1">
                    <a:lumMod val="50000"/>
                  </a:schemeClr>
                </a:solidFill>
              </a:rPr>
              <a:t>Alt [Right / Left] arrow</a:t>
            </a:r>
          </a:p>
        </p:txBody>
      </p:sp>
      <p:pic>
        <p:nvPicPr>
          <p:cNvPr id="18" name="Picture 17">
            <a:extLst>
              <a:ext uri="{FF2B5EF4-FFF2-40B4-BE49-F238E27FC236}">
                <a16:creationId xmlns:a16="http://schemas.microsoft.com/office/drawing/2014/main" id="{1D6684C0-1EA6-4C36-9E05-23A68CEFF36E}"/>
              </a:ext>
            </a:extLst>
          </p:cNvPr>
          <p:cNvPicPr>
            <a:picLocks noChangeAspect="1"/>
          </p:cNvPicPr>
          <p:nvPr/>
        </p:nvPicPr>
        <p:blipFill>
          <a:blip r:embed="rId3"/>
          <a:stretch>
            <a:fillRect/>
          </a:stretch>
        </p:blipFill>
        <p:spPr>
          <a:xfrm>
            <a:off x="5277968" y="3429000"/>
            <a:ext cx="6172153" cy="2083296"/>
          </a:xfrm>
          <a:prstGeom prst="rect">
            <a:avLst/>
          </a:prstGeom>
        </p:spPr>
      </p:pic>
      <p:sp>
        <p:nvSpPr>
          <p:cNvPr id="19" name="Rectangle 18">
            <a:extLst>
              <a:ext uri="{FF2B5EF4-FFF2-40B4-BE49-F238E27FC236}">
                <a16:creationId xmlns:a16="http://schemas.microsoft.com/office/drawing/2014/main" id="{928C8E77-20D1-4721-AF1E-F37E62176015}"/>
              </a:ext>
            </a:extLst>
          </p:cNvPr>
          <p:cNvSpPr/>
          <p:nvPr/>
        </p:nvSpPr>
        <p:spPr>
          <a:xfrm>
            <a:off x="5277968" y="5646386"/>
            <a:ext cx="3883605" cy="230832"/>
          </a:xfrm>
          <a:prstGeom prst="rect">
            <a:avLst/>
          </a:prstGeom>
        </p:spPr>
        <p:txBody>
          <a:bodyPr wrap="square">
            <a:spAutoFit/>
          </a:bodyPr>
          <a:lstStyle/>
          <a:p>
            <a:pPr algn="r"/>
            <a:r>
              <a:rPr lang="en-US" sz="900" dirty="0">
                <a:solidFill>
                  <a:schemeClr val="bg1">
                    <a:lumMod val="50000"/>
                  </a:schemeClr>
                </a:solidFill>
              </a:rPr>
              <a:t>Source: UNDP - </a:t>
            </a:r>
            <a:r>
              <a:rPr lang="en-US" sz="900" dirty="0" err="1">
                <a:solidFill>
                  <a:schemeClr val="bg1">
                    <a:lumMod val="50000"/>
                  </a:schemeClr>
                </a:solidFill>
              </a:rPr>
              <a:t>Blending_Climate_Finance_Through_National_Climate_Funds</a:t>
            </a:r>
            <a:endParaRPr lang="en-US" sz="900" dirty="0">
              <a:solidFill>
                <a:schemeClr val="bg1">
                  <a:lumMod val="50000"/>
                </a:schemeClr>
              </a:solidFill>
            </a:endParaRPr>
          </a:p>
        </p:txBody>
      </p:sp>
      <p:sp>
        <p:nvSpPr>
          <p:cNvPr id="20" name="Rectangle 19">
            <a:extLst>
              <a:ext uri="{FF2B5EF4-FFF2-40B4-BE49-F238E27FC236}">
                <a16:creationId xmlns:a16="http://schemas.microsoft.com/office/drawing/2014/main" id="{152E94BC-916B-4BDD-A93E-88FF7E00E429}"/>
              </a:ext>
            </a:extLst>
          </p:cNvPr>
          <p:cNvSpPr/>
          <p:nvPr/>
        </p:nvSpPr>
        <p:spPr>
          <a:xfrm>
            <a:off x="887837" y="2096539"/>
            <a:ext cx="883813" cy="885591"/>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000" b="1" dirty="0"/>
          </a:p>
        </p:txBody>
      </p:sp>
      <p:sp>
        <p:nvSpPr>
          <p:cNvPr id="4" name="Footer Placeholder 3">
            <a:extLst>
              <a:ext uri="{FF2B5EF4-FFF2-40B4-BE49-F238E27FC236}">
                <a16:creationId xmlns:a16="http://schemas.microsoft.com/office/drawing/2014/main" id="{66C82E6A-A7E9-41BE-988D-255AE175CA84}"/>
              </a:ext>
            </a:extLst>
          </p:cNvPr>
          <p:cNvSpPr>
            <a:spLocks noGrp="1"/>
          </p:cNvSpPr>
          <p:nvPr>
            <p:ph type="ftr" sz="quarter" idx="11"/>
          </p:nvPr>
        </p:nvSpPr>
        <p:spPr/>
        <p:txBody>
          <a:bodyPr/>
          <a:lstStyle/>
          <a:p>
            <a:r>
              <a:rPr lang="en-US"/>
              <a:t>(c) Yoda Learning Solutions / Excel Next</a:t>
            </a:r>
            <a:endParaRPr lang="en-US" dirty="0"/>
          </a:p>
        </p:txBody>
      </p:sp>
      <p:sp>
        <p:nvSpPr>
          <p:cNvPr id="5" name="Slide Number Placeholder 4">
            <a:extLst>
              <a:ext uri="{FF2B5EF4-FFF2-40B4-BE49-F238E27FC236}">
                <a16:creationId xmlns:a16="http://schemas.microsoft.com/office/drawing/2014/main" id="{D058FFC5-AD8A-42FB-B712-F43741810793}"/>
              </a:ext>
            </a:extLst>
          </p:cNvPr>
          <p:cNvSpPr>
            <a:spLocks noGrp="1"/>
          </p:cNvSpPr>
          <p:nvPr>
            <p:ph type="sldNum" sz="quarter" idx="12"/>
          </p:nvPr>
        </p:nvSpPr>
        <p:spPr/>
        <p:txBody>
          <a:bodyPr/>
          <a:lstStyle/>
          <a:p>
            <a:pPr>
              <a:defRPr/>
            </a:pPr>
            <a:fld id="{CB7D8280-AF67-4161-AA10-879A9DD89AC8}" type="slidenum">
              <a:rPr lang="en-US" smtClean="0"/>
              <a:pPr>
                <a:defRPr/>
              </a:pPr>
              <a:t>6</a:t>
            </a:fld>
            <a:endParaRPr lang="en-US" dirty="0"/>
          </a:p>
        </p:txBody>
      </p:sp>
    </p:spTree>
    <p:extLst>
      <p:ext uri="{BB962C8B-B14F-4D97-AF65-F5344CB8AC3E}">
        <p14:creationId xmlns:p14="http://schemas.microsoft.com/office/powerpoint/2010/main" val="2271029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06 - Dump the “Format Painter”</a:t>
            </a:r>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54" name="Picture 53">
            <a:extLst>
              <a:ext uri="{FF2B5EF4-FFF2-40B4-BE49-F238E27FC236}">
                <a16:creationId xmlns:a16="http://schemas.microsoft.com/office/drawing/2014/main" id="{3D737102-F922-4F7E-B97B-7099F71BF0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55" name="TextBox 54">
            <a:extLst>
              <a:ext uri="{FF2B5EF4-FFF2-40B4-BE49-F238E27FC236}">
                <a16:creationId xmlns:a16="http://schemas.microsoft.com/office/drawing/2014/main" id="{A2F47D46-6353-4FC5-969C-180AB7144361}"/>
              </a:ext>
            </a:extLst>
          </p:cNvPr>
          <p:cNvSpPr txBox="1"/>
          <p:nvPr/>
        </p:nvSpPr>
        <p:spPr>
          <a:xfrm>
            <a:off x="9470083" y="1345704"/>
            <a:ext cx="2257349" cy="276999"/>
          </a:xfrm>
          <a:prstGeom prst="rect">
            <a:avLst/>
          </a:prstGeom>
          <a:noFill/>
        </p:spPr>
        <p:txBody>
          <a:bodyPr wrap="none" rtlCol="0">
            <a:spAutoFit/>
          </a:bodyPr>
          <a:lstStyle/>
          <a:p>
            <a:pPr algn="r"/>
            <a:r>
              <a:rPr lang="en-US" sz="1200" dirty="0">
                <a:solidFill>
                  <a:schemeClr val="bg1">
                    <a:lumMod val="50000"/>
                  </a:schemeClr>
                </a:solidFill>
              </a:rPr>
              <a:t>Ctrl + Shift + C and Ctrl + Shift + V</a:t>
            </a:r>
          </a:p>
        </p:txBody>
      </p:sp>
      <p:sp>
        <p:nvSpPr>
          <p:cNvPr id="56" name="Rectangle 55">
            <a:extLst>
              <a:ext uri="{FF2B5EF4-FFF2-40B4-BE49-F238E27FC236}">
                <a16:creationId xmlns:a16="http://schemas.microsoft.com/office/drawing/2014/main" id="{E4597DEE-B86F-4093-BD09-74A7126C5156}"/>
              </a:ext>
            </a:extLst>
          </p:cNvPr>
          <p:cNvSpPr/>
          <p:nvPr/>
        </p:nvSpPr>
        <p:spPr>
          <a:xfrm>
            <a:off x="7103917" y="2334639"/>
            <a:ext cx="953037" cy="9549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1</a:t>
            </a:r>
          </a:p>
        </p:txBody>
      </p:sp>
      <p:sp>
        <p:nvSpPr>
          <p:cNvPr id="57" name="Rectangle 56">
            <a:extLst>
              <a:ext uri="{FF2B5EF4-FFF2-40B4-BE49-F238E27FC236}">
                <a16:creationId xmlns:a16="http://schemas.microsoft.com/office/drawing/2014/main" id="{94EFA681-A96B-4A8A-B50A-EF18335E3A1A}"/>
              </a:ext>
            </a:extLst>
          </p:cNvPr>
          <p:cNvSpPr/>
          <p:nvPr/>
        </p:nvSpPr>
        <p:spPr>
          <a:xfrm>
            <a:off x="8584987" y="2334639"/>
            <a:ext cx="953037" cy="954954"/>
          </a:xfrm>
          <a:prstGeom prst="rect">
            <a:avLst/>
          </a:prstGeom>
          <a:solidFill>
            <a:srgbClr val="58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2</a:t>
            </a:r>
          </a:p>
        </p:txBody>
      </p:sp>
      <p:sp>
        <p:nvSpPr>
          <p:cNvPr id="58" name="Rectangle 57">
            <a:extLst>
              <a:ext uri="{FF2B5EF4-FFF2-40B4-BE49-F238E27FC236}">
                <a16:creationId xmlns:a16="http://schemas.microsoft.com/office/drawing/2014/main" id="{5336D30F-165D-4BD0-ADEE-C4FB12A9F246}"/>
              </a:ext>
            </a:extLst>
          </p:cNvPr>
          <p:cNvSpPr/>
          <p:nvPr/>
        </p:nvSpPr>
        <p:spPr>
          <a:xfrm>
            <a:off x="10066057" y="2334639"/>
            <a:ext cx="953037" cy="95495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3</a:t>
            </a:r>
          </a:p>
        </p:txBody>
      </p:sp>
      <p:sp>
        <p:nvSpPr>
          <p:cNvPr id="59" name="Rectangle 58">
            <a:extLst>
              <a:ext uri="{FF2B5EF4-FFF2-40B4-BE49-F238E27FC236}">
                <a16:creationId xmlns:a16="http://schemas.microsoft.com/office/drawing/2014/main" id="{A6D8E4D9-A3BA-473D-AC36-47AEA6120A66}"/>
              </a:ext>
            </a:extLst>
          </p:cNvPr>
          <p:cNvSpPr/>
          <p:nvPr/>
        </p:nvSpPr>
        <p:spPr>
          <a:xfrm>
            <a:off x="6395579" y="3880103"/>
            <a:ext cx="953037" cy="9549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X</a:t>
            </a:r>
          </a:p>
        </p:txBody>
      </p:sp>
      <p:sp>
        <p:nvSpPr>
          <p:cNvPr id="60" name="Rectangle 59">
            <a:extLst>
              <a:ext uri="{FF2B5EF4-FFF2-40B4-BE49-F238E27FC236}">
                <a16:creationId xmlns:a16="http://schemas.microsoft.com/office/drawing/2014/main" id="{6A585AB1-91D2-4977-BD89-83891364CDC0}"/>
              </a:ext>
            </a:extLst>
          </p:cNvPr>
          <p:cNvSpPr/>
          <p:nvPr/>
        </p:nvSpPr>
        <p:spPr>
          <a:xfrm>
            <a:off x="7490283" y="3880103"/>
            <a:ext cx="953037" cy="9549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Y</a:t>
            </a:r>
          </a:p>
        </p:txBody>
      </p:sp>
      <p:sp>
        <p:nvSpPr>
          <p:cNvPr id="61" name="Rectangle 60">
            <a:extLst>
              <a:ext uri="{FF2B5EF4-FFF2-40B4-BE49-F238E27FC236}">
                <a16:creationId xmlns:a16="http://schemas.microsoft.com/office/drawing/2014/main" id="{473CBBF8-CC9B-435D-ADF0-11ABE701AEC3}"/>
              </a:ext>
            </a:extLst>
          </p:cNvPr>
          <p:cNvSpPr/>
          <p:nvPr/>
        </p:nvSpPr>
        <p:spPr>
          <a:xfrm>
            <a:off x="8584987" y="3880103"/>
            <a:ext cx="953037" cy="9549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600" dirty="0"/>
              <a:t>3</a:t>
            </a:r>
          </a:p>
        </p:txBody>
      </p:sp>
      <p:sp>
        <p:nvSpPr>
          <p:cNvPr id="62" name="Rectangle 61">
            <a:extLst>
              <a:ext uri="{FF2B5EF4-FFF2-40B4-BE49-F238E27FC236}">
                <a16:creationId xmlns:a16="http://schemas.microsoft.com/office/drawing/2014/main" id="{44AF398C-9E3C-479D-9AB3-CF2D1B9AAEC5}"/>
              </a:ext>
            </a:extLst>
          </p:cNvPr>
          <p:cNvSpPr/>
          <p:nvPr/>
        </p:nvSpPr>
        <p:spPr>
          <a:xfrm>
            <a:off x="9679691" y="3880103"/>
            <a:ext cx="953037" cy="9549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t>3</a:t>
            </a:r>
          </a:p>
        </p:txBody>
      </p:sp>
      <p:sp>
        <p:nvSpPr>
          <p:cNvPr id="63" name="Rectangle 62">
            <a:extLst>
              <a:ext uri="{FF2B5EF4-FFF2-40B4-BE49-F238E27FC236}">
                <a16:creationId xmlns:a16="http://schemas.microsoft.com/office/drawing/2014/main" id="{FBE59F2E-20CD-4372-B5F3-E6E393590160}"/>
              </a:ext>
            </a:extLst>
          </p:cNvPr>
          <p:cNvSpPr/>
          <p:nvPr/>
        </p:nvSpPr>
        <p:spPr>
          <a:xfrm>
            <a:off x="10774395" y="3880103"/>
            <a:ext cx="953037" cy="95495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3</a:t>
            </a:r>
          </a:p>
        </p:txBody>
      </p:sp>
      <p:sp>
        <p:nvSpPr>
          <p:cNvPr id="2" name="TextBox 1">
            <a:extLst>
              <a:ext uri="{FF2B5EF4-FFF2-40B4-BE49-F238E27FC236}">
                <a16:creationId xmlns:a16="http://schemas.microsoft.com/office/drawing/2014/main" id="{DAA64B04-EAA2-45E7-ACE8-3A9215E39BD4}"/>
              </a:ext>
            </a:extLst>
          </p:cNvPr>
          <p:cNvSpPr txBox="1"/>
          <p:nvPr/>
        </p:nvSpPr>
        <p:spPr>
          <a:xfrm>
            <a:off x="8399898" y="5425567"/>
            <a:ext cx="3332317" cy="646331"/>
          </a:xfrm>
          <a:prstGeom prst="rect">
            <a:avLst/>
          </a:prstGeom>
          <a:noFill/>
        </p:spPr>
        <p:txBody>
          <a:bodyPr wrap="square" rtlCol="0">
            <a:spAutoFit/>
          </a:bodyPr>
          <a:lstStyle/>
          <a:p>
            <a:pPr marL="342900" indent="-342900">
              <a:buFont typeface="+mj-lt"/>
              <a:buAutoNum type="arabicPeriod"/>
            </a:pPr>
            <a:r>
              <a:rPr lang="en-US" dirty="0"/>
              <a:t>One-at-a-time formatting</a:t>
            </a:r>
          </a:p>
          <a:p>
            <a:pPr marL="342900" indent="-342900">
              <a:buFont typeface="+mj-lt"/>
              <a:buAutoNum type="arabicPeriod"/>
            </a:pPr>
            <a:r>
              <a:rPr lang="en-US" dirty="0"/>
              <a:t>Multiple times to-n-</a:t>
            </a:r>
            <a:r>
              <a:rPr lang="en-US" dirty="0" err="1"/>
              <a:t>fro</a:t>
            </a:r>
            <a:endParaRPr lang="en-US" dirty="0"/>
          </a:p>
        </p:txBody>
      </p:sp>
      <p:sp>
        <p:nvSpPr>
          <p:cNvPr id="4" name="Footer Placeholder 3">
            <a:extLst>
              <a:ext uri="{FF2B5EF4-FFF2-40B4-BE49-F238E27FC236}">
                <a16:creationId xmlns:a16="http://schemas.microsoft.com/office/drawing/2014/main" id="{54418586-838E-4488-803C-0D8E1D19B18C}"/>
              </a:ext>
            </a:extLst>
          </p:cNvPr>
          <p:cNvSpPr>
            <a:spLocks noGrp="1"/>
          </p:cNvSpPr>
          <p:nvPr>
            <p:ph type="ftr" sz="quarter" idx="11"/>
          </p:nvPr>
        </p:nvSpPr>
        <p:spPr/>
        <p:txBody>
          <a:bodyPr/>
          <a:lstStyle/>
          <a:p>
            <a:r>
              <a:rPr lang="en-US"/>
              <a:t>(c) Yoda Learning Solutions / Excel Next</a:t>
            </a:r>
            <a:endParaRPr lang="en-US" dirty="0"/>
          </a:p>
        </p:txBody>
      </p:sp>
      <p:sp>
        <p:nvSpPr>
          <p:cNvPr id="5" name="Slide Number Placeholder 4">
            <a:extLst>
              <a:ext uri="{FF2B5EF4-FFF2-40B4-BE49-F238E27FC236}">
                <a16:creationId xmlns:a16="http://schemas.microsoft.com/office/drawing/2014/main" id="{334F5B79-BEBF-4015-BDAF-166D2CF6FF92}"/>
              </a:ext>
            </a:extLst>
          </p:cNvPr>
          <p:cNvSpPr>
            <a:spLocks noGrp="1"/>
          </p:cNvSpPr>
          <p:nvPr>
            <p:ph type="sldNum" sz="quarter" idx="12"/>
          </p:nvPr>
        </p:nvSpPr>
        <p:spPr/>
        <p:txBody>
          <a:bodyPr/>
          <a:lstStyle/>
          <a:p>
            <a:pPr>
              <a:defRPr/>
            </a:pPr>
            <a:fld id="{CB7D8280-AF67-4161-AA10-879A9DD89AC8}" type="slidenum">
              <a:rPr lang="en-US" smtClean="0"/>
              <a:pPr>
                <a:defRPr/>
              </a:pPr>
              <a:t>7</a:t>
            </a:fld>
            <a:endParaRPr lang="en-US" dirty="0"/>
          </a:p>
        </p:txBody>
      </p:sp>
    </p:spTree>
    <p:extLst>
      <p:ext uri="{BB962C8B-B14F-4D97-AF65-F5344CB8AC3E}">
        <p14:creationId xmlns:p14="http://schemas.microsoft.com/office/powerpoint/2010/main" val="3146693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07 - Merge Shapes </a:t>
            </a:r>
            <a:r>
              <a:rPr lang="en-US" sz="2000" b="0" dirty="0"/>
              <a:t>(v. 2013)</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10" name="Picture 9">
            <a:extLst>
              <a:ext uri="{FF2B5EF4-FFF2-40B4-BE49-F238E27FC236}">
                <a16:creationId xmlns:a16="http://schemas.microsoft.com/office/drawing/2014/main" id="{6279DFFD-4E18-4311-BF9B-0410A9D43EC9}"/>
              </a:ext>
            </a:extLst>
          </p:cNvPr>
          <p:cNvPicPr>
            <a:picLocks noChangeAspect="1"/>
          </p:cNvPicPr>
          <p:nvPr/>
        </p:nvPicPr>
        <p:blipFill rotWithShape="1">
          <a:blip r:embed="rId2"/>
          <a:srcRect l="844" t="37866" r="82596" b="5550"/>
          <a:stretch/>
        </p:blipFill>
        <p:spPr>
          <a:xfrm>
            <a:off x="678123" y="1622703"/>
            <a:ext cx="2933700" cy="3890533"/>
          </a:xfrm>
          <a:prstGeom prst="rect">
            <a:avLst/>
          </a:prstGeom>
          <a:ln>
            <a:solidFill>
              <a:schemeClr val="bg1">
                <a:lumMod val="50000"/>
              </a:schemeClr>
            </a:solidFill>
          </a:ln>
          <a:effectLst>
            <a:outerShdw blurRad="292100" dist="139700" dir="2700000" algn="tl" rotWithShape="0">
              <a:srgbClr val="333333">
                <a:alpha val="65000"/>
              </a:srgbClr>
            </a:outerShdw>
          </a:effectLst>
        </p:spPr>
      </p:pic>
      <p:pic>
        <p:nvPicPr>
          <p:cNvPr id="11" name="Picture 10">
            <a:extLst>
              <a:ext uri="{FF2B5EF4-FFF2-40B4-BE49-F238E27FC236}">
                <a16:creationId xmlns:a16="http://schemas.microsoft.com/office/drawing/2014/main" id="{08544539-7F11-4B7E-8310-4D94F17C8C2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2" name="TextBox 11">
            <a:extLst>
              <a:ext uri="{FF2B5EF4-FFF2-40B4-BE49-F238E27FC236}">
                <a16:creationId xmlns:a16="http://schemas.microsoft.com/office/drawing/2014/main" id="{5EE9F18B-100F-40B7-B6D1-F5BA76997946}"/>
              </a:ext>
            </a:extLst>
          </p:cNvPr>
          <p:cNvSpPr txBox="1"/>
          <p:nvPr/>
        </p:nvSpPr>
        <p:spPr>
          <a:xfrm>
            <a:off x="10568652" y="1345704"/>
            <a:ext cx="1158780" cy="276999"/>
          </a:xfrm>
          <a:prstGeom prst="rect">
            <a:avLst/>
          </a:prstGeom>
          <a:noFill/>
        </p:spPr>
        <p:txBody>
          <a:bodyPr wrap="none" rtlCol="0">
            <a:spAutoFit/>
          </a:bodyPr>
          <a:lstStyle/>
          <a:p>
            <a:pPr algn="r"/>
            <a:r>
              <a:rPr lang="en-US" sz="1200" dirty="0">
                <a:solidFill>
                  <a:schemeClr val="bg1">
                    <a:lumMod val="50000"/>
                  </a:schemeClr>
                </a:solidFill>
              </a:rPr>
              <a:t>Format - Merge</a:t>
            </a:r>
          </a:p>
        </p:txBody>
      </p:sp>
      <p:sp>
        <p:nvSpPr>
          <p:cNvPr id="2" name="Rectangle 1">
            <a:extLst>
              <a:ext uri="{FF2B5EF4-FFF2-40B4-BE49-F238E27FC236}">
                <a16:creationId xmlns:a16="http://schemas.microsoft.com/office/drawing/2014/main" id="{09D54D90-3B6C-4682-B42B-ADB0B42971B2}"/>
              </a:ext>
            </a:extLst>
          </p:cNvPr>
          <p:cNvSpPr/>
          <p:nvPr/>
        </p:nvSpPr>
        <p:spPr>
          <a:xfrm>
            <a:off x="4286251" y="1622703"/>
            <a:ext cx="1096567" cy="109437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CA13A68-E268-455B-9D7B-9F485B11DB56}"/>
              </a:ext>
            </a:extLst>
          </p:cNvPr>
          <p:cNvSpPr/>
          <p:nvPr/>
        </p:nvSpPr>
        <p:spPr>
          <a:xfrm>
            <a:off x="4751784" y="1973059"/>
            <a:ext cx="1096567" cy="10943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798AABF0-68FB-41B3-AEFA-1C650FD633FA}"/>
              </a:ext>
            </a:extLst>
          </p:cNvPr>
          <p:cNvSpPr/>
          <p:nvPr/>
        </p:nvSpPr>
        <p:spPr>
          <a:xfrm>
            <a:off x="4286251" y="4043380"/>
            <a:ext cx="1096567" cy="109437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260931C2-750A-4937-BB0F-DACC48952462}"/>
              </a:ext>
            </a:extLst>
          </p:cNvPr>
          <p:cNvSpPr/>
          <p:nvPr/>
        </p:nvSpPr>
        <p:spPr>
          <a:xfrm>
            <a:off x="4751784" y="4393736"/>
            <a:ext cx="1096567" cy="10943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D0F0D43-0AD2-4D4A-96C2-8F4D2A861E4D}"/>
              </a:ext>
            </a:extLst>
          </p:cNvPr>
          <p:cNvSpPr/>
          <p:nvPr/>
        </p:nvSpPr>
        <p:spPr>
          <a:xfrm>
            <a:off x="6937712" y="1622703"/>
            <a:ext cx="1096567" cy="109437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B54BC0F-30E4-483B-B891-C78D2EC9D4EB}"/>
              </a:ext>
            </a:extLst>
          </p:cNvPr>
          <p:cNvSpPr/>
          <p:nvPr/>
        </p:nvSpPr>
        <p:spPr>
          <a:xfrm>
            <a:off x="7403245" y="1973059"/>
            <a:ext cx="1096567" cy="10943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4DC4A6F-C6F9-46DC-AC25-D2920E29F8C7}"/>
              </a:ext>
            </a:extLst>
          </p:cNvPr>
          <p:cNvSpPr/>
          <p:nvPr/>
        </p:nvSpPr>
        <p:spPr>
          <a:xfrm>
            <a:off x="6937712" y="4043380"/>
            <a:ext cx="1096567" cy="109437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7682AE6-98A4-4B03-9DB7-CBDECAE48A9C}"/>
              </a:ext>
            </a:extLst>
          </p:cNvPr>
          <p:cNvSpPr/>
          <p:nvPr/>
        </p:nvSpPr>
        <p:spPr>
          <a:xfrm>
            <a:off x="7403245" y="4393736"/>
            <a:ext cx="1096567" cy="10943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6511C8D-55D4-4416-B71E-41BC01FF0E20}"/>
              </a:ext>
            </a:extLst>
          </p:cNvPr>
          <p:cNvSpPr/>
          <p:nvPr/>
        </p:nvSpPr>
        <p:spPr>
          <a:xfrm>
            <a:off x="9589173" y="4043380"/>
            <a:ext cx="1096567" cy="109437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CF664119-6ECA-4BB2-A8C8-DB01ECB701D5}"/>
              </a:ext>
            </a:extLst>
          </p:cNvPr>
          <p:cNvSpPr/>
          <p:nvPr/>
        </p:nvSpPr>
        <p:spPr>
          <a:xfrm>
            <a:off x="10054706" y="4393736"/>
            <a:ext cx="1096567" cy="109437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DA01BDD6-8027-4397-AAFB-E9D8B74E770A}"/>
              </a:ext>
            </a:extLst>
          </p:cNvPr>
          <p:cNvSpPr>
            <a:spLocks noGrp="1"/>
          </p:cNvSpPr>
          <p:nvPr>
            <p:ph type="ftr" sz="quarter" idx="11"/>
          </p:nvPr>
        </p:nvSpPr>
        <p:spPr/>
        <p:txBody>
          <a:bodyPr/>
          <a:lstStyle/>
          <a:p>
            <a:r>
              <a:rPr lang="en-US"/>
              <a:t>(c) Yoda Learning Solutions / Excel Next</a:t>
            </a:r>
            <a:endParaRPr lang="en-US" dirty="0"/>
          </a:p>
        </p:txBody>
      </p:sp>
      <p:sp>
        <p:nvSpPr>
          <p:cNvPr id="7" name="Slide Number Placeholder 6">
            <a:extLst>
              <a:ext uri="{FF2B5EF4-FFF2-40B4-BE49-F238E27FC236}">
                <a16:creationId xmlns:a16="http://schemas.microsoft.com/office/drawing/2014/main" id="{8A58473C-B3CA-4847-8092-BF64DEA5D279}"/>
              </a:ext>
            </a:extLst>
          </p:cNvPr>
          <p:cNvSpPr>
            <a:spLocks noGrp="1"/>
          </p:cNvSpPr>
          <p:nvPr>
            <p:ph type="sldNum" sz="quarter" idx="12"/>
          </p:nvPr>
        </p:nvSpPr>
        <p:spPr/>
        <p:txBody>
          <a:bodyPr/>
          <a:lstStyle/>
          <a:p>
            <a:pPr>
              <a:defRPr/>
            </a:pPr>
            <a:fld id="{CB7D8280-AF67-4161-AA10-879A9DD89AC8}" type="slidenum">
              <a:rPr lang="en-US" smtClean="0"/>
              <a:pPr>
                <a:defRPr/>
              </a:pPr>
              <a:t>8</a:t>
            </a:fld>
            <a:endParaRPr lang="en-US" dirty="0"/>
          </a:p>
        </p:txBody>
      </p:sp>
    </p:spTree>
    <p:extLst>
      <p:ext uri="{BB962C8B-B14F-4D97-AF65-F5344CB8AC3E}">
        <p14:creationId xmlns:p14="http://schemas.microsoft.com/office/powerpoint/2010/main" val="26070760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normAutofit/>
          </a:bodyPr>
          <a:lstStyle/>
          <a:p>
            <a:r>
              <a:rPr lang="en-US" dirty="0"/>
              <a:t>07 - Merge Shapes (…cont’d)</a:t>
            </a:r>
            <a:endParaRPr lang="en-US" i="1" dirty="0"/>
          </a:p>
        </p:txBody>
      </p:sp>
      <p:sp>
        <p:nvSpPr>
          <p:cNvPr id="3" name="Date Placeholder 2"/>
          <p:cNvSpPr>
            <a:spLocks noGrp="1"/>
          </p:cNvSpPr>
          <p:nvPr>
            <p:ph type="dt" sz="half" idx="10"/>
          </p:nvPr>
        </p:nvSpPr>
        <p:spPr/>
        <p:txBody>
          <a:bodyPr/>
          <a:lstStyle/>
          <a:p>
            <a:pPr algn="ctr"/>
            <a:r>
              <a:rPr lang="en-US"/>
              <a:t>PowerPoint Ninja</a:t>
            </a:r>
            <a:endParaRPr lang="en-US" dirty="0"/>
          </a:p>
        </p:txBody>
      </p:sp>
      <p:pic>
        <p:nvPicPr>
          <p:cNvPr id="11" name="Picture 10">
            <a:extLst>
              <a:ext uri="{FF2B5EF4-FFF2-40B4-BE49-F238E27FC236}">
                <a16:creationId xmlns:a16="http://schemas.microsoft.com/office/drawing/2014/main" id="{08544539-7F11-4B7E-8310-4D94F17C8C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732696" y="1318394"/>
            <a:ext cx="304309" cy="304309"/>
          </a:xfrm>
          <a:prstGeom prst="rect">
            <a:avLst/>
          </a:prstGeom>
        </p:spPr>
      </p:pic>
      <p:sp>
        <p:nvSpPr>
          <p:cNvPr id="12" name="TextBox 11">
            <a:extLst>
              <a:ext uri="{FF2B5EF4-FFF2-40B4-BE49-F238E27FC236}">
                <a16:creationId xmlns:a16="http://schemas.microsoft.com/office/drawing/2014/main" id="{5EE9F18B-100F-40B7-B6D1-F5BA76997946}"/>
              </a:ext>
            </a:extLst>
          </p:cNvPr>
          <p:cNvSpPr txBox="1"/>
          <p:nvPr/>
        </p:nvSpPr>
        <p:spPr>
          <a:xfrm>
            <a:off x="10568652" y="1345704"/>
            <a:ext cx="1158780" cy="276999"/>
          </a:xfrm>
          <a:prstGeom prst="rect">
            <a:avLst/>
          </a:prstGeom>
          <a:noFill/>
        </p:spPr>
        <p:txBody>
          <a:bodyPr wrap="none" rtlCol="0">
            <a:spAutoFit/>
          </a:bodyPr>
          <a:lstStyle/>
          <a:p>
            <a:pPr algn="r"/>
            <a:r>
              <a:rPr lang="en-US" sz="1200" dirty="0">
                <a:solidFill>
                  <a:schemeClr val="bg1">
                    <a:lumMod val="50000"/>
                  </a:schemeClr>
                </a:solidFill>
              </a:rPr>
              <a:t>Format - Merge</a:t>
            </a:r>
          </a:p>
        </p:txBody>
      </p:sp>
      <p:pic>
        <p:nvPicPr>
          <p:cNvPr id="13" name="Picture 12">
            <a:extLst>
              <a:ext uri="{FF2B5EF4-FFF2-40B4-BE49-F238E27FC236}">
                <a16:creationId xmlns:a16="http://schemas.microsoft.com/office/drawing/2014/main" id="{DC23A6D7-06D7-4D15-A74D-DDBEF3290603}"/>
              </a:ext>
            </a:extLst>
          </p:cNvPr>
          <p:cNvPicPr>
            <a:picLocks noChangeAspect="1"/>
          </p:cNvPicPr>
          <p:nvPr/>
        </p:nvPicPr>
        <p:blipFill>
          <a:blip r:embed="rId3"/>
          <a:stretch>
            <a:fillRect/>
          </a:stretch>
        </p:blipFill>
        <p:spPr>
          <a:xfrm>
            <a:off x="510757" y="1633968"/>
            <a:ext cx="4157939" cy="4117727"/>
          </a:xfrm>
          <a:prstGeom prst="rect">
            <a:avLst/>
          </a:prstGeom>
          <a:ln>
            <a:noFill/>
          </a:ln>
          <a:effectLst>
            <a:outerShdw blurRad="292100" dist="139700" dir="2700000" algn="tl" rotWithShape="0">
              <a:srgbClr val="333333">
                <a:alpha val="65000"/>
              </a:srgbClr>
            </a:outerShdw>
          </a:effectLst>
        </p:spPr>
      </p:pic>
      <p:sp>
        <p:nvSpPr>
          <p:cNvPr id="15" name="Rectangle 14">
            <a:extLst>
              <a:ext uri="{FF2B5EF4-FFF2-40B4-BE49-F238E27FC236}">
                <a16:creationId xmlns:a16="http://schemas.microsoft.com/office/drawing/2014/main" id="{0D05E7D8-7297-4893-A984-C967AB8F3DBA}"/>
              </a:ext>
            </a:extLst>
          </p:cNvPr>
          <p:cNvSpPr/>
          <p:nvPr/>
        </p:nvSpPr>
        <p:spPr>
          <a:xfrm>
            <a:off x="510757" y="5970973"/>
            <a:ext cx="4519186" cy="246221"/>
          </a:xfrm>
          <a:prstGeom prst="rect">
            <a:avLst/>
          </a:prstGeom>
        </p:spPr>
        <p:txBody>
          <a:bodyPr wrap="none">
            <a:spAutoFit/>
          </a:bodyPr>
          <a:lstStyle/>
          <a:p>
            <a:r>
              <a:rPr lang="en-US" sz="1000" dirty="0">
                <a:solidFill>
                  <a:schemeClr val="bg1">
                    <a:lumMod val="50000"/>
                  </a:schemeClr>
                </a:solidFill>
              </a:rPr>
              <a:t>Source: PwC Report – Rethinking Distribution Smart Solutions for Smart Customers </a:t>
            </a:r>
          </a:p>
        </p:txBody>
      </p:sp>
      <p:sp>
        <p:nvSpPr>
          <p:cNvPr id="2" name="Footer Placeholder 1">
            <a:extLst>
              <a:ext uri="{FF2B5EF4-FFF2-40B4-BE49-F238E27FC236}">
                <a16:creationId xmlns:a16="http://schemas.microsoft.com/office/drawing/2014/main" id="{4E14B49A-CAAC-41AC-A75D-F641FAEBACC8}"/>
              </a:ext>
            </a:extLst>
          </p:cNvPr>
          <p:cNvSpPr>
            <a:spLocks noGrp="1"/>
          </p:cNvSpPr>
          <p:nvPr>
            <p:ph type="ftr" sz="quarter" idx="11"/>
          </p:nvPr>
        </p:nvSpPr>
        <p:spPr/>
        <p:txBody>
          <a:bodyPr/>
          <a:lstStyle/>
          <a:p>
            <a:r>
              <a:rPr lang="en-US"/>
              <a:t>(c) Yoda Learning Solutions / Excel Next</a:t>
            </a:r>
            <a:endParaRPr lang="en-US" dirty="0"/>
          </a:p>
        </p:txBody>
      </p:sp>
      <p:sp>
        <p:nvSpPr>
          <p:cNvPr id="4" name="Slide Number Placeholder 3">
            <a:extLst>
              <a:ext uri="{FF2B5EF4-FFF2-40B4-BE49-F238E27FC236}">
                <a16:creationId xmlns:a16="http://schemas.microsoft.com/office/drawing/2014/main" id="{71A1535A-3C0A-44F8-8480-B2FF988166DA}"/>
              </a:ext>
            </a:extLst>
          </p:cNvPr>
          <p:cNvSpPr>
            <a:spLocks noGrp="1"/>
          </p:cNvSpPr>
          <p:nvPr>
            <p:ph type="sldNum" sz="quarter" idx="12"/>
          </p:nvPr>
        </p:nvSpPr>
        <p:spPr/>
        <p:txBody>
          <a:bodyPr/>
          <a:lstStyle/>
          <a:p>
            <a:pPr>
              <a:defRPr/>
            </a:pPr>
            <a:fld id="{CB7D8280-AF67-4161-AA10-879A9DD89AC8}" type="slidenum">
              <a:rPr lang="en-US" smtClean="0"/>
              <a:pPr>
                <a:defRPr/>
              </a:pPr>
              <a:t>9</a:t>
            </a:fld>
            <a:endParaRPr lang="en-US" dirty="0"/>
          </a:p>
        </p:txBody>
      </p:sp>
    </p:spTree>
    <p:extLst>
      <p:ext uri="{BB962C8B-B14F-4D97-AF65-F5344CB8AC3E}">
        <p14:creationId xmlns:p14="http://schemas.microsoft.com/office/powerpoint/2010/main" val="8775857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642</TotalTime>
  <Words>1521</Words>
  <Application>Microsoft Office PowerPoint</Application>
  <PresentationFormat>Widescreen</PresentationFormat>
  <Paragraphs>200</Paragraphs>
  <Slides>26</Slides>
  <Notes>0</Notes>
  <HiddenSlides>3</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Calibri Light</vt:lpstr>
      <vt:lpstr>Georgia</vt:lpstr>
      <vt:lpstr>Segoe UI</vt:lpstr>
      <vt:lpstr>1_Office Theme</vt:lpstr>
      <vt:lpstr>Top 15 - PowerPoint Ninja Tricks</vt:lpstr>
      <vt:lpstr>01 - Create aligned duplicates (4 sides)</vt:lpstr>
      <vt:lpstr>02 - Create duplicates (all sides)</vt:lpstr>
      <vt:lpstr>03 - Group and UnGroup</vt:lpstr>
      <vt:lpstr>04 - Symmetrical Shapes (incl lines)</vt:lpstr>
      <vt:lpstr>05 - Rotate Objects with Speed &amp; Precision</vt:lpstr>
      <vt:lpstr>06 - Dump the “Format Painter”</vt:lpstr>
      <vt:lpstr>07 - Merge Shapes (v. 2013)</vt:lpstr>
      <vt:lpstr>07 - Merge Shapes (…cont’d)</vt:lpstr>
      <vt:lpstr>08 – Eyedropper (v. 2013)</vt:lpstr>
      <vt:lpstr>09 - UnGroup a SmartArt twice</vt:lpstr>
      <vt:lpstr>10 - Alignment with QAT Shortcut</vt:lpstr>
      <vt:lpstr>10 - Alignment with QAT Shortcut</vt:lpstr>
      <vt:lpstr>10 - Alignment with QAT Shortcut</vt:lpstr>
      <vt:lpstr>11 - Convert text paragraphs to SmartArt</vt:lpstr>
      <vt:lpstr>11 - Convert text paragraphs to SmartArt</vt:lpstr>
      <vt:lpstr>11 - Convert text paragraphs to SmartArt</vt:lpstr>
      <vt:lpstr>11 - Convert text paragraphs to SmartArt (Sol)</vt:lpstr>
      <vt:lpstr>12 - Convert pictures to SmartArt</vt:lpstr>
      <vt:lpstr>12 - Convert pictures to SmartArt</vt:lpstr>
      <vt:lpstr>12 - Convert pictures to SmartArt (Before)</vt:lpstr>
      <vt:lpstr>12 - Convert pictures to SmartArt (After)</vt:lpstr>
      <vt:lpstr>13 - Blend a picture with background</vt:lpstr>
      <vt:lpstr>13 - Blend a picture with background</vt:lpstr>
      <vt:lpstr>14 - Curved Text</vt:lpstr>
      <vt:lpstr>15 - Others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Yoda Learning</dc:creator>
  <cp:lastModifiedBy>Rishabh Pugalia</cp:lastModifiedBy>
  <cp:revision>99</cp:revision>
  <dcterms:created xsi:type="dcterms:W3CDTF">2015-10-28T10:09:18Z</dcterms:created>
  <dcterms:modified xsi:type="dcterms:W3CDTF">2019-08-06T04:09:36Z</dcterms:modified>
</cp:coreProperties>
</file>