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34" r:id="rId2"/>
    <p:sldId id="311" r:id="rId3"/>
    <p:sldId id="345" r:id="rId4"/>
    <p:sldId id="348" r:id="rId5"/>
    <p:sldId id="350" r:id="rId6"/>
    <p:sldId id="349" r:id="rId7"/>
    <p:sldId id="344" r:id="rId8"/>
    <p:sldId id="347" r:id="rId9"/>
    <p:sldId id="34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3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7" autoAdjust="0"/>
    <p:restoredTop sz="94374" autoAdjust="0"/>
  </p:normalViewPr>
  <p:slideViewPr>
    <p:cSldViewPr snapToGrid="0">
      <p:cViewPr varScale="1">
        <p:scale>
          <a:sx n="68" d="100"/>
          <a:sy n="68" d="100"/>
        </p:scale>
        <p:origin x="624" y="4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30-Jan-19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248231"/>
            <a:ext cx="1219200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8560" y="293154"/>
            <a:ext cx="11042650" cy="866775"/>
          </a:xfrm>
        </p:spPr>
        <p:txBody>
          <a:bodyPr>
            <a:normAutofit/>
          </a:bodyPr>
          <a:lstStyle>
            <a:lvl1pPr>
              <a:defRPr lang="en-US" sz="4000" b="1" i="0" kern="1200" dirty="0">
                <a:solidFill>
                  <a:srgbClr val="92D05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9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 Tracker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Industry Examples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665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3161AB0-D325-41A3-8DBC-F62526B8B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95" y="422250"/>
            <a:ext cx="7138109" cy="57213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FA0FCEF-610B-4EB6-BF20-A91F9060E2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2000"/>
                    </a14:imgEffect>
                  </a14:imgLayer>
                </a14:imgProps>
              </a:ext>
            </a:extLst>
          </a:blip>
          <a:srcRect l="91361" b="90619"/>
          <a:stretch/>
        </p:blipFill>
        <p:spPr>
          <a:xfrm>
            <a:off x="8814510" y="222959"/>
            <a:ext cx="1892104" cy="1646828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486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8B44C7-8102-45B9-AD18-D06F6F0FB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95" y="404505"/>
            <a:ext cx="6617605" cy="5715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998F4E-D488-4424-9318-6F439D0E4ACD}"/>
              </a:ext>
            </a:extLst>
          </p:cNvPr>
          <p:cNvSpPr/>
          <p:nvPr/>
        </p:nvSpPr>
        <p:spPr>
          <a:xfrm>
            <a:off x="5767754" y="404506"/>
            <a:ext cx="1547446" cy="5715698"/>
          </a:xfrm>
          <a:prstGeom prst="rect">
            <a:avLst/>
          </a:prstGeom>
          <a:noFill/>
          <a:ln w="762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B0F6D7-9D40-49D3-A911-12DEE253004C}"/>
              </a:ext>
            </a:extLst>
          </p:cNvPr>
          <p:cNvSpPr/>
          <p:nvPr/>
        </p:nvSpPr>
        <p:spPr>
          <a:xfrm>
            <a:off x="703386" y="404477"/>
            <a:ext cx="4937760" cy="571569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6B20F4-38C0-4955-B4C3-3D5005F76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9842" y="4499707"/>
            <a:ext cx="3420646" cy="177289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77A3F67-C89F-4FBF-AC1A-A585EE8EFE92}"/>
              </a:ext>
            </a:extLst>
          </p:cNvPr>
          <p:cNvCxnSpPr>
            <a:cxnSpLocks/>
          </p:cNvCxnSpPr>
          <p:nvPr/>
        </p:nvCxnSpPr>
        <p:spPr>
          <a:xfrm>
            <a:off x="7315200" y="4481991"/>
            <a:ext cx="1108710" cy="17716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15DA854-D256-42F0-9F0D-17DC158FAF7B}"/>
              </a:ext>
            </a:extLst>
          </p:cNvPr>
          <p:cNvCxnSpPr>
            <a:cxnSpLocks/>
          </p:cNvCxnSpPr>
          <p:nvPr/>
        </p:nvCxnSpPr>
        <p:spPr>
          <a:xfrm>
            <a:off x="7315200" y="5205046"/>
            <a:ext cx="1108710" cy="1067557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1963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27E171-1BEA-4329-A1C8-BB728CEE68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24" y="443719"/>
            <a:ext cx="4781550" cy="4648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D056BD-9F54-4914-A95B-D2E90A43760E}"/>
              </a:ext>
            </a:extLst>
          </p:cNvPr>
          <p:cNvCxnSpPr>
            <a:cxnSpLocks/>
          </p:cNvCxnSpPr>
          <p:nvPr/>
        </p:nvCxnSpPr>
        <p:spPr>
          <a:xfrm flipV="1">
            <a:off x="5265274" y="492369"/>
            <a:ext cx="2922123" cy="1167619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7D7B5FA-8040-4A63-8AF9-BEB65AC81859}"/>
              </a:ext>
            </a:extLst>
          </p:cNvPr>
          <p:cNvCxnSpPr>
            <a:cxnSpLocks/>
          </p:cNvCxnSpPr>
          <p:nvPr/>
        </p:nvCxnSpPr>
        <p:spPr>
          <a:xfrm>
            <a:off x="5265274" y="3798276"/>
            <a:ext cx="2978394" cy="2335238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CC06010E-4888-4484-85B7-CE0F75022D1D}"/>
              </a:ext>
            </a:extLst>
          </p:cNvPr>
          <p:cNvSpPr/>
          <p:nvPr/>
        </p:nvSpPr>
        <p:spPr>
          <a:xfrm>
            <a:off x="483724" y="5323781"/>
            <a:ext cx="178446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Source: 2015JLTAnnRep.pdf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550100-2F65-403E-B634-731F538FF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4826" y="443720"/>
            <a:ext cx="569008" cy="5723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8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6FB661-3866-4231-A661-B878BDD9106C}"/>
              </a:ext>
            </a:extLst>
          </p:cNvPr>
          <p:cNvSpPr txBox="1"/>
          <p:nvPr/>
        </p:nvSpPr>
        <p:spPr>
          <a:xfrm>
            <a:off x="759656" y="1111348"/>
            <a:ext cx="819256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Make a sample with grey shape and white text (Use SmartArt)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err="1"/>
              <a:t>UnGroup</a:t>
            </a:r>
            <a:r>
              <a:rPr lang="en-US" sz="2400" dirty="0"/>
              <a:t> SmartArt twice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Rotate / Align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Copy &amp; Paste to one template of Slide Master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Make more variations in the Slide Master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Allot the Slide Master template to slides</a:t>
            </a:r>
          </a:p>
        </p:txBody>
      </p:sp>
    </p:spTree>
    <p:extLst>
      <p:ext uri="{BB962C8B-B14F-4D97-AF65-F5344CB8AC3E}">
        <p14:creationId xmlns:p14="http://schemas.microsoft.com/office/powerpoint/2010/main" val="393918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Page Agenda Tracker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Industry Examples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1843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32E499-E36C-49D8-8692-DF055C416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95" y="404534"/>
            <a:ext cx="10010775" cy="556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5964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271B4C-DF93-4058-A91A-13FD371E6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95" y="386818"/>
            <a:ext cx="6667500" cy="5067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308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8B44C7-8102-45B9-AD18-D06F6F0FB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95" y="404505"/>
            <a:ext cx="6617605" cy="5715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4998F4E-D488-4424-9318-6F439D0E4ACD}"/>
              </a:ext>
            </a:extLst>
          </p:cNvPr>
          <p:cNvSpPr/>
          <p:nvPr/>
        </p:nvSpPr>
        <p:spPr>
          <a:xfrm>
            <a:off x="5767754" y="404506"/>
            <a:ext cx="1547446" cy="5715698"/>
          </a:xfrm>
          <a:prstGeom prst="rect">
            <a:avLst/>
          </a:prstGeom>
          <a:noFill/>
          <a:ln w="762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B0F6D7-9D40-49D3-A911-12DEE253004C}"/>
              </a:ext>
            </a:extLst>
          </p:cNvPr>
          <p:cNvSpPr/>
          <p:nvPr/>
        </p:nvSpPr>
        <p:spPr>
          <a:xfrm>
            <a:off x="703386" y="404477"/>
            <a:ext cx="4937760" cy="5715698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6B20F4-38C0-4955-B4C3-3D5005F76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9842" y="4499707"/>
            <a:ext cx="3420646" cy="177289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77A3F67-C89F-4FBF-AC1A-A585EE8EFE92}"/>
              </a:ext>
            </a:extLst>
          </p:cNvPr>
          <p:cNvCxnSpPr>
            <a:cxnSpLocks/>
          </p:cNvCxnSpPr>
          <p:nvPr/>
        </p:nvCxnSpPr>
        <p:spPr>
          <a:xfrm>
            <a:off x="7315200" y="4481991"/>
            <a:ext cx="1108710" cy="17716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15DA854-D256-42F0-9F0D-17DC158FAF7B}"/>
              </a:ext>
            </a:extLst>
          </p:cNvPr>
          <p:cNvCxnSpPr>
            <a:cxnSpLocks/>
          </p:cNvCxnSpPr>
          <p:nvPr/>
        </p:nvCxnSpPr>
        <p:spPr>
          <a:xfrm>
            <a:off x="7315200" y="5205046"/>
            <a:ext cx="1108710" cy="1067557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42576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167</Words>
  <Application>Microsoft Office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Segoe UI</vt:lpstr>
      <vt:lpstr>1_Office Theme</vt:lpstr>
      <vt:lpstr>Topic Tracker</vt:lpstr>
      <vt:lpstr>PowerPoint Presentation</vt:lpstr>
      <vt:lpstr>PowerPoint Presentation</vt:lpstr>
      <vt:lpstr>PowerPoint Presentation</vt:lpstr>
      <vt:lpstr>PowerPoint Presentation</vt:lpstr>
      <vt:lpstr>Single Page Agenda Tracker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107</cp:revision>
  <dcterms:created xsi:type="dcterms:W3CDTF">2015-10-28T10:09:18Z</dcterms:created>
  <dcterms:modified xsi:type="dcterms:W3CDTF">2019-01-30T07:39:52Z</dcterms:modified>
</cp:coreProperties>
</file>