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334" r:id="rId2"/>
    <p:sldId id="311" r:id="rId3"/>
    <p:sldId id="336" r:id="rId4"/>
    <p:sldId id="339" r:id="rId5"/>
    <p:sldId id="335" r:id="rId6"/>
    <p:sldId id="337" r:id="rId7"/>
    <p:sldId id="342" r:id="rId8"/>
    <p:sldId id="343" r:id="rId9"/>
    <p:sldId id="340" r:id="rId10"/>
    <p:sldId id="34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3F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37" autoAdjust="0"/>
    <p:restoredTop sz="94374" autoAdjust="0"/>
  </p:normalViewPr>
  <p:slideViewPr>
    <p:cSldViewPr snapToGrid="0">
      <p:cViewPr varScale="1">
        <p:scale>
          <a:sx n="68" d="100"/>
          <a:sy n="68" d="100"/>
        </p:scale>
        <p:origin x="624" y="48"/>
      </p:cViewPr>
      <p:guideLst/>
    </p:cSldViewPr>
  </p:slideViewPr>
  <p:notesTextViewPr>
    <p:cViewPr>
      <p:scale>
        <a:sx n="75" d="100"/>
        <a:sy n="7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9C603-C40C-4A03-8C26-DB44C0AAA4C1}" type="datetimeFigureOut">
              <a:rPr lang="en-US" smtClean="0"/>
              <a:t>29-Jan-19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1C701-8E54-470E-8DC8-388A425F3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893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9232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5478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bg>
      <p:bgPr>
        <a:solidFill>
          <a:srgbClr val="91C73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21213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261100"/>
            <a:ext cx="12192000" cy="596900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675" y="491737"/>
            <a:ext cx="11042650" cy="866775"/>
          </a:xfrm>
        </p:spPr>
        <p:txBody>
          <a:bodyPr>
            <a:normAutofit/>
          </a:bodyPr>
          <a:lstStyle>
            <a:lvl1pPr>
              <a:defRPr sz="4400" b="1">
                <a:solidFill>
                  <a:srgbClr val="913F98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356350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3818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6472462"/>
            <a:ext cx="12192000" cy="378279"/>
          </a:xfrm>
          <a:prstGeom prst="rect">
            <a:avLst/>
          </a:prstGeom>
          <a:solidFill>
            <a:srgbClr val="91C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01760" y="6466566"/>
            <a:ext cx="5931808" cy="39140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510562"/>
            <a:ext cx="2743200" cy="365125"/>
          </a:xfrm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1248231"/>
            <a:ext cx="12192000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8560" y="293154"/>
            <a:ext cx="11042650" cy="866775"/>
          </a:xfrm>
        </p:spPr>
        <p:txBody>
          <a:bodyPr>
            <a:normAutofit/>
          </a:bodyPr>
          <a:lstStyle>
            <a:lvl1pPr>
              <a:defRPr lang="en-US" sz="4000" b="1" i="0" kern="1200" dirty="0">
                <a:solidFill>
                  <a:srgbClr val="92D05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466566"/>
            <a:ext cx="2896960" cy="391434"/>
          </a:xfrm>
        </p:spPr>
        <p:txBody>
          <a:bodyPr vert="horz" lIns="91440" tIns="45720" rIns="91440" bIns="45720" rtlCol="0" anchor="ctr"/>
          <a:lstStyle>
            <a:lvl1pPr>
              <a:defRPr lang="en-US" sz="1800" dirty="0">
                <a:solidFill>
                  <a:schemeClr val="bg1"/>
                </a:solidFill>
              </a:defRPr>
            </a:lvl1pPr>
          </a:lstStyle>
          <a:p>
            <a:r>
              <a:rPr lang="en-US"/>
              <a:t>PowerPoint Ninja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058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6889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CC2AE7-E024-49AA-A7B9-11242BBFC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Magnifier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454765-B043-4ED1-81DA-F26BF390A7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For added impact &amp; keeping your slide lean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1"/>
                </a:solidFill>
              </a:rPr>
              <a:t>Products, Maps, Tables, Screenshots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AD7C6-8D46-4966-BEBC-FA5FACEBB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PowerPoint Ninja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FE9EB-4FB3-4BCD-9158-7203DBDCB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(c) Yoda Learning Solutions / Excel Next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DECB3C-4184-4CA5-AD9B-E0362F16E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B7D8280-AF67-4161-AA10-879A9DD89AC8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76658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05 - For Documents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6596A21-A618-4AB5-8DD1-C21B1CBEF77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</a:extLst>
          </a:blip>
          <a:srcRect l="12500" t="10582" r="13980" b="12006"/>
          <a:stretch/>
        </p:blipFill>
        <p:spPr>
          <a:xfrm>
            <a:off x="3242603" y="1537896"/>
            <a:ext cx="5706794" cy="45067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93D3F3-6DA2-466E-9F0D-B94A1364557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036" t="44244" r="18512" b="48671"/>
          <a:stretch/>
        </p:blipFill>
        <p:spPr>
          <a:xfrm>
            <a:off x="2898715" y="3429000"/>
            <a:ext cx="6537898" cy="530824"/>
          </a:xfrm>
          <a:prstGeom prst="round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84338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01 - For Products &amp; Machines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24" name="Picture 23" descr="http://www.harithawomensworld.com/wp-content/uploads/2014/08/tupperware-water-dispenser.jpg?fa0b3c">
            <a:extLst>
              <a:ext uri="{FF2B5EF4-FFF2-40B4-BE49-F238E27FC236}">
                <a16:creationId xmlns:a16="http://schemas.microsoft.com/office/drawing/2014/main" id="{F52D4A36-E32C-4A9E-A766-860FAD5936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406" y="1939810"/>
            <a:ext cx="3299843" cy="3629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4" descr="http://www.harithawomensworld.com/wp-content/uploads/2014/08/tupperware-water-dispenser.jpg?fa0b3c">
            <a:extLst>
              <a:ext uri="{FF2B5EF4-FFF2-40B4-BE49-F238E27FC236}">
                <a16:creationId xmlns:a16="http://schemas.microsoft.com/office/drawing/2014/main" id="{5CDE5084-7662-474F-8307-4ED2CCECA9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08300" y="4016806"/>
            <a:ext cx="1522371" cy="1552831"/>
          </a:xfrm>
          <a:prstGeom prst="ellipse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 descr="http://www.harithawomensworld.com/wp-content/uploads/2014/08/tupperware-water-dispenser.jpg?fa0b3c">
            <a:extLst>
              <a:ext uri="{FF2B5EF4-FFF2-40B4-BE49-F238E27FC236}">
                <a16:creationId xmlns:a16="http://schemas.microsoft.com/office/drawing/2014/main" id="{C2BA38D3-9D57-4680-8027-44440F64CB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22" t="5959" b="59376"/>
          <a:stretch/>
        </p:blipFill>
        <p:spPr bwMode="auto">
          <a:xfrm>
            <a:off x="6842166" y="1939810"/>
            <a:ext cx="1244942" cy="1258329"/>
          </a:xfrm>
          <a:prstGeom prst="ellipse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Line Callout 1 (Border and Accent Bar) 8">
            <a:extLst>
              <a:ext uri="{FF2B5EF4-FFF2-40B4-BE49-F238E27FC236}">
                <a16:creationId xmlns:a16="http://schemas.microsoft.com/office/drawing/2014/main" id="{55719DC2-77A9-4F20-A4E5-F54A83862E2E}"/>
              </a:ext>
            </a:extLst>
          </p:cNvPr>
          <p:cNvSpPr/>
          <p:nvPr/>
        </p:nvSpPr>
        <p:spPr>
          <a:xfrm>
            <a:off x="9174353" y="4452912"/>
            <a:ext cx="2698268" cy="1008032"/>
          </a:xfrm>
          <a:prstGeom prst="accentBorderCallout1">
            <a:avLst>
              <a:gd name="adj1" fmla="val 18750"/>
              <a:gd name="adj2" fmla="val -8333"/>
              <a:gd name="adj3" fmla="val -632"/>
              <a:gd name="adj4" fmla="val -42485"/>
            </a:avLst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>
                <a:solidFill>
                  <a:schemeClr val="tx1"/>
                </a:solidFill>
              </a:rPr>
              <a:t>Single-push Dispenser</a:t>
            </a:r>
          </a:p>
        </p:txBody>
      </p:sp>
      <p:sp>
        <p:nvSpPr>
          <p:cNvPr id="28" name="Line Callout 1 (Border and Accent Bar) 9">
            <a:extLst>
              <a:ext uri="{FF2B5EF4-FFF2-40B4-BE49-F238E27FC236}">
                <a16:creationId xmlns:a16="http://schemas.microsoft.com/office/drawing/2014/main" id="{1B9F6366-3025-4697-8A03-84A4DCE6AA1F}"/>
              </a:ext>
            </a:extLst>
          </p:cNvPr>
          <p:cNvSpPr/>
          <p:nvPr/>
        </p:nvSpPr>
        <p:spPr>
          <a:xfrm>
            <a:off x="9133568" y="1887809"/>
            <a:ext cx="2698268" cy="1008032"/>
          </a:xfrm>
          <a:prstGeom prst="accentBorderCallout1">
            <a:avLst>
              <a:gd name="adj1" fmla="val 18750"/>
              <a:gd name="adj2" fmla="val -8333"/>
              <a:gd name="adj3" fmla="val 95328"/>
              <a:gd name="adj4" fmla="val -40975"/>
            </a:avLst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>
                <a:solidFill>
                  <a:schemeClr val="tx1"/>
                </a:solidFill>
              </a:rPr>
              <a:t>Air-tight Lock</a:t>
            </a:r>
          </a:p>
        </p:txBody>
      </p:sp>
      <p:pic>
        <p:nvPicPr>
          <p:cNvPr id="29" name="Picture 28" descr="http://www.harithawomensworld.com/wp-content/uploads/2014/08/tupperware-water-dispenser.jpg?fa0b3c">
            <a:extLst>
              <a:ext uri="{FF2B5EF4-FFF2-40B4-BE49-F238E27FC236}">
                <a16:creationId xmlns:a16="http://schemas.microsoft.com/office/drawing/2014/main" id="{F2274B1F-9D40-4DE5-B3C6-FF6E8B004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903" y="1939810"/>
            <a:ext cx="3299843" cy="3629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rrow: Pentagon 5">
            <a:extLst>
              <a:ext uri="{FF2B5EF4-FFF2-40B4-BE49-F238E27FC236}">
                <a16:creationId xmlns:a16="http://schemas.microsoft.com/office/drawing/2014/main" id="{6BE7CA71-FC09-4D94-A7EE-4EC841EF5628}"/>
              </a:ext>
            </a:extLst>
          </p:cNvPr>
          <p:cNvSpPr/>
          <p:nvPr/>
        </p:nvSpPr>
        <p:spPr>
          <a:xfrm>
            <a:off x="4220308" y="3198139"/>
            <a:ext cx="534572" cy="1092507"/>
          </a:xfrm>
          <a:prstGeom prst="homePlate">
            <a:avLst>
              <a:gd name="adj" fmla="val 10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62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01 - For Products &amp; Machines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29" name="Picture 28" descr="http://www.harithawomensworld.com/wp-content/uploads/2014/08/tupperware-water-dispenser.jpg?fa0b3c">
            <a:extLst>
              <a:ext uri="{FF2B5EF4-FFF2-40B4-BE49-F238E27FC236}">
                <a16:creationId xmlns:a16="http://schemas.microsoft.com/office/drawing/2014/main" id="{F2274B1F-9D40-4DE5-B3C6-FF6E8B0041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903" y="1939810"/>
            <a:ext cx="3299843" cy="3629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5024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1F59FF-2AC6-4507-A974-527D52D097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9450" y="1837717"/>
            <a:ext cx="5753100" cy="3182566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9" name="Right Arrow 3">
            <a:extLst>
              <a:ext uri="{FF2B5EF4-FFF2-40B4-BE49-F238E27FC236}">
                <a16:creationId xmlns:a16="http://schemas.microsoft.com/office/drawing/2014/main" id="{31BDF367-24E3-4371-97A5-DE76DA8FE93A}"/>
              </a:ext>
            </a:extLst>
          </p:cNvPr>
          <p:cNvSpPr/>
          <p:nvPr/>
        </p:nvSpPr>
        <p:spPr>
          <a:xfrm rot="8100000">
            <a:off x="5833187" y="2164301"/>
            <a:ext cx="668957" cy="624727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5D69D1A-BB85-4D96-9EC1-5756E05F050C}"/>
              </a:ext>
            </a:extLst>
          </p:cNvPr>
          <p:cNvSpPr/>
          <p:nvPr/>
        </p:nvSpPr>
        <p:spPr>
          <a:xfrm>
            <a:off x="4776953" y="3735908"/>
            <a:ext cx="614856" cy="36312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3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2F6EA3D-3CE5-4780-BE43-F38E710D2CEC}"/>
              </a:ext>
            </a:extLst>
          </p:cNvPr>
          <p:cNvSpPr/>
          <p:nvPr/>
        </p:nvSpPr>
        <p:spPr>
          <a:xfrm>
            <a:off x="4776953" y="4196532"/>
            <a:ext cx="614856" cy="36312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2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A5D8CBA-BD96-4E81-96E4-DC8E5FE35EF1}"/>
              </a:ext>
            </a:extLst>
          </p:cNvPr>
          <p:cNvSpPr/>
          <p:nvPr/>
        </p:nvSpPr>
        <p:spPr>
          <a:xfrm>
            <a:off x="599237" y="1656154"/>
            <a:ext cx="614856" cy="36312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5A1EDA-B280-4C4C-A065-1EDFF1D4654B}"/>
              </a:ext>
            </a:extLst>
          </p:cNvPr>
          <p:cNvSpPr txBox="1"/>
          <p:nvPr/>
        </p:nvSpPr>
        <p:spPr>
          <a:xfrm>
            <a:off x="551852" y="2042263"/>
            <a:ext cx="12666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Ctrl + D</a:t>
            </a:r>
          </a:p>
        </p:txBody>
      </p:sp>
    </p:spTree>
    <p:extLst>
      <p:ext uri="{BB962C8B-B14F-4D97-AF65-F5344CB8AC3E}">
        <p14:creationId xmlns:p14="http://schemas.microsoft.com/office/powerpoint/2010/main" val="3802603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02 - For Maps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DFBFDDE-80D3-4E45-ABBC-D96B1992B6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790" y="1996958"/>
            <a:ext cx="6823162" cy="391253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72FEA6C-7D43-410C-B551-418C1C8184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600" y="1531582"/>
            <a:ext cx="5565306" cy="39491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FD6109A-EF63-4BA0-AE74-33B567ADC32E}"/>
              </a:ext>
            </a:extLst>
          </p:cNvPr>
          <p:cNvSpPr/>
          <p:nvPr/>
        </p:nvSpPr>
        <p:spPr>
          <a:xfrm>
            <a:off x="635600" y="6049588"/>
            <a:ext cx="3739451" cy="2616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/>
              <a:t>Source: </a:t>
            </a:r>
            <a:r>
              <a:rPr lang="en-US" sz="1100" dirty="0"/>
              <a:t>BMW_InvestorPresent_January_2014_online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EB8A868-2FD2-430E-A66F-F7257C03661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274" t="51463" r="26042" b="31649"/>
          <a:stretch/>
        </p:blipFill>
        <p:spPr>
          <a:xfrm>
            <a:off x="4789819" y="3472186"/>
            <a:ext cx="1568901" cy="1568901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  <p:extLst>
      <p:ext uri="{BB962C8B-B14F-4D97-AF65-F5344CB8AC3E}">
        <p14:creationId xmlns:p14="http://schemas.microsoft.com/office/powerpoint/2010/main" val="1173082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03 - For Maps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4CAA4E-4CC1-432A-8A76-0B434EA2A67C}"/>
              </a:ext>
            </a:extLst>
          </p:cNvPr>
          <p:cNvSpPr/>
          <p:nvPr/>
        </p:nvSpPr>
        <p:spPr>
          <a:xfrm>
            <a:off x="512830" y="6139537"/>
            <a:ext cx="4199848" cy="27699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/>
              <a:t>Source: </a:t>
            </a:r>
            <a:r>
              <a:rPr lang="en-US" sz="1200" dirty="0"/>
              <a:t>Cairn-India-Corporate-Presentation-August-2014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04C8598-93C0-467F-8F53-5710980ABE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3"/>
          <a:stretch/>
        </p:blipFill>
        <p:spPr>
          <a:xfrm>
            <a:off x="472629" y="1466047"/>
            <a:ext cx="5547360" cy="4673461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1BC146CB-9389-4429-B18A-577B2FC6A329}"/>
              </a:ext>
            </a:extLst>
          </p:cNvPr>
          <p:cNvSpPr/>
          <p:nvPr/>
        </p:nvSpPr>
        <p:spPr>
          <a:xfrm>
            <a:off x="6811448" y="1677832"/>
            <a:ext cx="932586" cy="932586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731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04 - For Software Manuals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D75E6B5-EC2F-41D7-81A4-63D56A52A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483" y="1704861"/>
            <a:ext cx="8210891" cy="4166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721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04 - For Software Manuals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D75E6B5-EC2F-41D7-81A4-63D56A52AB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5483" y="1704861"/>
            <a:ext cx="8210891" cy="41664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02E08CC-1888-4178-AA0A-EBF31BAD754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3714" b="66817"/>
          <a:stretch/>
        </p:blipFill>
        <p:spPr>
          <a:xfrm>
            <a:off x="304800" y="1426090"/>
            <a:ext cx="4104015" cy="1904436"/>
          </a:xfrm>
          <a:prstGeom prst="ellipse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46508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05 - For Documents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r>
              <a:rPr lang="en-US"/>
              <a:t>PowerPoint Ninja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24930-4576-49CC-8629-0EE5006F8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(c) Yoda Learning Solutions / Excel Next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27E8B68-5DDA-4206-A428-5D7A99F4A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7D8280-AF67-4161-AA10-879A9DD89AC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6596A21-A618-4AB5-8DD1-C21B1CBEF7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500" t="10582" r="13980" b="12006"/>
          <a:stretch/>
        </p:blipFill>
        <p:spPr>
          <a:xfrm>
            <a:off x="3242603" y="1537896"/>
            <a:ext cx="5706794" cy="450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37558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663</TotalTime>
  <Words>199</Words>
  <Application>Microsoft Office PowerPoint</Application>
  <PresentationFormat>Widescreen</PresentationFormat>
  <Paragraphs>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Segoe UI</vt:lpstr>
      <vt:lpstr>Wingdings</vt:lpstr>
      <vt:lpstr>1_Office Theme</vt:lpstr>
      <vt:lpstr>Magnifier</vt:lpstr>
      <vt:lpstr>01 - For Products &amp; Machines</vt:lpstr>
      <vt:lpstr>01 - For Products &amp; Machines</vt:lpstr>
      <vt:lpstr>Steps</vt:lpstr>
      <vt:lpstr>02 - For Maps</vt:lpstr>
      <vt:lpstr>03 - For Maps</vt:lpstr>
      <vt:lpstr>04 - For Software Manuals</vt:lpstr>
      <vt:lpstr>04 - For Software Manuals</vt:lpstr>
      <vt:lpstr>05 - For Documents</vt:lpstr>
      <vt:lpstr>05 - For Documents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Yoda Learning</dc:creator>
  <cp:lastModifiedBy>Rishabh Pugalia</cp:lastModifiedBy>
  <cp:revision>104</cp:revision>
  <dcterms:created xsi:type="dcterms:W3CDTF">2015-10-28T10:09:18Z</dcterms:created>
  <dcterms:modified xsi:type="dcterms:W3CDTF">2019-01-29T15:30:20Z</dcterms:modified>
</cp:coreProperties>
</file>