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334" r:id="rId2"/>
    <p:sldId id="344" r:id="rId3"/>
    <p:sldId id="341" r:id="rId4"/>
    <p:sldId id="345" r:id="rId5"/>
    <p:sldId id="342" r:id="rId6"/>
    <p:sldId id="343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13F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37" autoAdjust="0"/>
    <p:restoredTop sz="94374" autoAdjust="0"/>
  </p:normalViewPr>
  <p:slideViewPr>
    <p:cSldViewPr snapToGrid="0">
      <p:cViewPr varScale="1">
        <p:scale>
          <a:sx n="68" d="100"/>
          <a:sy n="68" d="100"/>
        </p:scale>
        <p:origin x="624" y="48"/>
      </p:cViewPr>
      <p:guideLst/>
    </p:cSldViewPr>
  </p:slideViewPr>
  <p:notesTextViewPr>
    <p:cViewPr>
      <p:scale>
        <a:sx n="75" d="100"/>
        <a:sy n="75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B9C603-C40C-4A03-8C26-DB44C0AAA4C1}" type="datetimeFigureOut">
              <a:rPr lang="en-US" smtClean="0"/>
              <a:t>30-Jan-19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51C701-8E54-470E-8DC8-388A425F3E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8937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PowerPoint Ninja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(c) Yoda Learning Solutions / Excel Next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7D8280-AF67-4161-AA10-879A9DD89AC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89232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PowerPoint Ninja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(c) Yoda Learning Solutions / Excel Next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7D8280-AF67-4161-AA10-879A9DD89AC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554787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bg>
      <p:bgPr>
        <a:solidFill>
          <a:srgbClr val="91C73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PowerPoint Ninja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(c) Yoda Learning Solutions / Excel Next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44000" y="6356350"/>
            <a:ext cx="2743200" cy="365125"/>
          </a:xfrm>
        </p:spPr>
        <p:txBody>
          <a:bodyPr/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7D8280-AF67-4161-AA10-879A9DD89AC8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21213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261100"/>
            <a:ext cx="12192000" cy="596900"/>
          </a:xfrm>
          <a:prstGeom prst="rect">
            <a:avLst/>
          </a:prstGeom>
          <a:solidFill>
            <a:srgbClr val="91C7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675" y="491737"/>
            <a:ext cx="11042650" cy="866775"/>
          </a:xfrm>
        </p:spPr>
        <p:txBody>
          <a:bodyPr>
            <a:normAutofit/>
          </a:bodyPr>
          <a:lstStyle>
            <a:lvl1pPr>
              <a:defRPr sz="4400" b="1">
                <a:solidFill>
                  <a:srgbClr val="913F98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PowerPoint Ninja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(c) Yoda Learning Solutions / Excel Next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44000" y="6356350"/>
            <a:ext cx="2743200" cy="365125"/>
          </a:xfrm>
        </p:spPr>
        <p:txBody>
          <a:bodyPr/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7D8280-AF67-4161-AA10-879A9DD89AC8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73818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6472462"/>
            <a:ext cx="12192000" cy="378279"/>
          </a:xfrm>
          <a:prstGeom prst="rect">
            <a:avLst/>
          </a:prstGeom>
          <a:solidFill>
            <a:srgbClr val="91C7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201760" y="6466566"/>
            <a:ext cx="5931808" cy="391405"/>
          </a:xfr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/>
              <a:t>(c) Yoda Learning Solutions / Excel Next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510562"/>
            <a:ext cx="2743200" cy="365125"/>
          </a:xfr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CB7D8280-AF67-4161-AA10-879A9DD89AC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0" y="1248231"/>
            <a:ext cx="12192000" cy="0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8560" y="293154"/>
            <a:ext cx="11042650" cy="866775"/>
          </a:xfrm>
        </p:spPr>
        <p:txBody>
          <a:bodyPr>
            <a:normAutofit/>
          </a:bodyPr>
          <a:lstStyle>
            <a:lvl1pPr>
              <a:defRPr lang="en-US" sz="4000" b="1" i="0" kern="1200" dirty="0">
                <a:solidFill>
                  <a:srgbClr val="92D050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>
          <a:xfrm>
            <a:off x="304800" y="6466566"/>
            <a:ext cx="2896960" cy="391434"/>
          </a:xfrm>
        </p:spPr>
        <p:txBody>
          <a:bodyPr vert="horz" lIns="91440" tIns="45720" rIns="91440" bIns="45720" rtlCol="0" anchor="ctr"/>
          <a:lstStyle>
            <a:lvl1pPr>
              <a:defRPr lang="en-US" sz="1800" dirty="0">
                <a:solidFill>
                  <a:schemeClr val="bg1"/>
                </a:solidFill>
              </a:defRPr>
            </a:lvl1pPr>
          </a:lstStyle>
          <a:p>
            <a:r>
              <a:rPr lang="en-US"/>
              <a:t>PowerPoint Ninja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30584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PowerPoint Ninja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(c) Yoda Learning Solutions / Excel Next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7D8280-AF67-4161-AA10-879A9DD89AC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6889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6" r:id="rId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CC2AE7-E024-49AA-A7B9-11242BBFC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Waterfall / Bridge Chart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454765-B043-4ED1-81DA-F26BF390A71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bg1"/>
                </a:solidFill>
              </a:rPr>
              <a:t>Sequence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bg1"/>
                </a:solidFill>
              </a:rPr>
              <a:t>Cumulative effect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bg1"/>
                </a:solidFill>
              </a:rPr>
              <a:t>+ / - values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5AD7C6-8D46-4966-BEBC-FA5FACEBB2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PowerPoint Ninja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3FE9EB-4FB3-4BCD-9158-7203DBDCBA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(c) Yoda Learning Solutions / Excel Next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DECB3C-4184-4CA5-AD9B-E0362F16E4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7D8280-AF67-4161-AA10-879A9DD89AC8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776658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01 - Waterfall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/>
              <a:t>PowerPoint Ninja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B24930-4576-49CC-8629-0EE5006F8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Yoda Learning Solutions / Excel Next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27E8B68-5DDA-4206-A428-5D7A99F4A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7D8280-AF67-4161-AA10-879A9DD89AC8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C628293-31E3-4E7C-994C-3249B11488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560" y="1450445"/>
            <a:ext cx="7236084" cy="4510344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3999F02-B6A6-403E-8014-80FACC0DB307}"/>
              </a:ext>
            </a:extLst>
          </p:cNvPr>
          <p:cNvSpPr txBox="1"/>
          <p:nvPr/>
        </p:nvSpPr>
        <p:spPr>
          <a:xfrm>
            <a:off x="374505" y="6075178"/>
            <a:ext cx="13787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Source: Tata Power</a:t>
            </a:r>
          </a:p>
        </p:txBody>
      </p:sp>
    </p:spTree>
    <p:extLst>
      <p:ext uri="{BB962C8B-B14F-4D97-AF65-F5344CB8AC3E}">
        <p14:creationId xmlns:p14="http://schemas.microsoft.com/office/powerpoint/2010/main" val="12868930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02 - Waterfall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/>
              <a:t>PowerPoint Ninja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B24930-4576-49CC-8629-0EE5006F8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Yoda Learning Solutions / Excel Next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27E8B68-5DDA-4206-A428-5D7A99F4A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7D8280-AF67-4161-AA10-879A9DD89AC8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00335B6-8ED6-4946-A44B-5B1DC01C99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560" y="1408185"/>
            <a:ext cx="9267825" cy="4810125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843380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03 - Waterfall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/>
              <a:t>PowerPoint Ninja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B24930-4576-49CC-8629-0EE5006F8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Yoda Learning Solutions / Excel Next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27E8B68-5DDA-4206-A428-5D7A99F4A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7D8280-AF67-4161-AA10-879A9DD89AC8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3999F02-B6A6-403E-8014-80FACC0DB307}"/>
              </a:ext>
            </a:extLst>
          </p:cNvPr>
          <p:cNvSpPr txBox="1"/>
          <p:nvPr/>
        </p:nvSpPr>
        <p:spPr>
          <a:xfrm>
            <a:off x="458559" y="6189567"/>
            <a:ext cx="9855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Source: Shell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7C89ABC-21A0-43F7-9FA8-FD98D43883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559" y="1424932"/>
            <a:ext cx="6279865" cy="4735496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783381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04 - Waterfall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/>
              <a:t>PowerPoint Ninja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B24930-4576-49CC-8629-0EE5006F8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Yoda Learning Solutions / Excel Next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27E8B68-5DDA-4206-A428-5D7A99F4A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7D8280-AF67-4161-AA10-879A9DD89AC8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75C509C-6466-4AFA-8BE0-0478669488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560" y="1450503"/>
            <a:ext cx="7357183" cy="4769484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905260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05 - Waterfall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/>
              <a:t>PowerPoint Ninja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B24930-4576-49CC-8629-0EE5006F8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Yoda Learning Solutions / Excel Next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27E8B68-5DDA-4206-A428-5D7A99F4A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7D8280-AF67-4161-AA10-879A9DD89AC8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64CB66C-7B69-496D-B9CC-06B52DE31A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560" y="1450474"/>
            <a:ext cx="7143750" cy="4752975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65011183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665</TotalTime>
  <Words>105</Words>
  <Application>Microsoft Office PowerPoint</Application>
  <PresentationFormat>Widescreen</PresentationFormat>
  <Paragraphs>29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Segoe UI</vt:lpstr>
      <vt:lpstr>Wingdings</vt:lpstr>
      <vt:lpstr>1_Office Theme</vt:lpstr>
      <vt:lpstr>Waterfall / Bridge Chart</vt:lpstr>
      <vt:lpstr>01 - Waterfall</vt:lpstr>
      <vt:lpstr>02 - Waterfall</vt:lpstr>
      <vt:lpstr>03 - Waterfall</vt:lpstr>
      <vt:lpstr>04 - Waterfall</vt:lpstr>
      <vt:lpstr>05 - Waterfall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Yoda Learning</dc:creator>
  <cp:lastModifiedBy>Rishabh Pugalia</cp:lastModifiedBy>
  <cp:revision>106</cp:revision>
  <dcterms:created xsi:type="dcterms:W3CDTF">2015-10-28T10:09:18Z</dcterms:created>
  <dcterms:modified xsi:type="dcterms:W3CDTF">2019-01-30T07:23:06Z</dcterms:modified>
</cp:coreProperties>
</file>