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334" r:id="rId2"/>
    <p:sldId id="311" r:id="rId3"/>
    <p:sldId id="335" r:id="rId4"/>
    <p:sldId id="33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13F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37" autoAdjust="0"/>
    <p:restoredTop sz="94374" autoAdjust="0"/>
  </p:normalViewPr>
  <p:slideViewPr>
    <p:cSldViewPr snapToGrid="0">
      <p:cViewPr varScale="1">
        <p:scale>
          <a:sx n="68" d="100"/>
          <a:sy n="68" d="100"/>
        </p:scale>
        <p:origin x="624" y="48"/>
      </p:cViewPr>
      <p:guideLst/>
    </p:cSldViewPr>
  </p:slideViewPr>
  <p:notesTextViewPr>
    <p:cViewPr>
      <p:scale>
        <a:sx n="75" d="100"/>
        <a:sy n="75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D22-4B67-84E6-65048DFDB75A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D22-4B67-84E6-65048DFDB75A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0D22-4B67-84E6-65048DFDB75A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0D22-4B67-84E6-65048DFDB75A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0D22-4B67-84E6-65048DFDB75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B9C603-C40C-4A03-8C26-DB44C0AAA4C1}" type="datetimeFigureOut">
              <a:rPr lang="en-US" smtClean="0"/>
              <a:t>30-Jan-19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51C701-8E54-470E-8DC8-388A425F3E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8937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Use a 99% transparent circle as a trigger. It will be placed on the first Orange block (Rajasthan).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51C701-8E54-470E-8DC8-388A425F3EB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245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PowerPoint Ninja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(c) Yoda Learning Solutions / Excel Next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7D8280-AF67-4161-AA10-879A9DD89AC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89232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PowerPoint Ninja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(c) Yoda Learning Solutions / Excel Next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7D8280-AF67-4161-AA10-879A9DD89AC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554787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bg>
      <p:bgPr>
        <a:solidFill>
          <a:srgbClr val="91C73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PowerPoint Ninja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(c) Yoda Learning Solutions / Excel Next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44000" y="6356350"/>
            <a:ext cx="2743200" cy="365125"/>
          </a:xfrm>
        </p:spPr>
        <p:txBody>
          <a:bodyPr/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7D8280-AF67-4161-AA10-879A9DD89AC8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21213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261100"/>
            <a:ext cx="12192000" cy="596900"/>
          </a:xfrm>
          <a:prstGeom prst="rect">
            <a:avLst/>
          </a:prstGeom>
          <a:solidFill>
            <a:srgbClr val="91C7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675" y="491737"/>
            <a:ext cx="11042650" cy="866775"/>
          </a:xfrm>
        </p:spPr>
        <p:txBody>
          <a:bodyPr>
            <a:normAutofit/>
          </a:bodyPr>
          <a:lstStyle>
            <a:lvl1pPr>
              <a:defRPr sz="4400" b="1">
                <a:solidFill>
                  <a:srgbClr val="913F98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PowerPoint Ninja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(c) Yoda Learning Solutions / Excel Next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44000" y="6356350"/>
            <a:ext cx="2743200" cy="365125"/>
          </a:xfrm>
        </p:spPr>
        <p:txBody>
          <a:bodyPr/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7D8280-AF67-4161-AA10-879A9DD89AC8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73818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6472462"/>
            <a:ext cx="12192000" cy="378279"/>
          </a:xfrm>
          <a:prstGeom prst="rect">
            <a:avLst/>
          </a:prstGeom>
          <a:solidFill>
            <a:srgbClr val="91C7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201760" y="6466566"/>
            <a:ext cx="5931808" cy="391405"/>
          </a:xfr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/>
              <a:t>(c) Yoda Learning Solutions / Excel Next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510562"/>
            <a:ext cx="2743200" cy="365125"/>
          </a:xfr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CB7D8280-AF67-4161-AA10-879A9DD89AC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0" y="1248231"/>
            <a:ext cx="12192000" cy="0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8560" y="293154"/>
            <a:ext cx="11042650" cy="866775"/>
          </a:xfrm>
        </p:spPr>
        <p:txBody>
          <a:bodyPr>
            <a:normAutofit/>
          </a:bodyPr>
          <a:lstStyle>
            <a:lvl1pPr>
              <a:defRPr lang="en-US" sz="4000" b="1" i="0" kern="1200" dirty="0">
                <a:solidFill>
                  <a:srgbClr val="92D050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>
          <a:xfrm>
            <a:off x="304800" y="6466566"/>
            <a:ext cx="2896960" cy="391434"/>
          </a:xfrm>
        </p:spPr>
        <p:txBody>
          <a:bodyPr vert="horz" lIns="91440" tIns="45720" rIns="91440" bIns="45720" rtlCol="0" anchor="ctr"/>
          <a:lstStyle>
            <a:lvl1pPr>
              <a:defRPr lang="en-US" sz="1800" dirty="0">
                <a:solidFill>
                  <a:schemeClr val="bg1"/>
                </a:solidFill>
              </a:defRPr>
            </a:lvl1pPr>
          </a:lstStyle>
          <a:p>
            <a:r>
              <a:rPr lang="en-US"/>
              <a:t>PowerPoint Ninja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3058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6472462"/>
            <a:ext cx="12192000" cy="378279"/>
          </a:xfrm>
          <a:prstGeom prst="rect">
            <a:avLst/>
          </a:prstGeom>
          <a:solidFill>
            <a:srgbClr val="91C7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201760" y="6466566"/>
            <a:ext cx="5931808" cy="391405"/>
          </a:xfr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/>
              <a:t>(c) Yoda Learning Solutions / Excel Next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510562"/>
            <a:ext cx="2743200" cy="365125"/>
          </a:xfr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CB7D8280-AF67-4161-AA10-879A9DD89AC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>
          <a:xfrm>
            <a:off x="304800" y="6466566"/>
            <a:ext cx="2896960" cy="391434"/>
          </a:xfrm>
        </p:spPr>
        <p:txBody>
          <a:bodyPr vert="horz" lIns="91440" tIns="45720" rIns="91440" bIns="45720" rtlCol="0" anchor="ctr"/>
          <a:lstStyle>
            <a:lvl1pPr>
              <a:defRPr lang="en-US" sz="1800" dirty="0">
                <a:solidFill>
                  <a:schemeClr val="bg1"/>
                </a:solidFill>
              </a:defRPr>
            </a:lvl1pPr>
          </a:lstStyle>
          <a:p>
            <a:r>
              <a:rPr lang="en-US"/>
              <a:t>PowerPoint Ninja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6098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PowerPoint Ninja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(c) Yoda Learning Solutions / Excel Next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7D8280-AF67-4161-AA10-879A9DD89AC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6889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6" r:id="rId5"/>
    <p:sldLayoutId id="2147483667" r:id="rId6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CC2AE7-E024-49AA-A7B9-11242BBFC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Animation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454765-B043-4ED1-81DA-F26BF390A71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5AD7C6-8D46-4966-BEBC-FA5FACEBB2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PowerPoint Ninja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3FE9EB-4FB3-4BCD-9158-7203DBDCBA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(c) Yoda Learning Solutions / Excel Next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DECB3C-4184-4CA5-AD9B-E0362F16E4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7D8280-AF67-4161-AA10-879A9DD89AC8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776658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B24930-4576-49CC-8629-0EE5006F8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Yoda Learning Solutions / Excel Next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27E8B68-5DDA-4206-A428-5D7A99F4A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7D8280-AF67-4161-AA10-879A9DD89AC8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/>
              <a:t>PowerPoint Ninja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08E1EE6-F762-4A24-9BA7-1C65150B0C7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305" b="4277"/>
          <a:stretch/>
        </p:blipFill>
        <p:spPr>
          <a:xfrm>
            <a:off x="504478" y="396699"/>
            <a:ext cx="5056938" cy="5839515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848628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B24930-4576-49CC-8629-0EE5006F8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Yoda Learning Solutions / Excel Next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27E8B68-5DDA-4206-A428-5D7A99F4A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7D8280-AF67-4161-AA10-879A9DD89AC8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/>
              <a:t>PowerPoint Ninja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B66A847-714B-4F03-BEBD-31C846C50D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790" y="656866"/>
            <a:ext cx="650296" cy="65029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34B6219-C55C-40B3-A4F0-6B95AC97E7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81051" y="3989700"/>
            <a:ext cx="2419350" cy="2124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1154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B24930-4576-49CC-8629-0EE5006F8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Yoda Learning Solutions / Excel Next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27E8B68-5DDA-4206-A428-5D7A99F4A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7D8280-AF67-4161-AA10-879A9DD89AC8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/>
              <a:t>PowerPoint Ninja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DEC6F84-77CE-4E2C-8E0C-9926CED66AB6}"/>
              </a:ext>
            </a:extLst>
          </p:cNvPr>
          <p:cNvSpPr/>
          <p:nvPr/>
        </p:nvSpPr>
        <p:spPr>
          <a:xfrm>
            <a:off x="2871513" y="6171851"/>
            <a:ext cx="4243278" cy="276999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/>
              <a:t>Source: </a:t>
            </a:r>
            <a:r>
              <a:rPr lang="en-US" sz="1200" dirty="0"/>
              <a:t>Cairn-India-Corporate-Presentation-August-2014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85F4165-D169-4C50-8285-CEF07D0D1F5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84"/>
          <a:stretch/>
        </p:blipFill>
        <p:spPr>
          <a:xfrm>
            <a:off x="2871513" y="246480"/>
            <a:ext cx="6842871" cy="5727909"/>
          </a:xfrm>
          <a:prstGeom prst="rect">
            <a:avLst/>
          </a:prstGeom>
        </p:spPr>
      </p:pic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77E29293-498B-4D45-AE1F-84374C5C852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80410722"/>
              </p:ext>
            </p:extLst>
          </p:nvPr>
        </p:nvGraphicFramePr>
        <p:xfrm>
          <a:off x="979700" y="1237548"/>
          <a:ext cx="1149270" cy="14424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843417604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674</TotalTime>
  <Words>75</Words>
  <Application>Microsoft Office PowerPoint</Application>
  <PresentationFormat>Widescreen</PresentationFormat>
  <Paragraphs>16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Segoe UI</vt:lpstr>
      <vt:lpstr>1_Office Theme</vt:lpstr>
      <vt:lpstr>Animation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Yoda Learning</dc:creator>
  <cp:lastModifiedBy>Rishabh Pugalia</cp:lastModifiedBy>
  <cp:revision>108</cp:revision>
  <dcterms:created xsi:type="dcterms:W3CDTF">2015-10-28T10:09:18Z</dcterms:created>
  <dcterms:modified xsi:type="dcterms:W3CDTF">2019-01-30T07:46:38Z</dcterms:modified>
</cp:coreProperties>
</file>