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8"/>
  </p:notesMasterIdLst>
  <p:handoutMasterIdLst>
    <p:handoutMasterId r:id="rId9"/>
  </p:handoutMasterIdLst>
  <p:sldIdLst>
    <p:sldId id="733" r:id="rId2"/>
    <p:sldId id="736" r:id="rId3"/>
    <p:sldId id="754" r:id="rId4"/>
    <p:sldId id="755" r:id="rId5"/>
    <p:sldId id="756" r:id="rId6"/>
    <p:sldId id="757" r:id="rId7"/>
  </p:sldIdLst>
  <p:sldSz cx="10058400" cy="7772400"/>
  <p:notesSz cx="7010400" cy="9296400"/>
  <p:custDataLst>
    <p:tags r:id="rId10"/>
  </p:custDataLst>
  <p:defaultTextStyle>
    <a:defPPr>
      <a:defRPr lang="en-US"/>
    </a:defPPr>
    <a:lvl1pPr marL="0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" userDrawn="1">
          <p15:clr>
            <a:srgbClr val="A4A3A4"/>
          </p15:clr>
        </p15:guide>
        <p15:guide id="4" orient="horz" pos="4512" userDrawn="1">
          <p15:clr>
            <a:srgbClr val="A4A3A4"/>
          </p15:clr>
        </p15:guide>
        <p15:guide id="5" orient="horz" pos="528" userDrawn="1">
          <p15:clr>
            <a:srgbClr val="A4A3A4"/>
          </p15:clr>
        </p15:guide>
        <p15:guide id="6" orient="horz" pos="672" userDrawn="1">
          <p15:clr>
            <a:srgbClr val="A4A3A4"/>
          </p15:clr>
        </p15:guide>
        <p15:guide id="7" orient="horz" pos="1200" userDrawn="1">
          <p15:clr>
            <a:srgbClr val="A4A3A4"/>
          </p15:clr>
        </p15:guide>
        <p15:guide id="8" orient="horz" pos="1296" userDrawn="1">
          <p15:clr>
            <a:srgbClr val="A4A3A4"/>
          </p15:clr>
        </p15:guide>
        <p15:guide id="9" orient="horz" pos="1728" userDrawn="1">
          <p15:clr>
            <a:srgbClr val="A4A3A4"/>
          </p15:clr>
        </p15:guide>
        <p15:guide id="10" orient="horz" pos="1824" userDrawn="1">
          <p15:clr>
            <a:srgbClr val="A4A3A4"/>
          </p15:clr>
        </p15:guide>
        <p15:guide id="11" orient="horz" pos="2256">
          <p15:clr>
            <a:srgbClr val="A4A3A4"/>
          </p15:clr>
        </p15:guide>
        <p15:guide id="12" orient="horz" pos="2352">
          <p15:clr>
            <a:srgbClr val="A4A3A4"/>
          </p15:clr>
        </p15:guide>
        <p15:guide id="13" orient="horz" pos="2784" userDrawn="1">
          <p15:clr>
            <a:srgbClr val="A4A3A4"/>
          </p15:clr>
        </p15:guide>
        <p15:guide id="14" orient="horz" pos="2880" userDrawn="1">
          <p15:clr>
            <a:srgbClr val="A4A3A4"/>
          </p15:clr>
        </p15:guide>
        <p15:guide id="15" orient="horz" pos="3312" userDrawn="1">
          <p15:clr>
            <a:srgbClr val="A4A3A4"/>
          </p15:clr>
        </p15:guide>
        <p15:guide id="16" orient="horz" pos="3408" userDrawn="1">
          <p15:clr>
            <a:srgbClr val="A4A3A4"/>
          </p15:clr>
        </p15:guide>
        <p15:guide id="17" orient="horz" pos="3840" userDrawn="1">
          <p15:clr>
            <a:srgbClr val="A4A3A4"/>
          </p15:clr>
        </p15:guide>
        <p15:guide id="18" orient="horz" pos="3936" userDrawn="1">
          <p15:clr>
            <a:srgbClr val="A4A3A4"/>
          </p15:clr>
        </p15:guide>
        <p15:guide id="19" orient="horz" pos="4368" userDrawn="1">
          <p15:clr>
            <a:srgbClr val="A4A3A4"/>
          </p15:clr>
        </p15:guide>
        <p15:guide id="20" orient="horz" pos="4704" userDrawn="1">
          <p15:clr>
            <a:srgbClr val="A4A3A4"/>
          </p15:clr>
        </p15:guide>
        <p15:guide id="21" pos="336">
          <p15:clr>
            <a:srgbClr val="A4A3A4"/>
          </p15:clr>
        </p15:guide>
        <p15:guide id="22" pos="6000">
          <p15:clr>
            <a:srgbClr val="A4A3A4"/>
          </p15:clr>
        </p15:guide>
        <p15:guide id="23" pos="1200">
          <p15:clr>
            <a:srgbClr val="A4A3A4"/>
          </p15:clr>
        </p15:guide>
        <p15:guide id="24" pos="1296">
          <p15:clr>
            <a:srgbClr val="A4A3A4"/>
          </p15:clr>
        </p15:guide>
        <p15:guide id="25" pos="2160">
          <p15:clr>
            <a:srgbClr val="A4A3A4"/>
          </p15:clr>
        </p15:guide>
        <p15:guide id="26" pos="2256">
          <p15:clr>
            <a:srgbClr val="A4A3A4"/>
          </p15:clr>
        </p15:guide>
        <p15:guide id="27" pos="3120">
          <p15:clr>
            <a:srgbClr val="A4A3A4"/>
          </p15:clr>
        </p15:guide>
        <p15:guide id="28" pos="3216">
          <p15:clr>
            <a:srgbClr val="A4A3A4"/>
          </p15:clr>
        </p15:guide>
        <p15:guide id="29" pos="4080">
          <p15:clr>
            <a:srgbClr val="A4A3A4"/>
          </p15:clr>
        </p15:guide>
        <p15:guide id="30" pos="4176">
          <p15:clr>
            <a:srgbClr val="A4A3A4"/>
          </p15:clr>
        </p15:guide>
        <p15:guide id="31" pos="5040">
          <p15:clr>
            <a:srgbClr val="A4A3A4"/>
          </p15:clr>
        </p15:guide>
        <p15:guide id="32" pos="51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A591"/>
    <a:srgbClr val="CD2F0F"/>
    <a:srgbClr val="FF0000"/>
    <a:srgbClr val="DC6900"/>
    <a:srgbClr val="FFC28B"/>
    <a:srgbClr val="FFC227"/>
    <a:srgbClr val="FFA451"/>
    <a:srgbClr val="CD2F0E"/>
    <a:srgbClr val="F3BE26"/>
    <a:srgbClr val="D74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5C30875-5027-47A9-8995-C2BF9F8F2FF4}">
  <a:tblStyle styleId="{D5C30875-5027-47A9-8995-C2BF9F8F2FF4}" styleName="Smart Colour Block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solidFill>
                <a:schemeClr val="lt1"/>
              </a:solidFill>
            </a:ln>
          </a:bottom>
        </a:tcBdr>
      </a:tcStyle>
    </a:band1H>
    <a:band2H>
      <a:tcStyle>
        <a:tcBdr>
          <a:bottom>
            <a:ln w="38100" cmpd="sng">
              <a:solidFill>
                <a:schemeClr val="lt1"/>
              </a:solidFill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solidFill>
            <a:schemeClr val="accent1">
              <a:lumMod val="20000"/>
              <a:lumOff val="80000"/>
            </a:schemeClr>
          </a:solidFill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noFill/>
        </a:fill>
      </a:tcStyle>
    </a:firstRow>
  </a:tblStyle>
  <a:tblStyle styleId="{74ED0A72-4B8E-423B-AE2F-120ADE3C16FB}" styleName="Smart Table Text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1H>
    <a:band2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 b="on">
        <a:fontRef idx="major">
          <a:prstClr val="black"/>
        </a:fontRef>
        <a:schemeClr val="dk1"/>
      </a:tcTxStyle>
      <a:tcStyle>
        <a:tcBdr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D360D96-D63B-11DF-A243-F2A3DFD72085}" styleName="Smart Table Figures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1H>
    <a:band2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2H>
    <a:firstCol>
      <a:tcTxStyle b="on">
        <a:fontRef idx="min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1BAE4E-8E61-4555-8164-91CCB0C98032}" styleName="Smart Text List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>
              <a:noFill/>
            </a:ln>
          </a:bottom>
        </a:tcBdr>
      </a:tcStyle>
    </a:band1H>
    <a:band2H>
      <a:tcStyle>
        <a:tcBdr>
          <a:bottom>
            <a:ln>
              <a:noFill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>
        <a:fontRef idx="major">
          <a:prstClr val="black"/>
        </a:fontRef>
        <a:schemeClr val="dk1"/>
      </a:tcTxStyle>
      <a:tcStyle>
        <a:tcBdr>
          <a:top>
            <a:ln>
              <a:noFill/>
            </a:ln>
          </a:top>
          <a:bottom>
            <a:ln>
              <a:noFill/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D073F8-1565-44D7-B386-08B59EADF2EE}" styleName="Smart Basic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noFill/>
            </a:ln>
          </a:bottom>
        </a:tcBdr>
      </a:tcStyle>
    </a:band1H>
    <a:band2H>
      <a:tcStyle>
        <a:tcBdr>
          <a:bottom>
            <a:ln w="38100" cmpd="sng">
              <a:noFill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noFill/>
            </a:ln>
          </a:bottom>
        </a:tcBdr>
        <a:fill>
          <a:noFill/>
        </a:fill>
      </a:tcStyle>
    </a:firstRow>
  </a:tblStyle>
  <a:tblStyle styleId="{582F6C1B-F5DC-4988-9FA3-4B01CB59C5F3}" styleName="Smart Classic">
    <a:wholeTbl>
      <a:tcTxStyle>
        <a:fontRef idx="major">
          <a:prstClr val="black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</a:tcStyle>
    </a:band1H>
    <a:band2H>
      <a:tcStyle>
        <a:tcBdr/>
      </a:tcStyle>
    </a:band2H>
    <a:firstCol>
      <a:tcStyle>
        <a:tcBdr/>
      </a:tcStyle>
    </a:firstCol>
    <a:firstRow>
      <a:tcTxStyle b="on">
        <a:fontRef idx="major">
          <a:prstClr val="black"/>
        </a:fontRef>
        <a:schemeClr val="dk2"/>
      </a:tcTxStyle>
      <a:tcStyle>
        <a:tcBdr/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7" autoAdjust="0"/>
    <p:restoredTop sz="94374" autoAdjust="0"/>
  </p:normalViewPr>
  <p:slideViewPr>
    <p:cSldViewPr snapToObjects="1">
      <p:cViewPr varScale="1">
        <p:scale>
          <a:sx n="60" d="100"/>
          <a:sy n="60" d="100"/>
        </p:scale>
        <p:origin x="1536" y="84"/>
      </p:cViewPr>
      <p:guideLst>
        <p:guide orient="horz" pos="384"/>
        <p:guide orient="horz" pos="4512"/>
        <p:guide orient="horz" pos="528"/>
        <p:guide orient="horz" pos="672"/>
        <p:guide orient="horz" pos="1200"/>
        <p:guide orient="horz" pos="1296"/>
        <p:guide orient="horz" pos="1728"/>
        <p:guide orient="horz" pos="1824"/>
        <p:guide orient="horz" pos="2256"/>
        <p:guide orient="horz" pos="2352"/>
        <p:guide orient="horz" pos="2784"/>
        <p:guide orient="horz" pos="2880"/>
        <p:guide orient="horz" pos="3312"/>
        <p:guide orient="horz" pos="3408"/>
        <p:guide orient="horz" pos="3840"/>
        <p:guide orient="horz" pos="3936"/>
        <p:guide orient="horz" pos="4368"/>
        <p:guide orient="horz" pos="4704"/>
        <p:guide pos="336"/>
        <p:guide pos="6000"/>
        <p:guide pos="1200"/>
        <p:guide pos="1296"/>
        <p:guide pos="2160"/>
        <p:guide pos="2256"/>
        <p:guide pos="3120"/>
        <p:guide pos="3216"/>
        <p:guide pos="4080"/>
        <p:guide pos="4176"/>
        <p:guide pos="5040"/>
        <p:guide pos="5136"/>
      </p:guideLst>
    </p:cSldViewPr>
  </p:slideViewPr>
  <p:outlineViewPr>
    <p:cViewPr>
      <p:scale>
        <a:sx n="33" d="100"/>
        <a:sy n="33" d="100"/>
      </p:scale>
      <p:origin x="0" y="-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9" d="100"/>
          <a:sy n="59" d="100"/>
        </p:scale>
        <p:origin x="-1818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D35B1-60AB-43F7-96E0-8278C11AA7BA}" type="datetimeFigureOut">
              <a:rPr lang="en-GB" smtClean="0"/>
              <a:pPr/>
              <a:t>30/01/2019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CB74D-572E-4F08-9394-3ECB1E1638A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2941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935B-3E5D-4FF0-8ED3-E5C882647223}" type="datetimeFigureOut">
              <a:rPr lang="en-US" smtClean="0"/>
              <a:pPr/>
              <a:t>30-Jan-19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696913"/>
            <a:ext cx="45116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06B8-EBCC-470A-8AE8-B49CE76EE6E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900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79.xml"/><Relationship Id="rId9" Type="http://schemas.openxmlformats.org/officeDocument/2006/relationships/tags" Target="../tags/tag84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92.xml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9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0.xml"/><Relationship Id="rId3" Type="http://schemas.openxmlformats.org/officeDocument/2006/relationships/tags" Target="../tags/tag95.xml"/><Relationship Id="rId7" Type="http://schemas.openxmlformats.org/officeDocument/2006/relationships/tags" Target="../tags/tag99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11" Type="http://schemas.openxmlformats.org/officeDocument/2006/relationships/tags" Target="../tags/tag103.xml"/><Relationship Id="rId5" Type="http://schemas.openxmlformats.org/officeDocument/2006/relationships/tags" Target="../tags/tag97.xml"/><Relationship Id="rId10" Type="http://schemas.openxmlformats.org/officeDocument/2006/relationships/tags" Target="../tags/tag102.xml"/><Relationship Id="rId4" Type="http://schemas.openxmlformats.org/officeDocument/2006/relationships/tags" Target="../tags/tag96.xml"/><Relationship Id="rId9" Type="http://schemas.openxmlformats.org/officeDocument/2006/relationships/tags" Target="../tags/tag10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5" Type="http://schemas.openxmlformats.org/officeDocument/2006/relationships/tags" Target="../tags/tag108.xml"/><Relationship Id="rId10" Type="http://schemas.openxmlformats.org/officeDocument/2006/relationships/tags" Target="../tags/tag113.xml"/><Relationship Id="rId4" Type="http://schemas.openxmlformats.org/officeDocument/2006/relationships/tags" Target="../tags/tag107.xml"/><Relationship Id="rId9" Type="http://schemas.openxmlformats.org/officeDocument/2006/relationships/tags" Target="../tags/tag11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9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4.xml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tags" Target="../tags/tag53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5" Type="http://schemas.openxmlformats.org/officeDocument/2006/relationships/tags" Target="../tags/tag46.xml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57.xml"/><Relationship Id="rId9" Type="http://schemas.openxmlformats.org/officeDocument/2006/relationships/tags" Target="../tags/tag62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66.xml"/><Relationship Id="rId9" Type="http://schemas.openxmlformats.org/officeDocument/2006/relationships/tags" Target="../tags/tag7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Logo with Panels"/>
          <p:cNvGrpSpPr/>
          <p:nvPr userDrawn="1"/>
        </p:nvGrpSpPr>
        <p:grpSpPr>
          <a:xfrm>
            <a:off x="1130368" y="0"/>
            <a:ext cx="8928031" cy="7318210"/>
            <a:chOff x="1130368" y="0"/>
            <a:chExt cx="8928031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057864"/>
                <a:ext cx="6492240" cy="5707715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057864"/>
                <a:ext cx="6248400" cy="5707715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3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1018824" rtl="0" eaLnBrk="1" latinLnBrk="0" hangingPunct="1"/>
                <a:endParaRPr lang="en-GB" sz="200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</p:grpSp>
        <p:grpSp>
          <p:nvGrpSpPr>
            <p:cNvPr id="3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Descriptor"/>
          <p:cNvSpPr>
            <a:spLocks noGrp="1"/>
          </p:cNvSpPr>
          <p:nvPr userDrawn="1">
            <p:custDataLst>
              <p:tags r:id="rId1"/>
            </p:custDataLst>
          </p:nvPr>
        </p:nvSpPr>
        <p:spPr bwMode="white">
          <a:xfrm>
            <a:off x="2059200" y="611644"/>
            <a:ext cx="65" cy="215444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n-GB" sz="1400" b="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port Title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 bwMode="white">
          <a:xfrm>
            <a:off x="2056818" y="1261037"/>
            <a:ext cx="5943600" cy="507831"/>
          </a:xfrm>
        </p:spPr>
        <p:txBody>
          <a:bodyPr vert="horz" lIns="0" tIns="0" rIns="0" bIns="64008" rtlCol="0" anchor="t" anchorCtr="0">
            <a:spAutoFit/>
          </a:bodyPr>
          <a:lstStyle>
            <a:lvl1pPr algn="l" defTabSz="101882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</a:p>
        </p:txBody>
      </p:sp>
      <p:sp>
        <p:nvSpPr>
          <p:cNvPr id="41" name="Report Subtitle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 bwMode="white">
          <a:xfrm>
            <a:off x="2056818" y="1785188"/>
            <a:ext cx="5943600" cy="443198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</a:t>
            </a: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381000" y="3594352"/>
            <a:ext cx="1371600" cy="144000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Draft Stamp"/>
          <p:cNvSpPr txBox="1"/>
          <p:nvPr userDrawn="1">
            <p:custDataLst>
              <p:tags r:id="rId4"/>
            </p:custDataLst>
          </p:nvPr>
        </p:nvSpPr>
        <p:spPr bwMode="black">
          <a:xfrm>
            <a:off x="530352" y="4041648"/>
            <a:ext cx="1371600" cy="2923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137160" rtlCol="0" anchor="t" anchorCtr="0">
            <a:spAutoFit/>
          </a:bodyPr>
          <a:lstStyle/>
          <a:p>
            <a:pPr algn="l">
              <a:lnSpc>
                <a:spcPct val="100000"/>
              </a:lnSpc>
            </a:pPr>
            <a:endParaRPr lang="en-GB" sz="1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1" name="Confidentiality Stamp"/>
          <p:cNvSpPr>
            <a:spLocks noGrp="1"/>
          </p:cNvSpPr>
          <p:nvPr userDrawn="1">
            <p:custDataLst>
              <p:tags r:id="rId5"/>
            </p:custDataLst>
          </p:nvPr>
        </p:nvSpPr>
        <p:spPr>
          <a:xfrm>
            <a:off x="530351" y="3729600"/>
            <a:ext cx="12240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n-GB" sz="1000" b="0" i="1" dirty="0">
              <a:solidFill>
                <a:schemeClr val="tx1"/>
              </a:solidFill>
            </a:endParaRPr>
          </a:p>
        </p:txBody>
      </p:sp>
      <p:sp>
        <p:nvSpPr>
          <p:cNvPr id="33" name="Report Date"/>
          <p:cNvSpPr txBox="1"/>
          <p:nvPr userDrawn="1">
            <p:custDataLst>
              <p:tags r:id="rId6"/>
            </p:custDataLst>
          </p:nvPr>
        </p:nvSpPr>
        <p:spPr bwMode="black">
          <a:xfrm>
            <a:off x="530352" y="4343400"/>
            <a:ext cx="122529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1000" i="1" dirty="0">
              <a:latin typeface="Georgia" pitchFamily="18" charset="0"/>
            </a:endParaRPr>
          </a:p>
        </p:txBody>
      </p:sp>
      <p:sp>
        <p:nvSpPr>
          <p:cNvPr id="34" name="Cover image"/>
          <p:cNvSpPr txBox="1">
            <a:spLocks noChangeAspect="1"/>
          </p:cNvSpPr>
          <p:nvPr userDrawn="1">
            <p:custDataLst>
              <p:tags r:id="rId7"/>
            </p:custDataLst>
          </p:nvPr>
        </p:nvSpPr>
        <p:spPr>
          <a:xfrm>
            <a:off x="1904334" y="3589973"/>
            <a:ext cx="6719929" cy="3200400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305647">
              <a:spcAft>
                <a:spcPts val="1003"/>
              </a:spcAft>
            </a:pPr>
            <a:endParaRPr lang="en-GB" sz="2200" dirty="0">
              <a:latin typeface="Georgia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Header 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8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6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1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23" name="Presentation Disclaimer"/>
          <p:cNvSpPr txBox="1"/>
          <p:nvPr userDrawn="1">
            <p:custDataLst>
              <p:tags r:id="rId5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26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1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0" name="Page Number"/>
          <p:cNvSpPr txBox="1"/>
          <p:nvPr userDrawn="1">
            <p:custDataLst>
              <p:tags r:id="rId9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6" name="Date/Filepath" hidden="1"/>
          <p:cNvSpPr txBox="1"/>
          <p:nvPr userDrawn="1">
            <p:custDataLst>
              <p:tags r:id="rId2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3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21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25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16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0" name="Page Number"/>
          <p:cNvSpPr txBox="1"/>
          <p:nvPr userDrawn="1">
            <p:custDataLst>
              <p:tags r:id="rId8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29200" y="1004400"/>
            <a:ext cx="2891125" cy="1477328"/>
          </a:xfrm>
        </p:spPr>
        <p:txBody>
          <a:bodyPr wrap="square" tIns="0" bIns="0" anchor="t">
            <a:spAutoFit/>
          </a:bodyPr>
          <a:lstStyle>
            <a:lvl1pPr algn="l">
              <a:defRPr sz="3200" b="1" i="1" cap="none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Click to add Section Divider Title</a:t>
            </a:r>
          </a:p>
        </p:txBody>
      </p:sp>
      <p:sp>
        <p:nvSpPr>
          <p:cNvPr id="25" name="DividerTOCPlaceholder"/>
          <p:cNvSpPr txBox="1"/>
          <p:nvPr userDrawn="1">
            <p:custDataLst>
              <p:tags r:id="rId2"/>
            </p:custDataLst>
          </p:nvPr>
        </p:nvSpPr>
        <p:spPr>
          <a:xfrm>
            <a:off x="3589200" y="1029600"/>
            <a:ext cx="5943600" cy="5904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n-GB" noProof="1"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24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9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14" name="Date/Filepath" hidden="1"/>
          <p:cNvSpPr txBox="1"/>
          <p:nvPr userDrawn="1">
            <p:custDataLst>
              <p:tags r:id="rId5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1" name="Slide Tags" hidden="1"/>
          <p:cNvSpPr txBox="1"/>
          <p:nvPr userDrawn="1">
            <p:custDataLst>
              <p:tags r:id="rId6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0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0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1" name="Straight Connector 30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3" name="Draft stamp"/>
          <p:cNvSpPr txBox="1"/>
          <p:nvPr userDrawn="1">
            <p:custDataLst>
              <p:tags r:id="rId9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17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18" name="Page Number"/>
          <p:cNvSpPr txBox="1"/>
          <p:nvPr userDrawn="1">
            <p:custDataLst>
              <p:tags r:id="rId11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30351" y="1004400"/>
            <a:ext cx="2898649" cy="1477328"/>
          </a:xfrm>
        </p:spPr>
        <p:txBody>
          <a:bodyPr wrap="square" tIns="0" bIns="0" anchor="t">
            <a:spAutoFit/>
          </a:bodyPr>
          <a:lstStyle>
            <a:lvl1pPr algn="l">
              <a:defRPr sz="3200" b="1" i="1" cap="none" baseline="0">
                <a:latin typeface="+mj-lt"/>
              </a:defRPr>
            </a:lvl1pPr>
          </a:lstStyle>
          <a:p>
            <a:r>
              <a:rPr lang="en-GB" noProof="0" dirty="0"/>
              <a:t>Click to add Appendix Divider Title</a:t>
            </a:r>
          </a:p>
        </p:txBody>
      </p:sp>
      <p:sp>
        <p:nvSpPr>
          <p:cNvPr id="18" name="DividerTOCPlaceholder"/>
          <p:cNvSpPr txBox="1"/>
          <p:nvPr userDrawn="1">
            <p:custDataLst>
              <p:tags r:id="rId2"/>
            </p:custDataLst>
          </p:nvPr>
        </p:nvSpPr>
        <p:spPr>
          <a:xfrm>
            <a:off x="3589200" y="1029600"/>
            <a:ext cx="5943600" cy="5904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n-GB" noProof="1"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26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9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5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6" name="Slide Tags" hidden="1"/>
          <p:cNvSpPr txBox="1"/>
          <p:nvPr userDrawn="1">
            <p:custDataLst>
              <p:tags r:id="rId6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2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3" name="Straight Connector 32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9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0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1" name="Page Number"/>
          <p:cNvSpPr txBox="1"/>
          <p:nvPr userDrawn="1">
            <p:custDataLst>
              <p:tags r:id="rId11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ogo with Panels"/>
          <p:cNvGrpSpPr/>
          <p:nvPr userDrawn="1"/>
        </p:nvGrpSpPr>
        <p:grpSpPr>
          <a:xfrm>
            <a:off x="1130368" y="0"/>
            <a:ext cx="8928031" cy="7318210"/>
            <a:chOff x="1130368" y="0"/>
            <a:chExt cx="8928031" cy="7318210"/>
          </a:xfrm>
        </p:grpSpPr>
        <p:grpSp>
          <p:nvGrpSpPr>
            <p:cNvPr id="5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057382"/>
                <a:ext cx="6492240" cy="5708197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057382"/>
                <a:ext cx="6248400" cy="5708197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2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1018824" rtl="0" eaLnBrk="1" latinLnBrk="0" hangingPunct="1"/>
                <a:endParaRPr lang="en-GB" sz="200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</p:grpSp>
        <p:grpSp>
          <p:nvGrpSpPr>
            <p:cNvPr id="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37" name="Descriptor"/>
          <p:cNvSpPr>
            <a:spLocks noGrp="1"/>
          </p:cNvSpPr>
          <p:nvPr userDrawn="1">
            <p:custDataLst>
              <p:tags r:id="rId1"/>
            </p:custDataLst>
          </p:nvPr>
        </p:nvSpPr>
        <p:spPr bwMode="white">
          <a:xfrm>
            <a:off x="2059200" y="611644"/>
            <a:ext cx="65" cy="215444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n-GB" sz="1400" b="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381000" y="3593592"/>
            <a:ext cx="1371600" cy="144000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fidentiality Stamp"/>
          <p:cNvSpPr>
            <a:spLocks noGrp="1"/>
          </p:cNvSpPr>
          <p:nvPr userDrawn="1">
            <p:custDataLst>
              <p:tags r:id="rId2"/>
            </p:custDataLst>
          </p:nvPr>
        </p:nvSpPr>
        <p:spPr>
          <a:xfrm>
            <a:off x="530351" y="3729600"/>
            <a:ext cx="12240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n-GB" sz="1000" b="0" i="1" dirty="0">
              <a:solidFill>
                <a:schemeClr val="tx1"/>
              </a:solidFill>
            </a:endParaRPr>
          </a:p>
        </p:txBody>
      </p:sp>
      <p:sp>
        <p:nvSpPr>
          <p:cNvPr id="34" name="Draft Stamp"/>
          <p:cNvSpPr txBox="1"/>
          <p:nvPr userDrawn="1">
            <p:custDataLst>
              <p:tags r:id="rId3"/>
            </p:custDataLst>
          </p:nvPr>
        </p:nvSpPr>
        <p:spPr bwMode="black">
          <a:xfrm>
            <a:off x="530352" y="4041648"/>
            <a:ext cx="1371600" cy="2923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137160" rtlCol="0" anchor="t" anchorCtr="0">
            <a:spAutoFit/>
          </a:bodyPr>
          <a:lstStyle/>
          <a:p>
            <a:pPr algn="l">
              <a:lnSpc>
                <a:spcPct val="100000"/>
              </a:lnSpc>
            </a:pPr>
            <a:endParaRPr lang="en-GB" sz="1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0" name="Report Date"/>
          <p:cNvSpPr txBox="1"/>
          <p:nvPr userDrawn="1">
            <p:custDataLst>
              <p:tags r:id="rId4"/>
            </p:custDataLst>
          </p:nvPr>
        </p:nvSpPr>
        <p:spPr bwMode="black">
          <a:xfrm>
            <a:off x="530352" y="4343400"/>
            <a:ext cx="122529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1000" i="1" dirty="0">
              <a:latin typeface="Georgia" pitchFamily="18" charset="0"/>
            </a:endParaRPr>
          </a:p>
        </p:txBody>
      </p:sp>
      <p:sp>
        <p:nvSpPr>
          <p:cNvPr id="35" name="Content Placeholder 34"/>
          <p:cNvSpPr>
            <a:spLocks noGrp="1"/>
          </p:cNvSpPr>
          <p:nvPr>
            <p:ph sz="quarter" idx="10" hasCustomPrompt="1"/>
            <p:custDataLst>
              <p:tags r:id="rId5"/>
            </p:custDataLst>
          </p:nvPr>
        </p:nvSpPr>
        <p:spPr>
          <a:xfrm>
            <a:off x="530352" y="4645152"/>
            <a:ext cx="1225296" cy="1298448"/>
          </a:xfrm>
        </p:spPr>
        <p:txBody>
          <a:bodyPr/>
          <a:lstStyle>
            <a:lvl1pPr>
              <a:defRPr sz="1000" i="1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6" name="Cover image"/>
          <p:cNvSpPr txBox="1">
            <a:spLocks noChangeAspect="1"/>
          </p:cNvSpPr>
          <p:nvPr userDrawn="1">
            <p:custDataLst>
              <p:tags r:id="rId6"/>
            </p:custDataLst>
          </p:nvPr>
        </p:nvSpPr>
        <p:spPr>
          <a:xfrm>
            <a:off x="1904334" y="3589973"/>
            <a:ext cx="6719929" cy="3200400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305647">
              <a:spcAft>
                <a:spcPts val="1003"/>
              </a:spcAft>
            </a:pPr>
            <a:endParaRPr lang="en-GB" sz="2200" dirty="0">
              <a:latin typeface="Georgia" pitchFamily="18" charset="0"/>
            </a:endParaRPr>
          </a:p>
        </p:txBody>
      </p:sp>
      <p:sp>
        <p:nvSpPr>
          <p:cNvPr id="41" name="Report Title"/>
          <p:cNvSpPr>
            <a:spLocks noGrp="1"/>
          </p:cNvSpPr>
          <p:nvPr>
            <p:ph type="ctrTitle" hasCustomPrompt="1"/>
            <p:custDataLst>
              <p:tags r:id="rId7"/>
            </p:custDataLst>
          </p:nvPr>
        </p:nvSpPr>
        <p:spPr bwMode="white">
          <a:xfrm>
            <a:off x="2056818" y="1261037"/>
            <a:ext cx="5943600" cy="507831"/>
          </a:xfrm>
        </p:spPr>
        <p:txBody>
          <a:bodyPr vert="horz" lIns="0" tIns="0" rIns="0" bIns="64008" rtlCol="0" anchor="t" anchorCtr="0">
            <a:spAutoFit/>
          </a:bodyPr>
          <a:lstStyle>
            <a:lvl1pPr algn="l" defTabSz="101882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</a:p>
        </p:txBody>
      </p:sp>
      <p:sp>
        <p:nvSpPr>
          <p:cNvPr id="42" name="Report Subtitle"/>
          <p:cNvSpPr>
            <a:spLocks noGrp="1"/>
          </p:cNvSpPr>
          <p:nvPr>
            <p:ph type="subTitle" idx="1" hasCustomPrompt="1"/>
            <p:custDataLst>
              <p:tags r:id="rId8"/>
            </p:custDataLst>
          </p:nvPr>
        </p:nvSpPr>
        <p:spPr bwMode="white">
          <a:xfrm>
            <a:off x="2056818" y="1785188"/>
            <a:ext cx="5943600" cy="443198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8997696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5" name="HeaderTOCPlaceholder"/>
          <p:cNvSpPr txBox="1"/>
          <p:nvPr userDrawn="1">
            <p:custDataLst>
              <p:tags r:id="rId2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ection Header"/>
          <p:cNvSpPr txBox="1"/>
          <p:nvPr userDrawn="1">
            <p:custDataLst>
              <p:tags r:id="rId3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 userDrawn="1">
            <p:custDataLst>
              <p:tags r:id="rId4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5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Insert banner statement here</a:t>
            </a:r>
          </a:p>
        </p:txBody>
      </p:sp>
      <p:sp>
        <p:nvSpPr>
          <p:cNvPr id="17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18" name="Report Date"/>
          <p:cNvSpPr txBox="1"/>
          <p:nvPr userDrawn="1">
            <p:custDataLst>
              <p:tags r:id="rId6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0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  <p:sp>
        <p:nvSpPr>
          <p:cNvPr id="22" name="Presentation Disclaimer"/>
          <p:cNvSpPr txBox="1"/>
          <p:nvPr userDrawn="1">
            <p:custDataLst>
              <p:tags r:id="rId8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10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4425696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5102352" y="2057400"/>
            <a:ext cx="4425696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5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 userDrawn="1">
            <p:custDataLst>
              <p:tags r:id="rId5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6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8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0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9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3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4" name="Page Number"/>
          <p:cNvSpPr txBox="1"/>
          <p:nvPr userDrawn="1">
            <p:custDataLst>
              <p:tags r:id="rId11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5956300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6629401" y="2057400"/>
            <a:ext cx="2892552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5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 userDrawn="1">
            <p:custDataLst>
              <p:tags r:id="rId5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6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8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0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9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3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4" name="Page Number"/>
          <p:cNvSpPr txBox="1"/>
          <p:nvPr userDrawn="1">
            <p:custDataLst>
              <p:tags r:id="rId11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1" y="2057400"/>
            <a:ext cx="4422649" cy="2362200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530351" y="4572000"/>
            <a:ext cx="4422649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3"/>
            </p:custDataLst>
          </p:nvPr>
        </p:nvSpPr>
        <p:spPr>
          <a:xfrm>
            <a:off x="5105400" y="2057400"/>
            <a:ext cx="4425696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4" name="HeaderTOCPlaceholder"/>
          <p:cNvSpPr txBox="1"/>
          <p:nvPr userDrawn="1">
            <p:custDataLst>
              <p:tags r:id="rId4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364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5" name="Date/Filepath" hidden="1"/>
          <p:cNvSpPr txBox="1"/>
          <p:nvPr userDrawn="1">
            <p:custDataLst>
              <p:tags r:id="rId6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20" name="Slide Tags" hidden="1"/>
          <p:cNvSpPr txBox="1"/>
          <p:nvPr userDrawn="1">
            <p:custDataLst>
              <p:tags r:id="rId7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1" name="Presentation Disclaimer"/>
          <p:cNvSpPr txBox="1"/>
          <p:nvPr userDrawn="1">
            <p:custDataLst>
              <p:tags r:id="rId8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10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3" name="Report Date"/>
          <p:cNvSpPr txBox="1"/>
          <p:nvPr userDrawn="1">
            <p:custDataLst>
              <p:tags r:id="rId11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6" name="Page Number"/>
          <p:cNvSpPr txBox="1"/>
          <p:nvPr userDrawn="1">
            <p:custDataLst>
              <p:tags r:id="rId12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 Larg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530352" y="2057400"/>
            <a:ext cx="4425696" cy="235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5102352" y="2057400"/>
            <a:ext cx="4425696" cy="235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530352" y="4573152"/>
            <a:ext cx="8997696" cy="235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6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2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2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2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2" name="Presentation Disclaimer"/>
          <p:cNvSpPr txBox="1"/>
          <p:nvPr userDrawn="1">
            <p:custDataLst>
              <p:tags r:id="rId5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3" name="Straight Connector 32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3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5" name="Page Number"/>
          <p:cNvSpPr txBox="1"/>
          <p:nvPr userDrawn="1">
            <p:custDataLst>
              <p:tags r:id="rId9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530352" y="2057400"/>
            <a:ext cx="4425696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5102352" y="2057400"/>
            <a:ext cx="4425696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530352" y="4572000"/>
            <a:ext cx="4425696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5102352" y="4572000"/>
            <a:ext cx="4425696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1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2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3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20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0" name="Presentation Disclaimer"/>
          <p:cNvSpPr txBox="1"/>
          <p:nvPr userDrawn="1">
            <p:custDataLst>
              <p:tags r:id="rId5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7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4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9" name="Page Number"/>
          <p:cNvSpPr txBox="1"/>
          <p:nvPr userDrawn="1">
            <p:custDataLst>
              <p:tags r:id="rId9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/Filepath" hidden="1"/>
          <p:cNvSpPr txBox="1"/>
          <p:nvPr userDrawn="1">
            <p:custDataLst>
              <p:tags r:id="rId1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5" name="Slide Tags" hidden="1"/>
          <p:cNvSpPr txBox="1"/>
          <p:nvPr userDrawn="1">
            <p:custDataLst>
              <p:tags r:id="rId2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itle Only No Header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Tags" hidden="1"/>
          <p:cNvSpPr txBox="1"/>
          <p:nvPr userDrawn="1">
            <p:custDataLst>
              <p:tags r:id="rId2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13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799" y="7156705"/>
            <a:ext cx="2743200" cy="365125"/>
          </a:xfrm>
        </p:spPr>
        <p:txBody>
          <a:bodyPr/>
          <a:lstStyle/>
          <a:p>
            <a:fld id="{B30BD14F-5AD2-490D-A996-5BE9B93E2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id" hidden="1"/>
          <p:cNvGrpSpPr/>
          <p:nvPr>
            <p:custDataLst>
              <p:tags r:id="rId16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108" name="Group 107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43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7" name="Group 10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5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6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7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10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50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5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52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3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4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5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4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3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65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0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1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77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2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6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7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8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9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2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71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6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2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3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4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5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0352" y="1069848"/>
            <a:ext cx="8997696" cy="8412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Insert banner statement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057400"/>
            <a:ext cx="8997696" cy="4881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45552" y="7086600"/>
            <a:ext cx="1673352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7086600"/>
            <a:ext cx="5779008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5552" y="7242048"/>
            <a:ext cx="1673352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D5A39AF-FEF5-47AB-AA80-4C0BD4A8B09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9" r:id="rId2"/>
    <p:sldLayoutId id="2147483701" r:id="rId3"/>
    <p:sldLayoutId id="2147483700" r:id="rId4"/>
    <p:sldLayoutId id="2147483697" r:id="rId5"/>
    <p:sldLayoutId id="2147483720" r:id="rId6"/>
    <p:sldLayoutId id="2147483696" r:id="rId7"/>
    <p:sldLayoutId id="2147483705" r:id="rId8"/>
    <p:sldLayoutId id="2147483688" r:id="rId9"/>
    <p:sldLayoutId id="2147483721" r:id="rId10"/>
    <p:sldLayoutId id="2147483730" r:id="rId11"/>
    <p:sldLayoutId id="2147483711" r:id="rId12"/>
    <p:sldLayoutId id="2147483708" r:id="rId13"/>
    <p:sldLayoutId id="2147483717" r:id="rId14"/>
  </p:sldLayoutIdLst>
  <p:hf hdr="0" ftr="0" dt="0"/>
  <p:txStyles>
    <p:titleStyle>
      <a:lvl1pPr algn="l" defTabSz="1018824" rtl="0" eaLnBrk="1" latinLnBrk="0" hangingPunct="1">
        <a:spcBef>
          <a:spcPct val="0"/>
        </a:spcBef>
        <a:buNone/>
        <a:defRPr sz="2400" b="1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Wingdings" pitchFamily="2" charset="2"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34950" marR="0" indent="-2286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Times New Roman" pitchFamily="18" charset="0"/>
        <a:buChar char="•"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68000" marR="0" indent="-2304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Arial" pitchFamily="34" charset="0"/>
        <a:buChar char="-"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94800" marR="0" indent="-2304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Georgia" pitchFamily="18" charset="0"/>
        <a:buChar char="◦"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400" marR="0" indent="-2286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Georgia" pitchFamily="18" charset="0"/>
        <a:buChar char="›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34000" indent="-2304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rabicPeriod"/>
        <a:defRPr lang="en-GB" sz="20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468000" indent="-2286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en-GB" sz="20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694800" indent="-2286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romanLcPeriod"/>
        <a:defRPr lang="en-GB" sz="20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0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lang="en-GB" sz="2000" b="1" kern="1200" baseline="0" noProof="0" dirty="0" smtClean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5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3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6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0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8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2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3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Descriptor"/>
          <p:cNvSpPr>
            <a:spLocks noGrp="1"/>
          </p:cNvSpPr>
          <p:nvPr>
            <p:custDataLst>
              <p:tags r:id="rId3"/>
            </p:custDataLst>
          </p:nvPr>
        </p:nvSpPr>
        <p:spPr bwMode="white">
          <a:xfrm>
            <a:off x="2059200" y="611643"/>
            <a:ext cx="349455" cy="215444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en-GB" sz="1400" b="0" i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L&amp;D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2056818" y="1261037"/>
            <a:ext cx="5943600" cy="507831"/>
          </a:xfrm>
        </p:spPr>
        <p:txBody>
          <a:bodyPr bIns="64008"/>
          <a:lstStyle/>
          <a:p>
            <a:r>
              <a:rPr lang="en-GB" i="0" dirty="0"/>
              <a:t>Using SMART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2056818" y="1768868"/>
            <a:ext cx="5943600" cy="443198"/>
          </a:xfrm>
        </p:spPr>
        <p:txBody>
          <a:bodyPr/>
          <a:lstStyle/>
          <a:p>
            <a:r>
              <a:rPr lang="en-GB" dirty="0"/>
              <a:t>Slide No. Issues</a:t>
            </a:r>
          </a:p>
        </p:txBody>
      </p:sp>
      <p:sp>
        <p:nvSpPr>
          <p:cNvPr id="65" name="Report Date"/>
          <p:cNvSpPr txBox="1"/>
          <p:nvPr>
            <p:custDataLst>
              <p:tags r:id="rId6"/>
            </p:custDataLst>
          </p:nvPr>
        </p:nvSpPr>
        <p:spPr bwMode="black">
          <a:xfrm>
            <a:off x="530351" y="4329764"/>
            <a:ext cx="122529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i="1" dirty="0">
                <a:latin typeface="Georgia" pitchFamily="18" charset="0"/>
              </a:rPr>
              <a:t>11 April 2018</a:t>
            </a: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"/>
          <a:srcRect r="43271"/>
          <a:stretch/>
        </p:blipFill>
        <p:spPr>
          <a:xfrm>
            <a:off x="524257" y="2397155"/>
            <a:ext cx="8994648" cy="158987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4"/>
          <a:srcRect l="49452"/>
          <a:stretch/>
        </p:blipFill>
        <p:spPr>
          <a:xfrm>
            <a:off x="524257" y="4626864"/>
            <a:ext cx="8351520" cy="165668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Toolbar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2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4044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Trick: Correcting Slide Number (Step 1 of 4)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3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30352" y="2223700"/>
            <a:ext cx="4607030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800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1. Open a </a:t>
            </a:r>
            <a:r>
              <a:rPr lang="en-US" sz="1800" b="1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Microsoft’s</a:t>
            </a:r>
            <a:r>
              <a:rPr lang="en-US" sz="1800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 PowerPoint Template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821" y="2892552"/>
            <a:ext cx="3638550" cy="356235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05550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Tricks: Correct Slide Number (Step 2 of 4)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4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30352" y="2223700"/>
            <a:ext cx="7312899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latin typeface="Georgia" pitchFamily="18" charset="0"/>
                <a:cs typeface="Arial" pitchFamily="34" charset="0"/>
              </a:rPr>
              <a:t>2</a:t>
            </a:r>
            <a:r>
              <a:rPr lang="en-US" sz="1800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. Go to “Slide Master” &amp; copy the </a:t>
            </a:r>
            <a:r>
              <a:rPr lang="en-US" sz="1800" b="1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slide number placeholder </a:t>
            </a:r>
            <a:r>
              <a:rPr lang="en-US" sz="1800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(</a:t>
            </a:r>
            <a:r>
              <a:rPr lang="en-US" sz="1800" b="1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&lt;#&gt;</a:t>
            </a:r>
            <a:r>
              <a:rPr lang="en-US" sz="1800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)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3" y="2892553"/>
            <a:ext cx="4194048" cy="133447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498095"/>
            <a:ext cx="4191000" cy="236991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68756" y="5943601"/>
            <a:ext cx="7359292" cy="987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2" name="Left Arrow 61"/>
          <p:cNvSpPr/>
          <p:nvPr/>
        </p:nvSpPr>
        <p:spPr>
          <a:xfrm rot="16200000">
            <a:off x="8639048" y="5675985"/>
            <a:ext cx="687630" cy="457200"/>
          </a:xfrm>
          <a:prstGeom prst="leftArrow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152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Tricks: Correct Slide Number (Step 3 of 4)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5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30352" y="2223700"/>
            <a:ext cx="8138446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800" noProof="0" dirty="0">
                <a:latin typeface="Georgia" pitchFamily="18" charset="0"/>
                <a:cs typeface="Arial" pitchFamily="34" charset="0"/>
              </a:rPr>
              <a:t>3</a:t>
            </a:r>
            <a:r>
              <a:rPr lang="en-US" sz="1800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. Paste the Slide No.’s placeholder in the </a:t>
            </a:r>
            <a:r>
              <a:rPr lang="en-US" sz="1800" b="1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Slide Master of PwC Template(s)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3" y="2892553"/>
            <a:ext cx="4194048" cy="133447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1" name="Rectangle 60"/>
          <p:cNvSpPr/>
          <p:nvPr/>
        </p:nvSpPr>
        <p:spPr>
          <a:xfrm>
            <a:off x="609601" y="3225800"/>
            <a:ext cx="457200" cy="8032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8320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Tricks: Correct Slide Number (Step 4 of 4)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6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530352" y="2223700"/>
            <a:ext cx="7296869" cy="2769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800" dirty="0">
                <a:latin typeface="Georgia" pitchFamily="18" charset="0"/>
                <a:cs typeface="Arial" pitchFamily="34" charset="0"/>
              </a:rPr>
              <a:t>4</a:t>
            </a:r>
            <a:r>
              <a:rPr lang="en-US" sz="1800" noProof="0" dirty="0">
                <a:solidFill>
                  <a:schemeClr val="tx1"/>
                </a:solidFill>
                <a:latin typeface="Georgia" pitchFamily="18" charset="0"/>
                <a:cs typeface="Arial" pitchFamily="34" charset="0"/>
              </a:rPr>
              <a:t>. Paste the Slide No.’s placeholder in the Slide Master of PwC Template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006852"/>
            <a:ext cx="2478723" cy="14097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9000" y="3006852"/>
            <a:ext cx="6159904" cy="39243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3" name="Left Arrow 62"/>
          <p:cNvSpPr/>
          <p:nvPr/>
        </p:nvSpPr>
        <p:spPr>
          <a:xfrm rot="18900000">
            <a:off x="4610405" y="4902752"/>
            <a:ext cx="687630" cy="457200"/>
          </a:xfrm>
          <a:prstGeom prst="leftArrow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1890713" y="3386138"/>
            <a:ext cx="600075" cy="82391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92787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ISABLE EXECUTIVE SUMMARY" val="Yes"/>
  <p:tag name="FOOTERHEIGHT" val="550"/>
  <p:tag name="FORECASTBOXCOLOR" val="252,212,182"/>
  <p:tag name="FORECASTBOXTRANSPARENCY" val="0"/>
  <p:tag name="HIGHLIGHTBOXCOLOR" val="232,230,223"/>
  <p:tag name="HIGHLIGHTBOXTRANSPARENCY" val="0"/>
  <p:tag name="HORIZONTALTOCTYPE" val="Header TOC"/>
  <p:tag name="INCLUDEINHORIZONTALTOC" val="Yes"/>
  <p:tag name="PAGINATIONSTART" val="Slide 1"/>
  <p:tag name="SHOWDISCLAIMERCLIENTNAME" val="No"/>
  <p:tag name="SHOWPRESENTATIONDISCLAIMER" val="Yes"/>
  <p:tag name="SMARTISVISIBLE" val="{@PresentationDisclaimer}!=No Disclaimer"/>
  <p:tag name="SMARTSHAPETYPE" val="PresentationDisclaimer"/>
  <p:tag name="SMRTDOCUMENTTYPE" val="2"/>
  <p:tag name="TABLEDEFAULTFONTSIZE" val="10"/>
  <p:tag name="TABLEHEADERFONTSIZE" val="12"/>
  <p:tag name="TABLESTYLEID" val="{74ED0A72-4B8E-423B-AE2F-120ADE3C16FB}"/>
  <p:tag name="TOCAPPENDIXTEXT" val="Appendices"/>
  <p:tag name="TOCOVERVIEWTEXT" val="Overview"/>
  <p:tag name="TOCSECTIONHEADERTEXT" val="Section"/>
  <p:tag name="TOCSECTIONTEXT" val=" "/>
  <p:tag name="SMARTTOCSLIDENUMBER" val="2"/>
  <p:tag name="PICTURE" val="A Bridge in Lucerne"/>
  <p:tag name="TOCAGENDATEXT" val="Agenda"/>
  <p:tag name="TOCPAGETEXT" val="Page"/>
  <p:tag name="PRESENTATIONDISCLAIMER" val="Standard Disclaimer"/>
  <p:tag name="PRESENTATIONDISCLAIMERTEXT" val="Strictly private and confidential"/>
  <p:tag name="GRIDON" val="No"/>
  <p:tag name="SMARTTOCSTYLE" val="Standard Table of Contents"/>
  <p:tag name="SMARTTOCHYPERLINK" val="YES"/>
  <p:tag name="SHOW DRAFT STAMP" val="YES"/>
  <p:tag name="SHOW DATE FILEPATH" val="NO"/>
  <p:tag name="PRESENTATION THEME COLOR" val="Smart Report"/>
  <p:tag name="HASFRONTIMAGE" val="YES"/>
  <p:tag name="BUSINESSUNITCOVERTEXT" val="Business Unit"/>
  <p:tag name="TITLE" val="India 2025"/>
  <p:tag name="SUBTITLE" val="Insert Subtitle Here"/>
  <p:tag name="CONFIDENTIALITY STAMP" val="Strictly Private and Confidential"/>
  <p:tag name="DRAFT STAMP" val="Draft"/>
  <p:tag name="REPORT DATE" val="11 April 2018"/>
  <p:tag name="TOCTEXT" val="Agenda"/>
  <p:tag name="LANGUAGE" val="English (UK)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HOW EXECUTIVE SUMMARY" val="No"/>
  <p:tag name="SMARTDIVIDERTYPE" val="Section"/>
  <p:tag name="SMARTDIVIDERLEVEL" val="0"/>
  <p:tag name="SMARTDIVIDERTEXT" val="Section"/>
  <p:tag name="SMARTDIVIDERTOCSTYLE" val="Section TO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BusinessUnitCoverText}"/>
  <p:tag name="SMARTREAD" val="{@BusinessUnitCoverText}"/>
  <p:tag name="SMARTOBJECT" val="Descriptor Large Title and Subtitle v.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@Confidentiality stamp}"/>
  <p:tag name="SMARTWRITE" val="{@Confidentiality stamp}"/>
  <p:tag name="SMARTOBJECT" val="Confidentiality stamp Default Cover v.3"/>
  <p:tag name="SMARTLINKEDSHAPEID" val="SideBar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LINKEDSHAPEID" val="SideBar"/>
  <p:tag name="SMARTOBJECT" val="Draft stamp Default Cover v.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LINKEDSHAPEID" val="SideBar"/>
  <p:tag name="SMARTOBJECT" val="Report date Default Cover v.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Cover Conten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Front Cover Imag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NLOCK SHAPES" val="NO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BusinessUnitCoverText}"/>
  <p:tag name="SMARTREAD" val="{@BusinessUnitCoverText}"/>
  <p:tag name="SMARTOBJECT" val="Descriptor Large Title and Subtitle v.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LINKEDSHAPEID" val="SideBar"/>
  <p:tag name="SMARTOBJECT" val="Report date Default Cover v.3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BusinessUnitCoverText}"/>
  <p:tag name="SMARTREAD" val="{@BusinessUnitCoverText}"/>
  <p:tag name="SMARTOBJECT" val="Descriptor Large Title and Subtitle v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LINKEDSHAPEID" val="SideBar"/>
  <p:tag name="SMARTOBJECT" val="Draft stamp Default Cover v.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@Confidentiality stamp}"/>
  <p:tag name="SMARTWRITE" val="{@Confidentiality stamp}"/>
  <p:tag name="SMARTOBJECT" val="Confidentiality stamp Default Cover v.3"/>
  <p:tag name="SMARTLINKEDSHAPEID" val="SideBar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LINKEDSHAPEID" val="SideBar"/>
  <p:tag name="SMARTOBJECT" val="Report date Default Cover v.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Front Cover Imag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MARTDIVIDERTYPE" val="Section"/>
  <p:tag name="SMARTDIVIDERTEXT" val="Section"/>
  <p:tag name="SMARTDIVIDERLEVEL" val="0"/>
  <p:tag name="SMARTDIVIDERTOCSTYLE" val="Section TOC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heme/theme1.xml><?xml version="1.0" encoding="utf-8"?>
<a:theme xmlns:a="http://schemas.openxmlformats.org/drawingml/2006/main" name="Generic Presentation">
  <a:themeElements>
    <a:clrScheme name="Smart Report">
      <a:dk1>
        <a:srgbClr val="000000"/>
      </a:dk1>
      <a:lt1>
        <a:srgbClr val="FFFFFF"/>
      </a:lt1>
      <a:dk2>
        <a:srgbClr val="821A1A"/>
      </a:dk2>
      <a:lt2>
        <a:srgbClr val="FFFFFF"/>
      </a:lt2>
      <a:accent1>
        <a:srgbClr val="821A1A"/>
      </a:accent1>
      <a:accent2>
        <a:srgbClr val="D62E1C"/>
      </a:accent2>
      <a:accent3>
        <a:srgbClr val="FFCF48"/>
      </a:accent3>
      <a:accent4>
        <a:srgbClr val="E36A00"/>
      </a:accent4>
      <a:accent5>
        <a:srgbClr val="ABA591"/>
      </a:accent5>
      <a:accent6>
        <a:srgbClr val="877E62"/>
      </a:accent6>
      <a:hlink>
        <a:srgbClr val="821A1A"/>
      </a:hlink>
      <a:folHlink>
        <a:srgbClr val="821A1A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6350">
          <a:solidFill>
            <a:schemeClr val="tx1"/>
          </a:solidFill>
        </a:ln>
      </a:spPr>
      <a:bodyPr vert="horz" wrap="square" lIns="91440" tIns="45720" rIns="91440" bIns="45720" rtlCol="0" anchor="ctr"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itchFamily="18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 Generic Presentation.potx" id="{8605ADEF-27C1-4B22-AF4D-7E7C8AD9E446}" vid="{9B1852F7-5DA5-4154-946D-068805071B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Generic Presentation</Template>
  <TotalTime>59</TotalTime>
  <Words>120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Georgia</vt:lpstr>
      <vt:lpstr>Times New Roman</vt:lpstr>
      <vt:lpstr>Wingdings</vt:lpstr>
      <vt:lpstr>Generic Presentation</vt:lpstr>
      <vt:lpstr>Using SMART</vt:lpstr>
      <vt:lpstr>SMART Toolbar</vt:lpstr>
      <vt:lpstr>Trick: Correcting Slide Number (Step 1 of 4)</vt:lpstr>
      <vt:lpstr>Tricks: Correct Slide Number (Step 2 of 4)</vt:lpstr>
      <vt:lpstr>Tricks: Correct Slide Number (Step 3 of 4)</vt:lpstr>
      <vt:lpstr>Tricks: Correct Slide Number (Step 4 of 4)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 2025</dc:title>
  <dc:creator>Atish Dnyandeo Bagade WP</dc:creator>
  <dc:description>Generic Presentation</dc:description>
  <cp:lastModifiedBy>Rishabh Pugalia</cp:lastModifiedBy>
  <cp:revision>24</cp:revision>
  <dcterms:created xsi:type="dcterms:W3CDTF">2018-04-11T12:22:50Z</dcterms:created>
  <dcterms:modified xsi:type="dcterms:W3CDTF">2019-01-30T07:27:24Z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mart Base Report Template Version">
    <vt:lpwstr>TS Global ND 20140514</vt:lpwstr>
  </property>
  <property fmtid="{D5CDD505-2E9C-101B-9397-08002B2CF9AE}" pid="3" name="Go Live Date">
    <vt:lpwstr>02_08_2016</vt:lpwstr>
  </property>
</Properties>
</file>