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62" r:id="rId4"/>
    <p:sldId id="259" r:id="rId5"/>
    <p:sldId id="260" r:id="rId6"/>
    <p:sldId id="261" r:id="rId7"/>
    <p:sldId id="258"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90C487-C0CF-4930-AB0C-A14F4E0DFFBD}" type="datetimeFigureOut">
              <a:rPr lang="en-US" smtClean="0"/>
              <a:t>15-Oct-17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E73E13C-0B2D-4680-886D-CD59FE4D1E5C}" type="slidenum">
              <a:rPr lang="en-US" smtClean="0"/>
              <a:t>‹#›</a:t>
            </a:fld>
            <a:endParaRPr lang="en-US"/>
          </a:p>
        </p:txBody>
      </p:sp>
    </p:spTree>
    <p:extLst>
      <p:ext uri="{BB962C8B-B14F-4D97-AF65-F5344CB8AC3E}">
        <p14:creationId xmlns:p14="http://schemas.microsoft.com/office/powerpoint/2010/main" val="21871064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E73E13C-0B2D-4680-886D-CD59FE4D1E5C}" type="slidenum">
              <a:rPr lang="en-US" smtClean="0"/>
              <a:t>3</a:t>
            </a:fld>
            <a:endParaRPr lang="en-US"/>
          </a:p>
        </p:txBody>
      </p:sp>
    </p:spTree>
    <p:extLst>
      <p:ext uri="{BB962C8B-B14F-4D97-AF65-F5344CB8AC3E}">
        <p14:creationId xmlns:p14="http://schemas.microsoft.com/office/powerpoint/2010/main" val="20616897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B635A64-1F8D-4098-A554-1D8F8632CF77}" type="datetime1">
              <a:rPr lang="en-US" smtClean="0"/>
              <a:t>15-Oct-17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228134-B804-4804-944B-8C1CCBAB323F}" type="slidenum">
              <a:rPr lang="en-US" smtClean="0"/>
              <a:t>‹#›</a:t>
            </a:fld>
            <a:endParaRPr lang="en-US"/>
          </a:p>
        </p:txBody>
      </p:sp>
    </p:spTree>
    <p:extLst>
      <p:ext uri="{BB962C8B-B14F-4D97-AF65-F5344CB8AC3E}">
        <p14:creationId xmlns:p14="http://schemas.microsoft.com/office/powerpoint/2010/main" val="7140201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4AC8DA-E4C5-4C08-B57F-4E4EC05565EE}" type="datetime1">
              <a:rPr lang="en-US" smtClean="0"/>
              <a:t>15-Oct-17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228134-B804-4804-944B-8C1CCBAB323F}" type="slidenum">
              <a:rPr lang="en-US" smtClean="0"/>
              <a:t>‹#›</a:t>
            </a:fld>
            <a:endParaRPr lang="en-US"/>
          </a:p>
        </p:txBody>
      </p:sp>
    </p:spTree>
    <p:extLst>
      <p:ext uri="{BB962C8B-B14F-4D97-AF65-F5344CB8AC3E}">
        <p14:creationId xmlns:p14="http://schemas.microsoft.com/office/powerpoint/2010/main" val="491618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0F69C6-2258-48FA-AB89-89FBC77FE3DA}" type="datetime1">
              <a:rPr lang="en-US" smtClean="0"/>
              <a:t>15-Oct-17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228134-B804-4804-944B-8C1CCBAB323F}" type="slidenum">
              <a:rPr lang="en-US" smtClean="0"/>
              <a:t>‹#›</a:t>
            </a:fld>
            <a:endParaRPr lang="en-US"/>
          </a:p>
        </p:txBody>
      </p:sp>
    </p:spTree>
    <p:extLst>
      <p:ext uri="{BB962C8B-B14F-4D97-AF65-F5344CB8AC3E}">
        <p14:creationId xmlns:p14="http://schemas.microsoft.com/office/powerpoint/2010/main" val="3661441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8B497A-E53B-47EC-BF0C-B280E97CD47F}" type="datetime1">
              <a:rPr lang="en-US" smtClean="0"/>
              <a:t>15-Oct-17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228134-B804-4804-944B-8C1CCBAB323F}" type="slidenum">
              <a:rPr lang="en-US" smtClean="0"/>
              <a:t>‹#›</a:t>
            </a:fld>
            <a:endParaRPr lang="en-US"/>
          </a:p>
        </p:txBody>
      </p:sp>
    </p:spTree>
    <p:extLst>
      <p:ext uri="{BB962C8B-B14F-4D97-AF65-F5344CB8AC3E}">
        <p14:creationId xmlns:p14="http://schemas.microsoft.com/office/powerpoint/2010/main" val="1253230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07DA8B-3E36-496A-82C9-F3724D701E74}" type="datetime1">
              <a:rPr lang="en-US" smtClean="0"/>
              <a:t>15-Oct-17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228134-B804-4804-944B-8C1CCBAB323F}" type="slidenum">
              <a:rPr lang="en-US" smtClean="0"/>
              <a:t>‹#›</a:t>
            </a:fld>
            <a:endParaRPr lang="en-US"/>
          </a:p>
        </p:txBody>
      </p:sp>
    </p:spTree>
    <p:extLst>
      <p:ext uri="{BB962C8B-B14F-4D97-AF65-F5344CB8AC3E}">
        <p14:creationId xmlns:p14="http://schemas.microsoft.com/office/powerpoint/2010/main" val="1319396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DEE1094-A0CD-4AFD-B658-07A1720BDAC7}" type="datetime1">
              <a:rPr lang="en-US" smtClean="0"/>
              <a:t>15-Oct-17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228134-B804-4804-944B-8C1CCBAB323F}" type="slidenum">
              <a:rPr lang="en-US" smtClean="0"/>
              <a:t>‹#›</a:t>
            </a:fld>
            <a:endParaRPr lang="en-US"/>
          </a:p>
        </p:txBody>
      </p:sp>
    </p:spTree>
    <p:extLst>
      <p:ext uri="{BB962C8B-B14F-4D97-AF65-F5344CB8AC3E}">
        <p14:creationId xmlns:p14="http://schemas.microsoft.com/office/powerpoint/2010/main" val="143761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7EEB111-B860-4160-8FA4-F284BC6100AB}" type="datetime1">
              <a:rPr lang="en-US" smtClean="0"/>
              <a:t>15-Oct-17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228134-B804-4804-944B-8C1CCBAB323F}" type="slidenum">
              <a:rPr lang="en-US" smtClean="0"/>
              <a:t>‹#›</a:t>
            </a:fld>
            <a:endParaRPr lang="en-US"/>
          </a:p>
        </p:txBody>
      </p:sp>
    </p:spTree>
    <p:extLst>
      <p:ext uri="{BB962C8B-B14F-4D97-AF65-F5344CB8AC3E}">
        <p14:creationId xmlns:p14="http://schemas.microsoft.com/office/powerpoint/2010/main" val="33958591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8A0A5FC-C340-4653-B6BA-21663369EE94}" type="datetime1">
              <a:rPr lang="en-US" smtClean="0"/>
              <a:t>15-Oct-17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228134-B804-4804-944B-8C1CCBAB323F}" type="slidenum">
              <a:rPr lang="en-US" smtClean="0"/>
              <a:t>‹#›</a:t>
            </a:fld>
            <a:endParaRPr lang="en-US"/>
          </a:p>
        </p:txBody>
      </p:sp>
    </p:spTree>
    <p:extLst>
      <p:ext uri="{BB962C8B-B14F-4D97-AF65-F5344CB8AC3E}">
        <p14:creationId xmlns:p14="http://schemas.microsoft.com/office/powerpoint/2010/main" val="69016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A7372D-C3E8-44BE-B3F8-52A2FEA7C432}" type="datetime1">
              <a:rPr lang="en-US" smtClean="0"/>
              <a:t>15-Oct-17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228134-B804-4804-944B-8C1CCBAB323F}" type="slidenum">
              <a:rPr lang="en-US" smtClean="0"/>
              <a:t>‹#›</a:t>
            </a:fld>
            <a:endParaRPr lang="en-US"/>
          </a:p>
        </p:txBody>
      </p:sp>
    </p:spTree>
    <p:extLst>
      <p:ext uri="{BB962C8B-B14F-4D97-AF65-F5344CB8AC3E}">
        <p14:creationId xmlns:p14="http://schemas.microsoft.com/office/powerpoint/2010/main" val="2970348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996505-9A2B-4076-A377-A357289A5D8A}" type="datetime1">
              <a:rPr lang="en-US" smtClean="0"/>
              <a:t>15-Oct-17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228134-B804-4804-944B-8C1CCBAB323F}" type="slidenum">
              <a:rPr lang="en-US" smtClean="0"/>
              <a:t>‹#›</a:t>
            </a:fld>
            <a:endParaRPr lang="en-US"/>
          </a:p>
        </p:txBody>
      </p:sp>
    </p:spTree>
    <p:extLst>
      <p:ext uri="{BB962C8B-B14F-4D97-AF65-F5344CB8AC3E}">
        <p14:creationId xmlns:p14="http://schemas.microsoft.com/office/powerpoint/2010/main" val="2602458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8F3C99-A474-4CC4-A442-1A16479E7E1D}" type="datetime1">
              <a:rPr lang="en-US" smtClean="0"/>
              <a:t>15-Oct-17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228134-B804-4804-944B-8C1CCBAB323F}" type="slidenum">
              <a:rPr lang="en-US" smtClean="0"/>
              <a:t>‹#›</a:t>
            </a:fld>
            <a:endParaRPr lang="en-US"/>
          </a:p>
        </p:txBody>
      </p:sp>
    </p:spTree>
    <p:extLst>
      <p:ext uri="{BB962C8B-B14F-4D97-AF65-F5344CB8AC3E}">
        <p14:creationId xmlns:p14="http://schemas.microsoft.com/office/powerpoint/2010/main" val="26779993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BE0AB1-1745-49F8-BFFA-AC751C5DAFB1}" type="datetime1">
              <a:rPr lang="en-US" smtClean="0"/>
              <a:t>15-Oct-17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228134-B804-4804-944B-8C1CCBAB323F}" type="slidenum">
              <a:rPr lang="en-US" smtClean="0"/>
              <a:t>‹#›</a:t>
            </a:fld>
            <a:endParaRPr lang="en-US"/>
          </a:p>
        </p:txBody>
      </p:sp>
    </p:spTree>
    <p:extLst>
      <p:ext uri="{BB962C8B-B14F-4D97-AF65-F5344CB8AC3E}">
        <p14:creationId xmlns:p14="http://schemas.microsoft.com/office/powerpoint/2010/main" val="4362468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Power Plants</a:t>
            </a:r>
            <a:endParaRPr lang="en-US" dirty="0"/>
          </a:p>
        </p:txBody>
      </p:sp>
      <p:sp>
        <p:nvSpPr>
          <p:cNvPr id="3" name="Subtitle 2"/>
          <p:cNvSpPr>
            <a:spLocks noGrp="1"/>
          </p:cNvSpPr>
          <p:nvPr>
            <p:ph type="subTitle" idx="1"/>
          </p:nvPr>
        </p:nvSpPr>
        <p:spPr/>
        <p:txBody>
          <a:bodyPr/>
          <a:lstStyle/>
          <a:p>
            <a:r>
              <a:rPr lang="en-US" dirty="0" smtClean="0"/>
              <a:t>A detailed review</a:t>
            </a:r>
            <a:endParaRPr lang="en-US" dirty="0"/>
          </a:p>
        </p:txBody>
      </p:sp>
      <p:sp>
        <p:nvSpPr>
          <p:cNvPr id="4" name="Slide Number Placeholder 3"/>
          <p:cNvSpPr>
            <a:spLocks noGrp="1"/>
          </p:cNvSpPr>
          <p:nvPr>
            <p:ph type="sldNum" sz="quarter" idx="12"/>
          </p:nvPr>
        </p:nvSpPr>
        <p:spPr/>
        <p:txBody>
          <a:bodyPr/>
          <a:lstStyle/>
          <a:p>
            <a:fld id="{F4228134-B804-4804-944B-8C1CCBAB323F}" type="slidenum">
              <a:rPr lang="en-US" smtClean="0"/>
              <a:t>1</a:t>
            </a:fld>
            <a:endParaRPr lang="en-US"/>
          </a:p>
        </p:txBody>
      </p:sp>
    </p:spTree>
    <p:extLst>
      <p:ext uri="{BB962C8B-B14F-4D97-AF65-F5344CB8AC3E}">
        <p14:creationId xmlns:p14="http://schemas.microsoft.com/office/powerpoint/2010/main" val="6583565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Operating</a:t>
            </a:r>
            <a:endParaRPr lang="en-US" dirty="0"/>
          </a:p>
        </p:txBody>
      </p:sp>
      <p:sp>
        <p:nvSpPr>
          <p:cNvPr id="3" name="TextBox 2"/>
          <p:cNvSpPr txBox="1"/>
          <p:nvPr/>
        </p:nvSpPr>
        <p:spPr>
          <a:xfrm>
            <a:off x="968188" y="1687047"/>
            <a:ext cx="9723258" cy="1200329"/>
          </a:xfrm>
          <a:prstGeom prst="rect">
            <a:avLst/>
          </a:prstGeom>
          <a:noFill/>
        </p:spPr>
        <p:txBody>
          <a:bodyPr wrap="square" rtlCol="0">
            <a:spAutoFit/>
          </a:bodyPr>
          <a:lstStyle/>
          <a:p>
            <a:r>
              <a:rPr lang="en-US" b="1" dirty="0" err="1" smtClean="0"/>
              <a:t>Haldia</a:t>
            </a:r>
            <a:endParaRPr lang="en-US" b="1" dirty="0" smtClean="0"/>
          </a:p>
          <a:p>
            <a:pPr marL="285750" indent="-285750">
              <a:buFont typeface="Arial" panose="020B0604020202020204" pitchFamily="34" charset="0"/>
              <a:buChar char="•"/>
            </a:pPr>
            <a:r>
              <a:rPr lang="en-US" dirty="0" err="1" smtClean="0"/>
              <a:t>Nunc</a:t>
            </a:r>
            <a:r>
              <a:rPr lang="en-US" dirty="0" smtClean="0"/>
              <a:t> </a:t>
            </a:r>
            <a:r>
              <a:rPr lang="en-US" dirty="0" err="1" smtClean="0"/>
              <a:t>viverra</a:t>
            </a:r>
            <a:r>
              <a:rPr lang="en-US" dirty="0" smtClean="0"/>
              <a:t> </a:t>
            </a:r>
            <a:r>
              <a:rPr lang="en-US" dirty="0" err="1" smtClean="0"/>
              <a:t>imperdiet</a:t>
            </a:r>
            <a:r>
              <a:rPr lang="en-US" dirty="0" smtClean="0"/>
              <a:t> </a:t>
            </a:r>
            <a:r>
              <a:rPr lang="en-US" dirty="0" err="1" smtClean="0"/>
              <a:t>enim</a:t>
            </a:r>
            <a:r>
              <a:rPr lang="en-US" dirty="0" smtClean="0"/>
              <a:t>. </a:t>
            </a:r>
            <a:r>
              <a:rPr lang="en-US" dirty="0" err="1" smtClean="0"/>
              <a:t>Fusce</a:t>
            </a:r>
            <a:r>
              <a:rPr lang="en-US" dirty="0" smtClean="0"/>
              <a:t> est. </a:t>
            </a:r>
            <a:r>
              <a:rPr lang="en-US" dirty="0" err="1" smtClean="0"/>
              <a:t>Vivamus</a:t>
            </a:r>
            <a:r>
              <a:rPr lang="en-US" dirty="0" smtClean="0"/>
              <a:t> a </a:t>
            </a:r>
            <a:r>
              <a:rPr lang="en-US" dirty="0" err="1" smtClean="0"/>
              <a:t>tellus</a:t>
            </a:r>
            <a:r>
              <a:rPr lang="en-US" dirty="0" smtClean="0"/>
              <a:t>.</a:t>
            </a:r>
          </a:p>
          <a:p>
            <a:pPr marL="285750" indent="-285750">
              <a:buFont typeface="Arial" panose="020B0604020202020204" pitchFamily="34" charset="0"/>
              <a:buChar char="•"/>
            </a:pPr>
            <a:r>
              <a:rPr lang="en-US" dirty="0" err="1" smtClean="0"/>
              <a:t>Pellentesque</a:t>
            </a:r>
            <a:r>
              <a:rPr lang="en-US" dirty="0" smtClean="0"/>
              <a:t> habitant </a:t>
            </a:r>
            <a:r>
              <a:rPr lang="en-US" dirty="0" err="1" smtClean="0"/>
              <a:t>morbi</a:t>
            </a:r>
            <a:r>
              <a:rPr lang="en-US" dirty="0" smtClean="0"/>
              <a:t> </a:t>
            </a:r>
            <a:r>
              <a:rPr lang="en-US" dirty="0" err="1" smtClean="0"/>
              <a:t>tristique</a:t>
            </a:r>
            <a:r>
              <a:rPr lang="en-US" dirty="0" smtClean="0"/>
              <a:t> </a:t>
            </a:r>
            <a:r>
              <a:rPr lang="en-US" dirty="0" err="1" smtClean="0"/>
              <a:t>senectus</a:t>
            </a:r>
            <a:r>
              <a:rPr lang="en-US" dirty="0" smtClean="0"/>
              <a:t> et </a:t>
            </a:r>
            <a:r>
              <a:rPr lang="en-US" dirty="0" err="1" smtClean="0"/>
              <a:t>netus</a:t>
            </a:r>
            <a:r>
              <a:rPr lang="en-US" dirty="0" smtClean="0"/>
              <a:t> et </a:t>
            </a:r>
            <a:r>
              <a:rPr lang="en-US" dirty="0" err="1" smtClean="0"/>
              <a:t>malesuada</a:t>
            </a:r>
            <a:r>
              <a:rPr lang="en-US" dirty="0" smtClean="0"/>
              <a:t> fames ac </a:t>
            </a:r>
            <a:r>
              <a:rPr lang="en-US" dirty="0" err="1" smtClean="0"/>
              <a:t>turpis</a:t>
            </a:r>
            <a:r>
              <a:rPr lang="en-US" dirty="0" smtClean="0"/>
              <a:t> </a:t>
            </a:r>
            <a:r>
              <a:rPr lang="en-US" dirty="0" err="1" smtClean="0"/>
              <a:t>egestas</a:t>
            </a:r>
            <a:r>
              <a:rPr lang="en-US" dirty="0" smtClean="0"/>
              <a:t>. </a:t>
            </a:r>
          </a:p>
          <a:p>
            <a:pPr marL="285750" indent="-285750">
              <a:buFont typeface="Arial" panose="020B0604020202020204" pitchFamily="34" charset="0"/>
              <a:buChar char="•"/>
            </a:pPr>
            <a:r>
              <a:rPr lang="en-US" dirty="0" err="1" smtClean="0"/>
              <a:t>Proin</a:t>
            </a:r>
            <a:r>
              <a:rPr lang="en-US" dirty="0" smtClean="0"/>
              <a:t> </a:t>
            </a:r>
            <a:r>
              <a:rPr lang="en-US" dirty="0" err="1" smtClean="0"/>
              <a:t>pharetra</a:t>
            </a:r>
            <a:r>
              <a:rPr lang="en-US" dirty="0" smtClean="0"/>
              <a:t> </a:t>
            </a:r>
            <a:r>
              <a:rPr lang="en-US" dirty="0" err="1" smtClean="0"/>
              <a:t>nonummy</a:t>
            </a:r>
            <a:r>
              <a:rPr lang="en-US" dirty="0" smtClean="0"/>
              <a:t> </a:t>
            </a:r>
            <a:r>
              <a:rPr lang="en-US" dirty="0" err="1" smtClean="0"/>
              <a:t>pede</a:t>
            </a:r>
            <a:r>
              <a:rPr lang="en-US" dirty="0" smtClean="0"/>
              <a:t>. </a:t>
            </a:r>
            <a:r>
              <a:rPr lang="en-US" dirty="0" err="1" smtClean="0"/>
              <a:t>Mauris</a:t>
            </a:r>
            <a:r>
              <a:rPr lang="en-US" dirty="0" smtClean="0"/>
              <a:t> et </a:t>
            </a:r>
            <a:r>
              <a:rPr lang="en-US" dirty="0" err="1" smtClean="0"/>
              <a:t>orci</a:t>
            </a:r>
            <a:r>
              <a:rPr lang="en-US" dirty="0" smtClean="0"/>
              <a:t>.</a:t>
            </a:r>
          </a:p>
        </p:txBody>
      </p:sp>
      <p:sp>
        <p:nvSpPr>
          <p:cNvPr id="4" name="Slide Number Placeholder 3"/>
          <p:cNvSpPr>
            <a:spLocks noGrp="1"/>
          </p:cNvSpPr>
          <p:nvPr>
            <p:ph type="sldNum" sz="quarter" idx="12"/>
          </p:nvPr>
        </p:nvSpPr>
        <p:spPr/>
        <p:txBody>
          <a:bodyPr/>
          <a:lstStyle/>
          <a:p>
            <a:fld id="{F4228134-B804-4804-944B-8C1CCBAB323F}" type="slidenum">
              <a:rPr lang="en-US" smtClean="0"/>
              <a:t>2</a:t>
            </a:fld>
            <a:endParaRPr lang="en-US"/>
          </a:p>
        </p:txBody>
      </p:sp>
    </p:spTree>
    <p:extLst>
      <p:ext uri="{BB962C8B-B14F-4D97-AF65-F5344CB8AC3E}">
        <p14:creationId xmlns:p14="http://schemas.microsoft.com/office/powerpoint/2010/main" val="38235335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Operating</a:t>
            </a:r>
            <a:endParaRPr lang="en-US" dirty="0"/>
          </a:p>
        </p:txBody>
      </p:sp>
      <p:sp>
        <p:nvSpPr>
          <p:cNvPr id="3" name="TextBox 2"/>
          <p:cNvSpPr txBox="1"/>
          <p:nvPr/>
        </p:nvSpPr>
        <p:spPr>
          <a:xfrm>
            <a:off x="968188" y="1687047"/>
            <a:ext cx="9723258" cy="1200329"/>
          </a:xfrm>
          <a:prstGeom prst="rect">
            <a:avLst/>
          </a:prstGeom>
          <a:noFill/>
        </p:spPr>
        <p:txBody>
          <a:bodyPr wrap="square" rtlCol="0">
            <a:spAutoFit/>
          </a:bodyPr>
          <a:lstStyle/>
          <a:p>
            <a:r>
              <a:rPr lang="en-US" b="1" dirty="0" err="1" smtClean="0"/>
              <a:t>Haldia</a:t>
            </a:r>
            <a:r>
              <a:rPr lang="en-US" b="1" dirty="0" smtClean="0"/>
              <a:t> (…cont’d)</a:t>
            </a:r>
            <a:endParaRPr lang="en-US" b="1" dirty="0" smtClean="0"/>
          </a:p>
          <a:p>
            <a:pPr marL="285750" indent="-285750">
              <a:buFont typeface="Arial" panose="020B0604020202020204" pitchFamily="34" charset="0"/>
              <a:buChar char="•"/>
            </a:pPr>
            <a:r>
              <a:rPr lang="en-US" dirty="0" err="1" smtClean="0"/>
              <a:t>Nunc</a:t>
            </a:r>
            <a:r>
              <a:rPr lang="en-US" dirty="0" smtClean="0"/>
              <a:t> </a:t>
            </a:r>
            <a:r>
              <a:rPr lang="en-US" dirty="0" err="1" smtClean="0"/>
              <a:t>viverra</a:t>
            </a:r>
            <a:r>
              <a:rPr lang="en-US" dirty="0" smtClean="0"/>
              <a:t> </a:t>
            </a:r>
            <a:r>
              <a:rPr lang="en-US" dirty="0" err="1" smtClean="0"/>
              <a:t>imperdiet</a:t>
            </a:r>
            <a:r>
              <a:rPr lang="en-US" dirty="0" smtClean="0"/>
              <a:t> </a:t>
            </a:r>
            <a:r>
              <a:rPr lang="en-US" dirty="0" err="1" smtClean="0"/>
              <a:t>enim</a:t>
            </a:r>
            <a:r>
              <a:rPr lang="en-US" dirty="0" smtClean="0"/>
              <a:t>. </a:t>
            </a:r>
            <a:r>
              <a:rPr lang="en-US" dirty="0" err="1" smtClean="0"/>
              <a:t>Fusce</a:t>
            </a:r>
            <a:r>
              <a:rPr lang="en-US" dirty="0" smtClean="0"/>
              <a:t> est. </a:t>
            </a:r>
            <a:r>
              <a:rPr lang="en-US" dirty="0" err="1" smtClean="0"/>
              <a:t>Vivamus</a:t>
            </a:r>
            <a:r>
              <a:rPr lang="en-US" dirty="0" smtClean="0"/>
              <a:t> a </a:t>
            </a:r>
            <a:r>
              <a:rPr lang="en-US" dirty="0" err="1" smtClean="0"/>
              <a:t>tellus</a:t>
            </a:r>
            <a:r>
              <a:rPr lang="en-US" dirty="0" smtClean="0"/>
              <a:t>.</a:t>
            </a:r>
          </a:p>
          <a:p>
            <a:pPr marL="285750" indent="-285750">
              <a:buFont typeface="Arial" panose="020B0604020202020204" pitchFamily="34" charset="0"/>
              <a:buChar char="•"/>
            </a:pPr>
            <a:r>
              <a:rPr lang="en-US" dirty="0" err="1" smtClean="0"/>
              <a:t>Pellentesque</a:t>
            </a:r>
            <a:r>
              <a:rPr lang="en-US" dirty="0" smtClean="0"/>
              <a:t> habitant </a:t>
            </a:r>
            <a:r>
              <a:rPr lang="en-US" dirty="0" err="1" smtClean="0"/>
              <a:t>morbi</a:t>
            </a:r>
            <a:r>
              <a:rPr lang="en-US" dirty="0" smtClean="0"/>
              <a:t> </a:t>
            </a:r>
            <a:r>
              <a:rPr lang="en-US" dirty="0" err="1" smtClean="0"/>
              <a:t>tristique</a:t>
            </a:r>
            <a:r>
              <a:rPr lang="en-US" dirty="0" smtClean="0"/>
              <a:t> </a:t>
            </a:r>
            <a:r>
              <a:rPr lang="en-US" dirty="0" err="1" smtClean="0"/>
              <a:t>senectus</a:t>
            </a:r>
            <a:r>
              <a:rPr lang="en-US" dirty="0" smtClean="0"/>
              <a:t> et </a:t>
            </a:r>
            <a:r>
              <a:rPr lang="en-US" dirty="0" err="1" smtClean="0"/>
              <a:t>netus</a:t>
            </a:r>
            <a:r>
              <a:rPr lang="en-US" dirty="0" smtClean="0"/>
              <a:t> et </a:t>
            </a:r>
            <a:r>
              <a:rPr lang="en-US" dirty="0" err="1" smtClean="0"/>
              <a:t>malesuada</a:t>
            </a:r>
            <a:r>
              <a:rPr lang="en-US" dirty="0" smtClean="0"/>
              <a:t> fames ac </a:t>
            </a:r>
            <a:r>
              <a:rPr lang="en-US" dirty="0" err="1" smtClean="0"/>
              <a:t>turpis</a:t>
            </a:r>
            <a:r>
              <a:rPr lang="en-US" dirty="0" smtClean="0"/>
              <a:t> </a:t>
            </a:r>
            <a:r>
              <a:rPr lang="en-US" dirty="0" err="1" smtClean="0"/>
              <a:t>egestas</a:t>
            </a:r>
            <a:r>
              <a:rPr lang="en-US" dirty="0" smtClean="0"/>
              <a:t>. </a:t>
            </a:r>
          </a:p>
          <a:p>
            <a:pPr marL="285750" indent="-285750">
              <a:buFont typeface="Arial" panose="020B0604020202020204" pitchFamily="34" charset="0"/>
              <a:buChar char="•"/>
            </a:pPr>
            <a:r>
              <a:rPr lang="en-US" dirty="0" err="1" smtClean="0"/>
              <a:t>Proin</a:t>
            </a:r>
            <a:r>
              <a:rPr lang="en-US" dirty="0" smtClean="0"/>
              <a:t> </a:t>
            </a:r>
            <a:r>
              <a:rPr lang="en-US" dirty="0" err="1" smtClean="0"/>
              <a:t>pharetra</a:t>
            </a:r>
            <a:r>
              <a:rPr lang="en-US" dirty="0" smtClean="0"/>
              <a:t> </a:t>
            </a:r>
            <a:r>
              <a:rPr lang="en-US" dirty="0" err="1" smtClean="0"/>
              <a:t>nonummy</a:t>
            </a:r>
            <a:r>
              <a:rPr lang="en-US" dirty="0" smtClean="0"/>
              <a:t> </a:t>
            </a:r>
            <a:r>
              <a:rPr lang="en-US" dirty="0" err="1" smtClean="0"/>
              <a:t>pede</a:t>
            </a:r>
            <a:r>
              <a:rPr lang="en-US" dirty="0" smtClean="0"/>
              <a:t>. </a:t>
            </a:r>
            <a:r>
              <a:rPr lang="en-US" dirty="0" err="1" smtClean="0"/>
              <a:t>Mauris</a:t>
            </a:r>
            <a:r>
              <a:rPr lang="en-US" dirty="0" smtClean="0"/>
              <a:t> et </a:t>
            </a:r>
            <a:r>
              <a:rPr lang="en-US" dirty="0" err="1" smtClean="0"/>
              <a:t>orci</a:t>
            </a:r>
            <a:r>
              <a:rPr lang="en-US" dirty="0" smtClean="0"/>
              <a:t>.</a:t>
            </a:r>
          </a:p>
        </p:txBody>
      </p:sp>
      <p:sp>
        <p:nvSpPr>
          <p:cNvPr id="4" name="Slide Number Placeholder 3"/>
          <p:cNvSpPr>
            <a:spLocks noGrp="1"/>
          </p:cNvSpPr>
          <p:nvPr>
            <p:ph type="sldNum" sz="quarter" idx="12"/>
          </p:nvPr>
        </p:nvSpPr>
        <p:spPr/>
        <p:txBody>
          <a:bodyPr/>
          <a:lstStyle/>
          <a:p>
            <a:fld id="{F4228134-B804-4804-944B-8C1CCBAB323F}" type="slidenum">
              <a:rPr lang="en-US" smtClean="0"/>
              <a:t>3</a:t>
            </a:fld>
            <a:endParaRPr lang="en-US"/>
          </a:p>
        </p:txBody>
      </p:sp>
    </p:spTree>
    <p:extLst>
      <p:ext uri="{BB962C8B-B14F-4D97-AF65-F5344CB8AC3E}">
        <p14:creationId xmlns:p14="http://schemas.microsoft.com/office/powerpoint/2010/main" val="31237848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Operating</a:t>
            </a:r>
            <a:endParaRPr lang="en-US" dirty="0"/>
          </a:p>
        </p:txBody>
      </p:sp>
      <p:sp>
        <p:nvSpPr>
          <p:cNvPr id="3" name="TextBox 2"/>
          <p:cNvSpPr txBox="1"/>
          <p:nvPr/>
        </p:nvSpPr>
        <p:spPr>
          <a:xfrm>
            <a:off x="968188" y="1687047"/>
            <a:ext cx="9723258" cy="1754326"/>
          </a:xfrm>
          <a:prstGeom prst="rect">
            <a:avLst/>
          </a:prstGeom>
          <a:noFill/>
        </p:spPr>
        <p:txBody>
          <a:bodyPr wrap="square" rtlCol="0">
            <a:spAutoFit/>
          </a:bodyPr>
          <a:lstStyle/>
          <a:p>
            <a:r>
              <a:rPr lang="en-US" b="1" dirty="0" err="1"/>
              <a:t>Bhira</a:t>
            </a:r>
            <a:endParaRPr lang="en-US" b="1" dirty="0"/>
          </a:p>
          <a:p>
            <a:pPr marL="285750" indent="-285750">
              <a:buFont typeface="Arial" panose="020B0604020202020204" pitchFamily="34" charset="0"/>
              <a:buChar char="•"/>
            </a:pPr>
            <a:r>
              <a:rPr lang="en-US" dirty="0"/>
              <a:t>The quick brown fox jumps over the lazy dog. The quick brown fox jumps over the lazy dog. The quick brown fox jumps over the lazy dog. The quick brown fox jumps over the lazy dog. The quick brown fox jumps over the lazy dog. </a:t>
            </a:r>
          </a:p>
          <a:p>
            <a:pPr marL="285750" indent="-285750">
              <a:buFont typeface="Arial" panose="020B0604020202020204" pitchFamily="34" charset="0"/>
              <a:buChar char="•"/>
            </a:pPr>
            <a:r>
              <a:rPr lang="en-US" dirty="0" err="1"/>
              <a:t>Pellentesque</a:t>
            </a:r>
            <a:r>
              <a:rPr lang="en-US" dirty="0"/>
              <a:t> habitant </a:t>
            </a:r>
            <a:r>
              <a:rPr lang="en-US" dirty="0" err="1"/>
              <a:t>morbi</a:t>
            </a:r>
            <a:r>
              <a:rPr lang="en-US" dirty="0"/>
              <a:t> </a:t>
            </a:r>
            <a:r>
              <a:rPr lang="en-US" dirty="0" err="1"/>
              <a:t>tristique</a:t>
            </a:r>
            <a:r>
              <a:rPr lang="en-US" dirty="0"/>
              <a:t> </a:t>
            </a:r>
            <a:r>
              <a:rPr lang="en-US" dirty="0" err="1"/>
              <a:t>senectus</a:t>
            </a:r>
            <a:r>
              <a:rPr lang="en-US" dirty="0"/>
              <a:t> et </a:t>
            </a:r>
            <a:r>
              <a:rPr lang="en-US" dirty="0" err="1"/>
              <a:t>netus</a:t>
            </a:r>
            <a:r>
              <a:rPr lang="en-US" dirty="0"/>
              <a:t> et </a:t>
            </a:r>
            <a:r>
              <a:rPr lang="en-US" dirty="0" err="1"/>
              <a:t>malesuada</a:t>
            </a:r>
            <a:r>
              <a:rPr lang="en-US" dirty="0"/>
              <a:t> fames ac </a:t>
            </a:r>
            <a:r>
              <a:rPr lang="en-US" dirty="0" err="1"/>
              <a:t>turpis</a:t>
            </a:r>
            <a:r>
              <a:rPr lang="en-US" dirty="0"/>
              <a:t> </a:t>
            </a:r>
            <a:r>
              <a:rPr lang="en-US" dirty="0" err="1"/>
              <a:t>egestas</a:t>
            </a:r>
            <a:r>
              <a:rPr lang="en-US" dirty="0"/>
              <a:t>. </a:t>
            </a:r>
          </a:p>
          <a:p>
            <a:pPr marL="285750" indent="-285750">
              <a:buFont typeface="Arial" panose="020B0604020202020204" pitchFamily="34" charset="0"/>
              <a:buChar char="•"/>
            </a:pPr>
            <a:r>
              <a:rPr lang="en-US" dirty="0" err="1"/>
              <a:t>Proin</a:t>
            </a:r>
            <a:r>
              <a:rPr lang="en-US" dirty="0"/>
              <a:t> </a:t>
            </a:r>
            <a:r>
              <a:rPr lang="en-US" dirty="0" err="1"/>
              <a:t>pharetra</a:t>
            </a:r>
            <a:r>
              <a:rPr lang="en-US" dirty="0"/>
              <a:t> </a:t>
            </a:r>
            <a:r>
              <a:rPr lang="en-US" dirty="0" err="1"/>
              <a:t>nonummy</a:t>
            </a:r>
            <a:r>
              <a:rPr lang="en-US" dirty="0"/>
              <a:t> </a:t>
            </a:r>
            <a:r>
              <a:rPr lang="en-US" dirty="0" err="1"/>
              <a:t>pede</a:t>
            </a:r>
            <a:r>
              <a:rPr lang="en-US" dirty="0"/>
              <a:t>. </a:t>
            </a:r>
            <a:r>
              <a:rPr lang="en-US" dirty="0" err="1"/>
              <a:t>Mauris</a:t>
            </a:r>
            <a:r>
              <a:rPr lang="en-US" dirty="0"/>
              <a:t> et </a:t>
            </a:r>
            <a:r>
              <a:rPr lang="en-US" dirty="0" err="1"/>
              <a:t>orci</a:t>
            </a:r>
            <a:r>
              <a:rPr lang="en-US" dirty="0"/>
              <a:t>.</a:t>
            </a:r>
          </a:p>
        </p:txBody>
      </p:sp>
      <p:sp>
        <p:nvSpPr>
          <p:cNvPr id="4" name="Slide Number Placeholder 3"/>
          <p:cNvSpPr>
            <a:spLocks noGrp="1"/>
          </p:cNvSpPr>
          <p:nvPr>
            <p:ph type="sldNum" sz="quarter" idx="12"/>
          </p:nvPr>
        </p:nvSpPr>
        <p:spPr/>
        <p:txBody>
          <a:bodyPr/>
          <a:lstStyle/>
          <a:p>
            <a:fld id="{F4228134-B804-4804-944B-8C1CCBAB323F}" type="slidenum">
              <a:rPr lang="en-US" smtClean="0"/>
              <a:t>4</a:t>
            </a:fld>
            <a:endParaRPr lang="en-US"/>
          </a:p>
        </p:txBody>
      </p:sp>
    </p:spTree>
    <p:extLst>
      <p:ext uri="{BB962C8B-B14F-4D97-AF65-F5344CB8AC3E}">
        <p14:creationId xmlns:p14="http://schemas.microsoft.com/office/powerpoint/2010/main" val="37219012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Operating</a:t>
            </a:r>
            <a:endParaRPr lang="en-US" dirty="0"/>
          </a:p>
        </p:txBody>
      </p:sp>
      <p:sp>
        <p:nvSpPr>
          <p:cNvPr id="3" name="TextBox 2"/>
          <p:cNvSpPr txBox="1"/>
          <p:nvPr/>
        </p:nvSpPr>
        <p:spPr>
          <a:xfrm>
            <a:off x="968188" y="1687047"/>
            <a:ext cx="9723258" cy="646331"/>
          </a:xfrm>
          <a:prstGeom prst="rect">
            <a:avLst/>
          </a:prstGeom>
          <a:noFill/>
        </p:spPr>
        <p:txBody>
          <a:bodyPr wrap="square" rtlCol="0">
            <a:spAutoFit/>
          </a:bodyPr>
          <a:lstStyle/>
          <a:p>
            <a:r>
              <a:rPr lang="en-US" b="1" dirty="0" err="1" smtClean="0"/>
              <a:t>Maithan</a:t>
            </a:r>
            <a:endParaRPr lang="en-US" b="1" dirty="0" smtClean="0"/>
          </a:p>
          <a:p>
            <a:pPr marL="285750" indent="-285750">
              <a:buFont typeface="Arial" panose="020B0604020202020204" pitchFamily="34" charset="0"/>
              <a:buChar char="•"/>
            </a:pPr>
            <a:r>
              <a:rPr lang="en-US" dirty="0" err="1" smtClean="0"/>
              <a:t>Proin</a:t>
            </a:r>
            <a:r>
              <a:rPr lang="en-US" dirty="0" smtClean="0"/>
              <a:t> </a:t>
            </a:r>
            <a:r>
              <a:rPr lang="en-US" dirty="0" err="1" smtClean="0"/>
              <a:t>pharetra</a:t>
            </a:r>
            <a:r>
              <a:rPr lang="en-US" dirty="0" smtClean="0"/>
              <a:t> </a:t>
            </a:r>
            <a:r>
              <a:rPr lang="en-US" dirty="0" err="1" smtClean="0"/>
              <a:t>nonummy</a:t>
            </a:r>
            <a:r>
              <a:rPr lang="en-US" dirty="0" smtClean="0"/>
              <a:t> </a:t>
            </a:r>
            <a:r>
              <a:rPr lang="en-US" dirty="0" err="1" smtClean="0"/>
              <a:t>pede</a:t>
            </a:r>
            <a:r>
              <a:rPr lang="en-US" dirty="0" smtClean="0"/>
              <a:t>. </a:t>
            </a:r>
            <a:r>
              <a:rPr lang="en-US" dirty="0" err="1" smtClean="0"/>
              <a:t>Mauris</a:t>
            </a:r>
            <a:r>
              <a:rPr lang="en-US" dirty="0" smtClean="0"/>
              <a:t> et </a:t>
            </a:r>
            <a:r>
              <a:rPr lang="en-US" dirty="0" err="1" smtClean="0"/>
              <a:t>orci</a:t>
            </a:r>
            <a:r>
              <a:rPr lang="en-US" dirty="0" smtClean="0"/>
              <a:t>.</a:t>
            </a:r>
          </a:p>
        </p:txBody>
      </p:sp>
      <p:sp>
        <p:nvSpPr>
          <p:cNvPr id="4" name="Slide Number Placeholder 3"/>
          <p:cNvSpPr>
            <a:spLocks noGrp="1"/>
          </p:cNvSpPr>
          <p:nvPr>
            <p:ph type="sldNum" sz="quarter" idx="12"/>
          </p:nvPr>
        </p:nvSpPr>
        <p:spPr/>
        <p:txBody>
          <a:bodyPr/>
          <a:lstStyle/>
          <a:p>
            <a:fld id="{F4228134-B804-4804-944B-8C1CCBAB323F}" type="slidenum">
              <a:rPr lang="en-US" smtClean="0"/>
              <a:t>5</a:t>
            </a:fld>
            <a:endParaRPr lang="en-US"/>
          </a:p>
        </p:txBody>
      </p:sp>
    </p:spTree>
    <p:extLst>
      <p:ext uri="{BB962C8B-B14F-4D97-AF65-F5344CB8AC3E}">
        <p14:creationId xmlns:p14="http://schemas.microsoft.com/office/powerpoint/2010/main" val="1480316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 Execution / Development</a:t>
            </a:r>
            <a:endParaRPr lang="en-US" dirty="0"/>
          </a:p>
        </p:txBody>
      </p:sp>
      <p:sp>
        <p:nvSpPr>
          <p:cNvPr id="3" name="TextBox 2"/>
          <p:cNvSpPr txBox="1"/>
          <p:nvPr/>
        </p:nvSpPr>
        <p:spPr>
          <a:xfrm>
            <a:off x="968188" y="1687047"/>
            <a:ext cx="4756815" cy="923330"/>
          </a:xfrm>
          <a:prstGeom prst="rect">
            <a:avLst/>
          </a:prstGeom>
          <a:noFill/>
        </p:spPr>
        <p:txBody>
          <a:bodyPr wrap="none" rtlCol="0">
            <a:spAutoFit/>
          </a:bodyPr>
          <a:lstStyle/>
          <a:p>
            <a:r>
              <a:rPr lang="en-US" b="1" dirty="0" err="1" smtClean="0"/>
              <a:t>Agaswadi</a:t>
            </a:r>
            <a:endParaRPr lang="en-US" b="1" dirty="0" smtClean="0"/>
          </a:p>
          <a:p>
            <a:pPr marL="285750" indent="-285750">
              <a:buFont typeface="Arial" panose="020B0604020202020204" pitchFamily="34" charset="0"/>
              <a:buChar char="•"/>
            </a:pPr>
            <a:r>
              <a:rPr lang="en-US" dirty="0" smtClean="0"/>
              <a:t>The quick brown fox jumps over the lazy dog. </a:t>
            </a:r>
          </a:p>
          <a:p>
            <a:pPr marL="285750" indent="-285750">
              <a:buFont typeface="Arial" panose="020B0604020202020204" pitchFamily="34" charset="0"/>
              <a:buChar char="•"/>
            </a:pPr>
            <a:r>
              <a:rPr lang="en-US" dirty="0" smtClean="0"/>
              <a:t>The quick brown fox jumps over the lazy dog. </a:t>
            </a:r>
            <a:endParaRPr lang="en-US" dirty="0"/>
          </a:p>
        </p:txBody>
      </p:sp>
      <p:sp>
        <p:nvSpPr>
          <p:cNvPr id="4" name="Slide Number Placeholder 3"/>
          <p:cNvSpPr>
            <a:spLocks noGrp="1"/>
          </p:cNvSpPr>
          <p:nvPr>
            <p:ph type="sldNum" sz="quarter" idx="12"/>
          </p:nvPr>
        </p:nvSpPr>
        <p:spPr/>
        <p:txBody>
          <a:bodyPr/>
          <a:lstStyle/>
          <a:p>
            <a:fld id="{F4228134-B804-4804-944B-8C1CCBAB323F}" type="slidenum">
              <a:rPr lang="en-US" smtClean="0"/>
              <a:t>6</a:t>
            </a:fld>
            <a:endParaRPr lang="en-US"/>
          </a:p>
        </p:txBody>
      </p:sp>
    </p:spTree>
    <p:extLst>
      <p:ext uri="{BB962C8B-B14F-4D97-AF65-F5344CB8AC3E}">
        <p14:creationId xmlns:p14="http://schemas.microsoft.com/office/powerpoint/2010/main" val="20304946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 Execution / Development</a:t>
            </a:r>
            <a:endParaRPr lang="en-US" dirty="0"/>
          </a:p>
        </p:txBody>
      </p:sp>
      <p:sp>
        <p:nvSpPr>
          <p:cNvPr id="3" name="TextBox 2"/>
          <p:cNvSpPr txBox="1"/>
          <p:nvPr/>
        </p:nvSpPr>
        <p:spPr>
          <a:xfrm>
            <a:off x="968188" y="1687047"/>
            <a:ext cx="5726439" cy="923330"/>
          </a:xfrm>
          <a:prstGeom prst="rect">
            <a:avLst/>
          </a:prstGeom>
          <a:noFill/>
        </p:spPr>
        <p:txBody>
          <a:bodyPr wrap="none" rtlCol="0">
            <a:spAutoFit/>
          </a:bodyPr>
          <a:lstStyle/>
          <a:p>
            <a:r>
              <a:rPr lang="en-US" b="1" dirty="0" smtClean="0"/>
              <a:t>Thane</a:t>
            </a:r>
          </a:p>
          <a:p>
            <a:endParaRPr lang="en-US" b="1" dirty="0"/>
          </a:p>
          <a:p>
            <a:pPr marL="285750" indent="-285750">
              <a:buFont typeface="Arial" panose="020B0604020202020204" pitchFamily="34" charset="0"/>
              <a:buChar char="•"/>
            </a:pPr>
            <a:r>
              <a:rPr lang="en-US" dirty="0" smtClean="0"/>
              <a:t>Lorem ipsum dolor sit amet, consectetuer </a:t>
            </a:r>
            <a:r>
              <a:rPr lang="en-US" dirty="0" err="1" smtClean="0"/>
              <a:t>adipiscing</a:t>
            </a:r>
            <a:r>
              <a:rPr lang="en-US" dirty="0" smtClean="0"/>
              <a:t> </a:t>
            </a:r>
            <a:r>
              <a:rPr lang="en-US" dirty="0" err="1" smtClean="0"/>
              <a:t>elit</a:t>
            </a:r>
            <a:endParaRPr lang="en-US" dirty="0"/>
          </a:p>
        </p:txBody>
      </p:sp>
      <p:sp>
        <p:nvSpPr>
          <p:cNvPr id="4" name="Slide Number Placeholder 3"/>
          <p:cNvSpPr>
            <a:spLocks noGrp="1"/>
          </p:cNvSpPr>
          <p:nvPr>
            <p:ph type="sldNum" sz="quarter" idx="12"/>
          </p:nvPr>
        </p:nvSpPr>
        <p:spPr/>
        <p:txBody>
          <a:bodyPr/>
          <a:lstStyle/>
          <a:p>
            <a:fld id="{F4228134-B804-4804-944B-8C1CCBAB323F}" type="slidenum">
              <a:rPr lang="en-US" smtClean="0"/>
              <a:t>7</a:t>
            </a:fld>
            <a:endParaRPr lang="en-US"/>
          </a:p>
        </p:txBody>
      </p:sp>
    </p:spTree>
    <p:extLst>
      <p:ext uri="{BB962C8B-B14F-4D97-AF65-F5344CB8AC3E}">
        <p14:creationId xmlns:p14="http://schemas.microsoft.com/office/powerpoint/2010/main" val="415284448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TotalTime>
  <Words>215</Words>
  <Application>Microsoft Office PowerPoint</Application>
  <PresentationFormat>Widescreen</PresentationFormat>
  <Paragraphs>36</Paragraphs>
  <Slides>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Power Plants</vt:lpstr>
      <vt:lpstr>Operating</vt:lpstr>
      <vt:lpstr>Operating</vt:lpstr>
      <vt:lpstr>Operating</vt:lpstr>
      <vt:lpstr>Operating</vt:lpstr>
      <vt:lpstr>Under Execution / Development</vt:lpstr>
      <vt:lpstr>Under Execution / Development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 Plants</dc:title>
  <dc:creator>Yoda Learning</dc:creator>
  <cp:lastModifiedBy>Rishabh Pugalia</cp:lastModifiedBy>
  <cp:revision>4</cp:revision>
  <dcterms:created xsi:type="dcterms:W3CDTF">2015-12-22T09:17:12Z</dcterms:created>
  <dcterms:modified xsi:type="dcterms:W3CDTF">2017-10-15T15:37:05Z</dcterms:modified>
</cp:coreProperties>
</file>