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3" r:id="rId1"/>
  </p:sldMasterIdLst>
  <p:notesMasterIdLst>
    <p:notesMasterId r:id="rId16"/>
  </p:notesMasterIdLst>
  <p:sldIdLst>
    <p:sldId id="256" r:id="rId2"/>
    <p:sldId id="1308" r:id="rId3"/>
    <p:sldId id="1321" r:id="rId4"/>
    <p:sldId id="270" r:id="rId5"/>
    <p:sldId id="271" r:id="rId6"/>
    <p:sldId id="1257" r:id="rId7"/>
    <p:sldId id="1158" r:id="rId8"/>
    <p:sldId id="397" r:id="rId9"/>
    <p:sldId id="1159" r:id="rId10"/>
    <p:sldId id="1161" r:id="rId11"/>
    <p:sldId id="1160" r:id="rId12"/>
    <p:sldId id="291" r:id="rId13"/>
    <p:sldId id="1311" r:id="rId14"/>
    <p:sldId id="34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0D0"/>
    <a:srgbClr val="602320"/>
    <a:srgbClr val="A32020"/>
    <a:srgbClr val="7F7F7F"/>
    <a:srgbClr val="DB536A"/>
    <a:srgbClr val="DA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4" autoAdjust="0"/>
    <p:restoredTop sz="93878" autoAdjust="0"/>
  </p:normalViewPr>
  <p:slideViewPr>
    <p:cSldViewPr snapToGrid="0" snapToObjects="1" showGuides="1">
      <p:cViewPr varScale="1">
        <p:scale>
          <a:sx n="65" d="100"/>
          <a:sy n="65" d="100"/>
        </p:scale>
        <p:origin x="732" y="66"/>
      </p:cViewPr>
      <p:guideLst/>
    </p:cSldViewPr>
  </p:slideViewPr>
  <p:outlineViewPr>
    <p:cViewPr>
      <p:scale>
        <a:sx n="33" d="100"/>
        <a:sy n="33" d="100"/>
      </p:scale>
      <p:origin x="0" y="-157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1" d="100"/>
        <a:sy n="141" d="100"/>
      </p:scale>
      <p:origin x="0" y="-333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23/09/2019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41e8b6905c_4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9" name="Google Shape;289;g41e8b6905c_4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84421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several modern examples on how we show infographics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0368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8" name="Google Shape;738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newsletters can incorporate a lot of our visual elements to create an engaging experience</a:t>
            </a:r>
            <a:endParaRPr dirty="0"/>
          </a:p>
        </p:txBody>
      </p:sp>
      <p:sp>
        <p:nvSpPr>
          <p:cNvPr id="739" name="Google Shape;739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97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5725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1"/>
          <a:lstStyle/>
          <a:p>
            <a:r>
              <a:rPr sz="1100"/>
              <a:t>Here’s how the logo can be used in different collateral
</a:t>
            </a:r>
            <a:endParaRPr lang="en-GB" altLang="en-GB"/>
          </a:p>
          <a:p>
            <a:endParaRPr lang="en-GB" alt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numCol="1"/>
          <a:lstStyle/>
          <a:p>
            <a:fld id="{20CA530D-631F-4981-98F0-E6C07C67E1A3}" type="slidenum">
              <a:rPr lang="en-GB" altLang="en-GB" smtClean="0"/>
              <a:t>3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969960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0" name="Google Shape;47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Now we are going to talk a little but about color.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We’ve simplified our colour palette that includes the brighter range of our current colours.  You</a:t>
            </a:r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will see the Orange is a slightly different color. We have changed this slightly to accommodate better legibility when using white type on the orange.  We have also added a slightly darker rose color for use in digital </a:t>
            </a:r>
            <a:r>
              <a:rPr lang="en-US" sz="12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apllications</a:t>
            </a:r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will also see</a:t>
            </a:r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that we 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moving away from the the maroon and burgundy, they were too dark for the vibrancy we wanted to create.  If you have</a:t>
            </a:r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things in these colors, e.g., walls in the office, that’s ok. Just because we have removed them from the simplified palette, doesn’t mean they are wrong – they are just not how we want to portray ourselves in marketing materials where we are looking to be more vibrant, optimistic and modern.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We’ve also included a wider set neutrals, like white, black and grey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just to note, Tangerine and Yellow can be used online but not for background colours for typography.</a:t>
            </a:r>
            <a:endParaRPr dirty="0"/>
          </a:p>
        </p:txBody>
      </p:sp>
      <p:sp>
        <p:nvSpPr>
          <p:cNvPr id="471" name="Google Shape;471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4119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1" name="Google Shape;48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Also we codified our colour for data visualization usage. We’ve included dark and light shades from our primary palette, as well as introduced secondary palette when needed.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Remember,</a:t>
            </a:r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this secondary palette is for data visualization, and is not to be considered a secondary color palette to be used broadly in all applications.</a:t>
            </a:r>
            <a:endParaRPr dirty="0"/>
          </a:p>
        </p:txBody>
      </p:sp>
      <p:sp>
        <p:nvSpPr>
          <p:cNvPr id="482" name="Google Shape;48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1703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7" name="Google Shape;50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Use</a:t>
            </a:r>
            <a:r>
              <a:rPr lang="en-US" baseline="0" dirty="0"/>
              <a:t> the recommended systems fonts, Georgia and Arial when ITC Charter and Helvetica </a:t>
            </a:r>
            <a:r>
              <a:rPr lang="en-US" baseline="0" dirty="0" err="1"/>
              <a:t>Neue</a:t>
            </a:r>
            <a:r>
              <a:rPr lang="en-US" baseline="0" dirty="0"/>
              <a:t> are not available, e.g., MS applications.</a:t>
            </a:r>
            <a:endParaRPr dirty="0"/>
          </a:p>
        </p:txBody>
      </p:sp>
      <p:sp>
        <p:nvSpPr>
          <p:cNvPr id="508" name="Google Shape;50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4111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We’ve provided new templates for PPT and google slides</a:t>
            </a:r>
          </a:p>
          <a:p>
            <a:r>
              <a:rPr lang="en-US" dirty="0"/>
              <a:t>These templates provide a lot more flexibility with how we treat cover, divider and content pages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9558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1"/>
          <a:lstStyle/>
          <a:p>
            <a:r>
              <a:rPr sz="1100" dirty="0"/>
              <a:t>PwC Toolbox is a template especially created for PwC. It uses our house </a:t>
            </a:r>
            <a:r>
              <a:rPr sz="1100" dirty="0" err="1"/>
              <a:t>colours</a:t>
            </a:r>
            <a:r>
              <a:rPr sz="1100" dirty="0"/>
              <a:t> and fonts, so you need not format everything manually. This is a bonus when you are on a tight deadline. Tax and IFS have also moved to PwC Toolbox.
</a:t>
            </a:r>
            <a:endParaRPr lang="en-GB" altLang="en-GB" dirty="0"/>
          </a:p>
          <a:p>
            <a:endParaRPr lang="en-GB" alt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numCol="1"/>
          <a:lstStyle/>
          <a:p>
            <a:fld id="{20CA530D-631F-4981-98F0-E6C07C67E1A3}" type="slidenum">
              <a:rPr lang="en-GB" altLang="en-GB" smtClean="0"/>
              <a:t>8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100740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Templates include bolder uses of our colour palette and typography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0435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well as incorporating our secondary colour palette specific for data visualization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3279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3429000"/>
            <a:ext cx="6096000" cy="115443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0" y="3429000"/>
            <a:ext cx="6096000" cy="11544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913" y="200025"/>
            <a:ext cx="5390833" cy="2284096"/>
          </a:xfrm>
        </p:spPr>
        <p:txBody>
          <a:bodyPr anchor="b" anchorCtr="0">
            <a:normAutofit/>
          </a:bodyPr>
          <a:lstStyle>
            <a:lvl1pPr algn="l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428248"/>
            <a:ext cx="1350000" cy="10244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428248"/>
            <a:ext cx="1350000" cy="102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71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lin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450000" y="0"/>
            <a:ext cx="2742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42912" y="405263"/>
            <a:ext cx="6746558" cy="2795137"/>
          </a:xfrm>
        </p:spPr>
        <p:txBody>
          <a:bodyPr anchor="t" anchorCtr="0"/>
          <a:lstStyle>
            <a:lvl1pPr algn="l"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</a:t>
            </a:r>
            <a:br>
              <a:rPr lang="en-US" dirty="0"/>
            </a:br>
            <a:r>
              <a:rPr lang="en-US" dirty="0"/>
              <a:t>style</a:t>
            </a:r>
            <a:endParaRPr lang="en-GB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394710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173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line 3 gre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450000" y="0"/>
            <a:ext cx="2742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42912" y="405263"/>
            <a:ext cx="6746558" cy="2795137"/>
          </a:xfrm>
        </p:spPr>
        <p:txBody>
          <a:bodyPr anchor="t" anchorCtr="0"/>
          <a:lstStyle>
            <a:lvl1pPr algn="l"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</a:t>
            </a:r>
            <a:br>
              <a:rPr lang="en-US" dirty="0"/>
            </a:br>
            <a:r>
              <a:rPr lang="en-US" dirty="0"/>
              <a:t>style</a:t>
            </a:r>
            <a:endParaRPr lang="en-GB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394710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37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ogo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169190" y="0"/>
            <a:ext cx="7022810" cy="6858000"/>
          </a:xfrm>
          <a:custGeom>
            <a:avLst/>
            <a:gdLst>
              <a:gd name="connsiteX0" fmla="*/ 0 w 7022810"/>
              <a:gd name="connsiteY0" fmla="*/ 0 h 6858000"/>
              <a:gd name="connsiteX1" fmla="*/ 7022810 w 7022810"/>
              <a:gd name="connsiteY1" fmla="*/ 0 h 6858000"/>
              <a:gd name="connsiteX2" fmla="*/ 7022810 w 7022810"/>
              <a:gd name="connsiteY2" fmla="*/ 6858000 h 6858000"/>
              <a:gd name="connsiteX3" fmla="*/ 3744912 w 7022810"/>
              <a:gd name="connsiteY3" fmla="*/ 6858000 h 6858000"/>
              <a:gd name="connsiteX4" fmla="*/ 3744912 w 7022810"/>
              <a:gd name="connsiteY4" fmla="*/ 4899025 h 6858000"/>
              <a:gd name="connsiteX5" fmla="*/ 2751137 w 7022810"/>
              <a:gd name="connsiteY5" fmla="*/ 4899025 h 6858000"/>
              <a:gd name="connsiteX6" fmla="*/ 2751137 w 7022810"/>
              <a:gd name="connsiteY6" fmla="*/ 1957388 h 6858000"/>
              <a:gd name="connsiteX7" fmla="*/ 768350 w 7022810"/>
              <a:gd name="connsiteY7" fmla="*/ 1957388 h 6858000"/>
              <a:gd name="connsiteX8" fmla="*/ 768350 w 7022810"/>
              <a:gd name="connsiteY8" fmla="*/ 765175 h 6858000"/>
              <a:gd name="connsiteX9" fmla="*/ 0 w 7022810"/>
              <a:gd name="connsiteY9" fmla="*/ 765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22810" h="6858000">
                <a:moveTo>
                  <a:pt x="0" y="0"/>
                </a:moveTo>
                <a:lnTo>
                  <a:pt x="7022810" y="0"/>
                </a:lnTo>
                <a:lnTo>
                  <a:pt x="7022810" y="6858000"/>
                </a:lnTo>
                <a:lnTo>
                  <a:pt x="3744912" y="6858000"/>
                </a:lnTo>
                <a:lnTo>
                  <a:pt x="3744912" y="4899025"/>
                </a:lnTo>
                <a:lnTo>
                  <a:pt x="2751137" y="4899025"/>
                </a:lnTo>
                <a:lnTo>
                  <a:pt x="2751137" y="1957388"/>
                </a:lnTo>
                <a:lnTo>
                  <a:pt x="768350" y="1957388"/>
                </a:lnTo>
                <a:lnTo>
                  <a:pt x="768350" y="765175"/>
                </a:lnTo>
                <a:lnTo>
                  <a:pt x="0" y="7651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02960CE-3ED9-3D49-BEB3-63CD70439705}"/>
              </a:ext>
            </a:extLst>
          </p:cNvPr>
          <p:cNvSpPr/>
          <p:nvPr userDrawn="1"/>
        </p:nvSpPr>
        <p:spPr>
          <a:xfrm>
            <a:off x="0" y="0"/>
            <a:ext cx="8914102" cy="6858001"/>
          </a:xfrm>
          <a:custGeom>
            <a:avLst/>
            <a:gdLst>
              <a:gd name="connsiteX0" fmla="*/ 1260764 w 8914102"/>
              <a:gd name="connsiteY0" fmla="*/ 0 h 6858001"/>
              <a:gd name="connsiteX1" fmla="*/ 5169189 w 8914102"/>
              <a:gd name="connsiteY1" fmla="*/ 0 h 6858001"/>
              <a:gd name="connsiteX2" fmla="*/ 5169189 w 8914102"/>
              <a:gd name="connsiteY2" fmla="*/ 765175 h 6858001"/>
              <a:gd name="connsiteX3" fmla="*/ 5937540 w 8914102"/>
              <a:gd name="connsiteY3" fmla="*/ 765175 h 6858001"/>
              <a:gd name="connsiteX4" fmla="*/ 5937540 w 8914102"/>
              <a:gd name="connsiteY4" fmla="*/ 1957388 h 6858001"/>
              <a:gd name="connsiteX5" fmla="*/ 7920327 w 8914102"/>
              <a:gd name="connsiteY5" fmla="*/ 1957388 h 6858001"/>
              <a:gd name="connsiteX6" fmla="*/ 7920327 w 8914102"/>
              <a:gd name="connsiteY6" fmla="*/ 4899025 h 6858001"/>
              <a:gd name="connsiteX7" fmla="*/ 8914102 w 8914102"/>
              <a:gd name="connsiteY7" fmla="*/ 4899025 h 6858001"/>
              <a:gd name="connsiteX8" fmla="*/ 8914102 w 8914102"/>
              <a:gd name="connsiteY8" fmla="*/ 6858000 h 6858001"/>
              <a:gd name="connsiteX9" fmla="*/ 7920327 w 8914102"/>
              <a:gd name="connsiteY9" fmla="*/ 6858000 h 6858001"/>
              <a:gd name="connsiteX10" fmla="*/ 5937540 w 8914102"/>
              <a:gd name="connsiteY10" fmla="*/ 6858000 h 6858001"/>
              <a:gd name="connsiteX11" fmla="*/ 5169189 w 8914102"/>
              <a:gd name="connsiteY11" fmla="*/ 6858000 h 6858001"/>
              <a:gd name="connsiteX12" fmla="*/ 3705515 w 8914102"/>
              <a:gd name="connsiteY12" fmla="*/ 6858000 h 6858001"/>
              <a:gd name="connsiteX13" fmla="*/ 1260764 w 8914102"/>
              <a:gd name="connsiteY13" fmla="*/ 6858000 h 6858001"/>
              <a:gd name="connsiteX14" fmla="*/ 1260764 w 8914102"/>
              <a:gd name="connsiteY14" fmla="*/ 6858001 h 6858001"/>
              <a:gd name="connsiteX15" fmla="*/ 0 w 8914102"/>
              <a:gd name="connsiteY15" fmla="*/ 6858001 h 6858001"/>
              <a:gd name="connsiteX16" fmla="*/ 0 w 8914102"/>
              <a:gd name="connsiteY16" fmla="*/ 1 h 6858001"/>
              <a:gd name="connsiteX17" fmla="*/ 1260764 w 8914102"/>
              <a:gd name="connsiteY17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14102" h="6858001">
                <a:moveTo>
                  <a:pt x="1260764" y="0"/>
                </a:moveTo>
                <a:lnTo>
                  <a:pt x="5169189" y="0"/>
                </a:lnTo>
                <a:lnTo>
                  <a:pt x="5169189" y="765175"/>
                </a:lnTo>
                <a:lnTo>
                  <a:pt x="5937540" y="765175"/>
                </a:lnTo>
                <a:lnTo>
                  <a:pt x="5937540" y="1957388"/>
                </a:lnTo>
                <a:lnTo>
                  <a:pt x="7920327" y="1957388"/>
                </a:lnTo>
                <a:lnTo>
                  <a:pt x="7920327" y="4899025"/>
                </a:lnTo>
                <a:lnTo>
                  <a:pt x="8914102" y="4899025"/>
                </a:lnTo>
                <a:lnTo>
                  <a:pt x="8914102" y="6858000"/>
                </a:lnTo>
                <a:lnTo>
                  <a:pt x="7920327" y="6858000"/>
                </a:lnTo>
                <a:lnTo>
                  <a:pt x="5937540" y="6858000"/>
                </a:lnTo>
                <a:lnTo>
                  <a:pt x="5169189" y="6858000"/>
                </a:lnTo>
                <a:lnTo>
                  <a:pt x="3705515" y="6858000"/>
                </a:lnTo>
                <a:lnTo>
                  <a:pt x="1260764" y="6858000"/>
                </a:lnTo>
                <a:lnTo>
                  <a:pt x="1260764" y="6858001"/>
                </a:lnTo>
                <a:lnTo>
                  <a:pt x="0" y="6858001"/>
                </a:lnTo>
                <a:lnTo>
                  <a:pt x="0" y="1"/>
                </a:lnTo>
                <a:lnTo>
                  <a:pt x="1260764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3" y="1154429"/>
            <a:ext cx="5473700" cy="2240281"/>
          </a:xfrm>
        </p:spPr>
        <p:txBody>
          <a:bodyPr anchor="t" anchorCtr="0"/>
          <a:lstStyle>
            <a:lvl1pPr algn="l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</a:t>
            </a:r>
            <a:br>
              <a:rPr lang="en-US" dirty="0"/>
            </a:br>
            <a:r>
              <a:rPr lang="en-US" dirty="0"/>
              <a:t>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867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logo shap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5169190" y="0"/>
            <a:ext cx="7022810" cy="6858000"/>
          </a:xfrm>
          <a:custGeom>
            <a:avLst/>
            <a:gdLst>
              <a:gd name="connsiteX0" fmla="*/ 0 w 7022810"/>
              <a:gd name="connsiteY0" fmla="*/ 0 h 6858000"/>
              <a:gd name="connsiteX1" fmla="*/ 7022810 w 7022810"/>
              <a:gd name="connsiteY1" fmla="*/ 0 h 6858000"/>
              <a:gd name="connsiteX2" fmla="*/ 7022810 w 7022810"/>
              <a:gd name="connsiteY2" fmla="*/ 6858000 h 6858000"/>
              <a:gd name="connsiteX3" fmla="*/ 3744912 w 7022810"/>
              <a:gd name="connsiteY3" fmla="*/ 6858000 h 6858000"/>
              <a:gd name="connsiteX4" fmla="*/ 3744912 w 7022810"/>
              <a:gd name="connsiteY4" fmla="*/ 4899025 h 6858000"/>
              <a:gd name="connsiteX5" fmla="*/ 2751137 w 7022810"/>
              <a:gd name="connsiteY5" fmla="*/ 4899025 h 6858000"/>
              <a:gd name="connsiteX6" fmla="*/ 2751137 w 7022810"/>
              <a:gd name="connsiteY6" fmla="*/ 1957388 h 6858000"/>
              <a:gd name="connsiteX7" fmla="*/ 768350 w 7022810"/>
              <a:gd name="connsiteY7" fmla="*/ 1957388 h 6858000"/>
              <a:gd name="connsiteX8" fmla="*/ 768350 w 7022810"/>
              <a:gd name="connsiteY8" fmla="*/ 765175 h 6858000"/>
              <a:gd name="connsiteX9" fmla="*/ 0 w 7022810"/>
              <a:gd name="connsiteY9" fmla="*/ 765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22810" h="6858000">
                <a:moveTo>
                  <a:pt x="0" y="0"/>
                </a:moveTo>
                <a:lnTo>
                  <a:pt x="7022810" y="0"/>
                </a:lnTo>
                <a:lnTo>
                  <a:pt x="7022810" y="6858000"/>
                </a:lnTo>
                <a:lnTo>
                  <a:pt x="3744912" y="6858000"/>
                </a:lnTo>
                <a:lnTo>
                  <a:pt x="3744912" y="4899025"/>
                </a:lnTo>
                <a:lnTo>
                  <a:pt x="2751137" y="4899025"/>
                </a:lnTo>
                <a:lnTo>
                  <a:pt x="2751137" y="1957388"/>
                </a:lnTo>
                <a:lnTo>
                  <a:pt x="768350" y="1957388"/>
                </a:lnTo>
                <a:lnTo>
                  <a:pt x="768350" y="765175"/>
                </a:lnTo>
                <a:lnTo>
                  <a:pt x="0" y="7651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02960CE-3ED9-3D49-BEB3-63CD70439705}"/>
              </a:ext>
            </a:extLst>
          </p:cNvPr>
          <p:cNvSpPr/>
          <p:nvPr userDrawn="1"/>
        </p:nvSpPr>
        <p:spPr>
          <a:xfrm>
            <a:off x="0" y="0"/>
            <a:ext cx="8914102" cy="6858001"/>
          </a:xfrm>
          <a:custGeom>
            <a:avLst/>
            <a:gdLst>
              <a:gd name="connsiteX0" fmla="*/ 1260764 w 8914102"/>
              <a:gd name="connsiteY0" fmla="*/ 0 h 6858001"/>
              <a:gd name="connsiteX1" fmla="*/ 5169189 w 8914102"/>
              <a:gd name="connsiteY1" fmla="*/ 0 h 6858001"/>
              <a:gd name="connsiteX2" fmla="*/ 5169189 w 8914102"/>
              <a:gd name="connsiteY2" fmla="*/ 765175 h 6858001"/>
              <a:gd name="connsiteX3" fmla="*/ 5937540 w 8914102"/>
              <a:gd name="connsiteY3" fmla="*/ 765175 h 6858001"/>
              <a:gd name="connsiteX4" fmla="*/ 5937540 w 8914102"/>
              <a:gd name="connsiteY4" fmla="*/ 1957388 h 6858001"/>
              <a:gd name="connsiteX5" fmla="*/ 7920327 w 8914102"/>
              <a:gd name="connsiteY5" fmla="*/ 1957388 h 6858001"/>
              <a:gd name="connsiteX6" fmla="*/ 7920327 w 8914102"/>
              <a:gd name="connsiteY6" fmla="*/ 4899025 h 6858001"/>
              <a:gd name="connsiteX7" fmla="*/ 8914102 w 8914102"/>
              <a:gd name="connsiteY7" fmla="*/ 4899025 h 6858001"/>
              <a:gd name="connsiteX8" fmla="*/ 8914102 w 8914102"/>
              <a:gd name="connsiteY8" fmla="*/ 6858000 h 6858001"/>
              <a:gd name="connsiteX9" fmla="*/ 7920327 w 8914102"/>
              <a:gd name="connsiteY9" fmla="*/ 6858000 h 6858001"/>
              <a:gd name="connsiteX10" fmla="*/ 5937540 w 8914102"/>
              <a:gd name="connsiteY10" fmla="*/ 6858000 h 6858001"/>
              <a:gd name="connsiteX11" fmla="*/ 5169189 w 8914102"/>
              <a:gd name="connsiteY11" fmla="*/ 6858000 h 6858001"/>
              <a:gd name="connsiteX12" fmla="*/ 3705515 w 8914102"/>
              <a:gd name="connsiteY12" fmla="*/ 6858000 h 6858001"/>
              <a:gd name="connsiteX13" fmla="*/ 1260764 w 8914102"/>
              <a:gd name="connsiteY13" fmla="*/ 6858000 h 6858001"/>
              <a:gd name="connsiteX14" fmla="*/ 1260764 w 8914102"/>
              <a:gd name="connsiteY14" fmla="*/ 6858001 h 6858001"/>
              <a:gd name="connsiteX15" fmla="*/ 0 w 8914102"/>
              <a:gd name="connsiteY15" fmla="*/ 6858001 h 6858001"/>
              <a:gd name="connsiteX16" fmla="*/ 0 w 8914102"/>
              <a:gd name="connsiteY16" fmla="*/ 1 h 6858001"/>
              <a:gd name="connsiteX17" fmla="*/ 1260764 w 8914102"/>
              <a:gd name="connsiteY17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14102" h="6858001">
                <a:moveTo>
                  <a:pt x="1260764" y="0"/>
                </a:moveTo>
                <a:lnTo>
                  <a:pt x="5169189" y="0"/>
                </a:lnTo>
                <a:lnTo>
                  <a:pt x="5169189" y="765175"/>
                </a:lnTo>
                <a:lnTo>
                  <a:pt x="5937540" y="765175"/>
                </a:lnTo>
                <a:lnTo>
                  <a:pt x="5937540" y="1957388"/>
                </a:lnTo>
                <a:lnTo>
                  <a:pt x="7920327" y="1957388"/>
                </a:lnTo>
                <a:lnTo>
                  <a:pt x="7920327" y="4899025"/>
                </a:lnTo>
                <a:lnTo>
                  <a:pt x="8914102" y="4899025"/>
                </a:lnTo>
                <a:lnTo>
                  <a:pt x="8914102" y="6858000"/>
                </a:lnTo>
                <a:lnTo>
                  <a:pt x="7920327" y="6858000"/>
                </a:lnTo>
                <a:lnTo>
                  <a:pt x="5937540" y="6858000"/>
                </a:lnTo>
                <a:lnTo>
                  <a:pt x="5169189" y="6858000"/>
                </a:lnTo>
                <a:lnTo>
                  <a:pt x="3705515" y="6858000"/>
                </a:lnTo>
                <a:lnTo>
                  <a:pt x="1260764" y="6858000"/>
                </a:lnTo>
                <a:lnTo>
                  <a:pt x="1260764" y="6858001"/>
                </a:lnTo>
                <a:lnTo>
                  <a:pt x="0" y="6858001"/>
                </a:lnTo>
                <a:lnTo>
                  <a:pt x="0" y="1"/>
                </a:lnTo>
                <a:lnTo>
                  <a:pt x="1260764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02960CE-3ED9-3D49-BEB3-63CD70439705}"/>
              </a:ext>
            </a:extLst>
          </p:cNvPr>
          <p:cNvSpPr/>
          <p:nvPr/>
        </p:nvSpPr>
        <p:spPr>
          <a:xfrm>
            <a:off x="0" y="0"/>
            <a:ext cx="8914102" cy="6858001"/>
          </a:xfrm>
          <a:custGeom>
            <a:avLst/>
            <a:gdLst>
              <a:gd name="connsiteX0" fmla="*/ 1260764 w 8914102"/>
              <a:gd name="connsiteY0" fmla="*/ 0 h 6858001"/>
              <a:gd name="connsiteX1" fmla="*/ 5169189 w 8914102"/>
              <a:gd name="connsiteY1" fmla="*/ 0 h 6858001"/>
              <a:gd name="connsiteX2" fmla="*/ 5169189 w 8914102"/>
              <a:gd name="connsiteY2" fmla="*/ 765175 h 6858001"/>
              <a:gd name="connsiteX3" fmla="*/ 5937540 w 8914102"/>
              <a:gd name="connsiteY3" fmla="*/ 765175 h 6858001"/>
              <a:gd name="connsiteX4" fmla="*/ 5937540 w 8914102"/>
              <a:gd name="connsiteY4" fmla="*/ 1957388 h 6858001"/>
              <a:gd name="connsiteX5" fmla="*/ 7920327 w 8914102"/>
              <a:gd name="connsiteY5" fmla="*/ 1957388 h 6858001"/>
              <a:gd name="connsiteX6" fmla="*/ 7920327 w 8914102"/>
              <a:gd name="connsiteY6" fmla="*/ 4899025 h 6858001"/>
              <a:gd name="connsiteX7" fmla="*/ 8914102 w 8914102"/>
              <a:gd name="connsiteY7" fmla="*/ 4899025 h 6858001"/>
              <a:gd name="connsiteX8" fmla="*/ 8914102 w 8914102"/>
              <a:gd name="connsiteY8" fmla="*/ 6858000 h 6858001"/>
              <a:gd name="connsiteX9" fmla="*/ 7920327 w 8914102"/>
              <a:gd name="connsiteY9" fmla="*/ 6858000 h 6858001"/>
              <a:gd name="connsiteX10" fmla="*/ 5937540 w 8914102"/>
              <a:gd name="connsiteY10" fmla="*/ 6858000 h 6858001"/>
              <a:gd name="connsiteX11" fmla="*/ 5169189 w 8914102"/>
              <a:gd name="connsiteY11" fmla="*/ 6858000 h 6858001"/>
              <a:gd name="connsiteX12" fmla="*/ 3705515 w 8914102"/>
              <a:gd name="connsiteY12" fmla="*/ 6858000 h 6858001"/>
              <a:gd name="connsiteX13" fmla="*/ 1260764 w 8914102"/>
              <a:gd name="connsiteY13" fmla="*/ 6858000 h 6858001"/>
              <a:gd name="connsiteX14" fmla="*/ 1260764 w 8914102"/>
              <a:gd name="connsiteY14" fmla="*/ 6858001 h 6858001"/>
              <a:gd name="connsiteX15" fmla="*/ 0 w 8914102"/>
              <a:gd name="connsiteY15" fmla="*/ 6858001 h 6858001"/>
              <a:gd name="connsiteX16" fmla="*/ 0 w 8914102"/>
              <a:gd name="connsiteY16" fmla="*/ 1 h 6858001"/>
              <a:gd name="connsiteX17" fmla="*/ 1260764 w 8914102"/>
              <a:gd name="connsiteY17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14102" h="6858001">
                <a:moveTo>
                  <a:pt x="1260764" y="0"/>
                </a:moveTo>
                <a:lnTo>
                  <a:pt x="5169189" y="0"/>
                </a:lnTo>
                <a:lnTo>
                  <a:pt x="5169189" y="765175"/>
                </a:lnTo>
                <a:lnTo>
                  <a:pt x="5937540" y="765175"/>
                </a:lnTo>
                <a:lnTo>
                  <a:pt x="5937540" y="1957388"/>
                </a:lnTo>
                <a:lnTo>
                  <a:pt x="7920327" y="1957388"/>
                </a:lnTo>
                <a:lnTo>
                  <a:pt x="7920327" y="4899025"/>
                </a:lnTo>
                <a:lnTo>
                  <a:pt x="8914102" y="4899025"/>
                </a:lnTo>
                <a:lnTo>
                  <a:pt x="8914102" y="6858000"/>
                </a:lnTo>
                <a:lnTo>
                  <a:pt x="7920327" y="6858000"/>
                </a:lnTo>
                <a:lnTo>
                  <a:pt x="5937540" y="6858000"/>
                </a:lnTo>
                <a:lnTo>
                  <a:pt x="5169189" y="6858000"/>
                </a:lnTo>
                <a:lnTo>
                  <a:pt x="3705515" y="6858000"/>
                </a:lnTo>
                <a:lnTo>
                  <a:pt x="1260764" y="6858000"/>
                </a:lnTo>
                <a:lnTo>
                  <a:pt x="1260764" y="6858001"/>
                </a:lnTo>
                <a:lnTo>
                  <a:pt x="0" y="6858001"/>
                </a:lnTo>
                <a:lnTo>
                  <a:pt x="0" y="1"/>
                </a:lnTo>
                <a:lnTo>
                  <a:pt x="1260764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3" y="1154429"/>
            <a:ext cx="5473700" cy="2240281"/>
          </a:xfrm>
        </p:spPr>
        <p:txBody>
          <a:bodyPr anchor="t" anchorCtr="0"/>
          <a:lstStyle>
            <a:lvl1pPr algn="l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</a:t>
            </a:r>
            <a:br>
              <a:rPr lang="en-US" dirty="0"/>
            </a:br>
            <a:r>
              <a:rPr lang="en-US" dirty="0"/>
              <a:t>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462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logo shape 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5169190" y="0"/>
            <a:ext cx="7022810" cy="6858000"/>
          </a:xfrm>
          <a:custGeom>
            <a:avLst/>
            <a:gdLst>
              <a:gd name="connsiteX0" fmla="*/ 0 w 7022810"/>
              <a:gd name="connsiteY0" fmla="*/ 0 h 6858000"/>
              <a:gd name="connsiteX1" fmla="*/ 7022810 w 7022810"/>
              <a:gd name="connsiteY1" fmla="*/ 0 h 6858000"/>
              <a:gd name="connsiteX2" fmla="*/ 7022810 w 7022810"/>
              <a:gd name="connsiteY2" fmla="*/ 6858000 h 6858000"/>
              <a:gd name="connsiteX3" fmla="*/ 3744912 w 7022810"/>
              <a:gd name="connsiteY3" fmla="*/ 6858000 h 6858000"/>
              <a:gd name="connsiteX4" fmla="*/ 3744912 w 7022810"/>
              <a:gd name="connsiteY4" fmla="*/ 4899025 h 6858000"/>
              <a:gd name="connsiteX5" fmla="*/ 2751137 w 7022810"/>
              <a:gd name="connsiteY5" fmla="*/ 4899025 h 6858000"/>
              <a:gd name="connsiteX6" fmla="*/ 2751137 w 7022810"/>
              <a:gd name="connsiteY6" fmla="*/ 1957388 h 6858000"/>
              <a:gd name="connsiteX7" fmla="*/ 768350 w 7022810"/>
              <a:gd name="connsiteY7" fmla="*/ 1957388 h 6858000"/>
              <a:gd name="connsiteX8" fmla="*/ 768350 w 7022810"/>
              <a:gd name="connsiteY8" fmla="*/ 765175 h 6858000"/>
              <a:gd name="connsiteX9" fmla="*/ 0 w 7022810"/>
              <a:gd name="connsiteY9" fmla="*/ 765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22810" h="6858000">
                <a:moveTo>
                  <a:pt x="0" y="0"/>
                </a:moveTo>
                <a:lnTo>
                  <a:pt x="7022810" y="0"/>
                </a:lnTo>
                <a:lnTo>
                  <a:pt x="7022810" y="6858000"/>
                </a:lnTo>
                <a:lnTo>
                  <a:pt x="3744912" y="6858000"/>
                </a:lnTo>
                <a:lnTo>
                  <a:pt x="3744912" y="4899025"/>
                </a:lnTo>
                <a:lnTo>
                  <a:pt x="2751137" y="4899025"/>
                </a:lnTo>
                <a:lnTo>
                  <a:pt x="2751137" y="1957388"/>
                </a:lnTo>
                <a:lnTo>
                  <a:pt x="768350" y="1957388"/>
                </a:lnTo>
                <a:lnTo>
                  <a:pt x="768350" y="765175"/>
                </a:lnTo>
                <a:lnTo>
                  <a:pt x="0" y="7651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02960CE-3ED9-3D49-BEB3-63CD70439705}"/>
              </a:ext>
            </a:extLst>
          </p:cNvPr>
          <p:cNvSpPr/>
          <p:nvPr userDrawn="1"/>
        </p:nvSpPr>
        <p:spPr>
          <a:xfrm>
            <a:off x="0" y="0"/>
            <a:ext cx="8914102" cy="6858001"/>
          </a:xfrm>
          <a:custGeom>
            <a:avLst/>
            <a:gdLst>
              <a:gd name="connsiteX0" fmla="*/ 1260764 w 8914102"/>
              <a:gd name="connsiteY0" fmla="*/ 0 h 6858001"/>
              <a:gd name="connsiteX1" fmla="*/ 5169189 w 8914102"/>
              <a:gd name="connsiteY1" fmla="*/ 0 h 6858001"/>
              <a:gd name="connsiteX2" fmla="*/ 5169189 w 8914102"/>
              <a:gd name="connsiteY2" fmla="*/ 765175 h 6858001"/>
              <a:gd name="connsiteX3" fmla="*/ 5937540 w 8914102"/>
              <a:gd name="connsiteY3" fmla="*/ 765175 h 6858001"/>
              <a:gd name="connsiteX4" fmla="*/ 5937540 w 8914102"/>
              <a:gd name="connsiteY4" fmla="*/ 1957388 h 6858001"/>
              <a:gd name="connsiteX5" fmla="*/ 7920327 w 8914102"/>
              <a:gd name="connsiteY5" fmla="*/ 1957388 h 6858001"/>
              <a:gd name="connsiteX6" fmla="*/ 7920327 w 8914102"/>
              <a:gd name="connsiteY6" fmla="*/ 4899025 h 6858001"/>
              <a:gd name="connsiteX7" fmla="*/ 8914102 w 8914102"/>
              <a:gd name="connsiteY7" fmla="*/ 4899025 h 6858001"/>
              <a:gd name="connsiteX8" fmla="*/ 8914102 w 8914102"/>
              <a:gd name="connsiteY8" fmla="*/ 6858000 h 6858001"/>
              <a:gd name="connsiteX9" fmla="*/ 7920327 w 8914102"/>
              <a:gd name="connsiteY9" fmla="*/ 6858000 h 6858001"/>
              <a:gd name="connsiteX10" fmla="*/ 5937540 w 8914102"/>
              <a:gd name="connsiteY10" fmla="*/ 6858000 h 6858001"/>
              <a:gd name="connsiteX11" fmla="*/ 5169189 w 8914102"/>
              <a:gd name="connsiteY11" fmla="*/ 6858000 h 6858001"/>
              <a:gd name="connsiteX12" fmla="*/ 3705515 w 8914102"/>
              <a:gd name="connsiteY12" fmla="*/ 6858000 h 6858001"/>
              <a:gd name="connsiteX13" fmla="*/ 1260764 w 8914102"/>
              <a:gd name="connsiteY13" fmla="*/ 6858000 h 6858001"/>
              <a:gd name="connsiteX14" fmla="*/ 1260764 w 8914102"/>
              <a:gd name="connsiteY14" fmla="*/ 6858001 h 6858001"/>
              <a:gd name="connsiteX15" fmla="*/ 0 w 8914102"/>
              <a:gd name="connsiteY15" fmla="*/ 6858001 h 6858001"/>
              <a:gd name="connsiteX16" fmla="*/ 0 w 8914102"/>
              <a:gd name="connsiteY16" fmla="*/ 1 h 6858001"/>
              <a:gd name="connsiteX17" fmla="*/ 1260764 w 8914102"/>
              <a:gd name="connsiteY17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14102" h="6858001">
                <a:moveTo>
                  <a:pt x="1260764" y="0"/>
                </a:moveTo>
                <a:lnTo>
                  <a:pt x="5169189" y="0"/>
                </a:lnTo>
                <a:lnTo>
                  <a:pt x="5169189" y="765175"/>
                </a:lnTo>
                <a:lnTo>
                  <a:pt x="5937540" y="765175"/>
                </a:lnTo>
                <a:lnTo>
                  <a:pt x="5937540" y="1957388"/>
                </a:lnTo>
                <a:lnTo>
                  <a:pt x="7920327" y="1957388"/>
                </a:lnTo>
                <a:lnTo>
                  <a:pt x="7920327" y="4899025"/>
                </a:lnTo>
                <a:lnTo>
                  <a:pt x="8914102" y="4899025"/>
                </a:lnTo>
                <a:lnTo>
                  <a:pt x="8914102" y="6858000"/>
                </a:lnTo>
                <a:lnTo>
                  <a:pt x="7920327" y="6858000"/>
                </a:lnTo>
                <a:lnTo>
                  <a:pt x="5937540" y="6858000"/>
                </a:lnTo>
                <a:lnTo>
                  <a:pt x="5169189" y="6858000"/>
                </a:lnTo>
                <a:lnTo>
                  <a:pt x="3705515" y="6858000"/>
                </a:lnTo>
                <a:lnTo>
                  <a:pt x="1260764" y="6858000"/>
                </a:lnTo>
                <a:lnTo>
                  <a:pt x="1260764" y="6858001"/>
                </a:lnTo>
                <a:lnTo>
                  <a:pt x="0" y="6858001"/>
                </a:lnTo>
                <a:lnTo>
                  <a:pt x="0" y="1"/>
                </a:lnTo>
                <a:lnTo>
                  <a:pt x="126076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02960CE-3ED9-3D49-BEB3-63CD70439705}"/>
              </a:ext>
            </a:extLst>
          </p:cNvPr>
          <p:cNvSpPr/>
          <p:nvPr/>
        </p:nvSpPr>
        <p:spPr>
          <a:xfrm>
            <a:off x="0" y="0"/>
            <a:ext cx="8914102" cy="6858001"/>
          </a:xfrm>
          <a:custGeom>
            <a:avLst/>
            <a:gdLst>
              <a:gd name="connsiteX0" fmla="*/ 1260764 w 8914102"/>
              <a:gd name="connsiteY0" fmla="*/ 0 h 6858001"/>
              <a:gd name="connsiteX1" fmla="*/ 5169189 w 8914102"/>
              <a:gd name="connsiteY1" fmla="*/ 0 h 6858001"/>
              <a:gd name="connsiteX2" fmla="*/ 5169189 w 8914102"/>
              <a:gd name="connsiteY2" fmla="*/ 765175 h 6858001"/>
              <a:gd name="connsiteX3" fmla="*/ 5937540 w 8914102"/>
              <a:gd name="connsiteY3" fmla="*/ 765175 h 6858001"/>
              <a:gd name="connsiteX4" fmla="*/ 5937540 w 8914102"/>
              <a:gd name="connsiteY4" fmla="*/ 1957388 h 6858001"/>
              <a:gd name="connsiteX5" fmla="*/ 7920327 w 8914102"/>
              <a:gd name="connsiteY5" fmla="*/ 1957388 h 6858001"/>
              <a:gd name="connsiteX6" fmla="*/ 7920327 w 8914102"/>
              <a:gd name="connsiteY6" fmla="*/ 4899025 h 6858001"/>
              <a:gd name="connsiteX7" fmla="*/ 8914102 w 8914102"/>
              <a:gd name="connsiteY7" fmla="*/ 4899025 h 6858001"/>
              <a:gd name="connsiteX8" fmla="*/ 8914102 w 8914102"/>
              <a:gd name="connsiteY8" fmla="*/ 6858000 h 6858001"/>
              <a:gd name="connsiteX9" fmla="*/ 7920327 w 8914102"/>
              <a:gd name="connsiteY9" fmla="*/ 6858000 h 6858001"/>
              <a:gd name="connsiteX10" fmla="*/ 5937540 w 8914102"/>
              <a:gd name="connsiteY10" fmla="*/ 6858000 h 6858001"/>
              <a:gd name="connsiteX11" fmla="*/ 5169189 w 8914102"/>
              <a:gd name="connsiteY11" fmla="*/ 6858000 h 6858001"/>
              <a:gd name="connsiteX12" fmla="*/ 3705515 w 8914102"/>
              <a:gd name="connsiteY12" fmla="*/ 6858000 h 6858001"/>
              <a:gd name="connsiteX13" fmla="*/ 1260764 w 8914102"/>
              <a:gd name="connsiteY13" fmla="*/ 6858000 h 6858001"/>
              <a:gd name="connsiteX14" fmla="*/ 1260764 w 8914102"/>
              <a:gd name="connsiteY14" fmla="*/ 6858001 h 6858001"/>
              <a:gd name="connsiteX15" fmla="*/ 0 w 8914102"/>
              <a:gd name="connsiteY15" fmla="*/ 6858001 h 6858001"/>
              <a:gd name="connsiteX16" fmla="*/ 0 w 8914102"/>
              <a:gd name="connsiteY16" fmla="*/ 1 h 6858001"/>
              <a:gd name="connsiteX17" fmla="*/ 1260764 w 8914102"/>
              <a:gd name="connsiteY17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14102" h="6858001">
                <a:moveTo>
                  <a:pt x="1260764" y="0"/>
                </a:moveTo>
                <a:lnTo>
                  <a:pt x="5169189" y="0"/>
                </a:lnTo>
                <a:lnTo>
                  <a:pt x="5169189" y="765175"/>
                </a:lnTo>
                <a:lnTo>
                  <a:pt x="5937540" y="765175"/>
                </a:lnTo>
                <a:lnTo>
                  <a:pt x="5937540" y="1957388"/>
                </a:lnTo>
                <a:lnTo>
                  <a:pt x="7920327" y="1957388"/>
                </a:lnTo>
                <a:lnTo>
                  <a:pt x="7920327" y="4899025"/>
                </a:lnTo>
                <a:lnTo>
                  <a:pt x="8914102" y="4899025"/>
                </a:lnTo>
                <a:lnTo>
                  <a:pt x="8914102" y="6858000"/>
                </a:lnTo>
                <a:lnTo>
                  <a:pt x="7920327" y="6858000"/>
                </a:lnTo>
                <a:lnTo>
                  <a:pt x="5937540" y="6858000"/>
                </a:lnTo>
                <a:lnTo>
                  <a:pt x="5169189" y="6858000"/>
                </a:lnTo>
                <a:lnTo>
                  <a:pt x="3705515" y="6858000"/>
                </a:lnTo>
                <a:lnTo>
                  <a:pt x="1260764" y="6858000"/>
                </a:lnTo>
                <a:lnTo>
                  <a:pt x="1260764" y="6858001"/>
                </a:lnTo>
                <a:lnTo>
                  <a:pt x="0" y="6858001"/>
                </a:lnTo>
                <a:lnTo>
                  <a:pt x="0" y="1"/>
                </a:lnTo>
                <a:lnTo>
                  <a:pt x="126076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3" y="1154429"/>
            <a:ext cx="5473700" cy="2240281"/>
          </a:xfrm>
        </p:spPr>
        <p:txBody>
          <a:bodyPr anchor="t" anchorCtr="0"/>
          <a:lstStyle>
            <a:lvl1pPr algn="l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</a:t>
            </a:r>
            <a:br>
              <a:rPr lang="en-US" dirty="0"/>
            </a:br>
            <a:r>
              <a:rPr lang="en-US" dirty="0"/>
              <a:t>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34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logo shape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169190" y="0"/>
            <a:ext cx="7022810" cy="6858000"/>
          </a:xfrm>
          <a:custGeom>
            <a:avLst/>
            <a:gdLst>
              <a:gd name="connsiteX0" fmla="*/ 0 w 7022810"/>
              <a:gd name="connsiteY0" fmla="*/ 0 h 6858000"/>
              <a:gd name="connsiteX1" fmla="*/ 7022810 w 7022810"/>
              <a:gd name="connsiteY1" fmla="*/ 0 h 6858000"/>
              <a:gd name="connsiteX2" fmla="*/ 7022810 w 7022810"/>
              <a:gd name="connsiteY2" fmla="*/ 6858000 h 6858000"/>
              <a:gd name="connsiteX3" fmla="*/ 3744912 w 7022810"/>
              <a:gd name="connsiteY3" fmla="*/ 6858000 h 6858000"/>
              <a:gd name="connsiteX4" fmla="*/ 3744912 w 7022810"/>
              <a:gd name="connsiteY4" fmla="*/ 4899025 h 6858000"/>
              <a:gd name="connsiteX5" fmla="*/ 2751137 w 7022810"/>
              <a:gd name="connsiteY5" fmla="*/ 4899025 h 6858000"/>
              <a:gd name="connsiteX6" fmla="*/ 2751137 w 7022810"/>
              <a:gd name="connsiteY6" fmla="*/ 1957388 h 6858000"/>
              <a:gd name="connsiteX7" fmla="*/ 768350 w 7022810"/>
              <a:gd name="connsiteY7" fmla="*/ 1957388 h 6858000"/>
              <a:gd name="connsiteX8" fmla="*/ 768350 w 7022810"/>
              <a:gd name="connsiteY8" fmla="*/ 765175 h 6858000"/>
              <a:gd name="connsiteX9" fmla="*/ 0 w 7022810"/>
              <a:gd name="connsiteY9" fmla="*/ 765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22810" h="6858000">
                <a:moveTo>
                  <a:pt x="0" y="0"/>
                </a:moveTo>
                <a:lnTo>
                  <a:pt x="7022810" y="0"/>
                </a:lnTo>
                <a:lnTo>
                  <a:pt x="7022810" y="6858000"/>
                </a:lnTo>
                <a:lnTo>
                  <a:pt x="3744912" y="6858000"/>
                </a:lnTo>
                <a:lnTo>
                  <a:pt x="3744912" y="4899025"/>
                </a:lnTo>
                <a:lnTo>
                  <a:pt x="2751137" y="4899025"/>
                </a:lnTo>
                <a:lnTo>
                  <a:pt x="2751137" y="1957388"/>
                </a:lnTo>
                <a:lnTo>
                  <a:pt x="768350" y="1957388"/>
                </a:lnTo>
                <a:lnTo>
                  <a:pt x="768350" y="765175"/>
                </a:lnTo>
                <a:lnTo>
                  <a:pt x="0" y="7651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02960CE-3ED9-3D49-BEB3-63CD70439705}"/>
              </a:ext>
            </a:extLst>
          </p:cNvPr>
          <p:cNvSpPr/>
          <p:nvPr userDrawn="1"/>
        </p:nvSpPr>
        <p:spPr>
          <a:xfrm>
            <a:off x="0" y="0"/>
            <a:ext cx="8914102" cy="6858001"/>
          </a:xfrm>
          <a:custGeom>
            <a:avLst/>
            <a:gdLst>
              <a:gd name="connsiteX0" fmla="*/ 1260764 w 8914102"/>
              <a:gd name="connsiteY0" fmla="*/ 0 h 6858001"/>
              <a:gd name="connsiteX1" fmla="*/ 5169189 w 8914102"/>
              <a:gd name="connsiteY1" fmla="*/ 0 h 6858001"/>
              <a:gd name="connsiteX2" fmla="*/ 5169189 w 8914102"/>
              <a:gd name="connsiteY2" fmla="*/ 765175 h 6858001"/>
              <a:gd name="connsiteX3" fmla="*/ 5937540 w 8914102"/>
              <a:gd name="connsiteY3" fmla="*/ 765175 h 6858001"/>
              <a:gd name="connsiteX4" fmla="*/ 5937540 w 8914102"/>
              <a:gd name="connsiteY4" fmla="*/ 1957388 h 6858001"/>
              <a:gd name="connsiteX5" fmla="*/ 7920327 w 8914102"/>
              <a:gd name="connsiteY5" fmla="*/ 1957388 h 6858001"/>
              <a:gd name="connsiteX6" fmla="*/ 7920327 w 8914102"/>
              <a:gd name="connsiteY6" fmla="*/ 4899025 h 6858001"/>
              <a:gd name="connsiteX7" fmla="*/ 8914102 w 8914102"/>
              <a:gd name="connsiteY7" fmla="*/ 4899025 h 6858001"/>
              <a:gd name="connsiteX8" fmla="*/ 8914102 w 8914102"/>
              <a:gd name="connsiteY8" fmla="*/ 6858000 h 6858001"/>
              <a:gd name="connsiteX9" fmla="*/ 7920327 w 8914102"/>
              <a:gd name="connsiteY9" fmla="*/ 6858000 h 6858001"/>
              <a:gd name="connsiteX10" fmla="*/ 5937540 w 8914102"/>
              <a:gd name="connsiteY10" fmla="*/ 6858000 h 6858001"/>
              <a:gd name="connsiteX11" fmla="*/ 5169189 w 8914102"/>
              <a:gd name="connsiteY11" fmla="*/ 6858000 h 6858001"/>
              <a:gd name="connsiteX12" fmla="*/ 3705515 w 8914102"/>
              <a:gd name="connsiteY12" fmla="*/ 6858000 h 6858001"/>
              <a:gd name="connsiteX13" fmla="*/ 1260764 w 8914102"/>
              <a:gd name="connsiteY13" fmla="*/ 6858000 h 6858001"/>
              <a:gd name="connsiteX14" fmla="*/ 1260764 w 8914102"/>
              <a:gd name="connsiteY14" fmla="*/ 6858001 h 6858001"/>
              <a:gd name="connsiteX15" fmla="*/ 0 w 8914102"/>
              <a:gd name="connsiteY15" fmla="*/ 6858001 h 6858001"/>
              <a:gd name="connsiteX16" fmla="*/ 0 w 8914102"/>
              <a:gd name="connsiteY16" fmla="*/ 1 h 6858001"/>
              <a:gd name="connsiteX17" fmla="*/ 1260764 w 8914102"/>
              <a:gd name="connsiteY17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14102" h="6858001">
                <a:moveTo>
                  <a:pt x="1260764" y="0"/>
                </a:moveTo>
                <a:lnTo>
                  <a:pt x="5169189" y="0"/>
                </a:lnTo>
                <a:lnTo>
                  <a:pt x="5169189" y="765175"/>
                </a:lnTo>
                <a:lnTo>
                  <a:pt x="5937540" y="765175"/>
                </a:lnTo>
                <a:lnTo>
                  <a:pt x="5937540" y="1957388"/>
                </a:lnTo>
                <a:lnTo>
                  <a:pt x="7920327" y="1957388"/>
                </a:lnTo>
                <a:lnTo>
                  <a:pt x="7920327" y="4899025"/>
                </a:lnTo>
                <a:lnTo>
                  <a:pt x="8914102" y="4899025"/>
                </a:lnTo>
                <a:lnTo>
                  <a:pt x="8914102" y="6858000"/>
                </a:lnTo>
                <a:lnTo>
                  <a:pt x="7920327" y="6858000"/>
                </a:lnTo>
                <a:lnTo>
                  <a:pt x="5937540" y="6858000"/>
                </a:lnTo>
                <a:lnTo>
                  <a:pt x="5169189" y="6858000"/>
                </a:lnTo>
                <a:lnTo>
                  <a:pt x="3705515" y="6858000"/>
                </a:lnTo>
                <a:lnTo>
                  <a:pt x="1260764" y="6858000"/>
                </a:lnTo>
                <a:lnTo>
                  <a:pt x="1260764" y="6858001"/>
                </a:lnTo>
                <a:lnTo>
                  <a:pt x="0" y="6858001"/>
                </a:lnTo>
                <a:lnTo>
                  <a:pt x="0" y="1"/>
                </a:lnTo>
                <a:lnTo>
                  <a:pt x="126076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02960CE-3ED9-3D49-BEB3-63CD70439705}"/>
              </a:ext>
            </a:extLst>
          </p:cNvPr>
          <p:cNvSpPr/>
          <p:nvPr/>
        </p:nvSpPr>
        <p:spPr>
          <a:xfrm>
            <a:off x="0" y="0"/>
            <a:ext cx="8914102" cy="6858001"/>
          </a:xfrm>
          <a:custGeom>
            <a:avLst/>
            <a:gdLst>
              <a:gd name="connsiteX0" fmla="*/ 1260764 w 8914102"/>
              <a:gd name="connsiteY0" fmla="*/ 0 h 6858001"/>
              <a:gd name="connsiteX1" fmla="*/ 5169189 w 8914102"/>
              <a:gd name="connsiteY1" fmla="*/ 0 h 6858001"/>
              <a:gd name="connsiteX2" fmla="*/ 5169189 w 8914102"/>
              <a:gd name="connsiteY2" fmla="*/ 765175 h 6858001"/>
              <a:gd name="connsiteX3" fmla="*/ 5937540 w 8914102"/>
              <a:gd name="connsiteY3" fmla="*/ 765175 h 6858001"/>
              <a:gd name="connsiteX4" fmla="*/ 5937540 w 8914102"/>
              <a:gd name="connsiteY4" fmla="*/ 1957388 h 6858001"/>
              <a:gd name="connsiteX5" fmla="*/ 7920327 w 8914102"/>
              <a:gd name="connsiteY5" fmla="*/ 1957388 h 6858001"/>
              <a:gd name="connsiteX6" fmla="*/ 7920327 w 8914102"/>
              <a:gd name="connsiteY6" fmla="*/ 4899025 h 6858001"/>
              <a:gd name="connsiteX7" fmla="*/ 8914102 w 8914102"/>
              <a:gd name="connsiteY7" fmla="*/ 4899025 h 6858001"/>
              <a:gd name="connsiteX8" fmla="*/ 8914102 w 8914102"/>
              <a:gd name="connsiteY8" fmla="*/ 6858000 h 6858001"/>
              <a:gd name="connsiteX9" fmla="*/ 7920327 w 8914102"/>
              <a:gd name="connsiteY9" fmla="*/ 6858000 h 6858001"/>
              <a:gd name="connsiteX10" fmla="*/ 5937540 w 8914102"/>
              <a:gd name="connsiteY10" fmla="*/ 6858000 h 6858001"/>
              <a:gd name="connsiteX11" fmla="*/ 5169189 w 8914102"/>
              <a:gd name="connsiteY11" fmla="*/ 6858000 h 6858001"/>
              <a:gd name="connsiteX12" fmla="*/ 3705515 w 8914102"/>
              <a:gd name="connsiteY12" fmla="*/ 6858000 h 6858001"/>
              <a:gd name="connsiteX13" fmla="*/ 1260764 w 8914102"/>
              <a:gd name="connsiteY13" fmla="*/ 6858000 h 6858001"/>
              <a:gd name="connsiteX14" fmla="*/ 1260764 w 8914102"/>
              <a:gd name="connsiteY14" fmla="*/ 6858001 h 6858001"/>
              <a:gd name="connsiteX15" fmla="*/ 0 w 8914102"/>
              <a:gd name="connsiteY15" fmla="*/ 6858001 h 6858001"/>
              <a:gd name="connsiteX16" fmla="*/ 0 w 8914102"/>
              <a:gd name="connsiteY16" fmla="*/ 1 h 6858001"/>
              <a:gd name="connsiteX17" fmla="*/ 1260764 w 8914102"/>
              <a:gd name="connsiteY17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14102" h="6858001">
                <a:moveTo>
                  <a:pt x="1260764" y="0"/>
                </a:moveTo>
                <a:lnTo>
                  <a:pt x="5169189" y="0"/>
                </a:lnTo>
                <a:lnTo>
                  <a:pt x="5169189" y="765175"/>
                </a:lnTo>
                <a:lnTo>
                  <a:pt x="5937540" y="765175"/>
                </a:lnTo>
                <a:lnTo>
                  <a:pt x="5937540" y="1957388"/>
                </a:lnTo>
                <a:lnTo>
                  <a:pt x="7920327" y="1957388"/>
                </a:lnTo>
                <a:lnTo>
                  <a:pt x="7920327" y="4899025"/>
                </a:lnTo>
                <a:lnTo>
                  <a:pt x="8914102" y="4899025"/>
                </a:lnTo>
                <a:lnTo>
                  <a:pt x="8914102" y="6858000"/>
                </a:lnTo>
                <a:lnTo>
                  <a:pt x="7920327" y="6858000"/>
                </a:lnTo>
                <a:lnTo>
                  <a:pt x="5937540" y="6858000"/>
                </a:lnTo>
                <a:lnTo>
                  <a:pt x="5169189" y="6858000"/>
                </a:lnTo>
                <a:lnTo>
                  <a:pt x="3705515" y="6858000"/>
                </a:lnTo>
                <a:lnTo>
                  <a:pt x="1260764" y="6858000"/>
                </a:lnTo>
                <a:lnTo>
                  <a:pt x="1260764" y="6858001"/>
                </a:lnTo>
                <a:lnTo>
                  <a:pt x="0" y="6858001"/>
                </a:lnTo>
                <a:lnTo>
                  <a:pt x="0" y="1"/>
                </a:lnTo>
                <a:lnTo>
                  <a:pt x="126076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3" y="1154429"/>
            <a:ext cx="5473700" cy="2240281"/>
          </a:xfrm>
        </p:spPr>
        <p:txBody>
          <a:bodyPr anchor="t" anchorCtr="0"/>
          <a:lstStyle>
            <a:lvl1pPr algn="l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</a:t>
            </a:r>
            <a:br>
              <a:rPr lang="en-US" dirty="0"/>
            </a:br>
            <a:r>
              <a:rPr lang="en-US" dirty="0"/>
              <a:t>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83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334000" y="0"/>
            <a:ext cx="6858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4" y="1252038"/>
            <a:ext cx="4675186" cy="2157912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956185"/>
            <a:ext cx="4675187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  <p:sp>
        <p:nvSpPr>
          <p:cNvPr id="9" name="AutoShape 3"/>
          <p:cNvSpPr>
            <a:spLocks noChangeAspect="1" noChangeArrowheads="1" noTextEdit="1"/>
          </p:cNvSpPr>
          <p:nvPr userDrawn="1"/>
        </p:nvSpPr>
        <p:spPr bwMode="auto"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740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2103120"/>
            <a:ext cx="10556264" cy="4073842"/>
          </a:xfrm>
        </p:spPr>
        <p:txBody>
          <a:bodyPr/>
          <a:lstStyle>
            <a:lvl1pPr marL="896938" indent="-896938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+mj-lt"/>
              <a:buAutoNum type="arabicPeriod"/>
              <a:tabLst>
                <a:tab pos="10401300" algn="r"/>
              </a:tabLst>
              <a:defRPr sz="2800" b="0">
                <a:solidFill>
                  <a:schemeClr val="tx1"/>
                </a:solidFill>
              </a:defRPr>
            </a:lvl1pPr>
            <a:lvl2pPr marL="896938" indent="0">
              <a:buClr>
                <a:schemeClr val="accent4"/>
              </a:buClr>
              <a:buFont typeface="+mj-lt"/>
              <a:buNone/>
              <a:defRPr sz="2000"/>
            </a:lvl2pPr>
            <a:lvl3pPr marL="1344613" indent="-174625">
              <a:defRPr/>
            </a:lvl3pPr>
            <a:lvl4pPr marL="1520825" indent="-176213">
              <a:defRPr/>
            </a:lvl4pPr>
            <a:lvl5pPr marL="1704975" indent="-18415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2123520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2103120"/>
            <a:ext cx="7418387" cy="40738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ful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2103120"/>
            <a:ext cx="11306175" cy="40738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3258172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8096250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3429000"/>
            <a:ext cx="8096250" cy="1154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8096250" y="0"/>
            <a:ext cx="409575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8096250" cy="3429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0" y="3429000"/>
            <a:ext cx="8096250" cy="1154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8096250" y="0"/>
            <a:ext cx="4095750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2" y="180974"/>
            <a:ext cx="7062787" cy="2676525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2302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4" y="2098800"/>
            <a:ext cx="3529012" cy="4081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7214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54737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0" y="2102400"/>
            <a:ext cx="54737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5317807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432000"/>
            <a:ext cx="5317807" cy="138727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238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3529012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32288" y="2102400"/>
            <a:ext cx="3529012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8220076" y="2102400"/>
            <a:ext cx="3529012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25560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0613" y="2102400"/>
            <a:ext cx="25560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/>
          </p:nvPr>
        </p:nvSpPr>
        <p:spPr>
          <a:xfrm>
            <a:off x="6275388" y="2102400"/>
            <a:ext cx="25560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/>
          </p:nvPr>
        </p:nvSpPr>
        <p:spPr>
          <a:xfrm>
            <a:off x="9190163" y="2102400"/>
            <a:ext cx="25560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77045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/>
          </p:nvPr>
        </p:nvSpPr>
        <p:spPr>
          <a:xfrm>
            <a:off x="5111177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/>
          </p:nvPr>
        </p:nvSpPr>
        <p:spPr>
          <a:xfrm>
            <a:off x="7445309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5"/>
          </p:nvPr>
        </p:nvSpPr>
        <p:spPr>
          <a:xfrm>
            <a:off x="9779443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7071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42912" y="2100263"/>
            <a:ext cx="3529013" cy="3024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42913" y="5280025"/>
            <a:ext cx="3529012" cy="87312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331494" y="2100263"/>
            <a:ext cx="3529013" cy="3024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331495" y="5280025"/>
            <a:ext cx="3529012" cy="87312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8220075" y="2100263"/>
            <a:ext cx="3529013" cy="3024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220076" y="5280025"/>
            <a:ext cx="3529012" cy="87312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3270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ext boxes for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42913" y="3438000"/>
            <a:ext cx="2286000" cy="273513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308352" y="3438000"/>
            <a:ext cx="2286000" cy="27342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73791" y="3438000"/>
            <a:ext cx="2286000" cy="27342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9039229" y="3438000"/>
            <a:ext cx="2286000" cy="27342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77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 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42912" y="2095500"/>
            <a:ext cx="1308101" cy="1338261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42913" y="3662829"/>
            <a:ext cx="2286000" cy="2083511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400" b="1"/>
            </a:lvl1pPr>
            <a:lvl2pPr>
              <a:spcAft>
                <a:spcPts val="0"/>
              </a:spcAft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3308351" y="2095500"/>
            <a:ext cx="1308101" cy="1338261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308352" y="3662759"/>
            <a:ext cx="2286000" cy="20828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400" b="1"/>
            </a:lvl1pPr>
            <a:lvl2pPr>
              <a:spcAft>
                <a:spcPts val="0"/>
              </a:spcAft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6173790" y="2095500"/>
            <a:ext cx="1308101" cy="1338261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73791" y="3662759"/>
            <a:ext cx="2286000" cy="20828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400" b="1"/>
            </a:lvl1pPr>
            <a:lvl2pPr>
              <a:spcAft>
                <a:spcPts val="0"/>
              </a:spcAft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9039228" y="2095500"/>
            <a:ext cx="1308101" cy="1338261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9039229" y="3662759"/>
            <a:ext cx="2286000" cy="20828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400" b="1"/>
            </a:lvl1pPr>
            <a:lvl2pPr>
              <a:spcAft>
                <a:spcPts val="0"/>
              </a:spcAft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2008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4" y="2102400"/>
            <a:ext cx="3529012" cy="4081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5600701" y="1428750"/>
            <a:ext cx="6148387" cy="4743450"/>
          </a:xfrm>
        </p:spPr>
        <p:txBody>
          <a:bodyPr/>
          <a:lstStyle/>
          <a:p>
            <a:r>
              <a:rPr lang="en-US" dirty="0"/>
              <a:t>Click icon to add chart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4817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1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809625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3429000"/>
            <a:ext cx="8096250" cy="11544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8096250" y="0"/>
            <a:ext cx="409575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809625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0" y="3429000"/>
            <a:ext cx="8096250" cy="11544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8096250" y="0"/>
            <a:ext cx="409575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2" y="180974"/>
            <a:ext cx="7062787" cy="2676525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003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2103120"/>
            <a:ext cx="7418387" cy="40738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3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29190975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 and ful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2103120"/>
            <a:ext cx="11306175" cy="40738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632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 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4" y="2102400"/>
            <a:ext cx="3529012" cy="4081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330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54737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0" y="2102400"/>
            <a:ext cx="54737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3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14266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5317807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42914" y="430514"/>
            <a:ext cx="5317808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6"/>
          </p:nvPr>
        </p:nvSpPr>
        <p:spPr>
          <a:xfrm>
            <a:off x="442913" y="894914"/>
            <a:ext cx="5317808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61112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3529012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32288" y="2102400"/>
            <a:ext cx="3529012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8220076" y="2102400"/>
            <a:ext cx="3529012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6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28560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25560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0613" y="2102400"/>
            <a:ext cx="25560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/>
          </p:nvPr>
        </p:nvSpPr>
        <p:spPr>
          <a:xfrm>
            <a:off x="6275388" y="2102400"/>
            <a:ext cx="25560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/>
          </p:nvPr>
        </p:nvSpPr>
        <p:spPr>
          <a:xfrm>
            <a:off x="9190163" y="2102400"/>
            <a:ext cx="25560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34793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ntent 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77045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/>
          </p:nvPr>
        </p:nvSpPr>
        <p:spPr>
          <a:xfrm>
            <a:off x="5111177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/>
          </p:nvPr>
        </p:nvSpPr>
        <p:spPr>
          <a:xfrm>
            <a:off x="7445309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5"/>
          </p:nvPr>
        </p:nvSpPr>
        <p:spPr>
          <a:xfrm>
            <a:off x="9779443" y="2102400"/>
            <a:ext cx="1972800" cy="407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8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98170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42912" y="2100263"/>
            <a:ext cx="3529013" cy="3024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42913" y="5280025"/>
            <a:ext cx="3529012" cy="87312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331494" y="2100263"/>
            <a:ext cx="3529013" cy="3024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331495" y="5280025"/>
            <a:ext cx="3529012" cy="87312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8220075" y="2100263"/>
            <a:ext cx="3529013" cy="3024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220076" y="5280025"/>
            <a:ext cx="3529012" cy="87312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21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74660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ext boxes for Icons 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42913" y="3860402"/>
            <a:ext cx="2286000" cy="233719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308352" y="3860402"/>
            <a:ext cx="2286000" cy="23364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73791" y="3860402"/>
            <a:ext cx="2286000" cy="23364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9039229" y="3860402"/>
            <a:ext cx="2286000" cy="23364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200" b="1"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6970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1 gre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8096250" cy="3429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3429000"/>
            <a:ext cx="8096250" cy="11544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>
              <a:solidFill>
                <a:schemeClr val="accent6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8096250" y="0"/>
            <a:ext cx="409575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8096250" cy="3429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0" y="3429000"/>
            <a:ext cx="8096250" cy="11544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>
              <a:solidFill>
                <a:schemeClr val="accent6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096250" y="0"/>
            <a:ext cx="409575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2" y="180974"/>
            <a:ext cx="7062787" cy="2676525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9206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 Four Images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42912" y="2522141"/>
            <a:ext cx="1308101" cy="1338261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42913" y="4089470"/>
            <a:ext cx="2286000" cy="2083511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400" b="1"/>
            </a:lvl1pPr>
            <a:lvl2pPr>
              <a:spcAft>
                <a:spcPts val="0"/>
              </a:spcAft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3308351" y="2522141"/>
            <a:ext cx="1308101" cy="1338261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308352" y="4089400"/>
            <a:ext cx="2286000" cy="20828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400" b="1"/>
            </a:lvl1pPr>
            <a:lvl2pPr>
              <a:spcAft>
                <a:spcPts val="0"/>
              </a:spcAft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6173790" y="2522141"/>
            <a:ext cx="1308101" cy="1338261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73791" y="4089400"/>
            <a:ext cx="2286000" cy="20828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400" b="1"/>
            </a:lvl1pPr>
            <a:lvl2pPr>
              <a:spcAft>
                <a:spcPts val="0"/>
              </a:spcAft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9039228" y="2522141"/>
            <a:ext cx="1308101" cy="1338261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9039229" y="4089400"/>
            <a:ext cx="2286000" cy="20828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400" b="1"/>
            </a:lvl1pPr>
            <a:lvl2pPr>
              <a:spcAft>
                <a:spcPts val="0"/>
              </a:spcAft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idx="23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21429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hart -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4" y="2102400"/>
            <a:ext cx="3529012" cy="4081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5600701" y="1428750"/>
            <a:ext cx="6148387" cy="4743450"/>
          </a:xfrm>
        </p:spPr>
        <p:txBody>
          <a:bodyPr/>
          <a:lstStyle/>
          <a:p>
            <a:r>
              <a:rPr lang="en-US" dirty="0"/>
              <a:t>Click icon to add chart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42913" y="430514"/>
            <a:ext cx="11306175" cy="4572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6"/>
          </p:nvPr>
        </p:nvSpPr>
        <p:spPr>
          <a:xfrm>
            <a:off x="442912" y="894914"/>
            <a:ext cx="11306175" cy="717065"/>
          </a:xfrm>
        </p:spPr>
        <p:txBody>
          <a:bodyPr anchor="t" anchorCtr="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13749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2095499"/>
            <a:ext cx="3971925" cy="4076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0" y="2095499"/>
            <a:ext cx="3971925" cy="40766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193" y="2175510"/>
            <a:ext cx="3529012" cy="1859280"/>
          </a:xfrm>
        </p:spPr>
        <p:txBody>
          <a:bodyPr anchor="b" anchorCtr="0"/>
          <a:lstStyle>
            <a:lvl1pPr>
              <a:lnSpc>
                <a:spcPct val="80000"/>
              </a:lnSpc>
              <a:defRPr sz="13600" b="1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4" y="3954780"/>
            <a:ext cx="3328986" cy="197739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327525" y="2095500"/>
            <a:ext cx="7421563" cy="4076699"/>
          </a:xfrm>
        </p:spPr>
        <p:txBody>
          <a:bodyPr/>
          <a:lstStyle/>
          <a:p>
            <a:r>
              <a:rPr lang="en-US" dirty="0"/>
              <a:t>Click icon to add chart</a:t>
            </a:r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44185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3599542"/>
            <a:ext cx="3529012" cy="2578057"/>
          </a:xfrm>
        </p:spPr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32288" y="3599542"/>
            <a:ext cx="3529012" cy="2578057"/>
          </a:xfrm>
        </p:spPr>
        <p:txBody>
          <a:bodyPr/>
          <a:lstStyle>
            <a:lvl1pPr>
              <a:defRPr lang="en-US" sz="18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8220076" y="3599542"/>
            <a:ext cx="3529012" cy="2578057"/>
          </a:xfrm>
        </p:spPr>
        <p:txBody>
          <a:bodyPr/>
          <a:lstStyle>
            <a:lvl1pPr>
              <a:defRPr lang="en-US" sz="1800" b="1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3" y="2095500"/>
            <a:ext cx="3529012" cy="1333500"/>
          </a:xfrm>
        </p:spPr>
        <p:txBody>
          <a:bodyPr anchor="ctr" anchorCtr="0"/>
          <a:lstStyle>
            <a:lvl1pPr>
              <a:lnSpc>
                <a:spcPct val="100000"/>
              </a:lnSpc>
              <a:defRPr sz="8500" b="0" spc="-1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4318228" y="2095500"/>
            <a:ext cx="3529012" cy="1333500"/>
          </a:xfrm>
        </p:spPr>
        <p:txBody>
          <a:bodyPr anchor="ctr" anchorCtr="0"/>
          <a:lstStyle>
            <a:lvl1pPr>
              <a:lnSpc>
                <a:spcPct val="100000"/>
              </a:lnSpc>
              <a:defRPr sz="8500" b="0" spc="-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8222571" y="2095500"/>
            <a:ext cx="3529012" cy="1333500"/>
          </a:xfrm>
        </p:spPr>
        <p:txBody>
          <a:bodyPr anchor="ctr" anchorCtr="0"/>
          <a:lstStyle>
            <a:lvl1pPr>
              <a:lnSpc>
                <a:spcPct val="100000"/>
              </a:lnSpc>
              <a:defRPr sz="8500" b="0" spc="-1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6351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 dark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4" y="2102400"/>
            <a:ext cx="3529012" cy="40814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7468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hart dark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4" y="2102400"/>
            <a:ext cx="3529012" cy="40814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5600701" y="1428750"/>
            <a:ext cx="6148387" cy="4743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chart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6816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 dark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/>
          <p:cNvSpPr>
            <a:spLocks noGrp="1"/>
          </p:cNvSpPr>
          <p:nvPr>
            <p:ph type="chart" sz="quarter" idx="13"/>
          </p:nvPr>
        </p:nvSpPr>
        <p:spPr>
          <a:xfrm>
            <a:off x="442913" y="2095500"/>
            <a:ext cx="11306175" cy="40767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chart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2323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1 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85850"/>
            <a:ext cx="4606290" cy="4583430"/>
          </a:xfrm>
          <a:solidFill>
            <a:schemeClr val="accent3"/>
          </a:solidFill>
        </p:spPr>
        <p:txBody>
          <a:bodyPr lIns="612000" tIns="1440000" rIns="252000" bIns="180000"/>
          <a:lstStyle>
            <a:lvl1pPr marL="0" indent="0"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None/>
              <a:defRPr sz="2600" b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50" b="1">
                <a:solidFill>
                  <a:schemeClr val="bg1"/>
                </a:solidFill>
                <a:latin typeface="+mn-lt"/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  <a:latin typeface="+mn-lt"/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7203" y="1051561"/>
            <a:ext cx="1763077" cy="1428749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“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Document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4471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9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1 image tanger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tx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1714500"/>
            <a:ext cx="5299393" cy="4457700"/>
          </a:xfrm>
        </p:spPr>
        <p:txBody>
          <a:bodyPr/>
          <a:lstStyle>
            <a:lvl1pPr>
              <a:spcBef>
                <a:spcPts val="0"/>
              </a:spcBef>
              <a:spcAft>
                <a:spcPts val="3000"/>
              </a:spcAft>
              <a:defRPr sz="3840" b="0">
                <a:solidFill>
                  <a:schemeClr val="tx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50" b="1"/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450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2400" y="114301"/>
            <a:ext cx="1763077" cy="1428749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“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4301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1714500"/>
            <a:ext cx="5299393" cy="4457700"/>
          </a:xfrm>
        </p:spPr>
        <p:txBody>
          <a:bodyPr/>
          <a:lstStyle>
            <a:lvl1pPr>
              <a:spcBef>
                <a:spcPts val="0"/>
              </a:spcBef>
              <a:spcAft>
                <a:spcPts val="3000"/>
              </a:spcAft>
              <a:defRPr sz="3840" b="0">
                <a:solidFill>
                  <a:schemeClr val="tx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50" b="1"/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450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2896" y="114301"/>
            <a:ext cx="1763077" cy="1428749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“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32859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all gre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2" y="180974"/>
            <a:ext cx="7062787" cy="2676525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6984"/>
            <a:ext cx="1166352" cy="88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764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20" y="2274570"/>
            <a:ext cx="10287000" cy="3897630"/>
          </a:xfrm>
        </p:spPr>
        <p:txBody>
          <a:bodyPr/>
          <a:lstStyle>
            <a:lvl1pPr>
              <a:spcBef>
                <a:spcPts val="0"/>
              </a:spcBef>
              <a:spcAft>
                <a:spcPts val="4200"/>
              </a:spcAft>
              <a:defRPr sz="3840" b="0">
                <a:solidFill>
                  <a:schemeClr val="tx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50" b="1"/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450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00063" y="788671"/>
            <a:ext cx="1763077" cy="1428749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“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3156153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9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 oran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20" y="2274570"/>
            <a:ext cx="10287000" cy="3897630"/>
          </a:xfrm>
        </p:spPr>
        <p:txBody>
          <a:bodyPr/>
          <a:lstStyle>
            <a:lvl1pPr>
              <a:spcBef>
                <a:spcPts val="0"/>
              </a:spcBef>
              <a:spcAft>
                <a:spcPts val="4200"/>
              </a:spcAft>
              <a:defRPr sz="3840" b="0">
                <a:solidFill>
                  <a:schemeClr val="tx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50" b="1"/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450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00063" y="788671"/>
            <a:ext cx="1763077" cy="1428749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“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224423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20" y="2274570"/>
            <a:ext cx="10287000" cy="3897630"/>
          </a:xfrm>
        </p:spPr>
        <p:txBody>
          <a:bodyPr/>
          <a:lstStyle>
            <a:lvl1pPr>
              <a:spcBef>
                <a:spcPts val="0"/>
              </a:spcBef>
              <a:spcAft>
                <a:spcPts val="4200"/>
              </a:spcAft>
              <a:defRPr sz="3840" b="0">
                <a:solidFill>
                  <a:schemeClr val="tx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50" b="1">
                <a:solidFill>
                  <a:schemeClr val="tx1"/>
                </a:solidFill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450">
                <a:solidFill>
                  <a:schemeClr val="tx1"/>
                </a:solidFill>
              </a:defRPr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00063" y="788671"/>
            <a:ext cx="1763077" cy="1428749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“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38389944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 ros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20" y="2274570"/>
            <a:ext cx="10287000" cy="3897630"/>
          </a:xfrm>
        </p:spPr>
        <p:txBody>
          <a:bodyPr/>
          <a:lstStyle>
            <a:lvl1pPr>
              <a:spcBef>
                <a:spcPts val="0"/>
              </a:spcBef>
              <a:spcAft>
                <a:spcPts val="4200"/>
              </a:spcAft>
              <a:defRPr sz="3840" b="0">
                <a:solidFill>
                  <a:schemeClr val="tx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50" b="1"/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450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00063" y="788671"/>
            <a:ext cx="1763077" cy="1428749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“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956678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 gre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20" y="2274570"/>
            <a:ext cx="10287000" cy="3897630"/>
          </a:xfrm>
        </p:spPr>
        <p:txBody>
          <a:bodyPr/>
          <a:lstStyle>
            <a:lvl1pPr>
              <a:spcBef>
                <a:spcPts val="0"/>
              </a:spcBef>
              <a:spcAft>
                <a:spcPts val="4200"/>
              </a:spcAft>
              <a:defRPr sz="3840" b="0">
                <a:solidFill>
                  <a:schemeClr val="tx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50" b="1"/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450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00063" y="788671"/>
            <a:ext cx="1763077" cy="1428749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“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26927266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tanger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3" y="2132466"/>
            <a:ext cx="4936658" cy="2535237"/>
          </a:xfrm>
        </p:spPr>
        <p:txBody>
          <a:bodyPr anchor="t" anchorCtr="0">
            <a:noAutofit/>
          </a:bodyPr>
          <a:lstStyle>
            <a:lvl1pPr>
              <a:lnSpc>
                <a:spcPct val="100000"/>
              </a:lnSpc>
              <a:defRPr sz="26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2913" y="-1600200"/>
            <a:ext cx="4195762" cy="8372475"/>
          </a:xfrm>
        </p:spPr>
        <p:txBody>
          <a:bodyPr anchor="t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5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751976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2913" y="-1600200"/>
            <a:ext cx="4195762" cy="8372475"/>
          </a:xfrm>
        </p:spPr>
        <p:txBody>
          <a:bodyPr anchor="t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5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51413" y="2132466"/>
            <a:ext cx="4936658" cy="2535237"/>
          </a:xfrm>
        </p:spPr>
        <p:txBody>
          <a:bodyPr anchor="t" anchorCtr="0">
            <a:noAutofit/>
          </a:bodyPr>
          <a:lstStyle>
            <a:lvl1pPr>
              <a:lnSpc>
                <a:spcPct val="100000"/>
              </a:lnSpc>
              <a:defRPr sz="26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2526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ros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2913" y="-1600200"/>
            <a:ext cx="4195762" cy="8372475"/>
          </a:xfrm>
        </p:spPr>
        <p:txBody>
          <a:bodyPr anchor="t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5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51413" y="2132466"/>
            <a:ext cx="4936658" cy="2535237"/>
          </a:xfrm>
        </p:spPr>
        <p:txBody>
          <a:bodyPr anchor="t" anchorCtr="0">
            <a:noAutofit/>
          </a:bodyPr>
          <a:lstStyle>
            <a:lvl1pPr>
              <a:lnSpc>
                <a:spcPct val="100000"/>
              </a:lnSpc>
              <a:defRPr sz="26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8540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gre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2913" y="-1600200"/>
            <a:ext cx="4195762" cy="8372475"/>
          </a:xfrm>
        </p:spPr>
        <p:txBody>
          <a:bodyPr anchor="t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5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4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51413" y="2132466"/>
            <a:ext cx="4936658" cy="2535237"/>
          </a:xfrm>
        </p:spPr>
        <p:txBody>
          <a:bodyPr anchor="t" anchorCtr="0">
            <a:noAutofit/>
          </a:bodyPr>
          <a:lstStyle>
            <a:lvl1pPr>
              <a:lnSpc>
                <a:spcPct val="100000"/>
              </a:lnSpc>
              <a:defRPr sz="26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0266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tangerine Manu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2913" y="1"/>
            <a:ext cx="1603057" cy="2800350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4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78588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all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2" y="180974"/>
            <a:ext cx="7062787" cy="2676525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6" y="5567611"/>
            <a:ext cx="1166352" cy="8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1510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red Manual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2913" y="1"/>
            <a:ext cx="1603057" cy="2800350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4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589264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rose Manu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2913" y="1"/>
            <a:ext cx="1603057" cy="2800350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4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867170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grey Manual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2913" y="1"/>
            <a:ext cx="1603057" cy="2800350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4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744447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7130" y="6451598"/>
            <a:ext cx="421958" cy="108000"/>
          </a:xfrm>
        </p:spPr>
        <p:txBody>
          <a:bodyPr/>
          <a:lstStyle/>
          <a:p>
            <a:fld id="{7870704B-CE94-48CC-AF30-84932A1262A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dark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940854"/>
            <a:ext cx="12192000" cy="19171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0" y="4940854"/>
            <a:ext cx="12192000" cy="19171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4" y="1120140"/>
            <a:ext cx="5473699" cy="1611630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5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4400549"/>
            <a:ext cx="4675187" cy="34049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Pwc.com</a:t>
            </a:r>
            <a:endParaRPr lang="en-GB" dirty="0"/>
          </a:p>
        </p:txBody>
      </p:sp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42912" y="5259600"/>
            <a:ext cx="10692000" cy="145161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</a:defRPr>
            </a:lvl1pPr>
            <a:lvl2pPr>
              <a:defRPr sz="1200" b="0"/>
            </a:lvl2pPr>
            <a:lvl3pPr>
              <a:defRPr sz="1200" b="0"/>
            </a:lvl3pPr>
            <a:lvl4pPr>
              <a:defRPr sz="1200" b="0"/>
            </a:lvl4pPr>
            <a:lvl5pPr>
              <a:defRPr sz="12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AutoShape 3"/>
          <p:cNvSpPr>
            <a:spLocks noChangeAspect="1" noChangeArrowheads="1" noTextEdit="1"/>
          </p:cNvSpPr>
          <p:nvPr userDrawn="1"/>
        </p:nvSpPr>
        <p:spPr bwMode="auto"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9499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l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940854"/>
            <a:ext cx="12192000" cy="19171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0" y="4940854"/>
            <a:ext cx="12192000" cy="19171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4" y="1120140"/>
            <a:ext cx="5473699" cy="1611630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5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4400549"/>
            <a:ext cx="4675187" cy="34049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Pwc.com</a:t>
            </a:r>
            <a:endParaRPr lang="en-GB" dirty="0"/>
          </a:p>
        </p:txBody>
      </p:sp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42912" y="5259600"/>
            <a:ext cx="10692000" cy="145161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bg1"/>
                </a:solidFill>
              </a:defRPr>
            </a:lvl1pPr>
            <a:lvl2pPr>
              <a:defRPr sz="1200" b="0"/>
            </a:lvl2pPr>
            <a:lvl3pPr>
              <a:defRPr sz="1200" b="0"/>
            </a:lvl3pPr>
            <a:lvl4pPr>
              <a:defRPr sz="1200" b="0"/>
            </a:lvl4pPr>
            <a:lvl5pPr>
              <a:defRPr sz="12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AutoShape 3"/>
          <p:cNvSpPr>
            <a:spLocks noChangeAspect="1" noChangeArrowheads="1" noTextEdit="1"/>
          </p:cNvSpPr>
          <p:nvPr userDrawn="1"/>
        </p:nvSpPr>
        <p:spPr bwMode="auto"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65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logo shape grey">
  <p:cSld name="1_Title Slide logo shape gre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>
            <a:spLocks noGrp="1"/>
          </p:cNvSpPr>
          <p:nvPr>
            <p:ph type="pic" idx="2"/>
          </p:nvPr>
        </p:nvSpPr>
        <p:spPr>
          <a:xfrm>
            <a:off x="3908426" y="0"/>
            <a:ext cx="8283574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8" name="Google Shape;18;p2"/>
          <p:cNvSpPr/>
          <p:nvPr/>
        </p:nvSpPr>
        <p:spPr>
          <a:xfrm>
            <a:off x="0" y="0"/>
            <a:ext cx="7653338" cy="6858000"/>
          </a:xfrm>
          <a:custGeom>
            <a:avLst/>
            <a:gdLst/>
            <a:ahLst/>
            <a:cxnLst/>
            <a:rect l="l" t="t" r="r" b="b"/>
            <a:pathLst>
              <a:path w="4821" h="4320" extrusionOk="0">
                <a:moveTo>
                  <a:pt x="4195" y="3086"/>
                </a:moveTo>
                <a:lnTo>
                  <a:pt x="4195" y="1233"/>
                </a:lnTo>
                <a:lnTo>
                  <a:pt x="2946" y="1233"/>
                </a:lnTo>
                <a:lnTo>
                  <a:pt x="2946" y="482"/>
                </a:lnTo>
                <a:lnTo>
                  <a:pt x="2462" y="482"/>
                </a:lnTo>
                <a:lnTo>
                  <a:pt x="2462" y="0"/>
                </a:lnTo>
                <a:lnTo>
                  <a:pt x="0" y="0"/>
                </a:lnTo>
                <a:lnTo>
                  <a:pt x="0" y="482"/>
                </a:lnTo>
                <a:lnTo>
                  <a:pt x="0" y="1233"/>
                </a:lnTo>
                <a:lnTo>
                  <a:pt x="0" y="2467"/>
                </a:lnTo>
                <a:lnTo>
                  <a:pt x="0" y="3086"/>
                </a:lnTo>
                <a:lnTo>
                  <a:pt x="0" y="4320"/>
                </a:lnTo>
                <a:lnTo>
                  <a:pt x="1540" y="4320"/>
                </a:lnTo>
                <a:lnTo>
                  <a:pt x="2462" y="4320"/>
                </a:lnTo>
                <a:lnTo>
                  <a:pt x="2946" y="4320"/>
                </a:lnTo>
                <a:lnTo>
                  <a:pt x="4195" y="4320"/>
                </a:lnTo>
                <a:lnTo>
                  <a:pt x="4821" y="4320"/>
                </a:lnTo>
                <a:lnTo>
                  <a:pt x="4821" y="3086"/>
                </a:lnTo>
                <a:lnTo>
                  <a:pt x="4195" y="308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3066" y="5428248"/>
            <a:ext cx="1349044" cy="102446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"/>
          <p:cNvSpPr txBox="1">
            <a:spLocks noGrp="1"/>
          </p:cNvSpPr>
          <p:nvPr>
            <p:ph type="ctrTitle"/>
          </p:nvPr>
        </p:nvSpPr>
        <p:spPr>
          <a:xfrm>
            <a:off x="442913" y="1154429"/>
            <a:ext cx="5473700" cy="224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Georgia"/>
              <a:buNone/>
              <a:defRPr sz="500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subTitle" idx="1"/>
          </p:nvPr>
        </p:nvSpPr>
        <p:spPr>
          <a:xfrm>
            <a:off x="442913" y="3764282"/>
            <a:ext cx="5390833" cy="704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50"/>
              <a:buFont typeface="Arial"/>
              <a:buNone/>
              <a:defRPr sz="14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233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4575812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6096000" cy="45758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4575812"/>
            <a:ext cx="6096000" cy="22821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6000" cy="45758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0" y="4575812"/>
            <a:ext cx="6096000" cy="2282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2913" y="180975"/>
            <a:ext cx="5390834" cy="2314576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5101594"/>
            <a:ext cx="5390833" cy="70484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2736" y="5567611"/>
            <a:ext cx="1166352" cy="885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2736" y="5567611"/>
            <a:ext cx="1166352" cy="8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8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li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3566160"/>
            <a:ext cx="9180000" cy="900000"/>
          </a:xfrm>
          <a:solidFill>
            <a:schemeClr val="accent1"/>
          </a:solidFill>
        </p:spPr>
        <p:txBody>
          <a:bodyPr lIns="450000" tIns="108000" rIns="324000" bIns="108000"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    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5779" y="288000"/>
            <a:ext cx="5390834" cy="2025016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3309692"/>
            <a:ext cx="12192000" cy="30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4394836"/>
            <a:ext cx="12192000" cy="30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9144000" y="0"/>
            <a:ext cx="3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lin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5779" y="288000"/>
            <a:ext cx="5390834" cy="2025016"/>
          </a:xfrm>
        </p:spPr>
        <p:txBody>
          <a:bodyPr anchor="b" anchorCtr="0"/>
          <a:lstStyle>
            <a:lvl1pPr algn="l">
              <a:lnSpc>
                <a:spcPct val="90000"/>
              </a:lnSpc>
              <a:defRPr sz="4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2913" y="3764282"/>
            <a:ext cx="5390833" cy="60197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5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711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773906" y="6451598"/>
            <a:ext cx="4114800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Document Name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2913" y="432000"/>
            <a:ext cx="11306175" cy="13872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913" y="2103120"/>
            <a:ext cx="11306175" cy="40738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27130" y="6451598"/>
            <a:ext cx="421958" cy="10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38151" y="6451598"/>
            <a:ext cx="304800" cy="10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GB" sz="750" b="1" dirty="0">
                <a:solidFill>
                  <a:schemeClr val="tx1"/>
                </a:solidFill>
              </a:rPr>
              <a:t>PwC </a:t>
            </a:r>
            <a:r>
              <a:rPr lang="en-GB" sz="750" b="0" dirty="0">
                <a:solidFill>
                  <a:schemeClr val="tx1"/>
                </a:solidFill>
              </a:rPr>
              <a:t>|</a:t>
            </a:r>
          </a:p>
        </p:txBody>
      </p:sp>
      <p:sp>
        <p:nvSpPr>
          <p:cNvPr id="9" name="Date Placeholder 3"/>
          <p:cNvSpPr txBox="1">
            <a:spLocks/>
          </p:cNvSpPr>
          <p:nvPr/>
        </p:nvSpPr>
        <p:spPr>
          <a:xfrm>
            <a:off x="8913019" y="6451598"/>
            <a:ext cx="2247900" cy="10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Proprietary and confidential. Do not distribute.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38151" y="6451598"/>
            <a:ext cx="304800" cy="10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GB" sz="750" b="1" dirty="0">
                <a:solidFill>
                  <a:schemeClr val="tx1"/>
                </a:solidFill>
              </a:rPr>
              <a:t>PwC </a:t>
            </a:r>
            <a:r>
              <a:rPr lang="en-GB" sz="750" b="0" dirty="0">
                <a:solidFill>
                  <a:schemeClr val="tx1"/>
                </a:solidFill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  <p:sldLayoutId id="2147483741" r:id="rId18"/>
    <p:sldLayoutId id="2147483742" r:id="rId19"/>
    <p:sldLayoutId id="2147483743" r:id="rId20"/>
    <p:sldLayoutId id="2147483744" r:id="rId21"/>
    <p:sldLayoutId id="2147483745" r:id="rId22"/>
    <p:sldLayoutId id="2147483746" r:id="rId23"/>
    <p:sldLayoutId id="2147483747" r:id="rId24"/>
    <p:sldLayoutId id="2147483748" r:id="rId25"/>
    <p:sldLayoutId id="2147483749" r:id="rId26"/>
    <p:sldLayoutId id="2147483750" r:id="rId27"/>
    <p:sldLayoutId id="2147483751" r:id="rId28"/>
    <p:sldLayoutId id="2147483752" r:id="rId29"/>
    <p:sldLayoutId id="2147483753" r:id="rId30"/>
    <p:sldLayoutId id="2147483754" r:id="rId31"/>
    <p:sldLayoutId id="2147483755" r:id="rId32"/>
    <p:sldLayoutId id="2147483756" r:id="rId33"/>
    <p:sldLayoutId id="2147483757" r:id="rId34"/>
    <p:sldLayoutId id="2147483758" r:id="rId35"/>
    <p:sldLayoutId id="2147483759" r:id="rId36"/>
    <p:sldLayoutId id="2147483760" r:id="rId37"/>
    <p:sldLayoutId id="2147483761" r:id="rId38"/>
    <p:sldLayoutId id="2147483762" r:id="rId39"/>
    <p:sldLayoutId id="2147483763" r:id="rId40"/>
    <p:sldLayoutId id="2147483764" r:id="rId41"/>
    <p:sldLayoutId id="2147483765" r:id="rId42"/>
    <p:sldLayoutId id="2147483766" r:id="rId43"/>
    <p:sldLayoutId id="2147483767" r:id="rId44"/>
    <p:sldLayoutId id="2147483768" r:id="rId45"/>
    <p:sldLayoutId id="2147483769" r:id="rId46"/>
    <p:sldLayoutId id="2147483770" r:id="rId47"/>
    <p:sldLayoutId id="2147483771" r:id="rId48"/>
    <p:sldLayoutId id="2147483772" r:id="rId49"/>
    <p:sldLayoutId id="2147483773" r:id="rId50"/>
    <p:sldLayoutId id="2147483774" r:id="rId51"/>
    <p:sldLayoutId id="2147483775" r:id="rId52"/>
    <p:sldLayoutId id="2147483776" r:id="rId53"/>
    <p:sldLayoutId id="2147483777" r:id="rId54"/>
    <p:sldLayoutId id="2147483778" r:id="rId55"/>
    <p:sldLayoutId id="2147483779" r:id="rId56"/>
    <p:sldLayoutId id="2147483780" r:id="rId57"/>
    <p:sldLayoutId id="2147483781" r:id="rId58"/>
    <p:sldLayoutId id="2147483782" r:id="rId59"/>
    <p:sldLayoutId id="2147483783" r:id="rId60"/>
    <p:sldLayoutId id="2147483784" r:id="rId61"/>
    <p:sldLayoutId id="2147483785" r:id="rId62"/>
    <p:sldLayoutId id="2147483786" r:id="rId63"/>
    <p:sldLayoutId id="2147483787" r:id="rId64"/>
    <p:sldLayoutId id="2147483788" r:id="rId65"/>
    <p:sldLayoutId id="2147483789" r:id="rId66"/>
    <p:sldLayoutId id="2147483790" r:id="rId67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18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361950" indent="-180975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542925" indent="-180975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0975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61950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2925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 userDrawn="1">
          <p15:clr>
            <a:srgbClr val="F26B43"/>
          </p15:clr>
        </p15:guide>
        <p15:guide id="1" pos="279" userDrawn="1">
          <p15:clr>
            <a:srgbClr val="F26B43"/>
          </p15:clr>
        </p15:guide>
        <p15:guide id="2" pos="7401" userDrawn="1">
          <p15:clr>
            <a:srgbClr val="F26B43"/>
          </p15:clr>
        </p15:guide>
        <p15:guide id="3" pos="3953" userDrawn="1">
          <p15:clr>
            <a:srgbClr val="F26B43"/>
          </p15:clr>
        </p15:guide>
        <p15:guide id="4" pos="3727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  <p15:guide id="6" pos="2726" userDrawn="1">
          <p15:clr>
            <a:srgbClr val="F26B43"/>
          </p15:clr>
        </p15:guide>
        <p15:guide id="7" pos="2502" userDrawn="1">
          <p15:clr>
            <a:srgbClr val="F26B43"/>
          </p15:clr>
        </p15:guide>
        <p15:guide id="8" pos="4952" userDrawn="1">
          <p15:clr>
            <a:srgbClr val="F26B43"/>
          </p15:clr>
        </p15:guide>
        <p15:guide id="9" pos="5177" userDrawn="1">
          <p15:clr>
            <a:srgbClr val="F26B43"/>
          </p15:clr>
        </p15:guide>
        <p15:guide id="10" orient="horz" pos="2160" userDrawn="1">
          <p15:clr>
            <a:srgbClr val="F26B43"/>
          </p15:clr>
        </p15:guide>
        <p15:guide id="11" orient="horz" pos="1325" userDrawn="1">
          <p15:clr>
            <a:srgbClr val="F26B43"/>
          </p15:clr>
        </p15:guide>
        <p15:guide id="12" orient="horz" pos="1146" userDrawn="1">
          <p15:clr>
            <a:srgbClr val="F26B43"/>
          </p15:clr>
        </p15:guide>
        <p15:guide id="13" orient="horz" pos="270" userDrawn="1">
          <p15:clr>
            <a:srgbClr val="F26B43"/>
          </p15:clr>
        </p15:guide>
        <p15:guide id="14" orient="horz" pos="47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C63081-A9EE-DD4F-90C8-A9D7AED7B2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7440" r="27440"/>
          <a:stretch/>
        </p:blipFill>
        <p:spPr>
          <a:xfrm>
            <a:off x="0" y="1673"/>
            <a:ext cx="12191999" cy="6854653"/>
          </a:xfrm>
          <a:prstGeom prst="rect">
            <a:avLst/>
          </a:prstGeom>
        </p:spPr>
      </p:pic>
      <p:sp>
        <p:nvSpPr>
          <p:cNvPr id="292" name="Google Shape;292;p47"/>
          <p:cNvSpPr/>
          <p:nvPr/>
        </p:nvSpPr>
        <p:spPr>
          <a:xfrm>
            <a:off x="0" y="0"/>
            <a:ext cx="7653338" cy="6858000"/>
          </a:xfrm>
          <a:custGeom>
            <a:avLst/>
            <a:gdLst/>
            <a:ahLst/>
            <a:cxnLst/>
            <a:rect l="l" t="t" r="r" b="b"/>
            <a:pathLst>
              <a:path w="4821" h="4320" extrusionOk="0">
                <a:moveTo>
                  <a:pt x="4195" y="3086"/>
                </a:moveTo>
                <a:lnTo>
                  <a:pt x="4195" y="1233"/>
                </a:lnTo>
                <a:lnTo>
                  <a:pt x="2946" y="1233"/>
                </a:lnTo>
                <a:lnTo>
                  <a:pt x="2946" y="482"/>
                </a:lnTo>
                <a:lnTo>
                  <a:pt x="2462" y="482"/>
                </a:lnTo>
                <a:lnTo>
                  <a:pt x="2462" y="0"/>
                </a:lnTo>
                <a:lnTo>
                  <a:pt x="0" y="0"/>
                </a:lnTo>
                <a:lnTo>
                  <a:pt x="0" y="482"/>
                </a:lnTo>
                <a:lnTo>
                  <a:pt x="0" y="1233"/>
                </a:lnTo>
                <a:lnTo>
                  <a:pt x="0" y="2467"/>
                </a:lnTo>
                <a:lnTo>
                  <a:pt x="0" y="3086"/>
                </a:lnTo>
                <a:lnTo>
                  <a:pt x="0" y="4320"/>
                </a:lnTo>
                <a:lnTo>
                  <a:pt x="1540" y="4320"/>
                </a:lnTo>
                <a:lnTo>
                  <a:pt x="2462" y="4320"/>
                </a:lnTo>
                <a:lnTo>
                  <a:pt x="2946" y="4320"/>
                </a:lnTo>
                <a:lnTo>
                  <a:pt x="4195" y="4320"/>
                </a:lnTo>
                <a:lnTo>
                  <a:pt x="4821" y="4320"/>
                </a:lnTo>
                <a:lnTo>
                  <a:pt x="4821" y="3086"/>
                </a:lnTo>
                <a:lnTo>
                  <a:pt x="4195" y="30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47"/>
          <p:cNvSpPr txBox="1">
            <a:spLocks noGrp="1"/>
          </p:cNvSpPr>
          <p:nvPr>
            <p:ph type="ctrTitle"/>
          </p:nvPr>
        </p:nvSpPr>
        <p:spPr>
          <a:xfrm>
            <a:off x="442913" y="1988619"/>
            <a:ext cx="5473800" cy="16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Georgia"/>
              <a:buNone/>
            </a:pPr>
            <a:r>
              <a:rPr lang="en-US" sz="5000" b="0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Brand simplification</a:t>
            </a:r>
            <a:endParaRPr sz="5000" b="0" i="0" u="none" strike="noStrike" cap="none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94" name="Google Shape;294;p47"/>
          <p:cNvSpPr txBox="1">
            <a:spLocks noGrp="1"/>
          </p:cNvSpPr>
          <p:nvPr>
            <p:ph type="subTitle" idx="1"/>
          </p:nvPr>
        </p:nvSpPr>
        <p:spPr>
          <a:xfrm>
            <a:off x="442913" y="4342523"/>
            <a:ext cx="5390700" cy="7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50"/>
              <a:buFont typeface="Arial"/>
              <a:buNone/>
            </a:pPr>
            <a:r>
              <a:rPr lang="en-US" dirty="0"/>
              <a:t>August</a:t>
            </a:r>
            <a:r>
              <a:rPr lang="en-US" sz="14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2019</a:t>
            </a:r>
            <a:endParaRPr sz="145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F7F81E-60E6-4E48-A671-404BB26A22EA}"/>
              </a:ext>
            </a:extLst>
          </p:cNvPr>
          <p:cNvSpPr txBox="1"/>
          <p:nvPr/>
        </p:nvSpPr>
        <p:spPr>
          <a:xfrm>
            <a:off x="7151077" y="-52753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58718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DCBB663-FDE0-3F42-A4C3-4FB330224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FEF006B-7572-1F40-87E2-515152FBFC22}"/>
              </a:ext>
            </a:extLst>
          </p:cNvPr>
          <p:cNvSpPr txBox="1">
            <a:spLocks/>
          </p:cNvSpPr>
          <p:nvPr/>
        </p:nvSpPr>
        <p:spPr>
          <a:xfrm>
            <a:off x="300673" y="264160"/>
            <a:ext cx="11306175" cy="3200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21F88B-D4F2-604A-AFBC-54094BC2B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t>10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DC4B7DC-F910-1746-AE06-B78BA67BADA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Brand Simplification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3F86DB-64D8-8E42-978B-DB1F603DC9C5}"/>
              </a:ext>
            </a:extLst>
          </p:cNvPr>
          <p:cNvSpPr txBox="1"/>
          <p:nvPr/>
        </p:nvSpPr>
        <p:spPr>
          <a:xfrm>
            <a:off x="438151" y="6451598"/>
            <a:ext cx="304800" cy="10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GB" sz="750" b="1" dirty="0">
                <a:solidFill>
                  <a:schemeClr val="tx1"/>
                </a:solidFill>
              </a:rPr>
              <a:t>PwC </a:t>
            </a:r>
            <a:r>
              <a:rPr lang="en-GB" sz="750" b="0" dirty="0">
                <a:solidFill>
                  <a:schemeClr val="tx1"/>
                </a:solidFill>
              </a:rPr>
              <a:t>|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F44DC5CF-9C97-BB4A-A9E2-C76EF30F5123}"/>
              </a:ext>
            </a:extLst>
          </p:cNvPr>
          <p:cNvSpPr txBox="1">
            <a:spLocks/>
          </p:cNvSpPr>
          <p:nvPr/>
        </p:nvSpPr>
        <p:spPr>
          <a:xfrm>
            <a:off x="8913019" y="6451598"/>
            <a:ext cx="2247900" cy="10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Proprietary and confidential. Do not distribute.</a:t>
            </a:r>
          </a:p>
        </p:txBody>
      </p:sp>
      <p:sp>
        <p:nvSpPr>
          <p:cNvPr id="8" name="Google Shape;654;p74">
            <a:extLst>
              <a:ext uri="{FF2B5EF4-FFF2-40B4-BE49-F238E27FC236}">
                <a16:creationId xmlns:a16="http://schemas.microsoft.com/office/drawing/2014/main" id="{69ADB627-257A-3D4B-84FD-975E5C3583E6}"/>
              </a:ext>
            </a:extLst>
          </p:cNvPr>
          <p:cNvSpPr txBox="1"/>
          <p:nvPr/>
        </p:nvSpPr>
        <p:spPr>
          <a:xfrm>
            <a:off x="8218488" y="428625"/>
            <a:ext cx="3530600" cy="869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>
              <a:defRPr lang="en-US"/>
            </a:defPPr>
            <a:lvl1pPr lvl="0">
              <a:buClr>
                <a:schemeClr val="dk1"/>
              </a:buClr>
              <a:buSzPts val="1300"/>
              <a:defRPr sz="1000">
                <a:ea typeface="Arial"/>
                <a:cs typeface="Arial"/>
              </a:defRPr>
            </a:lvl1pPr>
          </a:lstStyle>
          <a:p>
            <a:r>
              <a:rPr lang="en-US" dirty="0">
                <a:sym typeface="Arial"/>
              </a:rPr>
              <a:t>Charts and infographics should consistently use our primary colour palette as a start. Make sure colours contrast with each other if they are used side by side. The PowerPoint template has been set up to use colours sequentially in the recommended order.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116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8D0FAD-AB9B-3B4E-BC74-09538D43A7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9207028-29D2-9F4E-9234-1DC76FC7A7F5}"/>
              </a:ext>
            </a:extLst>
          </p:cNvPr>
          <p:cNvSpPr txBox="1">
            <a:spLocks/>
          </p:cNvSpPr>
          <p:nvPr/>
        </p:nvSpPr>
        <p:spPr>
          <a:xfrm>
            <a:off x="300673" y="264160"/>
            <a:ext cx="11306175" cy="4343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E084E-755D-C840-8D26-31DA16BD2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t>11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C13947D-AA61-9440-81BC-6B29B6AFE84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Brand Simplification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2EE642-5A44-F946-B082-FF00514A64B0}"/>
              </a:ext>
            </a:extLst>
          </p:cNvPr>
          <p:cNvSpPr txBox="1"/>
          <p:nvPr/>
        </p:nvSpPr>
        <p:spPr>
          <a:xfrm>
            <a:off x="438151" y="6451598"/>
            <a:ext cx="304800" cy="10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GB" sz="750" b="1" dirty="0">
                <a:solidFill>
                  <a:schemeClr val="tx1"/>
                </a:solidFill>
              </a:rPr>
              <a:t>PwC </a:t>
            </a:r>
            <a:r>
              <a:rPr lang="en-GB" sz="750" b="0" dirty="0">
                <a:solidFill>
                  <a:schemeClr val="tx1"/>
                </a:solidFill>
              </a:rPr>
              <a:t>|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01F7537-CD32-E744-9AA8-96B707BD6D02}"/>
              </a:ext>
            </a:extLst>
          </p:cNvPr>
          <p:cNvSpPr txBox="1">
            <a:spLocks/>
          </p:cNvSpPr>
          <p:nvPr/>
        </p:nvSpPr>
        <p:spPr>
          <a:xfrm>
            <a:off x="8913019" y="6451598"/>
            <a:ext cx="2247900" cy="10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Proprietary and confidential. Do not distribute.</a:t>
            </a:r>
          </a:p>
        </p:txBody>
      </p:sp>
      <p:sp>
        <p:nvSpPr>
          <p:cNvPr id="8" name="Google Shape;654;p74">
            <a:extLst>
              <a:ext uri="{FF2B5EF4-FFF2-40B4-BE49-F238E27FC236}">
                <a16:creationId xmlns:a16="http://schemas.microsoft.com/office/drawing/2014/main" id="{B2EC7A41-DF08-9A45-BF1C-E1CBD3C6629F}"/>
              </a:ext>
            </a:extLst>
          </p:cNvPr>
          <p:cNvSpPr txBox="1"/>
          <p:nvPr/>
        </p:nvSpPr>
        <p:spPr>
          <a:xfrm>
            <a:off x="8218488" y="428625"/>
            <a:ext cx="3530600" cy="869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>
              <a:defRPr lang="en-US"/>
            </a:defPPr>
            <a:lvl1pPr lvl="0">
              <a:buClr>
                <a:schemeClr val="dk1"/>
              </a:buClr>
              <a:buSzPts val="1300"/>
              <a:defRPr sz="1000">
                <a:ea typeface="Arial"/>
                <a:cs typeface="Arial"/>
              </a:defRPr>
            </a:lvl1pPr>
          </a:lstStyle>
          <a:p>
            <a:r>
              <a:rPr lang="en-US" dirty="0">
                <a:sym typeface="Arial"/>
              </a:rPr>
              <a:t>Our inside content pages have a variety of layout options. We’ve included a colour palette specifically for data visualization, icons, and pictograms for general </a:t>
            </a:r>
            <a:r>
              <a:rPr lang="en-US">
                <a:sym typeface="Arial"/>
              </a:rPr>
              <a:t>use.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005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282BBB6-75E0-A741-939C-2A55CD4B5A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2" name="Google Shape;742;p82"/>
          <p:cNvSpPr txBox="1"/>
          <p:nvPr/>
        </p:nvSpPr>
        <p:spPr>
          <a:xfrm>
            <a:off x="300673" y="264160"/>
            <a:ext cx="11306175" cy="307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r>
              <a:rPr lang="en-US" sz="13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Email – Newsletter</a:t>
            </a:r>
            <a:endParaRPr dirty="0"/>
          </a:p>
        </p:txBody>
      </p:sp>
      <p:sp>
        <p:nvSpPr>
          <p:cNvPr id="743" name="Google Shape;743;p82"/>
          <p:cNvSpPr txBox="1">
            <a:spLocks noGrp="1"/>
          </p:cNvSpPr>
          <p:nvPr>
            <p:ph type="sldNum" idx="12"/>
          </p:nvPr>
        </p:nvSpPr>
        <p:spPr>
          <a:xfrm>
            <a:off x="11327130" y="6451598"/>
            <a:ext cx="421958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7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7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4" name="Google Shape;744;p82"/>
          <p:cNvSpPr txBox="1">
            <a:spLocks noGrp="1"/>
          </p:cNvSpPr>
          <p:nvPr>
            <p:ph type="dt" idx="10"/>
          </p:nvPr>
        </p:nvSpPr>
        <p:spPr>
          <a:xfrm>
            <a:off x="8913019" y="6451598"/>
            <a:ext cx="2247900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Proprietary and confidential. Do not distribute.</a:t>
            </a:r>
            <a:endParaRPr sz="7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54;p74">
            <a:extLst>
              <a:ext uri="{FF2B5EF4-FFF2-40B4-BE49-F238E27FC236}">
                <a16:creationId xmlns:a16="http://schemas.microsoft.com/office/drawing/2014/main" id="{9721811E-2BAF-6449-A0F0-A9BEB7C1D33D}"/>
              </a:ext>
            </a:extLst>
          </p:cNvPr>
          <p:cNvSpPr txBox="1"/>
          <p:nvPr/>
        </p:nvSpPr>
        <p:spPr>
          <a:xfrm>
            <a:off x="8076248" y="4989195"/>
            <a:ext cx="3530600" cy="869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>
              <a:defRPr lang="en-US"/>
            </a:defPPr>
            <a:lvl1pPr lvl="0">
              <a:buClr>
                <a:schemeClr val="dk1"/>
              </a:buClr>
              <a:buSzPts val="1300"/>
              <a:defRPr sz="1000">
                <a:ea typeface="Arial"/>
                <a:cs typeface="Arial"/>
              </a:defRPr>
            </a:lvl1pPr>
          </a:lstStyle>
          <a:p>
            <a:r>
              <a:rPr lang="en-US" dirty="0">
                <a:sym typeface="Arial"/>
              </a:rPr>
              <a:t>Email with colour blocks, illustration, and consideration for information hierarchy engages viewers best</a:t>
            </a:r>
            <a:r>
              <a:rPr lang="en-US">
                <a:sym typeface="Arial"/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444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19BAD8-E79E-3A40-947B-00C22C866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brand.pwc.com</a:t>
            </a:r>
            <a:endParaRPr lang="en-US" dirty="0"/>
          </a:p>
        </p:txBody>
      </p:sp>
      <p:sp>
        <p:nvSpPr>
          <p:cNvPr id="9" name="Google Shape;628;p72">
            <a:extLst>
              <a:ext uri="{FF2B5EF4-FFF2-40B4-BE49-F238E27FC236}">
                <a16:creationId xmlns:a16="http://schemas.microsoft.com/office/drawing/2014/main" id="{0EEC2D19-C548-5D4B-B668-B4F63A0E7BE7}"/>
              </a:ext>
            </a:extLst>
          </p:cNvPr>
          <p:cNvSpPr txBox="1">
            <a:spLocks/>
          </p:cNvSpPr>
          <p:nvPr/>
        </p:nvSpPr>
        <p:spPr>
          <a:xfrm>
            <a:off x="773906" y="6451598"/>
            <a:ext cx="5142707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Brand Simplification</a:t>
            </a:r>
          </a:p>
        </p:txBody>
      </p:sp>
      <p:sp>
        <p:nvSpPr>
          <p:cNvPr id="10" name="Google Shape;629;p72">
            <a:extLst>
              <a:ext uri="{FF2B5EF4-FFF2-40B4-BE49-F238E27FC236}">
                <a16:creationId xmlns:a16="http://schemas.microsoft.com/office/drawing/2014/main" id="{ECB71CF9-2720-7640-B97B-C838D22EB60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27130" y="6451598"/>
            <a:ext cx="421958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7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7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8F66C98-B870-C841-8B1D-73C7BE99265F}"/>
              </a:ext>
            </a:extLst>
          </p:cNvPr>
          <p:cNvGrpSpPr/>
          <p:nvPr/>
        </p:nvGrpSpPr>
        <p:grpSpPr>
          <a:xfrm>
            <a:off x="454943" y="1034706"/>
            <a:ext cx="7042143" cy="5284251"/>
            <a:chOff x="442912" y="1275347"/>
            <a:chExt cx="6403056" cy="480469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D87FE16-885B-2F41-997E-712968CD44EE}"/>
                </a:ext>
              </a:extLst>
            </p:cNvPr>
            <p:cNvSpPr/>
            <p:nvPr/>
          </p:nvSpPr>
          <p:spPr>
            <a:xfrm>
              <a:off x="442912" y="1275347"/>
              <a:ext cx="6403056" cy="480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D2C2AC1-26DC-5541-98BB-A41F2E5F92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10" t="-1804" r="4757"/>
            <a:stretch/>
          </p:blipFill>
          <p:spPr>
            <a:xfrm>
              <a:off x="442912" y="1311442"/>
              <a:ext cx="6398613" cy="4768601"/>
            </a:xfrm>
            <a:prstGeom prst="rect">
              <a:avLst/>
            </a:prstGeom>
          </p:spPr>
        </p:pic>
      </p:grpSp>
      <p:sp>
        <p:nvSpPr>
          <p:cNvPr id="12" name="Title 3">
            <a:extLst>
              <a:ext uri="{FF2B5EF4-FFF2-40B4-BE49-F238E27FC236}">
                <a16:creationId xmlns:a16="http://schemas.microsoft.com/office/drawing/2014/main" id="{1195990B-3C69-B447-87E3-67AD82C08591}"/>
              </a:ext>
            </a:extLst>
          </p:cNvPr>
          <p:cNvSpPr txBox="1">
            <a:spLocks/>
          </p:cNvSpPr>
          <p:nvPr/>
        </p:nvSpPr>
        <p:spPr>
          <a:xfrm>
            <a:off x="7998746" y="1034706"/>
            <a:ext cx="2731608" cy="428141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Visual Identity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Guidelines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Brand templates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Photo assets and library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Latest updates…</a:t>
            </a:r>
          </a:p>
        </p:txBody>
      </p:sp>
    </p:spTree>
    <p:extLst>
      <p:ext uri="{BB962C8B-B14F-4D97-AF65-F5344CB8AC3E}">
        <p14:creationId xmlns:p14="http://schemas.microsoft.com/office/powerpoint/2010/main" val="2626160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1E9D-F6AD-FF41-A9BB-6E61D8B10B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E044DA-F327-3044-A2D5-F8F48A62B4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pwc.com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F1A383-5E95-0648-89C3-EAF609217A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654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2914" y="2098800"/>
            <a:ext cx="4327206" cy="408146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1"/>
                </a:solidFill>
              </a:rPr>
              <a:t>Our two logos are the full-</a:t>
            </a:r>
            <a:r>
              <a:rPr lang="en-US" sz="2000" b="0" dirty="0" err="1">
                <a:solidFill>
                  <a:schemeClr val="tx1"/>
                </a:solidFill>
              </a:rPr>
              <a:t>colour</a:t>
            </a:r>
            <a:r>
              <a:rPr lang="en-US" sz="2000" b="0" dirty="0">
                <a:solidFill>
                  <a:schemeClr val="tx1"/>
                </a:solidFill>
              </a:rPr>
              <a:t> logo and the mono outline logo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1"/>
                </a:solidFill>
              </a:rPr>
              <a:t>We are no longer using the activated logo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Our full-</a:t>
            </a:r>
            <a:r>
              <a:rPr lang="en-US" sz="2000" b="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colour</a:t>
            </a:r>
            <a:r>
              <a:rPr lang="en-US" sz="2000" b="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logo is used in most occasions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We are giving more prominence to the mono-outline logo for uses on top of </a:t>
            </a:r>
            <a:r>
              <a:rPr lang="en-US" sz="2000" b="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colour</a:t>
            </a:r>
            <a:r>
              <a:rPr lang="en-US" sz="2000" b="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and photographic backgrounds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t>2</a:t>
            </a:fld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2913" y="432000"/>
            <a:ext cx="11306175" cy="884619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  <a:ea typeface="Georgia"/>
                <a:cs typeface="Georgia"/>
                <a:sym typeface="Georgia"/>
              </a:rPr>
              <a:t>Simplifying our logo </a:t>
            </a:r>
            <a:r>
              <a:rPr lang="en-US" dirty="0"/>
              <a:t>by using</a:t>
            </a:r>
            <a:r>
              <a:rPr lang="en-US" dirty="0">
                <a:solidFill>
                  <a:schemeClr val="dk1"/>
                </a:solidFill>
                <a:ea typeface="Georgia"/>
                <a:cs typeface="Georgia"/>
                <a:sym typeface="Georgia"/>
              </a:rPr>
              <a:t> the full-</a:t>
            </a:r>
            <a:r>
              <a:rPr lang="en-US" dirty="0" err="1">
                <a:solidFill>
                  <a:schemeClr val="dk1"/>
                </a:solidFill>
                <a:ea typeface="Georgia"/>
                <a:cs typeface="Georgia"/>
                <a:sym typeface="Georgia"/>
              </a:rPr>
              <a:t>colour</a:t>
            </a:r>
            <a:r>
              <a:rPr lang="en-US" dirty="0">
                <a:solidFill>
                  <a:schemeClr val="dk1"/>
                </a:solidFill>
                <a:ea typeface="Georgia"/>
                <a:cs typeface="Georgia"/>
                <a:sym typeface="Georgia"/>
              </a:rPr>
              <a:t> version as the primary and giving more prominence to the outline logo</a:t>
            </a:r>
            <a:endParaRPr lang="en-US" dirty="0"/>
          </a:p>
        </p:txBody>
      </p:sp>
      <p:pic>
        <p:nvPicPr>
          <p:cNvPr id="6" name="Google Shape;453;p59">
            <a:extLst>
              <a:ext uri="{FF2B5EF4-FFF2-40B4-BE49-F238E27FC236}">
                <a16:creationId xmlns:a16="http://schemas.microsoft.com/office/drawing/2014/main" id="{75D01B3A-2136-CD46-BB17-18284210EC61}"/>
              </a:ext>
            </a:extLst>
          </p:cNvPr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5881237" y="1967805"/>
            <a:ext cx="1540645" cy="1255340"/>
          </a:xfrm>
          <a:prstGeom prst="rect">
            <a:avLst/>
          </a:prstGeom>
        </p:spPr>
      </p:pic>
      <p:pic>
        <p:nvPicPr>
          <p:cNvPr id="7" name="Google Shape;454;p59">
            <a:extLst>
              <a:ext uri="{FF2B5EF4-FFF2-40B4-BE49-F238E27FC236}">
                <a16:creationId xmlns:a16="http://schemas.microsoft.com/office/drawing/2014/main" id="{4D8EED92-D916-4343-B899-1751E2E37712}"/>
              </a:ext>
            </a:extLst>
          </p:cNvPr>
          <p:cNvPicPr preferRelativeResize="0"/>
          <p:nvPr/>
        </p:nvPicPr>
        <p:blipFill rotWithShape="1">
          <a:blip r:embed="rId3"/>
          <a:stretch/>
        </p:blipFill>
        <p:spPr>
          <a:xfrm>
            <a:off x="5916613" y="3585525"/>
            <a:ext cx="3479800" cy="1981200"/>
          </a:xfrm>
          <a:prstGeom prst="rect">
            <a:avLst/>
          </a:prstGeom>
        </p:spPr>
      </p:pic>
      <p:sp>
        <p:nvSpPr>
          <p:cNvPr id="8" name="Google Shape;476;p61">
            <a:extLst>
              <a:ext uri="{FF2B5EF4-FFF2-40B4-BE49-F238E27FC236}">
                <a16:creationId xmlns:a16="http://schemas.microsoft.com/office/drawing/2014/main" id="{E515E831-E41A-2A47-93AD-040A8AC5D5B4}"/>
              </a:ext>
            </a:extLst>
          </p:cNvPr>
          <p:cNvSpPr txBox="1">
            <a:spLocks/>
          </p:cNvSpPr>
          <p:nvPr/>
        </p:nvSpPr>
        <p:spPr>
          <a:xfrm>
            <a:off x="773906" y="6451598"/>
            <a:ext cx="5142707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Brand Simplification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EC81D50-985D-4643-974C-7BF2B9B0D6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840" t="10731" r="35898" b="18862"/>
          <a:stretch/>
        </p:blipFill>
        <p:spPr>
          <a:xfrm>
            <a:off x="9760555" y="2595475"/>
            <a:ext cx="2120360" cy="297125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6076F0-53F6-5C46-9CF5-63026CB11D9E}"/>
              </a:ext>
            </a:extLst>
          </p:cNvPr>
          <p:cNvCxnSpPr/>
          <p:nvPr/>
        </p:nvCxnSpPr>
        <p:spPr>
          <a:xfrm flipH="1">
            <a:off x="9760555" y="2595475"/>
            <a:ext cx="2120360" cy="2938228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596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432000"/>
            <a:ext cx="11306175" cy="430887"/>
          </a:xfrm>
        </p:spPr>
        <p:txBody>
          <a:bodyPr numCol="1">
            <a:spAutoFit/>
          </a:bodyPr>
          <a:lstStyle/>
          <a:p>
            <a:pPr>
              <a:lnSpc>
                <a:spcPct val="100000"/>
              </a:lnSpc>
            </a:pPr>
            <a:r>
              <a:rPr lang="sv-SE" altLang="sv-SE" sz="2800" dirty="0" err="1"/>
              <a:t>Take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care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of</a:t>
            </a:r>
            <a:r>
              <a:rPr lang="sv-SE" altLang="sv-SE" sz="2800" dirty="0"/>
              <a:t> </a:t>
            </a:r>
            <a:r>
              <a:rPr lang="sv-SE" altLang="sv-SE" sz="2800" dirty="0" err="1"/>
              <a:t>our</a:t>
            </a:r>
            <a:r>
              <a:rPr lang="sv-SE" altLang="sv-SE" sz="2800" dirty="0"/>
              <a:t> logo</a:t>
            </a:r>
          </a:p>
        </p:txBody>
      </p:sp>
      <p:sp>
        <p:nvSpPr>
          <p:cNvPr id="269" name="Slide Number Placeholder 5">
            <a:extLst>
              <a:ext uri="{FF2B5EF4-FFF2-40B4-BE49-F238E27FC236}">
                <a16:creationId xmlns:a16="http://schemas.microsoft.com/office/drawing/2014/main" id="{B5AF27A2-B7DC-4046-802D-628676E040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327130" y="6400800"/>
            <a:ext cx="421958" cy="137160"/>
          </a:xfrm>
          <a:prstGeom prst="rect">
            <a:avLst/>
          </a:prstGeom>
        </p:spPr>
        <p:txBody>
          <a:bodyPr vert="horz" lIns="0" tIns="0" rIns="0" bIns="0" numCol="1" rtlCol="0" anchor="b" anchorCtr="0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70704B-CE94-48CC-AF30-84932A1262A7}" type="slidenum">
              <a:rPr lang="en-GB" altLang="en-GB" smtClean="0"/>
              <a:pPr/>
              <a:t>3</a:t>
            </a:fld>
            <a:endParaRPr lang="en-GB" altLang="en-GB" dirty="0"/>
          </a:p>
        </p:txBody>
      </p:sp>
      <p:sp>
        <p:nvSpPr>
          <p:cNvPr id="8" name="Google Shape;476;p61">
            <a:extLst>
              <a:ext uri="{FF2B5EF4-FFF2-40B4-BE49-F238E27FC236}">
                <a16:creationId xmlns:a16="http://schemas.microsoft.com/office/drawing/2014/main" id="{8C10B952-ABF0-FA4E-84CA-B1A91CAFEDE3}"/>
              </a:ext>
            </a:extLst>
          </p:cNvPr>
          <p:cNvSpPr txBox="1">
            <a:spLocks/>
          </p:cNvSpPr>
          <p:nvPr/>
        </p:nvSpPr>
        <p:spPr>
          <a:xfrm>
            <a:off x="773906" y="6451598"/>
            <a:ext cx="5142707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Brand Simplification</a:t>
            </a:r>
            <a:endParaRPr lang="en-US" dirty="0"/>
          </a:p>
        </p:txBody>
      </p:sp>
      <p:pic>
        <p:nvPicPr>
          <p:cNvPr id="10" name="Google Shape;489;p77">
            <a:extLst>
              <a:ext uri="{FF2B5EF4-FFF2-40B4-BE49-F238E27FC236}">
                <a16:creationId xmlns:a16="http://schemas.microsoft.com/office/drawing/2014/main" id="{18241431-E90A-6C43-82F9-D2B3F1510DE0}"/>
              </a:ext>
            </a:extLst>
          </p:cNvPr>
          <p:cNvPicPr preferRelativeResize="0"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703" y="1675840"/>
            <a:ext cx="10165509" cy="430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85985"/>
      </p:ext>
    </p:extLst>
  </p:cSld>
  <p:clrMapOvr>
    <a:masterClrMapping/>
  </p:clrMapOvr>
  <p:transition spd="slow">
    <p:strips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449;p59">
            <a:extLst>
              <a:ext uri="{FF2B5EF4-FFF2-40B4-BE49-F238E27FC236}">
                <a16:creationId xmlns:a16="http://schemas.microsoft.com/office/drawing/2014/main" id="{EFC4DD8F-74B3-5A40-B968-CFDBA260B657}"/>
              </a:ext>
            </a:extLst>
          </p:cNvPr>
          <p:cNvSpPr txBox="1"/>
          <p:nvPr/>
        </p:nvSpPr>
        <p:spPr>
          <a:xfrm>
            <a:off x="449646" y="1509855"/>
            <a:ext cx="1776444" cy="1098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0" i="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We’ve simplified our colour palette by removing burgundy and maroon.</a:t>
            </a:r>
          </a:p>
        </p:txBody>
      </p:sp>
      <p:sp>
        <p:nvSpPr>
          <p:cNvPr id="473" name="Google Shape;473;p61"/>
          <p:cNvSpPr txBox="1">
            <a:spLocks noGrp="1"/>
          </p:cNvSpPr>
          <p:nvPr>
            <p:ph type="title"/>
          </p:nvPr>
        </p:nvSpPr>
        <p:spPr>
          <a:xfrm>
            <a:off x="442913" y="429768"/>
            <a:ext cx="11306175" cy="1084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99"/>
              <a:buFont typeface="Georgia"/>
              <a:buNone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Simplified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colour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palette</a:t>
            </a:r>
            <a:endParaRPr sz="3000" dirty="0"/>
          </a:p>
        </p:txBody>
      </p:sp>
      <p:sp>
        <p:nvSpPr>
          <p:cNvPr id="474" name="Google Shape;474;p61"/>
          <p:cNvSpPr txBox="1">
            <a:spLocks noGrp="1"/>
          </p:cNvSpPr>
          <p:nvPr>
            <p:ph type="sldNum" idx="12"/>
          </p:nvPr>
        </p:nvSpPr>
        <p:spPr>
          <a:xfrm>
            <a:off x="11327130" y="6451598"/>
            <a:ext cx="421958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7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7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61"/>
          <p:cNvSpPr txBox="1"/>
          <p:nvPr/>
        </p:nvSpPr>
        <p:spPr>
          <a:xfrm>
            <a:off x="-178374" y="385821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99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76" name="Google Shape;476;p61"/>
          <p:cNvSpPr txBox="1">
            <a:spLocks noGrp="1"/>
          </p:cNvSpPr>
          <p:nvPr>
            <p:ph type="ftr" idx="11"/>
          </p:nvPr>
        </p:nvSpPr>
        <p:spPr>
          <a:xfrm>
            <a:off x="773906" y="6451598"/>
            <a:ext cx="5142707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Brand Simplification</a:t>
            </a:r>
            <a:endParaRPr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7B68269-D70D-7043-9C8F-C8A4A72C233D}"/>
              </a:ext>
            </a:extLst>
          </p:cNvPr>
          <p:cNvGrpSpPr/>
          <p:nvPr/>
        </p:nvGrpSpPr>
        <p:grpSpPr>
          <a:xfrm>
            <a:off x="459271" y="2521819"/>
            <a:ext cx="1870043" cy="902021"/>
            <a:chOff x="459271" y="2695074"/>
            <a:chExt cx="1636295" cy="78927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0071B3A0-513D-BB48-8565-EF34AECF190F}"/>
                </a:ext>
              </a:extLst>
            </p:cNvPr>
            <p:cNvSpPr/>
            <p:nvPr/>
          </p:nvSpPr>
          <p:spPr>
            <a:xfrm>
              <a:off x="459271" y="2695074"/>
              <a:ext cx="789272" cy="789272"/>
            </a:xfrm>
            <a:prstGeom prst="rect">
              <a:avLst/>
            </a:prstGeom>
            <a:solidFill>
              <a:srgbClr val="A320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2508776-A36A-484E-BE39-059679B43C49}"/>
                </a:ext>
              </a:extLst>
            </p:cNvPr>
            <p:cNvSpPr/>
            <p:nvPr/>
          </p:nvSpPr>
          <p:spPr>
            <a:xfrm>
              <a:off x="1306294" y="2695074"/>
              <a:ext cx="789272" cy="789272"/>
            </a:xfrm>
            <a:prstGeom prst="rect">
              <a:avLst/>
            </a:prstGeom>
            <a:solidFill>
              <a:srgbClr val="6023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9" name="Google Shape;449;p59">
            <a:extLst>
              <a:ext uri="{FF2B5EF4-FFF2-40B4-BE49-F238E27FC236}">
                <a16:creationId xmlns:a16="http://schemas.microsoft.com/office/drawing/2014/main" id="{0C9CC098-33AC-EA48-97CA-A0F1695C21AC}"/>
              </a:ext>
            </a:extLst>
          </p:cNvPr>
          <p:cNvSpPr txBox="1"/>
          <p:nvPr/>
        </p:nvSpPr>
        <p:spPr>
          <a:xfrm>
            <a:off x="449645" y="3887294"/>
            <a:ext cx="2195583" cy="242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400"/>
            </a:pPr>
            <a:r>
              <a:rPr lang="en-US" sz="1400" dirty="0">
                <a:solidFill>
                  <a:schemeClr val="dk1"/>
                </a:solidFill>
                <a:cs typeface="Arial"/>
                <a:sym typeface="Arial"/>
              </a:rPr>
              <a:t>We’ve also included a wider set of neutrals, like white, black and grey.</a:t>
            </a:r>
          </a:p>
          <a:p>
            <a:pPr lvl="0">
              <a:buClr>
                <a:schemeClr val="dk1"/>
              </a:buClr>
              <a:buSzPts val="1400"/>
            </a:pPr>
            <a:endParaRPr lang="en-US" sz="1400" dirty="0">
              <a:solidFill>
                <a:schemeClr val="dk1"/>
              </a:solidFill>
              <a:cs typeface="Arial"/>
              <a:sym typeface="Arial"/>
            </a:endParaRPr>
          </a:p>
          <a:p>
            <a:pPr lvl="0">
              <a:buClr>
                <a:schemeClr val="dk1"/>
              </a:buClr>
              <a:buSzPts val="1400"/>
            </a:pPr>
            <a:r>
              <a:rPr lang="en-US" sz="1400" dirty="0">
                <a:solidFill>
                  <a:schemeClr val="dk1"/>
                </a:solidFill>
                <a:cs typeface="Arial"/>
                <a:sym typeface="Arial"/>
              </a:rPr>
              <a:t>For online scenarios, </a:t>
            </a:r>
            <a:br>
              <a:rPr lang="en-US" sz="1400" dirty="0">
                <a:solidFill>
                  <a:schemeClr val="dk1"/>
                </a:solidFill>
                <a:cs typeface="Arial"/>
                <a:sym typeface="Arial"/>
              </a:rPr>
            </a:br>
            <a:r>
              <a:rPr lang="en-US" sz="1400" dirty="0">
                <a:solidFill>
                  <a:schemeClr val="dk1"/>
                </a:solidFill>
                <a:cs typeface="Arial"/>
                <a:sym typeface="Arial"/>
              </a:rPr>
              <a:t>avoid using tangerine and yellow backgrounds for typography, because it is hard to read.</a:t>
            </a:r>
            <a:endParaRPr lang="en-US" sz="1400" dirty="0"/>
          </a:p>
        </p:txBody>
      </p:sp>
      <p:sp>
        <p:nvSpPr>
          <p:cNvPr id="50" name="Google Shape;449;p59">
            <a:extLst>
              <a:ext uri="{FF2B5EF4-FFF2-40B4-BE49-F238E27FC236}">
                <a16:creationId xmlns:a16="http://schemas.microsoft.com/office/drawing/2014/main" id="{298DDFE3-3422-BD49-9608-DFFB90E2CB32}"/>
              </a:ext>
            </a:extLst>
          </p:cNvPr>
          <p:cNvSpPr txBox="1"/>
          <p:nvPr/>
        </p:nvSpPr>
        <p:spPr>
          <a:xfrm>
            <a:off x="545899" y="2607136"/>
            <a:ext cx="708039" cy="69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 b="0" i="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Burgundy</a:t>
            </a:r>
          </a:p>
        </p:txBody>
      </p:sp>
      <p:sp>
        <p:nvSpPr>
          <p:cNvPr id="51" name="Google Shape;449;p59">
            <a:extLst>
              <a:ext uri="{FF2B5EF4-FFF2-40B4-BE49-F238E27FC236}">
                <a16:creationId xmlns:a16="http://schemas.microsoft.com/office/drawing/2014/main" id="{FC366161-5A1F-4347-84F8-7774DB1A56A2}"/>
              </a:ext>
            </a:extLst>
          </p:cNvPr>
          <p:cNvSpPr txBox="1"/>
          <p:nvPr/>
        </p:nvSpPr>
        <p:spPr>
          <a:xfrm>
            <a:off x="1518051" y="2607136"/>
            <a:ext cx="708039" cy="69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 b="0" i="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Maroon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B86AEFE-49AA-8E4C-9B7F-D2BE9AC5A920}"/>
              </a:ext>
            </a:extLst>
          </p:cNvPr>
          <p:cNvCxnSpPr/>
          <p:nvPr/>
        </p:nvCxnSpPr>
        <p:spPr>
          <a:xfrm flipH="1">
            <a:off x="413887" y="2469983"/>
            <a:ext cx="987811" cy="9758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938D16D-B88A-C44C-86C9-138F2B9B170F}"/>
              </a:ext>
            </a:extLst>
          </p:cNvPr>
          <p:cNvCxnSpPr/>
          <p:nvPr/>
        </p:nvCxnSpPr>
        <p:spPr>
          <a:xfrm flipH="1">
            <a:off x="1386038" y="2469983"/>
            <a:ext cx="987811" cy="9758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50F9200-BE37-5643-8BE6-546E7190DC5B}"/>
              </a:ext>
            </a:extLst>
          </p:cNvPr>
          <p:cNvGrpSpPr/>
          <p:nvPr/>
        </p:nvGrpSpPr>
        <p:grpSpPr>
          <a:xfrm>
            <a:off x="2945431" y="1423196"/>
            <a:ext cx="8826141" cy="4871725"/>
            <a:chOff x="2502669" y="1509824"/>
            <a:chExt cx="9689331" cy="5348176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C5D1334-AC6F-8C44-AB18-CBCF22B5C296}"/>
                </a:ext>
              </a:extLst>
            </p:cNvPr>
            <p:cNvSpPr/>
            <p:nvPr/>
          </p:nvSpPr>
          <p:spPr>
            <a:xfrm>
              <a:off x="10608732" y="4210174"/>
              <a:ext cx="1583267" cy="264782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Google Shape;449;p59">
              <a:extLst>
                <a:ext uri="{FF2B5EF4-FFF2-40B4-BE49-F238E27FC236}">
                  <a16:creationId xmlns:a16="http://schemas.microsoft.com/office/drawing/2014/main" id="{1B6C6DAE-3B40-DC46-B788-A9C92AD64FFA}"/>
                </a:ext>
              </a:extLst>
            </p:cNvPr>
            <p:cNvSpPr txBox="1"/>
            <p:nvPr/>
          </p:nvSpPr>
          <p:spPr>
            <a:xfrm>
              <a:off x="10776033" y="4379902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cs typeface="Arial"/>
                  <a:sym typeface="Arial"/>
                </a:rPr>
                <a:t>Light Grey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RGB</a:t>
              </a:r>
              <a:r>
                <a:rPr lang="en-US" sz="1300" dirty="0">
                  <a:cs typeface="Arial"/>
                  <a:sym typeface="Arial"/>
                </a:rPr>
                <a:t> 222/222/222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HEX</a:t>
              </a:r>
              <a:r>
                <a:rPr lang="en-US" sz="1300" dirty="0">
                  <a:cs typeface="Arial"/>
                  <a:sym typeface="Arial"/>
                </a:rPr>
                <a:t/>
              </a:r>
              <a:br>
                <a:rPr lang="en-US" sz="1300" dirty="0"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#DEDEDE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CMYK</a:t>
              </a:r>
              <a:r>
                <a:rPr lang="en-US" sz="1300" dirty="0">
                  <a:cs typeface="Arial"/>
                  <a:sym typeface="Arial"/>
                </a:rPr>
                <a:t/>
              </a:r>
              <a:br>
                <a:rPr lang="en-US" sz="1300" dirty="0"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0/0/0/15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cs typeface="Arial"/>
                  <a:sym typeface="Arial"/>
                </a:rPr>
                <a:t>PMS Process Black 15%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B1C6062-1495-8245-9AFE-E5A3FB7C276C}"/>
                </a:ext>
              </a:extLst>
            </p:cNvPr>
            <p:cNvSpPr/>
            <p:nvPr/>
          </p:nvSpPr>
          <p:spPr>
            <a:xfrm>
              <a:off x="2502669" y="1509824"/>
              <a:ext cx="1908436" cy="26598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FE27C58-8C07-4740-A5A1-38E133345A8B}"/>
                </a:ext>
              </a:extLst>
            </p:cNvPr>
            <p:cNvSpPr/>
            <p:nvPr/>
          </p:nvSpPr>
          <p:spPr>
            <a:xfrm>
              <a:off x="4447085" y="1509824"/>
              <a:ext cx="1911859" cy="26598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6242345-D526-5241-9A19-07EF3485ADB3}"/>
                </a:ext>
              </a:extLst>
            </p:cNvPr>
            <p:cNvSpPr/>
            <p:nvPr/>
          </p:nvSpPr>
          <p:spPr>
            <a:xfrm>
              <a:off x="6394860" y="1509824"/>
              <a:ext cx="1908436" cy="26598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4B54528-8E2C-9043-A3F1-51A633133D92}"/>
                </a:ext>
              </a:extLst>
            </p:cNvPr>
            <p:cNvSpPr/>
            <p:nvPr/>
          </p:nvSpPr>
          <p:spPr>
            <a:xfrm>
              <a:off x="8339212" y="1509824"/>
              <a:ext cx="1908436" cy="26598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C3B5F05E-44F9-3941-88D6-C7D4B0FAA183}"/>
                </a:ext>
              </a:extLst>
            </p:cNvPr>
            <p:cNvSpPr/>
            <p:nvPr/>
          </p:nvSpPr>
          <p:spPr>
            <a:xfrm>
              <a:off x="10283564" y="1509824"/>
              <a:ext cx="1908436" cy="265985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A0FBC52-C40D-F442-B81A-746562A8E125}"/>
                </a:ext>
              </a:extLst>
            </p:cNvPr>
            <p:cNvSpPr/>
            <p:nvPr/>
          </p:nvSpPr>
          <p:spPr>
            <a:xfrm>
              <a:off x="2503875" y="4210174"/>
              <a:ext cx="1583267" cy="2647826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AD7888C-60ED-1F41-A038-8803751DADB7}"/>
                </a:ext>
              </a:extLst>
            </p:cNvPr>
            <p:cNvSpPr/>
            <p:nvPr/>
          </p:nvSpPr>
          <p:spPr>
            <a:xfrm>
              <a:off x="4124331" y="4210174"/>
              <a:ext cx="1586107" cy="264782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A55655D-2667-3746-84DB-492E32289986}"/>
                </a:ext>
              </a:extLst>
            </p:cNvPr>
            <p:cNvSpPr/>
            <p:nvPr/>
          </p:nvSpPr>
          <p:spPr>
            <a:xfrm>
              <a:off x="5747561" y="4210174"/>
              <a:ext cx="1583267" cy="2647826"/>
            </a:xfrm>
            <a:prstGeom prst="rect">
              <a:avLst/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530C8DA-8554-3C48-9B2F-AD708F269ED4}"/>
                </a:ext>
              </a:extLst>
            </p:cNvPr>
            <p:cNvSpPr/>
            <p:nvPr/>
          </p:nvSpPr>
          <p:spPr>
            <a:xfrm>
              <a:off x="7367952" y="4210174"/>
              <a:ext cx="1583267" cy="2647826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0AB19FB8-F560-354D-BC87-FD1C2270869B}"/>
                </a:ext>
              </a:extLst>
            </p:cNvPr>
            <p:cNvSpPr/>
            <p:nvPr/>
          </p:nvSpPr>
          <p:spPr>
            <a:xfrm>
              <a:off x="8988342" y="4210174"/>
              <a:ext cx="1583267" cy="264782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Google Shape;449;p59">
              <a:extLst>
                <a:ext uri="{FF2B5EF4-FFF2-40B4-BE49-F238E27FC236}">
                  <a16:creationId xmlns:a16="http://schemas.microsoft.com/office/drawing/2014/main" id="{42375D40-8815-5F42-8F33-D8364DC89FCF}"/>
                </a:ext>
              </a:extLst>
            </p:cNvPr>
            <p:cNvSpPr txBox="1"/>
            <p:nvPr/>
          </p:nvSpPr>
          <p:spPr>
            <a:xfrm>
              <a:off x="2652759" y="1668600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solidFill>
                    <a:schemeClr val="bg1"/>
                  </a:solidFill>
                  <a:cs typeface="Arial"/>
                  <a:sym typeface="Arial"/>
                </a:rPr>
                <a:t>Orange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RGB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208/74/2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HEX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#D04A02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CMYK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0/64/99/18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PMS 1665</a:t>
              </a:r>
            </a:p>
            <a:p>
              <a:pPr lvl="0">
                <a:buClr>
                  <a:schemeClr val="dk1"/>
                </a:buClr>
                <a:buSzPts val="1400"/>
              </a:pPr>
              <a:endParaRPr lang="en-US" sz="130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sp>
          <p:nvSpPr>
            <p:cNvPr id="67" name="Google Shape;449;p59">
              <a:extLst>
                <a:ext uri="{FF2B5EF4-FFF2-40B4-BE49-F238E27FC236}">
                  <a16:creationId xmlns:a16="http://schemas.microsoft.com/office/drawing/2014/main" id="{8ACA933E-0091-F645-A68A-677FA2D9F51A}"/>
                </a:ext>
              </a:extLst>
            </p:cNvPr>
            <p:cNvSpPr txBox="1"/>
            <p:nvPr/>
          </p:nvSpPr>
          <p:spPr>
            <a:xfrm>
              <a:off x="4609150" y="1668600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solidFill>
                    <a:schemeClr val="bg1"/>
                  </a:solidFill>
                  <a:cs typeface="Arial"/>
                  <a:sym typeface="Arial"/>
                </a:rPr>
                <a:t>Rose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RGB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 </a:t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219/83/106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HEX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#DB536A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CMYK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0/67/37/0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PMS 710</a:t>
              </a:r>
            </a:p>
            <a:p>
              <a:pPr lvl="0">
                <a:buClr>
                  <a:schemeClr val="dk1"/>
                </a:buClr>
                <a:buSzPts val="1400"/>
              </a:pPr>
              <a:endParaRPr lang="en-US" sz="130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sp>
          <p:nvSpPr>
            <p:cNvPr id="68" name="Google Shape;449;p59">
              <a:extLst>
                <a:ext uri="{FF2B5EF4-FFF2-40B4-BE49-F238E27FC236}">
                  <a16:creationId xmlns:a16="http://schemas.microsoft.com/office/drawing/2014/main" id="{D272388C-EAFD-914B-9B10-395607A0C8FC}"/>
                </a:ext>
              </a:extLst>
            </p:cNvPr>
            <p:cNvSpPr txBox="1"/>
            <p:nvPr/>
          </p:nvSpPr>
          <p:spPr>
            <a:xfrm>
              <a:off x="6554908" y="1668600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solidFill>
                    <a:schemeClr val="bg1"/>
                  </a:solidFill>
                  <a:cs typeface="Arial"/>
                  <a:sym typeface="Arial"/>
                </a:rPr>
                <a:t>Red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RGB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 </a:t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224/48/30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HEX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#E0301E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CMYK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1/80/87/2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PMS 179</a:t>
              </a:r>
            </a:p>
            <a:p>
              <a:pPr lvl="0">
                <a:buClr>
                  <a:schemeClr val="dk1"/>
                </a:buClr>
                <a:buSzPts val="1400"/>
              </a:pPr>
              <a:endParaRPr lang="en-US" sz="130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sp>
          <p:nvSpPr>
            <p:cNvPr id="69" name="Google Shape;449;p59">
              <a:extLst>
                <a:ext uri="{FF2B5EF4-FFF2-40B4-BE49-F238E27FC236}">
                  <a16:creationId xmlns:a16="http://schemas.microsoft.com/office/drawing/2014/main" id="{21158F68-A4AD-604B-94AA-149521DABAA5}"/>
                </a:ext>
              </a:extLst>
            </p:cNvPr>
            <p:cNvSpPr txBox="1"/>
            <p:nvPr/>
          </p:nvSpPr>
          <p:spPr>
            <a:xfrm>
              <a:off x="8500666" y="1668600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cs typeface="Arial"/>
                  <a:sym typeface="Arial"/>
                </a:rPr>
                <a:t>Tangerine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RGB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 </a:t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235/140/0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HEX</a:t>
              </a:r>
              <a:r>
                <a:rPr lang="en-US" sz="1300" dirty="0">
                  <a:cs typeface="Arial"/>
                  <a:sym typeface="Arial"/>
                </a:rPr>
                <a:t/>
              </a:r>
              <a:br>
                <a:rPr lang="en-US" sz="1300" dirty="0"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#EB8C00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CMYK</a:t>
              </a:r>
              <a:r>
                <a:rPr lang="en-US" sz="1300" dirty="0">
                  <a:cs typeface="Arial"/>
                  <a:sym typeface="Arial"/>
                </a:rPr>
                <a:t/>
              </a:r>
              <a:br>
                <a:rPr lang="en-US" sz="1300" dirty="0"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0/46/90/0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cs typeface="Arial"/>
                  <a:sym typeface="Arial"/>
                </a:rPr>
                <a:t>PMS 144</a:t>
              </a:r>
            </a:p>
            <a:p>
              <a:pPr lvl="0">
                <a:buClr>
                  <a:schemeClr val="dk1"/>
                </a:buClr>
                <a:buSzPts val="1400"/>
              </a:pPr>
              <a:endParaRPr lang="en-US" sz="1300" dirty="0">
                <a:cs typeface="Arial"/>
                <a:sym typeface="Arial"/>
              </a:endParaRPr>
            </a:p>
          </p:txBody>
        </p:sp>
        <p:sp>
          <p:nvSpPr>
            <p:cNvPr id="70" name="Google Shape;449;p59">
              <a:extLst>
                <a:ext uri="{FF2B5EF4-FFF2-40B4-BE49-F238E27FC236}">
                  <a16:creationId xmlns:a16="http://schemas.microsoft.com/office/drawing/2014/main" id="{FF40FA74-5AC4-A043-96A8-E3E534421157}"/>
                </a:ext>
              </a:extLst>
            </p:cNvPr>
            <p:cNvSpPr txBox="1"/>
            <p:nvPr/>
          </p:nvSpPr>
          <p:spPr>
            <a:xfrm>
              <a:off x="10467689" y="1668600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cs typeface="Arial"/>
                  <a:sym typeface="Arial"/>
                </a:rPr>
                <a:t>Yellow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RGB</a:t>
              </a:r>
              <a:r>
                <a:rPr lang="en-US" sz="1300" dirty="0">
                  <a:cs typeface="Arial"/>
                  <a:sym typeface="Arial"/>
                </a:rPr>
                <a:t> </a:t>
              </a:r>
              <a:br>
                <a:rPr lang="en-US" sz="1300" dirty="0"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255/182/0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HEX</a:t>
              </a:r>
              <a:r>
                <a:rPr lang="en-US" sz="1300" dirty="0">
                  <a:cs typeface="Arial"/>
                  <a:sym typeface="Arial"/>
                </a:rPr>
                <a:t/>
              </a:r>
              <a:br>
                <a:rPr lang="en-US" sz="1300" dirty="0"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#FFB600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CMYK</a:t>
              </a:r>
              <a:r>
                <a:rPr lang="en-US" sz="1300" dirty="0">
                  <a:cs typeface="Arial"/>
                  <a:sym typeface="Arial"/>
                </a:rPr>
                <a:t/>
              </a:r>
              <a:br>
                <a:rPr lang="en-US" sz="1300" dirty="0"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0/34/90/0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cs typeface="Arial"/>
                  <a:sym typeface="Arial"/>
                </a:rPr>
                <a:t>PMS 130</a:t>
              </a:r>
            </a:p>
            <a:p>
              <a:pPr lvl="0">
                <a:buClr>
                  <a:schemeClr val="dk1"/>
                </a:buClr>
                <a:buSzPts val="1400"/>
              </a:pPr>
              <a:endParaRPr lang="en-US" sz="1300" dirty="0">
                <a:cs typeface="Arial"/>
                <a:sym typeface="Arial"/>
              </a:endParaRPr>
            </a:p>
          </p:txBody>
        </p:sp>
        <p:sp>
          <p:nvSpPr>
            <p:cNvPr id="71" name="Google Shape;449;p59">
              <a:extLst>
                <a:ext uri="{FF2B5EF4-FFF2-40B4-BE49-F238E27FC236}">
                  <a16:creationId xmlns:a16="http://schemas.microsoft.com/office/drawing/2014/main" id="{8266C9C7-D5B9-8B43-BAAF-20EA86E5EF61}"/>
                </a:ext>
              </a:extLst>
            </p:cNvPr>
            <p:cNvSpPr txBox="1"/>
            <p:nvPr/>
          </p:nvSpPr>
          <p:spPr>
            <a:xfrm>
              <a:off x="2652759" y="4379902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cs typeface="Arial"/>
                  <a:sym typeface="Arial"/>
                </a:rPr>
                <a:t>White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RGB</a:t>
              </a:r>
              <a:r>
                <a:rPr lang="en-US" sz="1300" dirty="0">
                  <a:cs typeface="Arial"/>
                  <a:sym typeface="Arial"/>
                </a:rPr>
                <a:t> 255/255/255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HEX</a:t>
              </a:r>
              <a:r>
                <a:rPr lang="en-US" sz="1300" dirty="0">
                  <a:cs typeface="Arial"/>
                  <a:sym typeface="Arial"/>
                </a:rPr>
                <a:t/>
              </a:r>
              <a:br>
                <a:rPr lang="en-US" sz="1300" dirty="0"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#FFFFFF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cs typeface="Arial"/>
                  <a:sym typeface="Arial"/>
                </a:rPr>
                <a:t>CMYK</a:t>
              </a:r>
              <a:r>
                <a:rPr lang="en-US" sz="1300" dirty="0">
                  <a:cs typeface="Arial"/>
                  <a:sym typeface="Arial"/>
                </a:rPr>
                <a:t/>
              </a:r>
              <a:br>
                <a:rPr lang="en-US" sz="1300" dirty="0">
                  <a:cs typeface="Arial"/>
                  <a:sym typeface="Arial"/>
                </a:rPr>
              </a:br>
              <a:r>
                <a:rPr lang="en-US" sz="1300" dirty="0">
                  <a:cs typeface="Arial"/>
                  <a:sym typeface="Arial"/>
                </a:rPr>
                <a:t>0/0/0/0</a:t>
              </a:r>
            </a:p>
            <a:p>
              <a:pPr lvl="0">
                <a:buClr>
                  <a:schemeClr val="dk1"/>
                </a:buClr>
                <a:buSzPts val="1400"/>
              </a:pPr>
              <a:endParaRPr lang="en-US" sz="1300" dirty="0">
                <a:cs typeface="Arial"/>
                <a:sym typeface="Arial"/>
              </a:endParaRPr>
            </a:p>
          </p:txBody>
        </p:sp>
        <p:sp>
          <p:nvSpPr>
            <p:cNvPr id="72" name="Google Shape;449;p59">
              <a:extLst>
                <a:ext uri="{FF2B5EF4-FFF2-40B4-BE49-F238E27FC236}">
                  <a16:creationId xmlns:a16="http://schemas.microsoft.com/office/drawing/2014/main" id="{6A2E2FF7-761C-A042-8B61-182B071FA17D}"/>
                </a:ext>
              </a:extLst>
            </p:cNvPr>
            <p:cNvSpPr txBox="1"/>
            <p:nvPr/>
          </p:nvSpPr>
          <p:spPr>
            <a:xfrm>
              <a:off x="4290173" y="4379902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solidFill>
                    <a:schemeClr val="bg1"/>
                  </a:solidFill>
                  <a:cs typeface="Arial"/>
                  <a:sym typeface="Arial"/>
                </a:rPr>
                <a:t>Black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RGB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 </a:t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0/0/0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HEX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#000000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CMYK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0/0/0/100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PMS Process Black 100%</a:t>
              </a:r>
            </a:p>
            <a:p>
              <a:pPr lvl="0">
                <a:buClr>
                  <a:schemeClr val="dk1"/>
                </a:buClr>
                <a:buSzPts val="1400"/>
              </a:pPr>
              <a:endParaRPr lang="en-US" sz="130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sp>
          <p:nvSpPr>
            <p:cNvPr id="73" name="Google Shape;449;p59">
              <a:extLst>
                <a:ext uri="{FF2B5EF4-FFF2-40B4-BE49-F238E27FC236}">
                  <a16:creationId xmlns:a16="http://schemas.microsoft.com/office/drawing/2014/main" id="{C437695E-A0D3-A548-A1E7-B2D47D989004}"/>
                </a:ext>
              </a:extLst>
            </p:cNvPr>
            <p:cNvSpPr txBox="1"/>
            <p:nvPr/>
          </p:nvSpPr>
          <p:spPr>
            <a:xfrm>
              <a:off x="5927587" y="4379902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solidFill>
                    <a:schemeClr val="bg1"/>
                  </a:solidFill>
                  <a:cs typeface="Arial"/>
                  <a:sym typeface="Arial"/>
                </a:rPr>
                <a:t>Dark Grey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RGB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 </a:t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45/45/45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HEX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#2D2D2D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CMYK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0/0/0/90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PMS Process Black 90%</a:t>
              </a:r>
            </a:p>
            <a:p>
              <a:pPr lvl="0">
                <a:buClr>
                  <a:schemeClr val="dk1"/>
                </a:buClr>
                <a:buSzPts val="1400"/>
              </a:pPr>
              <a:endParaRPr lang="en-US" sz="130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sp>
          <p:nvSpPr>
            <p:cNvPr id="74" name="Google Shape;449;p59">
              <a:extLst>
                <a:ext uri="{FF2B5EF4-FFF2-40B4-BE49-F238E27FC236}">
                  <a16:creationId xmlns:a16="http://schemas.microsoft.com/office/drawing/2014/main" id="{443E3A90-BEB8-FE49-8D4D-A4F335045CAF}"/>
                </a:ext>
              </a:extLst>
            </p:cNvPr>
            <p:cNvSpPr txBox="1"/>
            <p:nvPr/>
          </p:nvSpPr>
          <p:spPr>
            <a:xfrm>
              <a:off x="7543736" y="4379902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solidFill>
                    <a:schemeClr val="bg1"/>
                  </a:solidFill>
                  <a:cs typeface="Arial"/>
                  <a:sym typeface="Arial"/>
                </a:rPr>
                <a:t>Medium Grey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RGB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 </a:t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70/70/70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HEX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#464646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CMYK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0/0/0/75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PMS Process Black 75%</a:t>
              </a:r>
            </a:p>
            <a:p>
              <a:pPr lvl="0">
                <a:buClr>
                  <a:schemeClr val="dk1"/>
                </a:buClr>
                <a:buSzPts val="1400"/>
              </a:pPr>
              <a:endParaRPr lang="en-US" sz="130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sp>
          <p:nvSpPr>
            <p:cNvPr id="75" name="Google Shape;449;p59">
              <a:extLst>
                <a:ext uri="{FF2B5EF4-FFF2-40B4-BE49-F238E27FC236}">
                  <a16:creationId xmlns:a16="http://schemas.microsoft.com/office/drawing/2014/main" id="{6CE9BA80-4761-FB42-8E42-AF67BF055631}"/>
                </a:ext>
              </a:extLst>
            </p:cNvPr>
            <p:cNvSpPr txBox="1"/>
            <p:nvPr/>
          </p:nvSpPr>
          <p:spPr>
            <a:xfrm>
              <a:off x="9159884" y="4379902"/>
              <a:ext cx="1338220" cy="23388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b="1" dirty="0">
                  <a:solidFill>
                    <a:schemeClr val="bg1"/>
                  </a:solidFill>
                  <a:cs typeface="Arial"/>
                  <a:sym typeface="Arial"/>
                </a:rPr>
                <a:t>Grey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RGB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 125/125/125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HEX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#7D7D7D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000" b="1" dirty="0">
                  <a:solidFill>
                    <a:schemeClr val="bg1"/>
                  </a:solidFill>
                  <a:cs typeface="Arial"/>
                  <a:sym typeface="Arial"/>
                </a:rPr>
                <a:t>CMYK</a:t>
              </a: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/>
              </a:r>
              <a:b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</a:b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0/0/0/55</a:t>
              </a:r>
            </a:p>
            <a:p>
              <a:pPr lvl="0">
                <a:spcAft>
                  <a:spcPts val="600"/>
                </a:spcAft>
                <a:buClr>
                  <a:schemeClr val="dk1"/>
                </a:buClr>
                <a:buSzPts val="1400"/>
              </a:pPr>
              <a:r>
                <a:rPr lang="en-US" sz="1300" dirty="0">
                  <a:solidFill>
                    <a:schemeClr val="bg1"/>
                  </a:solidFill>
                  <a:cs typeface="Arial"/>
                  <a:sym typeface="Arial"/>
                </a:rPr>
                <a:t>PMS Process Black 55%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6276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0E80E3-1DF0-8E40-A7E5-117B194512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20"/>
          <a:stretch/>
        </p:blipFill>
        <p:spPr>
          <a:xfrm>
            <a:off x="134471" y="228601"/>
            <a:ext cx="11968790" cy="6064624"/>
          </a:xfrm>
          <a:prstGeom prst="rect">
            <a:avLst/>
          </a:prstGeom>
        </p:spPr>
      </p:pic>
      <p:sp>
        <p:nvSpPr>
          <p:cNvPr id="484" name="Google Shape;484;p62"/>
          <p:cNvSpPr/>
          <p:nvPr/>
        </p:nvSpPr>
        <p:spPr>
          <a:xfrm>
            <a:off x="320551" y="859651"/>
            <a:ext cx="2089513" cy="4709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99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62"/>
          <p:cNvSpPr txBox="1">
            <a:spLocks noGrp="1"/>
          </p:cNvSpPr>
          <p:nvPr>
            <p:ph type="title"/>
          </p:nvPr>
        </p:nvSpPr>
        <p:spPr>
          <a:xfrm>
            <a:off x="442913" y="429768"/>
            <a:ext cx="11306175" cy="1084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99"/>
              <a:buFont typeface="Georgia"/>
              <a:buNone/>
            </a:pPr>
            <a:r>
              <a:rPr lang="en-US" sz="30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If you need a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dditional colours for </a:t>
            </a:r>
            <a:r>
              <a:rPr lang="en-US" sz="300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data visualization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we’ve developed a specific palette to be used </a:t>
            </a:r>
            <a:endParaRPr sz="3000" dirty="0"/>
          </a:p>
        </p:txBody>
      </p:sp>
      <p:sp>
        <p:nvSpPr>
          <p:cNvPr id="486" name="Google Shape;486;p62"/>
          <p:cNvSpPr txBox="1">
            <a:spLocks noGrp="1"/>
          </p:cNvSpPr>
          <p:nvPr>
            <p:ph type="sldNum" idx="12"/>
          </p:nvPr>
        </p:nvSpPr>
        <p:spPr>
          <a:xfrm>
            <a:off x="11327130" y="6451598"/>
            <a:ext cx="421958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7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7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62"/>
          <p:cNvSpPr txBox="1">
            <a:spLocks noGrp="1"/>
          </p:cNvSpPr>
          <p:nvPr>
            <p:ph type="ftr" idx="11"/>
          </p:nvPr>
        </p:nvSpPr>
        <p:spPr>
          <a:xfrm>
            <a:off x="773906" y="6451598"/>
            <a:ext cx="5142707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Brand Simplification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12111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64"/>
          <p:cNvSpPr txBox="1">
            <a:spLocks noGrp="1"/>
          </p:cNvSpPr>
          <p:nvPr>
            <p:ph type="title"/>
          </p:nvPr>
        </p:nvSpPr>
        <p:spPr>
          <a:xfrm>
            <a:off x="442913" y="429768"/>
            <a:ext cx="11306175" cy="1084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99"/>
              <a:buFont typeface="Georgia"/>
              <a:buNone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Use Georgia Regular and Arial for </a:t>
            </a:r>
            <a:r>
              <a:rPr lang="en-US" sz="30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PowerPoint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30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W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ord, and </a:t>
            </a:r>
            <a:b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Google Slides when ITC Charter Regular and Helvetica Neue </a:t>
            </a:r>
            <a:b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n-US" sz="30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are not available</a:t>
            </a:r>
            <a:endParaRPr sz="3000" dirty="0"/>
          </a:p>
        </p:txBody>
      </p:sp>
      <p:sp>
        <p:nvSpPr>
          <p:cNvPr id="512" name="Google Shape;512;p64"/>
          <p:cNvSpPr txBox="1">
            <a:spLocks noGrp="1"/>
          </p:cNvSpPr>
          <p:nvPr>
            <p:ph type="sldNum" idx="12"/>
          </p:nvPr>
        </p:nvSpPr>
        <p:spPr>
          <a:xfrm>
            <a:off x="11327130" y="6451598"/>
            <a:ext cx="421958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7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7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64"/>
          <p:cNvSpPr txBox="1">
            <a:spLocks noGrp="1"/>
          </p:cNvSpPr>
          <p:nvPr>
            <p:ph type="ftr" idx="11"/>
          </p:nvPr>
        </p:nvSpPr>
        <p:spPr>
          <a:xfrm>
            <a:off x="773906" y="6451598"/>
            <a:ext cx="5142707" cy="1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Brand Simplification</a:t>
            </a:r>
            <a:endParaRPr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4AA4D22-9A04-9A4B-B46C-D75BAB4FEE81}"/>
              </a:ext>
            </a:extLst>
          </p:cNvPr>
          <p:cNvGrpSpPr/>
          <p:nvPr/>
        </p:nvGrpSpPr>
        <p:grpSpPr>
          <a:xfrm>
            <a:off x="462453" y="2379405"/>
            <a:ext cx="10720553" cy="2958866"/>
            <a:chOff x="452129" y="2081047"/>
            <a:chExt cx="11759906" cy="324572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D4C77B0-6214-DF40-9603-4BA7670387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129" y="2081048"/>
              <a:ext cx="5770179" cy="3245726"/>
            </a:xfrm>
            <a:prstGeom prst="rect">
              <a:avLst/>
            </a:prstGeom>
            <a:ln w="3175">
              <a:solidFill>
                <a:schemeClr val="tx2"/>
              </a:solidFill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199E843-5233-564F-83A7-1E4E2FD6D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856" y="2081047"/>
              <a:ext cx="5770179" cy="3245726"/>
            </a:xfrm>
            <a:prstGeom prst="rect">
              <a:avLst/>
            </a:prstGeom>
            <a:ln w="3175">
              <a:solidFill>
                <a:schemeClr val="tx2"/>
              </a:solidFill>
            </a:ln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1F977A-5A07-FE4C-9EC3-942033C0CE09}"/>
              </a:ext>
            </a:extLst>
          </p:cNvPr>
          <p:cNvGrpSpPr/>
          <p:nvPr/>
        </p:nvGrpSpPr>
        <p:grpSpPr>
          <a:xfrm>
            <a:off x="578068" y="1869686"/>
            <a:ext cx="9091449" cy="4289376"/>
            <a:chOff x="578068" y="1869686"/>
            <a:chExt cx="9091449" cy="4289376"/>
          </a:xfrm>
        </p:grpSpPr>
        <p:sp>
          <p:nvSpPr>
            <p:cNvPr id="12" name="Google Shape;511;p64">
              <a:extLst>
                <a:ext uri="{FF2B5EF4-FFF2-40B4-BE49-F238E27FC236}">
                  <a16:creationId xmlns:a16="http://schemas.microsoft.com/office/drawing/2014/main" id="{77577A7A-947B-3A49-98B0-849EA9B65563}"/>
                </a:ext>
              </a:extLst>
            </p:cNvPr>
            <p:cNvSpPr txBox="1">
              <a:spLocks/>
            </p:cNvSpPr>
            <p:nvPr/>
          </p:nvSpPr>
          <p:spPr>
            <a:xfrm>
              <a:off x="630621" y="1869686"/>
              <a:ext cx="2573557" cy="3795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0" tIns="0" rIns="0" bIns="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  <a:defRPr sz="32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spcBef>
                  <a:spcPts val="0"/>
                </a:spcBef>
                <a:buClr>
                  <a:schemeClr val="dk1"/>
                </a:buClr>
                <a:buSzPts val="2399"/>
                <a:buFont typeface="Georgia"/>
                <a:buNone/>
              </a:pPr>
              <a:r>
                <a:rPr lang="en-US" sz="1200" dirty="0">
                  <a:solidFill>
                    <a:schemeClr val="accent1"/>
                  </a:solidFill>
                  <a:latin typeface="Arial" panose="020B0604020202020204" pitchFamily="34" charset="0"/>
                  <a:ea typeface="Georgia"/>
                  <a:cs typeface="Arial" panose="020B0604020202020204" pitchFamily="34" charset="0"/>
                  <a:sym typeface="Georgia"/>
                </a:rPr>
                <a:t>Georgia Regular</a:t>
              </a:r>
              <a:endParaRPr lang="en-US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BD4AA1B-87D7-304E-A213-A309ECAC33E7}"/>
                </a:ext>
              </a:extLst>
            </p:cNvPr>
            <p:cNvCxnSpPr/>
            <p:nvPr/>
          </p:nvCxnSpPr>
          <p:spPr>
            <a:xfrm>
              <a:off x="773906" y="2049517"/>
              <a:ext cx="0" cy="48347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Google Shape;511;p64">
              <a:extLst>
                <a:ext uri="{FF2B5EF4-FFF2-40B4-BE49-F238E27FC236}">
                  <a16:creationId xmlns:a16="http://schemas.microsoft.com/office/drawing/2014/main" id="{0A0CE8B9-80A7-AE46-AB8D-A3D7EBE2B95D}"/>
                </a:ext>
              </a:extLst>
            </p:cNvPr>
            <p:cNvSpPr txBox="1">
              <a:spLocks/>
            </p:cNvSpPr>
            <p:nvPr/>
          </p:nvSpPr>
          <p:spPr>
            <a:xfrm>
              <a:off x="6043448" y="1869686"/>
              <a:ext cx="2573557" cy="3795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0" tIns="0" rIns="0" bIns="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  <a:defRPr sz="32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spcBef>
                  <a:spcPts val="0"/>
                </a:spcBef>
                <a:buClr>
                  <a:schemeClr val="dk1"/>
                </a:buClr>
                <a:buSzPts val="2399"/>
                <a:buFont typeface="Georgia"/>
                <a:buNone/>
              </a:pPr>
              <a:r>
                <a:rPr lang="en-US" sz="1200" dirty="0">
                  <a:solidFill>
                    <a:schemeClr val="accent1"/>
                  </a:solidFill>
                  <a:latin typeface="Arial" panose="020B0604020202020204" pitchFamily="34" charset="0"/>
                  <a:ea typeface="Georgia"/>
                  <a:cs typeface="Arial" panose="020B0604020202020204" pitchFamily="34" charset="0"/>
                  <a:sym typeface="Georgia"/>
                </a:rPr>
                <a:t>Georgia Regular</a:t>
              </a:r>
              <a:endParaRPr lang="en-US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23CC8B6-D65B-4747-8B0F-B2F41DC7BFEC}"/>
                </a:ext>
              </a:extLst>
            </p:cNvPr>
            <p:cNvCxnSpPr>
              <a:cxnSpLocks/>
            </p:cNvCxnSpPr>
            <p:nvPr/>
          </p:nvCxnSpPr>
          <p:spPr>
            <a:xfrm>
              <a:off x="6186733" y="2049517"/>
              <a:ext cx="0" cy="48347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900E56E-B59D-1049-8816-DAE0534BE930}"/>
                </a:ext>
              </a:extLst>
            </p:cNvPr>
            <p:cNvCxnSpPr>
              <a:cxnSpLocks/>
            </p:cNvCxnSpPr>
            <p:nvPr/>
          </p:nvCxnSpPr>
          <p:spPr>
            <a:xfrm>
              <a:off x="6186733" y="5034455"/>
              <a:ext cx="0" cy="63062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Google Shape;511;p64">
              <a:extLst>
                <a:ext uri="{FF2B5EF4-FFF2-40B4-BE49-F238E27FC236}">
                  <a16:creationId xmlns:a16="http://schemas.microsoft.com/office/drawing/2014/main" id="{93002547-F7A4-304E-B107-900A02B0B90F}"/>
                </a:ext>
              </a:extLst>
            </p:cNvPr>
            <p:cNvSpPr txBox="1">
              <a:spLocks/>
            </p:cNvSpPr>
            <p:nvPr/>
          </p:nvSpPr>
          <p:spPr>
            <a:xfrm>
              <a:off x="6043448" y="5779534"/>
              <a:ext cx="2573557" cy="3795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0" tIns="0" rIns="0" bIns="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  <a:defRPr sz="32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spcBef>
                  <a:spcPts val="0"/>
                </a:spcBef>
                <a:buClr>
                  <a:schemeClr val="dk1"/>
                </a:buClr>
                <a:buSzPts val="2399"/>
                <a:buFont typeface="Georgia"/>
                <a:buNone/>
              </a:pPr>
              <a:r>
                <a:rPr lang="en-US" sz="1200" dirty="0">
                  <a:solidFill>
                    <a:schemeClr val="accent1"/>
                  </a:solidFill>
                  <a:latin typeface="Arial" panose="020B0604020202020204" pitchFamily="34" charset="0"/>
                  <a:ea typeface="Georgia"/>
                  <a:cs typeface="Arial" panose="020B0604020202020204" pitchFamily="34" charset="0"/>
                  <a:sym typeface="Georgia"/>
                </a:rPr>
                <a:t>Arial</a:t>
              </a:r>
              <a:endParaRPr lang="en-US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9771350-095E-084B-AE7F-F9EBB5E18960}"/>
                </a:ext>
              </a:extLst>
            </p:cNvPr>
            <p:cNvSpPr/>
            <p:nvPr/>
          </p:nvSpPr>
          <p:spPr>
            <a:xfrm>
              <a:off x="6043448" y="3174124"/>
              <a:ext cx="3626069" cy="1860331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E115B70-6227-C74B-82DB-BC01D3483744}"/>
                </a:ext>
              </a:extLst>
            </p:cNvPr>
            <p:cNvCxnSpPr>
              <a:cxnSpLocks/>
            </p:cNvCxnSpPr>
            <p:nvPr/>
          </p:nvCxnSpPr>
          <p:spPr>
            <a:xfrm>
              <a:off x="721353" y="4855779"/>
              <a:ext cx="0" cy="80929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Google Shape;511;p64">
              <a:extLst>
                <a:ext uri="{FF2B5EF4-FFF2-40B4-BE49-F238E27FC236}">
                  <a16:creationId xmlns:a16="http://schemas.microsoft.com/office/drawing/2014/main" id="{7F5A94E5-CF48-DF40-B4EE-E7972E6A1644}"/>
                </a:ext>
              </a:extLst>
            </p:cNvPr>
            <p:cNvSpPr txBox="1">
              <a:spLocks/>
            </p:cNvSpPr>
            <p:nvPr/>
          </p:nvSpPr>
          <p:spPr>
            <a:xfrm>
              <a:off x="578068" y="5779534"/>
              <a:ext cx="2573557" cy="3795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0" tIns="0" rIns="0" bIns="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  <a:defRPr sz="32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spcBef>
                  <a:spcPts val="0"/>
                </a:spcBef>
                <a:buClr>
                  <a:schemeClr val="dk1"/>
                </a:buClr>
                <a:buSzPts val="2399"/>
                <a:buFont typeface="Georgia"/>
                <a:buNone/>
              </a:pPr>
              <a:r>
                <a:rPr lang="en-US" sz="1200" dirty="0">
                  <a:solidFill>
                    <a:schemeClr val="accent1"/>
                  </a:solidFill>
                  <a:latin typeface="Arial" panose="020B0604020202020204" pitchFamily="34" charset="0"/>
                  <a:ea typeface="Georgia"/>
                  <a:cs typeface="Arial" panose="020B0604020202020204" pitchFamily="34" charset="0"/>
                  <a:sym typeface="Georgia"/>
                </a:rPr>
                <a:t>Arial</a:t>
              </a:r>
              <a:endParaRPr lang="en-US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AA8AD-CD95-CD45-8069-4A19163FFC85}"/>
                </a:ext>
              </a:extLst>
            </p:cNvPr>
            <p:cNvSpPr/>
            <p:nvPr/>
          </p:nvSpPr>
          <p:spPr>
            <a:xfrm>
              <a:off x="578069" y="4508938"/>
              <a:ext cx="1366346" cy="346841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DD43ADD-7CD5-824A-BF6E-8815D6F22B26}"/>
                </a:ext>
              </a:extLst>
            </p:cNvPr>
            <p:cNvSpPr/>
            <p:nvPr/>
          </p:nvSpPr>
          <p:spPr>
            <a:xfrm>
              <a:off x="578068" y="2543503"/>
              <a:ext cx="1870841" cy="947108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A74A74B-D1FE-9E4B-8CFD-40179962721C}"/>
                </a:ext>
              </a:extLst>
            </p:cNvPr>
            <p:cNvSpPr/>
            <p:nvPr/>
          </p:nvSpPr>
          <p:spPr>
            <a:xfrm>
              <a:off x="6043447" y="2543503"/>
              <a:ext cx="2427891" cy="451945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4029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92A2B7A-FDB3-864F-907B-78CF045F8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93A348-4A51-2043-9E98-30C9D320DF9F}"/>
              </a:ext>
            </a:extLst>
          </p:cNvPr>
          <p:cNvSpPr txBox="1">
            <a:spLocks/>
          </p:cNvSpPr>
          <p:nvPr/>
        </p:nvSpPr>
        <p:spPr>
          <a:xfrm>
            <a:off x="300673" y="264160"/>
            <a:ext cx="11306175" cy="3708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94A049-9831-9D49-BC4A-32A6510E8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t>7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9FECAEF-94CB-854D-B3C0-874D74C5552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Brand Simplification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30C120-A4D4-8547-A537-8B0B81C67DFE}"/>
              </a:ext>
            </a:extLst>
          </p:cNvPr>
          <p:cNvSpPr txBox="1"/>
          <p:nvPr/>
        </p:nvSpPr>
        <p:spPr>
          <a:xfrm>
            <a:off x="438151" y="6451598"/>
            <a:ext cx="304800" cy="10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GB" sz="750" b="1" dirty="0">
                <a:solidFill>
                  <a:schemeClr val="tx1"/>
                </a:solidFill>
              </a:rPr>
              <a:t>PwC </a:t>
            </a:r>
            <a:r>
              <a:rPr lang="en-GB" sz="750" b="0" dirty="0">
                <a:solidFill>
                  <a:schemeClr val="tx1"/>
                </a:solidFill>
              </a:rPr>
              <a:t>|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2D1C022-833D-B942-BF5F-910145F4D3D7}"/>
              </a:ext>
            </a:extLst>
          </p:cNvPr>
          <p:cNvSpPr txBox="1">
            <a:spLocks/>
          </p:cNvSpPr>
          <p:nvPr/>
        </p:nvSpPr>
        <p:spPr>
          <a:xfrm>
            <a:off x="8913019" y="6451598"/>
            <a:ext cx="2247900" cy="10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Proprietary and confidential. Do not distribute.</a:t>
            </a:r>
          </a:p>
        </p:txBody>
      </p:sp>
      <p:sp>
        <p:nvSpPr>
          <p:cNvPr id="8" name="Google Shape;654;p74">
            <a:extLst>
              <a:ext uri="{FF2B5EF4-FFF2-40B4-BE49-F238E27FC236}">
                <a16:creationId xmlns:a16="http://schemas.microsoft.com/office/drawing/2014/main" id="{1A6CFACE-8FF1-D049-9141-ED6F0DCB3884}"/>
              </a:ext>
            </a:extLst>
          </p:cNvPr>
          <p:cNvSpPr txBox="1"/>
          <p:nvPr/>
        </p:nvSpPr>
        <p:spPr>
          <a:xfrm>
            <a:off x="8218488" y="428625"/>
            <a:ext cx="3610346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300"/>
            </a:pPr>
            <a:r>
              <a:rPr lang="en-US" sz="1000" dirty="0">
                <a:ea typeface="Arial"/>
                <a:cs typeface="Arial"/>
                <a:sym typeface="Arial"/>
              </a:rPr>
              <a:t>Our PowerPoint and Google Slides templates provide a lot of flexibility with how we treat covers, dividers, and content pages.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364290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432000"/>
            <a:ext cx="11306175" cy="430887"/>
          </a:xfrm>
        </p:spPr>
        <p:txBody>
          <a:bodyPr numCol="1">
            <a:spAutoFit/>
          </a:bodyPr>
          <a:lstStyle/>
          <a:p>
            <a:pPr>
              <a:lnSpc>
                <a:spcPct val="100000"/>
              </a:lnSpc>
            </a:pPr>
            <a:r>
              <a:rPr lang="sv-SE" altLang="sv-SE" sz="2800" dirty="0"/>
              <a:t>‘Do it </a:t>
            </a:r>
            <a:r>
              <a:rPr lang="sv-SE" altLang="sv-SE" sz="2800" dirty="0" err="1"/>
              <a:t>yourself</a:t>
            </a:r>
            <a:r>
              <a:rPr lang="sv-SE" altLang="sv-SE" sz="2800" dirty="0"/>
              <a:t>’ plugin</a:t>
            </a:r>
          </a:p>
        </p:txBody>
      </p:sp>
      <p:sp>
        <p:nvSpPr>
          <p:cNvPr id="269" name="Slide Number Placeholder 5">
            <a:extLst>
              <a:ext uri="{FF2B5EF4-FFF2-40B4-BE49-F238E27FC236}">
                <a16:creationId xmlns:a16="http://schemas.microsoft.com/office/drawing/2014/main" id="{B5AF27A2-B7DC-4046-802D-628676E040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327130" y="6400800"/>
            <a:ext cx="421958" cy="137160"/>
          </a:xfrm>
          <a:prstGeom prst="rect">
            <a:avLst/>
          </a:prstGeom>
        </p:spPr>
        <p:txBody>
          <a:bodyPr vert="horz" lIns="0" tIns="0" rIns="0" bIns="0" numCol="1" rtlCol="0" anchor="b" anchorCtr="0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70704B-CE94-48CC-AF30-84932A1262A7}" type="slidenum">
              <a:rPr lang="en-GB" altLang="en-GB" smtClean="0"/>
              <a:pPr/>
              <a:t>8</a:t>
            </a:fld>
            <a:endParaRPr lang="en-GB" altLang="en-GB" dirty="0"/>
          </a:p>
        </p:txBody>
      </p:sp>
      <p:sp>
        <p:nvSpPr>
          <p:cNvPr id="5" name="Google Shape;644;p89">
            <a:extLst>
              <a:ext uri="{FF2B5EF4-FFF2-40B4-BE49-F238E27FC236}">
                <a16:creationId xmlns:a16="http://schemas.microsoft.com/office/drawing/2014/main" id="{A2A146CB-9732-0A46-B9B1-E97E22052072}"/>
              </a:ext>
            </a:extLst>
          </p:cNvPr>
          <p:cNvSpPr txBox="1">
            <a:spLocks/>
          </p:cNvSpPr>
          <p:nvPr/>
        </p:nvSpPr>
        <p:spPr>
          <a:xfrm>
            <a:off x="447584" y="1678462"/>
            <a:ext cx="3434134" cy="2123658"/>
          </a:xfrm>
          <a:prstGeom prst="rect">
            <a:avLst/>
          </a:prstGeom>
        </p:spPr>
        <p:txBody>
          <a:bodyPr spcFirstLastPara="1" vert="horz" wrap="square" lIns="0" tIns="0" rIns="0" bIns="0" numCol="1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40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" indent="-18288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14400" indent="-18288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" indent="-18288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80160" indent="-18288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US" sz="2800" b="0" dirty="0">
                <a:solidFill>
                  <a:srgbClr val="000000"/>
                </a:solidFill>
              </a:rPr>
              <a:t>PwC Toolbox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000" b="0" dirty="0">
                <a:solidFill>
                  <a:srgbClr val="000000"/>
                </a:solidFill>
              </a:rPr>
              <a:t>A pre installed plugin in Microsoft PowerPoint which gives you templates which are brand compliant - relevant for our various Lines of Services</a:t>
            </a:r>
          </a:p>
        </p:txBody>
      </p:sp>
      <p:sp>
        <p:nvSpPr>
          <p:cNvPr id="7" name="Google Shape;647;p89">
            <a:extLst>
              <a:ext uri="{FF2B5EF4-FFF2-40B4-BE49-F238E27FC236}">
                <a16:creationId xmlns:a16="http://schemas.microsoft.com/office/drawing/2014/main" id="{8050D0CC-6082-C64E-9A76-201C4EDBFE0C}"/>
              </a:ext>
            </a:extLst>
          </p:cNvPr>
          <p:cNvSpPr/>
          <p:nvPr/>
        </p:nvSpPr>
        <p:spPr>
          <a:xfrm>
            <a:off x="7855755" y="940374"/>
            <a:ext cx="210000" cy="66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7D7D7D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numCol="1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0856B0-127B-4245-9291-0C4BEC91CD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78"/>
          <a:stretch/>
        </p:blipFill>
        <p:spPr>
          <a:xfrm>
            <a:off x="4295488" y="1678462"/>
            <a:ext cx="7453600" cy="396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31650"/>
      </p:ext>
    </p:extLst>
  </p:cSld>
  <p:clrMapOvr>
    <a:masterClrMapping/>
  </p:clrMapOvr>
  <p:transition spd="slow">
    <p:strips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41086D5-59BE-364C-9454-EB7C729D2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5032747-9796-F84B-B42A-D71A6DB5FA9E}"/>
              </a:ext>
            </a:extLst>
          </p:cNvPr>
          <p:cNvSpPr txBox="1">
            <a:spLocks/>
          </p:cNvSpPr>
          <p:nvPr/>
        </p:nvSpPr>
        <p:spPr>
          <a:xfrm>
            <a:off x="300673" y="264160"/>
            <a:ext cx="11306175" cy="5486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C82FE-2066-9E40-B9EF-92487B200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t>9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EECFE7-A8B9-CD4F-BB33-0A6C575AF30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Brand Simplification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99AB01-F617-3148-9B0C-EC269E2097CF}"/>
              </a:ext>
            </a:extLst>
          </p:cNvPr>
          <p:cNvSpPr txBox="1"/>
          <p:nvPr/>
        </p:nvSpPr>
        <p:spPr>
          <a:xfrm>
            <a:off x="438151" y="6451598"/>
            <a:ext cx="304800" cy="10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GB" sz="750" b="1" dirty="0">
                <a:solidFill>
                  <a:schemeClr val="tx1"/>
                </a:solidFill>
              </a:rPr>
              <a:t>PwC </a:t>
            </a:r>
            <a:r>
              <a:rPr lang="en-GB" sz="750" b="0" dirty="0">
                <a:solidFill>
                  <a:schemeClr val="tx1"/>
                </a:solidFill>
              </a:rPr>
              <a:t>|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23067AC-F12F-D94D-AE4C-17FBFB832F6E}"/>
              </a:ext>
            </a:extLst>
          </p:cNvPr>
          <p:cNvSpPr txBox="1">
            <a:spLocks/>
          </p:cNvSpPr>
          <p:nvPr/>
        </p:nvSpPr>
        <p:spPr>
          <a:xfrm>
            <a:off x="8913019" y="6451598"/>
            <a:ext cx="2247900" cy="10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Proprietary and confidential. Do not distribute.</a:t>
            </a:r>
          </a:p>
        </p:txBody>
      </p:sp>
      <p:sp>
        <p:nvSpPr>
          <p:cNvPr id="8" name="Google Shape;654;p74">
            <a:extLst>
              <a:ext uri="{FF2B5EF4-FFF2-40B4-BE49-F238E27FC236}">
                <a16:creationId xmlns:a16="http://schemas.microsoft.com/office/drawing/2014/main" id="{F1A16E9C-47FE-9A48-BA7A-68E93D05BB13}"/>
              </a:ext>
            </a:extLst>
          </p:cNvPr>
          <p:cNvSpPr txBox="1"/>
          <p:nvPr/>
        </p:nvSpPr>
        <p:spPr>
          <a:xfrm>
            <a:off x="8218488" y="428625"/>
            <a:ext cx="3530600" cy="869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>
              <a:defRPr lang="en-US"/>
            </a:defPPr>
            <a:lvl1pPr lvl="0">
              <a:buClr>
                <a:schemeClr val="dk1"/>
              </a:buClr>
              <a:buSzPts val="1300"/>
              <a:defRPr sz="1000">
                <a:ea typeface="Arial"/>
                <a:cs typeface="Arial"/>
              </a:defRPr>
            </a:lvl1pPr>
          </a:lstStyle>
          <a:p>
            <a:r>
              <a:rPr lang="en-US" dirty="0">
                <a:sym typeface="Arial"/>
              </a:rPr>
              <a:t>Section dividers and quote pages are more compelling with full use of our primary colours and engaging </a:t>
            </a:r>
            <a:r>
              <a:rPr lang="en-US">
                <a:sym typeface="Arial"/>
              </a:rPr>
              <a:t>photography.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530460"/>
      </p:ext>
    </p:extLst>
  </p:cSld>
  <p:clrMapOvr>
    <a:masterClrMapping/>
  </p:clrMapOvr>
</p:sld>
</file>

<file path=ppt/theme/theme1.xml><?xml version="1.0" encoding="utf-8"?>
<a:theme xmlns:a="http://schemas.openxmlformats.org/drawingml/2006/main" name="PwC">
  <a:themeElements>
    <a:clrScheme name="PwC-2018-TB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DB536A"/>
      </a:accent2>
      <a:accent3>
        <a:srgbClr val="E0301E"/>
      </a:accent3>
      <a:accent4>
        <a:srgbClr val="EB8C00"/>
      </a:accent4>
      <a:accent5>
        <a:srgbClr val="FFB600"/>
      </a:accent5>
      <a:accent6>
        <a:srgbClr val="464646"/>
      </a:accent6>
      <a:hlink>
        <a:srgbClr val="D04A02"/>
      </a:hlink>
      <a:folHlink>
        <a:srgbClr val="FBA309"/>
      </a:folHlink>
    </a:clrScheme>
    <a:fontScheme name="PWC-2018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/>
        </a:defPPr>
      </a:lstStyle>
    </a:txDef>
  </a:objectDefaults>
  <a:extraClrSchemeLst/>
  <a:custClrLst>
    <a:custClr name="Orange">
      <a:srgbClr val="D04A02"/>
    </a:custClr>
    <a:custClr name="Rose">
      <a:srgbClr val="DB536A"/>
    </a:custClr>
    <a:custClr name="Red">
      <a:srgbClr val="E0301E"/>
    </a:custClr>
    <a:custClr name="Tangerine">
      <a:srgbClr val="EB8C00"/>
    </a:custClr>
    <a:custClr name="Yellow">
      <a:srgbClr val="FFB6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Purple 900">
      <a:srgbClr val="4B06B2"/>
    </a:custClr>
    <a:custClr name="Purple 700">
      <a:srgbClr val="6A1CE2"/>
    </a:custClr>
    <a:custClr name="Purple 500">
      <a:srgbClr val="9013FE"/>
    </a:custClr>
    <a:custClr name="Purple 300">
      <a:srgbClr val="B15AFE"/>
    </a:custClr>
    <a:custClr name="Purple 100">
      <a:srgbClr val="DEB8FF"/>
    </a:custClr>
    <a:custClr name="Blue 900">
      <a:srgbClr val="003DAB"/>
    </a:custClr>
    <a:custClr name="Blue 700">
      <a:srgbClr val="0060D7"/>
    </a:custClr>
    <a:custClr name="Blue 500">
      <a:srgbClr val="0089EB"/>
    </a:custClr>
    <a:custClr name="Blue 300">
      <a:srgbClr val="4DACF1"/>
    </a:custClr>
    <a:custClr name="Blue 100">
      <a:srgbClr val="B3DCF9"/>
    </a:custClr>
    <a:custClr name="Green 900">
      <a:srgbClr val="175C2C"/>
    </a:custClr>
    <a:custClr name="Green 700">
      <a:srgbClr val="2C8646"/>
    </a:custClr>
    <a:custClr name="Green 500">
      <a:srgbClr val="4EB523"/>
    </a:custClr>
    <a:custClr name="Green 300">
      <a:srgbClr val="86DB4F"/>
    </a:custClr>
    <a:custClr name="Green 100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" id="{4337A79A-24AB-436B-AF53-8F453277268C}" vid="{FB3FB6D7-EE6F-4C7B-B407-CCEE90D8CD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Orange">
      <a:srgbClr val="D04A02"/>
    </a:custClr>
    <a:custClr name="Rose">
      <a:srgbClr val="DB536A"/>
    </a:custClr>
    <a:custClr name="Red">
      <a:srgbClr val="E0301E"/>
    </a:custClr>
    <a:custClr name="Tangerine">
      <a:srgbClr val="EB8C00"/>
    </a:custClr>
    <a:custClr name="Yellow">
      <a:srgbClr val="FFB6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Purple 900">
      <a:srgbClr val="4B06B2"/>
    </a:custClr>
    <a:custClr name="Purple 700">
      <a:srgbClr val="6A1CE2"/>
    </a:custClr>
    <a:custClr name="Purple 500">
      <a:srgbClr val="9013FE"/>
    </a:custClr>
    <a:custClr name="Purple 300">
      <a:srgbClr val="B15AFE"/>
    </a:custClr>
    <a:custClr name="Purple 100">
      <a:srgbClr val="DEB8FF"/>
    </a:custClr>
    <a:custClr name="Blue 900">
      <a:srgbClr val="003DAB"/>
    </a:custClr>
    <a:custClr name="Blue 700">
      <a:srgbClr val="0060D7"/>
    </a:custClr>
    <a:custClr name="Blue 500">
      <a:srgbClr val="0089EB"/>
    </a:custClr>
    <a:custClr name="Blue 300">
      <a:srgbClr val="4DACF1"/>
    </a:custClr>
    <a:custClr name="Blue 100">
      <a:srgbClr val="B3DCF9"/>
    </a:custClr>
    <a:custClr name="Green 900">
      <a:srgbClr val="175C2C"/>
    </a:custClr>
    <a:custClr name="Green 700">
      <a:srgbClr val="2C8646"/>
    </a:custClr>
    <a:custClr name="Green 500">
      <a:srgbClr val="4EB523"/>
    </a:custClr>
    <a:custClr name="Green 300">
      <a:srgbClr val="86DB4F"/>
    </a:custClr>
    <a:custClr name="Green 100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</Template>
  <TotalTime>19455</TotalTime>
  <Words>860</Words>
  <Application>Microsoft Office PowerPoint</Application>
  <PresentationFormat>Widescreen</PresentationFormat>
  <Paragraphs>160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Georgia</vt:lpstr>
      <vt:lpstr>PwC</vt:lpstr>
      <vt:lpstr>Brand simplification</vt:lpstr>
      <vt:lpstr>Simplifying our logo by using the full-colour version as the primary and giving more prominence to the outline logo</vt:lpstr>
      <vt:lpstr>Take care of our logo</vt:lpstr>
      <vt:lpstr>Simplified colour palette</vt:lpstr>
      <vt:lpstr>If you need additional colours for data visualization, we’ve developed a specific palette to be used </vt:lpstr>
      <vt:lpstr>Use Georgia Regular and Arial for PowerPoint, Word, and  Google Slides when ITC Charter Regular and Helvetica Neue  are not available</vt:lpstr>
      <vt:lpstr>PowerPoint Presentation</vt:lpstr>
      <vt:lpstr>‘Do it yourself’ plugin</vt:lpstr>
      <vt:lpstr>PowerPoint Presentation</vt:lpstr>
      <vt:lpstr>PowerPoint Presentation</vt:lpstr>
      <vt:lpstr>PowerPoint Presentation</vt:lpstr>
      <vt:lpstr>PowerPoint Presentation</vt:lpstr>
      <vt:lpstr>brand.pwc.com</vt:lpstr>
      <vt:lpstr>Thank you.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Anthony Batt</dc:creator>
  <cp:lastModifiedBy>Shivani Batra</cp:lastModifiedBy>
  <cp:revision>1005</cp:revision>
  <dcterms:created xsi:type="dcterms:W3CDTF">2018-08-20T09:04:37Z</dcterms:created>
  <dcterms:modified xsi:type="dcterms:W3CDTF">2019-09-23T10:29:13Z</dcterms:modified>
</cp:coreProperties>
</file>