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B9F93-810E-EEC2-DA06-FB27113E38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E54A00-DDCF-2763-7BFF-FFC5F32D1E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4EAF64-D152-B2C2-5DBD-7D1316953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608F-E28A-4CF4-9358-2797E24DB81F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C5D4E9-544A-116A-14EE-080416E2B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E2EB5-2591-C0D3-A368-6862C0D8B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B621-D5D7-4514-827C-BA1ACDC0E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086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492F8-544D-31C6-6843-E185B6DF2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9A6219-6957-ACEF-D52D-AC0455D464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CCD39E-93E3-3CDE-AFA1-E126B8FAD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608F-E28A-4CF4-9358-2797E24DB81F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FF10C-BF2C-BD65-3114-47F7756A3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7C72A-9BF9-B7CC-DF48-F244F7B4C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B621-D5D7-4514-827C-BA1ACDC0E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88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591423-391C-6E45-B0D0-6D7BFDB9A4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C3C18D-D7EB-25B3-9A52-E1FCC2CE7F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E74728-CB90-53B0-F941-1DF417F0C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608F-E28A-4CF4-9358-2797E24DB81F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C5DB9A-9DCF-E223-4309-35D0DB5B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B883C2-0FE0-8FCB-97BA-8F196D79E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B621-D5D7-4514-827C-BA1ACDC0E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691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347A3-55C8-2830-81C2-BC819E74C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D29A6-0FC0-FD87-A32D-20D1C5FB5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F4E094-81EA-C998-C6C7-CB4D73C12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608F-E28A-4CF4-9358-2797E24DB81F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69B110-C364-6A17-F43B-0E10EA587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A75D5-80AA-167B-F05A-4D536F2BB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B621-D5D7-4514-827C-BA1ACDC0E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101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CA672-5070-71F4-6382-0B887EDE4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4CB167-AABB-EB1C-5831-6E12552B2E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BA2AD0-B7D5-8BE9-5213-AE989927A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608F-E28A-4CF4-9358-2797E24DB81F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4C315A-2C87-42F7-71A5-802359DD2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0D308D-C34F-2552-0BB2-2425859C2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B621-D5D7-4514-827C-BA1ACDC0E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473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50F73-9657-B2B6-1141-68F01CD7D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ADAC55-10CA-C53E-366D-9C64492CE1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01DC46-C481-8E99-A216-3100CCDF3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2BBE4E-3AF0-8FA4-B8D9-F04FA306D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608F-E28A-4CF4-9358-2797E24DB81F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097838-231B-7438-73FC-D3FE0F554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643F11-C41D-4BBF-5FF2-CA81DDA1B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B621-D5D7-4514-827C-BA1ACDC0E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455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E2598-8A9A-CFB5-3A04-9CEEBAF9D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5F7FF6-74B3-DD1E-2D8F-4E3B53DE0D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A5D788-627B-849C-E8D2-8F0FEF8E87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B6C270-ED6C-C55D-F583-3C8496D253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ED4A56-0BA7-431A-9171-31D371A0AA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4D0527-0D63-833B-E849-35689B94F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608F-E28A-4CF4-9358-2797E24DB81F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0CD0E2-0616-194A-CAA1-CD15F7254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A9CE6D-2425-9689-B3E2-C543437BF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B621-D5D7-4514-827C-BA1ACDC0E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759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18A9D-79D1-B2EF-7184-26490C2B9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7E13F3-7771-DC02-6DCA-CD8204298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608F-E28A-4CF4-9358-2797E24DB81F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657A93-44D9-8AD5-FDE1-273A03D27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A69361-660B-795A-01B8-502D77EE7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B621-D5D7-4514-827C-BA1ACDC0E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315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438557-8D5E-8163-27E7-C529A5222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608F-E28A-4CF4-9358-2797E24DB81F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BC007E-A8A9-CC84-1125-D8DDDDA52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80DEBF-BE02-CF48-F8BD-CB83422D7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B621-D5D7-4514-827C-BA1ACDC0E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138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DC984-E17F-5A20-EBA7-DA2681D8E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50A6B-7B8A-F41A-E7F8-2CA657640A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6A4C38-BAE9-5281-04A2-C76543A7AF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20F9AE-22C4-DA58-D4B0-4FAA64CBE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608F-E28A-4CF4-9358-2797E24DB81F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45BA43-4698-5309-24A6-62240C5B6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083C6B-6CDF-ADD5-3F70-68C6FCBFE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B621-D5D7-4514-827C-BA1ACDC0E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142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C849C-B31B-01B1-6153-9656EB659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45F754-2CB3-DDF2-BBFA-DC2BE81657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B7573F-0FB0-F8D0-9CBB-602FABECE8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E25C33-347E-D781-62A5-F65D2532E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608F-E28A-4CF4-9358-2797E24DB81F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B3C455-E8E5-3697-7FD9-83EEDB643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F75323-C1CA-A30F-97D7-190237CC8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B621-D5D7-4514-827C-BA1ACDC0E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850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E9C228-C74D-53B2-3C22-C102B309D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7F3FDA-2528-9E02-F1FC-1757A0D9A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C6A96E-3D4B-26B5-FA96-CF9FFC890A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6608F-E28A-4CF4-9358-2797E24DB81F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59DB3-90E2-FE6F-6A98-A5C12298C3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6884C7-1BF9-8647-7924-CA602816F1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7B621-D5D7-4514-827C-BA1ACDC0E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569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vestopedia.com/articles/trading/04/042104.asp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31D31-3BE9-8D3F-DA36-E45968B23B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WHAT TO BUY IN THE STOCK MARKET FOR THE SHORT TERM?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3E68CB-46D1-7616-CE7E-843875C827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NOTED:</a:t>
            </a:r>
          </a:p>
          <a:p>
            <a:r>
              <a:rPr lang="en-US" b="0" i="0" dirty="0">
                <a:solidFill>
                  <a:srgbClr val="111111"/>
                </a:solidFill>
                <a:effectLst/>
                <a:latin typeface="SourceSansPro"/>
              </a:rPr>
              <a:t>Short-term trading can be very lucrative, but it can also be risky. A short-term trade can last for as little as a few minutes to as long as several days. To </a:t>
            </a:r>
            <a:r>
              <a:rPr lang="en-US" b="0" i="0" u="sng" dirty="0">
                <a:solidFill>
                  <a:srgbClr val="2C40D0"/>
                </a:solidFill>
                <a:effectLst/>
                <a:latin typeface="SourceSansPro"/>
                <a:hlinkClick r:id="rId2"/>
              </a:rPr>
              <a:t>succeed</a:t>
            </a:r>
            <a:r>
              <a:rPr lang="en-US" b="0" i="0" dirty="0">
                <a:solidFill>
                  <a:srgbClr val="111111"/>
                </a:solidFill>
                <a:effectLst/>
                <a:latin typeface="SourceSansPro"/>
              </a:rPr>
              <a:t> in this strategy as a trader, you must understand the risks and rewards of each trade. You must not only know how to spot good short-term opportunities but also how to protect yourself.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851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0AF39-FD6B-23AC-C03F-34E1D3152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HOW THE SHORT-TERM WORKS?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B79BD-7FD1-8038-53D8-77926F619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BUYING NOW &amp; SELL LATER</a:t>
            </a:r>
          </a:p>
          <a:p>
            <a:r>
              <a:rPr lang="en-US" dirty="0"/>
              <a:t>DON’T RIKS TOO MUCH MONEY</a:t>
            </a:r>
          </a:p>
          <a:p>
            <a:r>
              <a:rPr lang="en-US" dirty="0"/>
              <a:t>KNOW YOUR TECHNICAL ANALYSIS</a:t>
            </a:r>
          </a:p>
          <a:p>
            <a:r>
              <a:rPr lang="en-US" dirty="0"/>
              <a:t>BUT THERE ARE GREAT STOCKS THAT YOU CAN BUY FOR GOOD PERIOD OF TIME IN THE SHORT-TERM</a:t>
            </a:r>
          </a:p>
          <a:p>
            <a:r>
              <a:rPr lang="en-US" dirty="0"/>
              <a:t>MAKE SURE YOU KNOW WHAT YOU ARE DOING</a:t>
            </a:r>
          </a:p>
          <a:p>
            <a:r>
              <a:rPr lang="en-US" dirty="0"/>
              <a:t>THE MARKET STOCK IS VERY VOLATILE</a:t>
            </a:r>
          </a:p>
          <a:p>
            <a:r>
              <a:rPr lang="en-US" dirty="0"/>
              <a:t>ALWAYS USE 10% OF YOUR CAPITAL</a:t>
            </a:r>
          </a:p>
        </p:txBody>
      </p:sp>
    </p:spTree>
    <p:extLst>
      <p:ext uri="{BB962C8B-B14F-4D97-AF65-F5344CB8AC3E}">
        <p14:creationId xmlns:p14="http://schemas.microsoft.com/office/powerpoint/2010/main" val="2837283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988A8-E00C-1C79-B159-6C340E330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THERE ARE SOME COUPLE OF STOCK FOR THE SHORT-TERM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5C5128-C2E1-1D35-096B-78B65FA50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JP MORGAN CHASE</a:t>
            </a:r>
          </a:p>
          <a:p>
            <a:r>
              <a:rPr lang="en-US" dirty="0"/>
              <a:t>NETFLIX</a:t>
            </a:r>
          </a:p>
          <a:p>
            <a:r>
              <a:rPr lang="en-US" dirty="0"/>
              <a:t>AT&amp;T</a:t>
            </a:r>
          </a:p>
          <a:p>
            <a:r>
              <a:rPr lang="en-US" dirty="0"/>
              <a:t>GOOG, GOOGL</a:t>
            </a:r>
          </a:p>
          <a:p>
            <a:r>
              <a:rPr lang="en-US" dirty="0"/>
              <a:t>META</a:t>
            </a:r>
          </a:p>
          <a:p>
            <a:r>
              <a:rPr lang="en-US" dirty="0"/>
              <a:t>IBM</a:t>
            </a:r>
          </a:p>
          <a:p>
            <a:r>
              <a:rPr lang="en-US" dirty="0"/>
              <a:t>XOM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844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228D2-2A08-B248-ABE4-158030130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HOW TO BUY IN THE STOCK MARKET FOR LONG TERM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7F17C-AFEB-543F-767F-5A295D933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UNDERSTANDING SUCCESSFUL LONG-TERM INVESTING</a:t>
            </a:r>
          </a:p>
          <a:p>
            <a:r>
              <a:rPr lang="en-US" dirty="0"/>
              <a:t>RIDE A WINNER</a:t>
            </a:r>
          </a:p>
          <a:p>
            <a:r>
              <a:rPr lang="en-US" dirty="0"/>
              <a:t>SELL A LOSER</a:t>
            </a:r>
          </a:p>
          <a:p>
            <a:r>
              <a:rPr lang="en-US" dirty="0"/>
              <a:t>DON’T SWEAT THE SMALL STUFF</a:t>
            </a:r>
          </a:p>
          <a:p>
            <a:r>
              <a:rPr lang="en-US" dirty="0"/>
              <a:t>DON’T CHASE A HOT TIP</a:t>
            </a:r>
          </a:p>
          <a:p>
            <a:r>
              <a:rPr lang="en-US" dirty="0"/>
              <a:t>PICK A STRATEGY AND STICK WITH IT</a:t>
            </a:r>
          </a:p>
          <a:p>
            <a:r>
              <a:rPr lang="en-US" dirty="0"/>
              <a:t>LOOK FOR THE P/E RATIO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214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2FA5C-4DD3-158D-789C-183D79D3C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WHAT ARE SOME EXAMPLE OF LONG-TERM STOCKS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53AF4-1DB7-38D4-3DEC-A21F4517C4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WHEN YOU BUY A LONG-TERM STOCKS, MAKE SURE YOU LOOK FOR THEIRS VALUES. EXAMPLE OF SOME STOCKS THAT YOU CAN INVEST FOR LONG-TERM ARE:</a:t>
            </a:r>
          </a:p>
          <a:p>
            <a:r>
              <a:rPr lang="en-US" dirty="0"/>
              <a:t>AAPLE</a:t>
            </a:r>
          </a:p>
          <a:p>
            <a:r>
              <a:rPr lang="en-US" dirty="0"/>
              <a:t>MSFT</a:t>
            </a:r>
          </a:p>
          <a:p>
            <a:r>
              <a:rPr lang="en-US" dirty="0"/>
              <a:t>VOO</a:t>
            </a:r>
          </a:p>
          <a:p>
            <a:r>
              <a:rPr lang="en-US" dirty="0"/>
              <a:t>VTI</a:t>
            </a:r>
          </a:p>
          <a:p>
            <a:r>
              <a:rPr lang="en-US" dirty="0"/>
              <a:t>SPY</a:t>
            </a:r>
          </a:p>
          <a:p>
            <a:r>
              <a:rPr lang="en-US" dirty="0"/>
              <a:t>AMZN ETC…..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23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250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SourceSansPro</vt:lpstr>
      <vt:lpstr>Office Theme</vt:lpstr>
      <vt:lpstr>WHAT TO BUY IN THE STOCK MARKET FOR THE SHORT TERM?</vt:lpstr>
      <vt:lpstr>HOW THE SHORT-TERM WORKS?</vt:lpstr>
      <vt:lpstr>THERE ARE SOME COUPLE OF STOCK FOR THE SHORT-TERM</vt:lpstr>
      <vt:lpstr>HOW TO BUY IN THE STOCK MARKET FOR LONG TERM</vt:lpstr>
      <vt:lpstr>WHAT ARE SOME EXAMPLE OF LONG-TERM STOCKS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TO BUY IN THE STOCK MARKET FOR THE SHORT TERM?</dc:title>
  <dc:creator>Harry Fabien</dc:creator>
  <cp:lastModifiedBy>Harry Fabien</cp:lastModifiedBy>
  <cp:revision>1</cp:revision>
  <dcterms:created xsi:type="dcterms:W3CDTF">2023-02-14T13:03:33Z</dcterms:created>
  <dcterms:modified xsi:type="dcterms:W3CDTF">2023-02-14T13:21:52Z</dcterms:modified>
</cp:coreProperties>
</file>