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74" r:id="rId4"/>
    <p:sldId id="277" r:id="rId5"/>
    <p:sldId id="278" r:id="rId6"/>
    <p:sldId id="268" r:id="rId7"/>
    <p:sldId id="273" r:id="rId8"/>
    <p:sldId id="269" r:id="rId9"/>
    <p:sldId id="270" r:id="rId10"/>
    <p:sldId id="271" r:id="rId11"/>
    <p:sldId id="272" r:id="rId12"/>
    <p:sldId id="261" r:id="rId13"/>
    <p:sldId id="275" r:id="rId14"/>
    <p:sldId id="276" r:id="rId15"/>
    <p:sldId id="26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814"/>
    <a:srgbClr val="EEB300"/>
    <a:srgbClr val="F7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74"/>
  </p:normalViewPr>
  <p:slideViewPr>
    <p:cSldViewPr snapToGrid="0" snapToObjects="1">
      <p:cViewPr>
        <p:scale>
          <a:sx n="95" d="100"/>
          <a:sy n="95" d="100"/>
        </p:scale>
        <p:origin x="144" y="8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1DF8A-8978-B449-B99A-84E58CB73E1A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0E94-42E3-D347-81C0-13D58633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Qudsi</a:t>
            </a:r>
            <a:r>
              <a:rPr lang="en-US" baseline="0" dirty="0" smtClean="0"/>
              <a:t>- If Allah were to ask of every man &amp; Jinn….         </a:t>
            </a:r>
          </a:p>
          <a:p>
            <a:r>
              <a:rPr lang="en-US" baseline="0" dirty="0" smtClean="0"/>
              <a:t>May be difficult – pretend to be a kid again and dream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0E94-42E3-D347-81C0-13D586334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0E94-42E3-D347-81C0-13D586334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2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10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2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6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9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4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53" y="825642"/>
            <a:ext cx="5693190" cy="38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Taking Charge of Your Finances 100%,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MODULE ONE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Nurturing the </a:t>
            </a:r>
            <a:r>
              <a:rPr lang="en-US" sz="4000" dirty="0" smtClean="0">
                <a:solidFill>
                  <a:srgbClr val="EFA81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Abundance</a:t>
            </a:r>
            <a:r>
              <a:rPr lang="en-US" sz="4000" dirty="0" smtClean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Mindset</a:t>
            </a:r>
          </a:p>
          <a:p>
            <a:endParaRPr lang="en-US" sz="4000" dirty="0">
              <a:solidFill>
                <a:srgbClr val="00B05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about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858" y="1690688"/>
            <a:ext cx="6423212" cy="4351338"/>
          </a:xfrm>
        </p:spPr>
        <p:txBody>
          <a:bodyPr/>
          <a:lstStyle/>
          <a:p>
            <a:r>
              <a:rPr lang="en-US" dirty="0" smtClean="0"/>
              <a:t>Not being _______ enough</a:t>
            </a:r>
          </a:p>
          <a:p>
            <a:r>
              <a:rPr lang="en-US" dirty="0" smtClean="0"/>
              <a:t>Not worthy of ________</a:t>
            </a:r>
          </a:p>
          <a:p>
            <a:r>
              <a:rPr lang="en-US" dirty="0" smtClean="0"/>
              <a:t>Who am I to ____________</a:t>
            </a:r>
          </a:p>
          <a:p>
            <a:r>
              <a:rPr lang="en-US" dirty="0" smtClean="0"/>
              <a:t>I have always being _________ so I can’t …</a:t>
            </a:r>
          </a:p>
          <a:p>
            <a:r>
              <a:rPr lang="en-US" dirty="0" smtClean="0"/>
              <a:t>Women can’t/shouldn’t ___________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8355"/>
            <a:ext cx="3869291" cy="31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about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47" y="18256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 smtClean="0"/>
              <a:t>and so struggles so I </a:t>
            </a:r>
            <a:r>
              <a:rPr lang="en-US" dirty="0" smtClean="0"/>
              <a:t>will too</a:t>
            </a:r>
            <a:endParaRPr lang="en-US" dirty="0" smtClean="0"/>
          </a:p>
          <a:p>
            <a:r>
              <a:rPr lang="en-US" dirty="0" smtClean="0"/>
              <a:t>My Family </a:t>
            </a:r>
            <a:r>
              <a:rPr lang="en-US" dirty="0" smtClean="0"/>
              <a:t>was not wealthy so I </a:t>
            </a:r>
            <a:r>
              <a:rPr lang="en-US" dirty="0" smtClean="0"/>
              <a:t>can’t be</a:t>
            </a:r>
          </a:p>
          <a:p>
            <a:r>
              <a:rPr lang="en-US" dirty="0" smtClean="0"/>
              <a:t>So and so has always been smarter than I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564" y="2188229"/>
            <a:ext cx="5013484" cy="29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539"/>
            <a:ext cx="10515600" cy="1325563"/>
          </a:xfrm>
        </p:spPr>
        <p:txBody>
          <a:bodyPr/>
          <a:lstStyle/>
          <a:p>
            <a:r>
              <a:rPr lang="en-US" dirty="0" smtClean="0"/>
              <a:t>Jumping the hurdle…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0776" y="1597025"/>
            <a:ext cx="5181600" cy="4351338"/>
          </a:xfrm>
        </p:spPr>
        <p:txBody>
          <a:bodyPr/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Decide</a:t>
            </a:r>
            <a:r>
              <a:rPr lang="en-US" dirty="0" smtClean="0"/>
              <a:t> </a:t>
            </a:r>
            <a:r>
              <a:rPr lang="en-US" dirty="0" smtClean="0"/>
              <a:t>to make a change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Tawwakul</a:t>
            </a:r>
            <a:r>
              <a:rPr lang="en-US" dirty="0" smtClean="0"/>
              <a:t>  Trust in Allah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Tie Your Camel </a:t>
            </a:r>
            <a:r>
              <a:rPr lang="en-US" dirty="0" smtClean="0"/>
              <a:t>Make right effort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597026"/>
            <a:ext cx="5181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58" y="2192811"/>
            <a:ext cx="4748284" cy="31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Tawwakul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28084"/>
            <a:ext cx="5181600" cy="4351338"/>
          </a:xfrm>
        </p:spPr>
        <p:txBody>
          <a:bodyPr/>
          <a:lstStyle/>
          <a:p>
            <a:r>
              <a:rPr lang="en-US" dirty="0"/>
              <a:t>Have </a:t>
            </a:r>
            <a:r>
              <a:rPr lang="en-US" dirty="0" err="1">
                <a:solidFill>
                  <a:srgbClr val="00B050"/>
                </a:solidFill>
              </a:rPr>
              <a:t>Tawwakul</a:t>
            </a:r>
            <a:r>
              <a:rPr lang="en-US" dirty="0"/>
              <a:t> – Trust in </a:t>
            </a:r>
            <a:r>
              <a:rPr lang="en-US" dirty="0" smtClean="0"/>
              <a:t>Allah</a:t>
            </a:r>
          </a:p>
          <a:p>
            <a:r>
              <a:rPr lang="en-US" dirty="0" smtClean="0"/>
              <a:t>Seek </a:t>
            </a:r>
            <a:r>
              <a:rPr lang="en-US" dirty="0"/>
              <a:t>refuge from Poverty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Invoke </a:t>
            </a:r>
            <a:r>
              <a:rPr lang="en-US" dirty="0" smtClean="0"/>
              <a:t>Allah – Your effort is not alone </a:t>
            </a:r>
          </a:p>
          <a:p>
            <a:pPr marL="0" indent="0">
              <a:buNone/>
            </a:pPr>
            <a:r>
              <a:rPr lang="en-US" dirty="0" smtClean="0"/>
              <a:t>Ref. (Maryam mother of </a:t>
            </a:r>
            <a:r>
              <a:rPr lang="en-US" dirty="0" err="1" smtClean="0"/>
              <a:t>Esa</a:t>
            </a:r>
            <a:r>
              <a:rPr lang="en-US" dirty="0" smtClean="0"/>
              <a:t> As)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8720" y="3641941"/>
            <a:ext cx="4176747" cy="2804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20" y="778809"/>
            <a:ext cx="4176747" cy="2248834"/>
          </a:xfrm>
          <a:prstGeom prst="rect">
            <a:avLst/>
          </a:prstGeom>
        </p:spPr>
      </p:pic>
      <p:sp>
        <p:nvSpPr>
          <p:cNvPr id="8" name="AutoShape 2" descr="mage result for aask even if it were a sandal strap hadith"/>
          <p:cNvSpPr>
            <a:spLocks noChangeAspect="1" noChangeArrowheads="1"/>
          </p:cNvSpPr>
          <p:nvPr/>
        </p:nvSpPr>
        <p:spPr bwMode="auto">
          <a:xfrm>
            <a:off x="-304800" y="-4975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3794681"/>
            <a:ext cx="306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54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Tie Your Camel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7399" y="1530395"/>
            <a:ext cx="5181600" cy="4351338"/>
          </a:xfrm>
        </p:spPr>
        <p:txBody>
          <a:bodyPr/>
          <a:lstStyle/>
          <a:p>
            <a:r>
              <a:rPr lang="en-US" sz="3200" dirty="0" smtClean="0"/>
              <a:t>Reprogram </a:t>
            </a:r>
            <a:r>
              <a:rPr lang="en-US" sz="3200" dirty="0"/>
              <a:t>Beliefs holding you back </a:t>
            </a:r>
          </a:p>
          <a:p>
            <a:pPr lvl="1"/>
            <a:r>
              <a:rPr lang="en-US" sz="2800" dirty="0"/>
              <a:t>Is it true?</a:t>
            </a:r>
          </a:p>
          <a:p>
            <a:pPr lvl="1"/>
            <a:r>
              <a:rPr lang="en-US" sz="2800" dirty="0"/>
              <a:t>What’s the evidence? </a:t>
            </a:r>
          </a:p>
          <a:p>
            <a:pPr lvl="2"/>
            <a:r>
              <a:rPr lang="en-US" sz="2400" dirty="0"/>
              <a:t>From yourself or others</a:t>
            </a:r>
          </a:p>
          <a:p>
            <a:pPr lvl="1"/>
            <a:r>
              <a:rPr lang="en-US" sz="2800" dirty="0"/>
              <a:t>Flip belief – What would serve you </a:t>
            </a:r>
          </a:p>
          <a:p>
            <a:r>
              <a:rPr lang="en-US" dirty="0" smtClean="0"/>
              <a:t>New Beliefs </a:t>
            </a:r>
          </a:p>
          <a:p>
            <a:r>
              <a:rPr lang="en-US" dirty="0" smtClean="0"/>
              <a:t>Affirmations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250" y="1530395"/>
            <a:ext cx="5181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67" y="2030505"/>
            <a:ext cx="4100965" cy="27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PriceTag</a:t>
            </a:r>
            <a:r>
              <a:rPr lang="en-US" dirty="0" smtClean="0"/>
              <a:t> of Your Dreams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8565" y="1825625"/>
            <a:ext cx="5401235" cy="4790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Dream Vacation</a:t>
            </a:r>
          </a:p>
          <a:p>
            <a:r>
              <a:rPr lang="en-US" dirty="0" smtClean="0"/>
              <a:t>Dream House</a:t>
            </a:r>
          </a:p>
          <a:p>
            <a:r>
              <a:rPr lang="en-US" dirty="0" smtClean="0"/>
              <a:t>Dream Education</a:t>
            </a:r>
          </a:p>
          <a:p>
            <a:r>
              <a:rPr lang="en-US" dirty="0" smtClean="0"/>
              <a:t>Dream Car</a:t>
            </a:r>
          </a:p>
          <a:p>
            <a:r>
              <a:rPr lang="en-US" dirty="0" smtClean="0"/>
              <a:t>Dream </a:t>
            </a:r>
            <a:r>
              <a:rPr lang="en-US" dirty="0" smtClean="0"/>
              <a:t>Project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 ahead and make the enquiries, what will that dream cost?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Allah you can get </a:t>
            </a:r>
            <a:r>
              <a:rPr lang="en-US" dirty="0" smtClean="0">
                <a:solidFill>
                  <a:srgbClr val="00B050"/>
                </a:solidFill>
              </a:rPr>
              <a:t>EVERYTHING </a:t>
            </a:r>
            <a:r>
              <a:rPr lang="en-US" dirty="0" smtClean="0"/>
              <a:t>you want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379" y="1306884"/>
            <a:ext cx="5347984" cy="48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MODULE ONE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Nurturing the </a:t>
            </a:r>
            <a:r>
              <a:rPr lang="en-US" sz="4000" dirty="0">
                <a:solidFill>
                  <a:srgbClr val="EFA81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Abundance</a:t>
            </a:r>
            <a:r>
              <a:rPr lang="en-US" sz="4000" dirty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Mindset</a:t>
            </a:r>
          </a:p>
          <a:p>
            <a:pPr marL="0" indent="0" algn="ctr">
              <a:buNone/>
            </a:pPr>
            <a:endParaRPr lang="en-US" sz="4000" dirty="0">
              <a:solidFill>
                <a:srgbClr val="00B05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QUESTIONS?</a:t>
            </a:r>
          </a:p>
          <a:p>
            <a:pPr marL="0" indent="0" algn="ctr">
              <a:buNone/>
            </a:pPr>
            <a:r>
              <a:rPr lang="en-US" sz="4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TAKEAWAYS?</a:t>
            </a:r>
            <a:endParaRPr lang="en-US" sz="40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PLEASE POST BELOW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6" y="3623189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					 </a:t>
            </a:r>
            <a:r>
              <a:rPr lang="en-US" dirty="0" smtClean="0"/>
              <a:t>Your Money </a:t>
            </a:r>
            <a:r>
              <a:rPr lang="en-US" dirty="0" err="1" smtClean="0"/>
              <a:t>GoalPost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Fantasy </a:t>
            </a:r>
            <a:r>
              <a:rPr lang="en-US" dirty="0" smtClean="0"/>
              <a:t>Island – Everything is possible</a:t>
            </a:r>
            <a:endParaRPr lang="en-US" dirty="0" smtClean="0"/>
          </a:p>
          <a:p>
            <a:r>
              <a:rPr lang="en-US" dirty="0" smtClean="0"/>
              <a:t>What do you want?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92" y="2127955"/>
            <a:ext cx="4720815" cy="3746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39223"/>
            <a:ext cx="4792283" cy="29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5388"/>
            <a:ext cx="5723964" cy="47515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Allah </a:t>
            </a:r>
            <a:r>
              <a:rPr lang="en-US" dirty="0" smtClean="0"/>
              <a:t>Permits it </a:t>
            </a:r>
            <a:r>
              <a:rPr lang="en-US" dirty="0" smtClean="0"/>
              <a:t>- </a:t>
            </a:r>
            <a:r>
              <a:rPr lang="en-US" dirty="0" smtClean="0"/>
              <a:t>why </a:t>
            </a:r>
            <a:r>
              <a:rPr lang="en-US" dirty="0" smtClean="0"/>
              <a:t>not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He instructs us to ask for 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556" y="2043953"/>
            <a:ext cx="5239167" cy="3518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11" y="3413618"/>
            <a:ext cx="4034917" cy="30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</a:t>
            </a:r>
            <a:r>
              <a:rPr lang="en-US" dirty="0" err="1" smtClean="0"/>
              <a:t>Sahabiyyat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9" y="1825625"/>
            <a:ext cx="66652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went </a:t>
            </a:r>
            <a:r>
              <a:rPr lang="en-US" dirty="0"/>
              <a:t>to </a:t>
            </a:r>
            <a:r>
              <a:rPr lang="en-US" dirty="0" err="1" smtClean="0"/>
              <a:t>Jannah</a:t>
            </a:r>
            <a:r>
              <a:rPr lang="en-US" dirty="0" smtClean="0"/>
              <a:t> </a:t>
            </a:r>
            <a:r>
              <a:rPr lang="en-US" dirty="0"/>
              <a:t>– Same </a:t>
            </a:r>
            <a:r>
              <a:rPr lang="en-US" dirty="0" smtClean="0"/>
              <a:t>goal of Ultimate Success</a:t>
            </a:r>
          </a:p>
          <a:p>
            <a:r>
              <a:rPr lang="en-US" dirty="0" smtClean="0"/>
              <a:t>Khadijah </a:t>
            </a:r>
            <a:r>
              <a:rPr lang="en-US" dirty="0" err="1" smtClean="0"/>
              <a:t>bint</a:t>
            </a:r>
            <a:r>
              <a:rPr lang="en-US" dirty="0" smtClean="0"/>
              <a:t> </a:t>
            </a:r>
            <a:r>
              <a:rPr lang="en-US" dirty="0" err="1" smtClean="0"/>
              <a:t>Khuwaylid</a:t>
            </a:r>
            <a:r>
              <a:rPr lang="en-US" dirty="0"/>
              <a:t> </a:t>
            </a:r>
            <a:r>
              <a:rPr lang="en-US" dirty="0" smtClean="0"/>
              <a:t>(Legacy of Islam)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Zainab</a:t>
            </a:r>
            <a:r>
              <a:rPr lang="en-US" dirty="0" smtClean="0"/>
              <a:t> </a:t>
            </a:r>
            <a:r>
              <a:rPr lang="en-US" dirty="0" err="1" smtClean="0"/>
              <a:t>bint</a:t>
            </a:r>
            <a:r>
              <a:rPr lang="en-US" dirty="0" smtClean="0"/>
              <a:t> </a:t>
            </a:r>
            <a:r>
              <a:rPr lang="en-US" dirty="0" err="1" smtClean="0"/>
              <a:t>Jahsh</a:t>
            </a:r>
            <a:r>
              <a:rPr lang="en-US" dirty="0" smtClean="0"/>
              <a:t> Al –</a:t>
            </a:r>
            <a:r>
              <a:rPr lang="en-US" dirty="0" err="1" smtClean="0"/>
              <a:t>Asadiyyah</a:t>
            </a:r>
            <a:r>
              <a:rPr lang="en-US" dirty="0" smtClean="0"/>
              <a:t> (The one with the longest hand)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Maymunah</a:t>
            </a:r>
            <a:r>
              <a:rPr lang="en-US" dirty="0" smtClean="0"/>
              <a:t> </a:t>
            </a:r>
            <a:r>
              <a:rPr lang="en-US" dirty="0" err="1" smtClean="0"/>
              <a:t>bint</a:t>
            </a:r>
            <a:r>
              <a:rPr lang="en-US" dirty="0" smtClean="0"/>
              <a:t> Al </a:t>
            </a:r>
            <a:r>
              <a:rPr lang="en-US" dirty="0" err="1" smtClean="0"/>
              <a:t>Harith</a:t>
            </a:r>
            <a:r>
              <a:rPr lang="en-US" dirty="0" smtClean="0"/>
              <a:t> (Freed Slaves)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768" y="2386058"/>
            <a:ext cx="5272187" cy="29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r>
              <a:rPr lang="en-US" dirty="0"/>
              <a:t>act of worship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566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Alif</a:t>
            </a:r>
            <a:r>
              <a:rPr lang="en-US" dirty="0"/>
              <a:t>, Lam, </a:t>
            </a:r>
            <a:r>
              <a:rPr lang="en-US" dirty="0" err="1"/>
              <a:t>Meem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This is the Book about which there is no doubt, a guidance for those conscious of </a:t>
            </a:r>
            <a:r>
              <a:rPr lang="en-US" dirty="0" smtClean="0"/>
              <a:t>Allah.</a:t>
            </a:r>
          </a:p>
          <a:p>
            <a:r>
              <a:rPr lang="en-US" dirty="0" smtClean="0"/>
              <a:t>Who Believe </a:t>
            </a:r>
            <a:r>
              <a:rPr lang="en-US" dirty="0"/>
              <a:t>in the unseen, </a:t>
            </a:r>
            <a:endParaRPr lang="en-US" dirty="0" smtClean="0"/>
          </a:p>
          <a:p>
            <a:r>
              <a:rPr lang="en-US" dirty="0" smtClean="0"/>
              <a:t>Establish </a:t>
            </a:r>
            <a:r>
              <a:rPr lang="en-US" dirty="0"/>
              <a:t>prayer, and </a:t>
            </a:r>
            <a:endParaRPr lang="en-US" dirty="0" smtClean="0"/>
          </a:p>
          <a:p>
            <a:r>
              <a:rPr lang="en-US" b="1" dirty="0" smtClean="0"/>
              <a:t>Spend </a:t>
            </a:r>
            <a:r>
              <a:rPr lang="en-US" b="1" dirty="0"/>
              <a:t>out of what We have provided for them”</a:t>
            </a:r>
          </a:p>
          <a:p>
            <a:pPr marL="0" indent="0">
              <a:buNone/>
            </a:pPr>
            <a:r>
              <a:rPr lang="en-US" dirty="0"/>
              <a:t>Surah </a:t>
            </a:r>
            <a:r>
              <a:rPr lang="en-US" dirty="0" err="1"/>
              <a:t>Baqarah</a:t>
            </a:r>
            <a:r>
              <a:rPr lang="en-US" dirty="0"/>
              <a:t> </a:t>
            </a:r>
            <a:r>
              <a:rPr lang="en-US" dirty="0" smtClean="0"/>
              <a:t>Verses 1 </a:t>
            </a:r>
            <a:r>
              <a:rPr lang="en-US" dirty="0"/>
              <a:t>-3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4" y="2888990"/>
            <a:ext cx="5078506" cy="22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</a:t>
            </a:r>
            <a:r>
              <a:rPr lang="en-US" dirty="0" smtClean="0"/>
              <a:t> MINDSET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0"/>
            <a:ext cx="2870200" cy="28321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10082" y="2175248"/>
            <a:ext cx="4226859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Modelling (from Parents  &amp; Caregivers, Circles)</a:t>
            </a:r>
          </a:p>
          <a:p>
            <a:r>
              <a:rPr lang="en-US" dirty="0" smtClean="0"/>
              <a:t>Environment (Social, Cultural)</a:t>
            </a:r>
            <a:endParaRPr lang="en-US" dirty="0" smtClean="0"/>
          </a:p>
          <a:p>
            <a:r>
              <a:rPr lang="en-US" dirty="0" smtClean="0"/>
              <a:t>Significant Emotional Experiences (Negative Interpretations, Trauma, Abuse)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11" y="833718"/>
            <a:ext cx="5276476" cy="5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9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MINDSET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706" y="1028128"/>
            <a:ext cx="5157787" cy="37970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SCARCITY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33593"/>
            <a:ext cx="5157787" cy="47560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Fear Based</a:t>
            </a:r>
          </a:p>
          <a:p>
            <a:r>
              <a:rPr lang="en-US" dirty="0" smtClean="0"/>
              <a:t>Rigid</a:t>
            </a:r>
          </a:p>
          <a:p>
            <a:r>
              <a:rPr lang="en-US" dirty="0" smtClean="0"/>
              <a:t>Limited Resources</a:t>
            </a:r>
          </a:p>
          <a:p>
            <a:r>
              <a:rPr lang="en-US" dirty="0" smtClean="0"/>
              <a:t>Problem Focused</a:t>
            </a:r>
          </a:p>
          <a:p>
            <a:r>
              <a:rPr lang="en-US" dirty="0" smtClean="0"/>
              <a:t>Lack</a:t>
            </a:r>
          </a:p>
          <a:p>
            <a:r>
              <a:rPr lang="en-US" dirty="0" smtClean="0"/>
              <a:t>Holds you back in Life</a:t>
            </a:r>
          </a:p>
          <a:p>
            <a:r>
              <a:rPr lang="en-US" dirty="0" smtClean="0"/>
              <a:t>Negative Energy</a:t>
            </a:r>
          </a:p>
          <a:p>
            <a:r>
              <a:rPr lang="en-US" dirty="0" smtClean="0"/>
              <a:t>Kills abundance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69837"/>
            <a:ext cx="5183188" cy="37970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ABUNDANCE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33593"/>
            <a:ext cx="5183188" cy="475607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Trusts in Allah</a:t>
            </a:r>
          </a:p>
          <a:p>
            <a:r>
              <a:rPr lang="en-US" dirty="0" smtClean="0"/>
              <a:t>Open Minded</a:t>
            </a:r>
          </a:p>
          <a:p>
            <a:r>
              <a:rPr lang="en-US" dirty="0" smtClean="0"/>
              <a:t>Abundant Resources</a:t>
            </a:r>
          </a:p>
          <a:p>
            <a:r>
              <a:rPr lang="en-US" dirty="0" smtClean="0"/>
              <a:t>Possibility Focused</a:t>
            </a:r>
          </a:p>
          <a:p>
            <a:r>
              <a:rPr lang="en-US" dirty="0" smtClean="0"/>
              <a:t>Plenty</a:t>
            </a:r>
          </a:p>
          <a:p>
            <a:r>
              <a:rPr lang="en-US" dirty="0" smtClean="0"/>
              <a:t>Helps you move forward with ease in Life</a:t>
            </a:r>
          </a:p>
          <a:p>
            <a:r>
              <a:rPr lang="en-US" dirty="0" smtClean="0"/>
              <a:t>Positive Energy</a:t>
            </a:r>
          </a:p>
          <a:p>
            <a:r>
              <a:rPr lang="en-US" dirty="0" smtClean="0"/>
              <a:t>Attracts more Abundance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400" y="142541"/>
            <a:ext cx="3529294" cy="16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 - 95% Subconscious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Unconscious Mind </a:t>
            </a:r>
            <a:r>
              <a:rPr lang="en-US" dirty="0"/>
              <a:t>S</a:t>
            </a:r>
            <a:r>
              <a:rPr lang="en-US" dirty="0" smtClean="0"/>
              <a:t>abotages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65722"/>
            <a:ext cx="5117321" cy="3374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65" y="2686277"/>
            <a:ext cx="3976594" cy="31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about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hard to earn money</a:t>
            </a:r>
          </a:p>
          <a:p>
            <a:r>
              <a:rPr lang="en-US" dirty="0" smtClean="0"/>
              <a:t>Money leads to arrogance</a:t>
            </a:r>
          </a:p>
          <a:p>
            <a:r>
              <a:rPr lang="en-US" dirty="0" smtClean="0"/>
              <a:t>You can’t be rich and happy/a good </a:t>
            </a:r>
            <a:r>
              <a:rPr lang="en-US" dirty="0" err="1" smtClean="0"/>
              <a:t>muslim</a:t>
            </a:r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7" y="3856379"/>
            <a:ext cx="4942542" cy="23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456</Words>
  <Application>Microsoft Macintosh PowerPoint</Application>
  <PresentationFormat>Widescreen</PresentationFormat>
  <Paragraphs>113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Rounded MT Bold</vt:lpstr>
      <vt:lpstr>Calibri</vt:lpstr>
      <vt:lpstr>Calibri Light</vt:lpstr>
      <vt:lpstr>Arial</vt:lpstr>
      <vt:lpstr>Office Theme</vt:lpstr>
      <vt:lpstr>Taking Charge of Your Finances 100%, </vt:lpstr>
      <vt:lpstr>       Your Money GoalPost</vt:lpstr>
      <vt:lpstr>Why bother?</vt:lpstr>
      <vt:lpstr>Evidence from Sahabiyyat</vt:lpstr>
      <vt:lpstr>Core act of worship </vt:lpstr>
      <vt:lpstr>                                                               MINDSET  </vt:lpstr>
      <vt:lpstr>MINDSET</vt:lpstr>
      <vt:lpstr>Mindset - 95% Subconscious </vt:lpstr>
      <vt:lpstr>Beliefs about Money</vt:lpstr>
      <vt:lpstr>Beliefs about Self</vt:lpstr>
      <vt:lpstr>Beliefs about Others</vt:lpstr>
      <vt:lpstr>Jumping the hurdle…</vt:lpstr>
      <vt:lpstr>Tawwakul</vt:lpstr>
      <vt:lpstr>Tie Your Camel</vt:lpstr>
      <vt:lpstr>The PriceTag of Your Dreams</vt:lpstr>
      <vt:lpstr>END OF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54</cp:revision>
  <dcterms:created xsi:type="dcterms:W3CDTF">2018-04-28T20:10:33Z</dcterms:created>
  <dcterms:modified xsi:type="dcterms:W3CDTF">2018-05-06T21:28:28Z</dcterms:modified>
</cp:coreProperties>
</file>