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C8886-309A-9144-B45A-FCEE4CC054EF}" v="12" dt="2020-04-25T10:15:33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56"/>
    <p:restoredTop sz="94777"/>
  </p:normalViewPr>
  <p:slideViewPr>
    <p:cSldViewPr snapToGrid="0" snapToObjects="1">
      <p:cViewPr varScale="1">
        <p:scale>
          <a:sx n="106" d="100"/>
          <a:sy n="106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Jack" userId="8ab7df16b7ddab50" providerId="LiveId" clId="{FA9C8886-309A-9144-B45A-FCEE4CC054EF}"/>
    <pc:docChg chg="modSld">
      <pc:chgData name="Claire Jack" userId="8ab7df16b7ddab50" providerId="LiveId" clId="{FA9C8886-309A-9144-B45A-FCEE4CC054EF}" dt="2020-04-25T10:15:33.388" v="3"/>
      <pc:docMkLst>
        <pc:docMk/>
      </pc:docMkLst>
      <pc:sldChg chg="addSp delSp modSp modTransition modAnim">
        <pc:chgData name="Claire Jack" userId="8ab7df16b7ddab50" providerId="LiveId" clId="{FA9C8886-309A-9144-B45A-FCEE4CC054EF}" dt="2020-04-25T09:41:15.171" v="1"/>
        <pc:sldMkLst>
          <pc:docMk/>
          <pc:sldMk cId="3478502850" sldId="256"/>
        </pc:sldMkLst>
        <pc:picChg chg="add del mod">
          <ac:chgData name="Claire Jack" userId="8ab7df16b7ddab50" providerId="LiveId" clId="{FA9C8886-309A-9144-B45A-FCEE4CC054EF}" dt="2020-04-25T09:41:15.171" v="1"/>
          <ac:picMkLst>
            <pc:docMk/>
            <pc:sldMk cId="3478502850" sldId="256"/>
            <ac:picMk id="4" creationId="{F51D48BD-774E-4247-AC05-55278CEF4E57}"/>
          </ac:picMkLst>
        </pc:picChg>
        <pc:picChg chg="add mod">
          <ac:chgData name="Claire Jack" userId="8ab7df16b7ddab50" providerId="LiveId" clId="{FA9C8886-309A-9144-B45A-FCEE4CC054EF}" dt="2020-04-25T09:41:15.171" v="1"/>
          <ac:picMkLst>
            <pc:docMk/>
            <pc:sldMk cId="3478502850" sldId="256"/>
            <ac:picMk id="5" creationId="{042E4B1E-DB43-A142-88B7-41E2E48CC516}"/>
          </ac:picMkLst>
        </pc:picChg>
      </pc:sldChg>
      <pc:sldChg chg="addSp delSp modSp modTransition modAnim">
        <pc:chgData name="Claire Jack" userId="8ab7df16b7ddab50" providerId="LiveId" clId="{FA9C8886-309A-9144-B45A-FCEE4CC054EF}" dt="2020-04-25T10:15:33.388" v="3"/>
        <pc:sldMkLst>
          <pc:docMk/>
          <pc:sldMk cId="4236528296" sldId="257"/>
        </pc:sldMkLst>
        <pc:picChg chg="add del mod">
          <ac:chgData name="Claire Jack" userId="8ab7df16b7ddab50" providerId="LiveId" clId="{FA9C8886-309A-9144-B45A-FCEE4CC054EF}" dt="2020-04-25T10:15:33.388" v="3"/>
          <ac:picMkLst>
            <pc:docMk/>
            <pc:sldMk cId="4236528296" sldId="257"/>
            <ac:picMk id="3" creationId="{142200D4-DE7D-D14C-80C3-496501BE67E6}"/>
          </ac:picMkLst>
        </pc:picChg>
        <pc:picChg chg="add del mod">
          <ac:chgData name="Claire Jack" userId="8ab7df16b7ddab50" providerId="LiveId" clId="{FA9C8886-309A-9144-B45A-FCEE4CC054EF}" dt="2020-04-25T09:41:15.171" v="1"/>
          <ac:picMkLst>
            <pc:docMk/>
            <pc:sldMk cId="4236528296" sldId="257"/>
            <ac:picMk id="3" creationId="{3FC17F91-6BF3-1842-A9B1-15065826A527}"/>
          </ac:picMkLst>
        </pc:picChg>
        <pc:picChg chg="add del mod">
          <ac:chgData name="Claire Jack" userId="8ab7df16b7ddab50" providerId="LiveId" clId="{FA9C8886-309A-9144-B45A-FCEE4CC054EF}" dt="2020-04-25T10:09:52.300" v="2"/>
          <ac:picMkLst>
            <pc:docMk/>
            <pc:sldMk cId="4236528296" sldId="257"/>
            <ac:picMk id="4" creationId="{9759DBB9-90E8-A74A-93D1-79B5D19B5168}"/>
          </ac:picMkLst>
        </pc:picChg>
        <pc:picChg chg="add mod">
          <ac:chgData name="Claire Jack" userId="8ab7df16b7ddab50" providerId="LiveId" clId="{FA9C8886-309A-9144-B45A-FCEE4CC054EF}" dt="2020-04-25T10:15:33.388" v="3"/>
          <ac:picMkLst>
            <pc:docMk/>
            <pc:sldMk cId="4236528296" sldId="257"/>
            <ac:picMk id="6" creationId="{2D130066-D3F1-7141-A38C-40B922C6B4D9}"/>
          </ac:picMkLst>
        </pc:picChg>
      </pc:sldChg>
      <pc:sldChg chg="addSp delSp modSp modTransition modAnim">
        <pc:chgData name="Claire Jack" userId="8ab7df16b7ddab50" providerId="LiveId" clId="{FA9C8886-309A-9144-B45A-FCEE4CC054EF}" dt="2020-04-25T09:41:15.171" v="1"/>
        <pc:sldMkLst>
          <pc:docMk/>
          <pc:sldMk cId="3219611271" sldId="258"/>
        </pc:sldMkLst>
        <pc:picChg chg="add del mod">
          <ac:chgData name="Claire Jack" userId="8ab7df16b7ddab50" providerId="LiveId" clId="{FA9C8886-309A-9144-B45A-FCEE4CC054EF}" dt="2020-04-25T09:41:15.171" v="1"/>
          <ac:picMkLst>
            <pc:docMk/>
            <pc:sldMk cId="3219611271" sldId="258"/>
            <ac:picMk id="3" creationId="{06CDC687-B2C7-204A-9A2A-0CF2B45CFA39}"/>
          </ac:picMkLst>
        </pc:picChg>
        <pc:picChg chg="add mod">
          <ac:chgData name="Claire Jack" userId="8ab7df16b7ddab50" providerId="LiveId" clId="{FA9C8886-309A-9144-B45A-FCEE4CC054EF}" dt="2020-04-25T09:41:15.171" v="1"/>
          <ac:picMkLst>
            <pc:docMk/>
            <pc:sldMk cId="3219611271" sldId="258"/>
            <ac:picMk id="4" creationId="{1B53ADC9-A2AB-814C-A3DD-0EC75B67A154}"/>
          </ac:picMkLst>
        </pc:picChg>
      </pc:sldChg>
      <pc:sldChg chg="addSp delSp modSp modTransition modAnim">
        <pc:chgData name="Claire Jack" userId="8ab7df16b7ddab50" providerId="LiveId" clId="{FA9C8886-309A-9144-B45A-FCEE4CC054EF}" dt="2020-04-25T09:41:15.171" v="1"/>
        <pc:sldMkLst>
          <pc:docMk/>
          <pc:sldMk cId="498411598" sldId="259"/>
        </pc:sldMkLst>
        <pc:picChg chg="add del mod">
          <ac:chgData name="Claire Jack" userId="8ab7df16b7ddab50" providerId="LiveId" clId="{FA9C8886-309A-9144-B45A-FCEE4CC054EF}" dt="2020-04-25T09:41:15.171" v="1"/>
          <ac:picMkLst>
            <pc:docMk/>
            <pc:sldMk cId="498411598" sldId="259"/>
            <ac:picMk id="2" creationId="{0E7FDB9A-E7C3-7E4C-BC5F-295AA379B5E8}"/>
          </ac:picMkLst>
        </pc:picChg>
        <pc:picChg chg="add mod">
          <ac:chgData name="Claire Jack" userId="8ab7df16b7ddab50" providerId="LiveId" clId="{FA9C8886-309A-9144-B45A-FCEE4CC054EF}" dt="2020-04-25T09:41:15.171" v="1"/>
          <ac:picMkLst>
            <pc:docMk/>
            <pc:sldMk cId="498411598" sldId="259"/>
            <ac:picMk id="4" creationId="{11B200CE-B2CB-0248-B034-E37090CB62C5}"/>
          </ac:picMkLst>
        </pc:picChg>
      </pc:sldChg>
      <pc:sldChg chg="addSp delSp modSp modTransition modAnim">
        <pc:chgData name="Claire Jack" userId="8ab7df16b7ddab50" providerId="LiveId" clId="{FA9C8886-309A-9144-B45A-FCEE4CC054EF}" dt="2020-04-25T09:41:15.171" v="1"/>
        <pc:sldMkLst>
          <pc:docMk/>
          <pc:sldMk cId="830722820" sldId="260"/>
        </pc:sldMkLst>
        <pc:picChg chg="add del mod">
          <ac:chgData name="Claire Jack" userId="8ab7df16b7ddab50" providerId="LiveId" clId="{FA9C8886-309A-9144-B45A-FCEE4CC054EF}" dt="2020-04-25T09:41:15.171" v="1"/>
          <ac:picMkLst>
            <pc:docMk/>
            <pc:sldMk cId="830722820" sldId="260"/>
            <ac:picMk id="3" creationId="{2A253EF2-4518-C944-A241-B3FA88E29BFA}"/>
          </ac:picMkLst>
        </pc:picChg>
        <pc:picChg chg="add mod">
          <ac:chgData name="Claire Jack" userId="8ab7df16b7ddab50" providerId="LiveId" clId="{FA9C8886-309A-9144-B45A-FCEE4CC054EF}" dt="2020-04-25T09:41:15.171" v="1"/>
          <ac:picMkLst>
            <pc:docMk/>
            <pc:sldMk cId="830722820" sldId="260"/>
            <ac:picMk id="5" creationId="{EBCDA556-62CD-4342-9706-41AF865A72D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307D2-76FF-4F6B-B697-064F296E352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543689-9C1A-4488-9D4A-EDD073373061}">
      <dgm:prSet/>
      <dgm:spPr/>
      <dgm:t>
        <a:bodyPr/>
        <a:lstStyle/>
        <a:p>
          <a:r>
            <a:rPr lang="en-US" dirty="0"/>
            <a:t>Demonstrates balance &amp; imbalance in client’s life</a:t>
          </a:r>
        </a:p>
      </dgm:t>
    </dgm:pt>
    <dgm:pt modelId="{C643E2E5-8FF3-4938-ABDA-DB24FB4626B4}" type="parTrans" cxnId="{BA1AB1C7-EDA4-483C-BA26-FDBDC2AF5001}">
      <dgm:prSet/>
      <dgm:spPr/>
      <dgm:t>
        <a:bodyPr/>
        <a:lstStyle/>
        <a:p>
          <a:endParaRPr lang="en-US"/>
        </a:p>
      </dgm:t>
    </dgm:pt>
    <dgm:pt modelId="{DB0FBA6B-E03D-4090-90EF-F119157DBA06}" type="sibTrans" cxnId="{BA1AB1C7-EDA4-483C-BA26-FDBDC2AF5001}">
      <dgm:prSet/>
      <dgm:spPr/>
      <dgm:t>
        <a:bodyPr/>
        <a:lstStyle/>
        <a:p>
          <a:endParaRPr lang="en-US"/>
        </a:p>
      </dgm:t>
    </dgm:pt>
    <dgm:pt modelId="{FCDA3F27-2CD3-424D-9132-FC88ABD1AF3D}">
      <dgm:prSet/>
      <dgm:spPr/>
      <dgm:t>
        <a:bodyPr/>
        <a:lstStyle/>
        <a:p>
          <a:r>
            <a:rPr lang="en-US" dirty="0"/>
            <a:t>Demonstrably shows improvement</a:t>
          </a:r>
        </a:p>
      </dgm:t>
    </dgm:pt>
    <dgm:pt modelId="{9F3A5CED-ECC5-4489-98E3-A9653CB7E095}" type="parTrans" cxnId="{3147C448-7677-4326-88A2-2F7EA7AD9DDE}">
      <dgm:prSet/>
      <dgm:spPr/>
      <dgm:t>
        <a:bodyPr/>
        <a:lstStyle/>
        <a:p>
          <a:endParaRPr lang="en-US"/>
        </a:p>
      </dgm:t>
    </dgm:pt>
    <dgm:pt modelId="{EB5D9758-DB8B-4EF7-9A87-92BBE96BD173}" type="sibTrans" cxnId="{3147C448-7677-4326-88A2-2F7EA7AD9DDE}">
      <dgm:prSet/>
      <dgm:spPr/>
      <dgm:t>
        <a:bodyPr/>
        <a:lstStyle/>
        <a:p>
          <a:endParaRPr lang="en-US"/>
        </a:p>
      </dgm:t>
    </dgm:pt>
    <dgm:pt modelId="{9DEF7194-2E19-4EFE-B9A9-24613C4839B7}">
      <dgm:prSet/>
      <dgm:spPr/>
      <dgm:t>
        <a:bodyPr/>
        <a:lstStyle/>
        <a:p>
          <a:r>
            <a:rPr lang="en-US" dirty="0"/>
            <a:t>Encourages overall improvement</a:t>
          </a:r>
        </a:p>
      </dgm:t>
    </dgm:pt>
    <dgm:pt modelId="{8D4CF59A-D7A8-4065-85B6-E1DC7EC73B16}" type="parTrans" cxnId="{DF43616C-BDA4-43C5-B087-77797BE1F8AA}">
      <dgm:prSet/>
      <dgm:spPr/>
      <dgm:t>
        <a:bodyPr/>
        <a:lstStyle/>
        <a:p>
          <a:endParaRPr lang="en-US"/>
        </a:p>
      </dgm:t>
    </dgm:pt>
    <dgm:pt modelId="{A9E0561F-096C-4534-AEBB-2315CA241643}" type="sibTrans" cxnId="{DF43616C-BDA4-43C5-B087-77797BE1F8AA}">
      <dgm:prSet/>
      <dgm:spPr/>
      <dgm:t>
        <a:bodyPr/>
        <a:lstStyle/>
        <a:p>
          <a:endParaRPr lang="en-US"/>
        </a:p>
      </dgm:t>
    </dgm:pt>
    <dgm:pt modelId="{1ADF7772-E858-5F48-885E-669B536708CD}" type="pres">
      <dgm:prSet presAssocID="{640307D2-76FF-4F6B-B697-064F296E3523}" presName="vert0" presStyleCnt="0">
        <dgm:presLayoutVars>
          <dgm:dir/>
          <dgm:animOne val="branch"/>
          <dgm:animLvl val="lvl"/>
        </dgm:presLayoutVars>
      </dgm:prSet>
      <dgm:spPr/>
    </dgm:pt>
    <dgm:pt modelId="{7E791BD0-3586-6245-9C68-99BF8CC38D1A}" type="pres">
      <dgm:prSet presAssocID="{D2543689-9C1A-4488-9D4A-EDD073373061}" presName="thickLine" presStyleLbl="alignNode1" presStyleIdx="0" presStyleCnt="3"/>
      <dgm:spPr/>
    </dgm:pt>
    <dgm:pt modelId="{17C40992-5CD1-4344-83B1-DBF6EA65C362}" type="pres">
      <dgm:prSet presAssocID="{D2543689-9C1A-4488-9D4A-EDD073373061}" presName="horz1" presStyleCnt="0"/>
      <dgm:spPr/>
    </dgm:pt>
    <dgm:pt modelId="{04008A77-01E5-FF4A-AE83-82574CB8AF6F}" type="pres">
      <dgm:prSet presAssocID="{D2543689-9C1A-4488-9D4A-EDD073373061}" presName="tx1" presStyleLbl="revTx" presStyleIdx="0" presStyleCnt="3"/>
      <dgm:spPr/>
    </dgm:pt>
    <dgm:pt modelId="{1FB0F4D4-6B81-7C45-8646-AFF8F50F4EBF}" type="pres">
      <dgm:prSet presAssocID="{D2543689-9C1A-4488-9D4A-EDD073373061}" presName="vert1" presStyleCnt="0"/>
      <dgm:spPr/>
    </dgm:pt>
    <dgm:pt modelId="{CAEE37EF-453B-1A4F-AD7F-DF710CE3D14C}" type="pres">
      <dgm:prSet presAssocID="{FCDA3F27-2CD3-424D-9132-FC88ABD1AF3D}" presName="thickLine" presStyleLbl="alignNode1" presStyleIdx="1" presStyleCnt="3"/>
      <dgm:spPr/>
    </dgm:pt>
    <dgm:pt modelId="{71670E6A-AC9C-7F49-8C06-F532ADFFDA2E}" type="pres">
      <dgm:prSet presAssocID="{FCDA3F27-2CD3-424D-9132-FC88ABD1AF3D}" presName="horz1" presStyleCnt="0"/>
      <dgm:spPr/>
    </dgm:pt>
    <dgm:pt modelId="{0B507B37-A689-5D43-AD79-826861D2428E}" type="pres">
      <dgm:prSet presAssocID="{FCDA3F27-2CD3-424D-9132-FC88ABD1AF3D}" presName="tx1" presStyleLbl="revTx" presStyleIdx="1" presStyleCnt="3"/>
      <dgm:spPr/>
    </dgm:pt>
    <dgm:pt modelId="{8B4563B5-CA1E-F148-AE74-B2522CB51FB1}" type="pres">
      <dgm:prSet presAssocID="{FCDA3F27-2CD3-424D-9132-FC88ABD1AF3D}" presName="vert1" presStyleCnt="0"/>
      <dgm:spPr/>
    </dgm:pt>
    <dgm:pt modelId="{0C7BAE23-9EAB-3F4E-9A35-47BD2AF6EE08}" type="pres">
      <dgm:prSet presAssocID="{9DEF7194-2E19-4EFE-B9A9-24613C4839B7}" presName="thickLine" presStyleLbl="alignNode1" presStyleIdx="2" presStyleCnt="3"/>
      <dgm:spPr/>
    </dgm:pt>
    <dgm:pt modelId="{8A2B078E-2F05-454A-A5E4-7E067DC821ED}" type="pres">
      <dgm:prSet presAssocID="{9DEF7194-2E19-4EFE-B9A9-24613C4839B7}" presName="horz1" presStyleCnt="0"/>
      <dgm:spPr/>
    </dgm:pt>
    <dgm:pt modelId="{18CB8721-BFA9-054C-91AB-B090BDDB2CB2}" type="pres">
      <dgm:prSet presAssocID="{9DEF7194-2E19-4EFE-B9A9-24613C4839B7}" presName="tx1" presStyleLbl="revTx" presStyleIdx="2" presStyleCnt="3"/>
      <dgm:spPr/>
    </dgm:pt>
    <dgm:pt modelId="{C6F56B73-42A4-DB49-B2CD-619670BD7D9E}" type="pres">
      <dgm:prSet presAssocID="{9DEF7194-2E19-4EFE-B9A9-24613C4839B7}" presName="vert1" presStyleCnt="0"/>
      <dgm:spPr/>
    </dgm:pt>
  </dgm:ptLst>
  <dgm:cxnLst>
    <dgm:cxn modelId="{4790881A-755A-A443-B193-3B71931DB213}" type="presOf" srcId="{640307D2-76FF-4F6B-B697-064F296E3523}" destId="{1ADF7772-E858-5F48-885E-669B536708CD}" srcOrd="0" destOrd="0" presId="urn:microsoft.com/office/officeart/2008/layout/LinedList"/>
    <dgm:cxn modelId="{749FF740-A26F-4247-8F6B-B6F6F0F872CA}" type="presOf" srcId="{FCDA3F27-2CD3-424D-9132-FC88ABD1AF3D}" destId="{0B507B37-A689-5D43-AD79-826861D2428E}" srcOrd="0" destOrd="0" presId="urn:microsoft.com/office/officeart/2008/layout/LinedList"/>
    <dgm:cxn modelId="{3147C448-7677-4326-88A2-2F7EA7AD9DDE}" srcId="{640307D2-76FF-4F6B-B697-064F296E3523}" destId="{FCDA3F27-2CD3-424D-9132-FC88ABD1AF3D}" srcOrd="1" destOrd="0" parTransId="{9F3A5CED-ECC5-4489-98E3-A9653CB7E095}" sibTransId="{EB5D9758-DB8B-4EF7-9A87-92BBE96BD173}"/>
    <dgm:cxn modelId="{DF43616C-BDA4-43C5-B087-77797BE1F8AA}" srcId="{640307D2-76FF-4F6B-B697-064F296E3523}" destId="{9DEF7194-2E19-4EFE-B9A9-24613C4839B7}" srcOrd="2" destOrd="0" parTransId="{8D4CF59A-D7A8-4065-85B6-E1DC7EC73B16}" sibTransId="{A9E0561F-096C-4534-AEBB-2315CA241643}"/>
    <dgm:cxn modelId="{1DBDC178-E19A-FC43-88BD-CAAD34C331B6}" type="presOf" srcId="{D2543689-9C1A-4488-9D4A-EDD073373061}" destId="{04008A77-01E5-FF4A-AE83-82574CB8AF6F}" srcOrd="0" destOrd="0" presId="urn:microsoft.com/office/officeart/2008/layout/LinedList"/>
    <dgm:cxn modelId="{BA1AB1C7-EDA4-483C-BA26-FDBDC2AF5001}" srcId="{640307D2-76FF-4F6B-B697-064F296E3523}" destId="{D2543689-9C1A-4488-9D4A-EDD073373061}" srcOrd="0" destOrd="0" parTransId="{C643E2E5-8FF3-4938-ABDA-DB24FB4626B4}" sibTransId="{DB0FBA6B-E03D-4090-90EF-F119157DBA06}"/>
    <dgm:cxn modelId="{57B568F2-B0F0-E34F-9115-F5C8AACFC7C1}" type="presOf" srcId="{9DEF7194-2E19-4EFE-B9A9-24613C4839B7}" destId="{18CB8721-BFA9-054C-91AB-B090BDDB2CB2}" srcOrd="0" destOrd="0" presId="urn:microsoft.com/office/officeart/2008/layout/LinedList"/>
    <dgm:cxn modelId="{975058CF-1C62-624B-A182-9DE371DEA1E4}" type="presParOf" srcId="{1ADF7772-E858-5F48-885E-669B536708CD}" destId="{7E791BD0-3586-6245-9C68-99BF8CC38D1A}" srcOrd="0" destOrd="0" presId="urn:microsoft.com/office/officeart/2008/layout/LinedList"/>
    <dgm:cxn modelId="{3E7B86A2-5925-034F-ADCC-4CD9BE3E500D}" type="presParOf" srcId="{1ADF7772-E858-5F48-885E-669B536708CD}" destId="{17C40992-5CD1-4344-83B1-DBF6EA65C362}" srcOrd="1" destOrd="0" presId="urn:microsoft.com/office/officeart/2008/layout/LinedList"/>
    <dgm:cxn modelId="{568A3B1A-775F-3C4A-88A2-BF0F5A2140A9}" type="presParOf" srcId="{17C40992-5CD1-4344-83B1-DBF6EA65C362}" destId="{04008A77-01E5-FF4A-AE83-82574CB8AF6F}" srcOrd="0" destOrd="0" presId="urn:microsoft.com/office/officeart/2008/layout/LinedList"/>
    <dgm:cxn modelId="{8668DA9E-7317-4740-9268-C31B69D24562}" type="presParOf" srcId="{17C40992-5CD1-4344-83B1-DBF6EA65C362}" destId="{1FB0F4D4-6B81-7C45-8646-AFF8F50F4EBF}" srcOrd="1" destOrd="0" presId="urn:microsoft.com/office/officeart/2008/layout/LinedList"/>
    <dgm:cxn modelId="{11CAA8D8-86BF-C94F-90A4-466D54B1A337}" type="presParOf" srcId="{1ADF7772-E858-5F48-885E-669B536708CD}" destId="{CAEE37EF-453B-1A4F-AD7F-DF710CE3D14C}" srcOrd="2" destOrd="0" presId="urn:microsoft.com/office/officeart/2008/layout/LinedList"/>
    <dgm:cxn modelId="{88F5DBFF-C683-8444-9930-7BDDA4ABBC17}" type="presParOf" srcId="{1ADF7772-E858-5F48-885E-669B536708CD}" destId="{71670E6A-AC9C-7F49-8C06-F532ADFFDA2E}" srcOrd="3" destOrd="0" presId="urn:microsoft.com/office/officeart/2008/layout/LinedList"/>
    <dgm:cxn modelId="{067B7995-9409-394E-9AD5-FEE31FC3604E}" type="presParOf" srcId="{71670E6A-AC9C-7F49-8C06-F532ADFFDA2E}" destId="{0B507B37-A689-5D43-AD79-826861D2428E}" srcOrd="0" destOrd="0" presId="urn:microsoft.com/office/officeart/2008/layout/LinedList"/>
    <dgm:cxn modelId="{047C7869-89DC-4948-B25E-3E7CA3DED3DC}" type="presParOf" srcId="{71670E6A-AC9C-7F49-8C06-F532ADFFDA2E}" destId="{8B4563B5-CA1E-F148-AE74-B2522CB51FB1}" srcOrd="1" destOrd="0" presId="urn:microsoft.com/office/officeart/2008/layout/LinedList"/>
    <dgm:cxn modelId="{42B22962-99FB-1E47-A3E2-DA54F901A837}" type="presParOf" srcId="{1ADF7772-E858-5F48-885E-669B536708CD}" destId="{0C7BAE23-9EAB-3F4E-9A35-47BD2AF6EE08}" srcOrd="4" destOrd="0" presId="urn:microsoft.com/office/officeart/2008/layout/LinedList"/>
    <dgm:cxn modelId="{CEC0DEAA-BA98-AD4F-9954-F173FD4FD9B9}" type="presParOf" srcId="{1ADF7772-E858-5F48-885E-669B536708CD}" destId="{8A2B078E-2F05-454A-A5E4-7E067DC821ED}" srcOrd="5" destOrd="0" presId="urn:microsoft.com/office/officeart/2008/layout/LinedList"/>
    <dgm:cxn modelId="{C66737F9-F664-6F43-9EB3-A00B8C591374}" type="presParOf" srcId="{8A2B078E-2F05-454A-A5E4-7E067DC821ED}" destId="{18CB8721-BFA9-054C-91AB-B090BDDB2CB2}" srcOrd="0" destOrd="0" presId="urn:microsoft.com/office/officeart/2008/layout/LinedList"/>
    <dgm:cxn modelId="{805E3C47-3756-8C4F-BE60-C22F610DB445}" type="presParOf" srcId="{8A2B078E-2F05-454A-A5E4-7E067DC821ED}" destId="{C6F56B73-42A4-DB49-B2CD-619670BD7D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1BD0-3586-6245-9C68-99BF8CC38D1A}">
      <dsp:nvSpPr>
        <dsp:cNvPr id="0" name=""/>
        <dsp:cNvSpPr/>
      </dsp:nvSpPr>
      <dsp:spPr>
        <a:xfrm>
          <a:off x="0" y="2554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08A77-01E5-FF4A-AE83-82574CB8AF6F}">
      <dsp:nvSpPr>
        <dsp:cNvPr id="0" name=""/>
        <dsp:cNvSpPr/>
      </dsp:nvSpPr>
      <dsp:spPr>
        <a:xfrm>
          <a:off x="0" y="255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Demonstrates balance &amp; imbalance in client’s life</a:t>
          </a:r>
        </a:p>
      </dsp:txBody>
      <dsp:txXfrm>
        <a:off x="0" y="2554"/>
        <a:ext cx="5906181" cy="1741869"/>
      </dsp:txXfrm>
    </dsp:sp>
    <dsp:sp modelId="{CAEE37EF-453B-1A4F-AD7F-DF710CE3D14C}">
      <dsp:nvSpPr>
        <dsp:cNvPr id="0" name=""/>
        <dsp:cNvSpPr/>
      </dsp:nvSpPr>
      <dsp:spPr>
        <a:xfrm>
          <a:off x="0" y="1744424"/>
          <a:ext cx="5906181" cy="0"/>
        </a:xfrm>
        <a:prstGeom prst="line">
          <a:avLst/>
        </a:prstGeom>
        <a:solidFill>
          <a:schemeClr val="accent2">
            <a:hueOff val="560596"/>
            <a:satOff val="-25182"/>
            <a:lumOff val="3334"/>
            <a:alphaOff val="0"/>
          </a:schemeClr>
        </a:solidFill>
        <a:ln w="12700" cap="flat" cmpd="sng" algn="ctr">
          <a:solidFill>
            <a:schemeClr val="accent2">
              <a:hueOff val="560596"/>
              <a:satOff val="-25182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07B37-A689-5D43-AD79-826861D2428E}">
      <dsp:nvSpPr>
        <dsp:cNvPr id="0" name=""/>
        <dsp:cNvSpPr/>
      </dsp:nvSpPr>
      <dsp:spPr>
        <a:xfrm>
          <a:off x="0" y="174442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Demonstrably shows improvement</a:t>
          </a:r>
        </a:p>
      </dsp:txBody>
      <dsp:txXfrm>
        <a:off x="0" y="1744424"/>
        <a:ext cx="5906181" cy="1741869"/>
      </dsp:txXfrm>
    </dsp:sp>
    <dsp:sp modelId="{0C7BAE23-9EAB-3F4E-9A35-47BD2AF6EE08}">
      <dsp:nvSpPr>
        <dsp:cNvPr id="0" name=""/>
        <dsp:cNvSpPr/>
      </dsp:nvSpPr>
      <dsp:spPr>
        <a:xfrm>
          <a:off x="0" y="3486293"/>
          <a:ext cx="5906181" cy="0"/>
        </a:xfrm>
        <a:prstGeom prst="line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accent2">
              <a:hueOff val="1121191"/>
              <a:satOff val="-50365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B8721-BFA9-054C-91AB-B090BDDB2CB2}">
      <dsp:nvSpPr>
        <dsp:cNvPr id="0" name=""/>
        <dsp:cNvSpPr/>
      </dsp:nvSpPr>
      <dsp:spPr>
        <a:xfrm>
          <a:off x="0" y="3486293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Encourages overall improvement</a:t>
          </a:r>
        </a:p>
      </dsp:txBody>
      <dsp:txXfrm>
        <a:off x="0" y="3486293"/>
        <a:ext cx="5906181" cy="1741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4/25/20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8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2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6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4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7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4/25/20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75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0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2.m4a"/><Relationship Id="rId7" Type="http://schemas.openxmlformats.org/officeDocument/2006/relationships/diagramQuickStyle" Target="../diagrams/quickStyle1.xml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B71CFEA-E201-43F2-89EF-20E6B78E1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956" b="779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CBAA0-2761-2A4B-A1E4-B9E2826D0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6000">
                <a:solidFill>
                  <a:schemeClr val="bg1"/>
                </a:solidFill>
              </a:rPr>
              <a:t>Wheel of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2D257-F375-C84C-B8AE-F616848EB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1"/>
            <a:ext cx="5449479" cy="1663493"/>
          </a:xfrm>
        </p:spPr>
        <p:txBody>
          <a:bodyPr anchor="b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Setting Client Goals</a:t>
            </a: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42E4B1E-DB43-A142-88B7-41E2E48CC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1"/>
    </mc:Choice>
    <mc:Fallback xmlns="">
      <p:transition spd="slow" advTm="5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BB65A-6B19-6043-AF9D-518961C8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the wheel of life?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4133A6-DBC6-4A52-AC1D-3DCA981EE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7185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D130066-D3F1-7141-A38C-40B922C6B4D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52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42"/>
    </mc:Choice>
    <mc:Fallback>
      <p:transition spd="slow" advTm="71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791BD0-3586-6245-9C68-99BF8CC38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008A77-01E5-FF4A-AE83-82574CB8A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EE37EF-453B-1A4F-AD7F-DF710CE3D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507B37-A689-5D43-AD79-826861D24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7BAE23-9EAB-3F4E-9A35-47BD2AF6E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CB8721-BFA9-054C-91AB-B090BDDB2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1B389-A16E-BF4D-AFD5-77C430C883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87" r="6324" b="14074"/>
          <a:stretch/>
        </p:blipFill>
        <p:spPr>
          <a:xfrm>
            <a:off x="3253359" y="643467"/>
            <a:ext cx="5685282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1B200CE-B2CB-0248-B034-E37090CB6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0"/>
    </mc:Choice>
    <mc:Fallback xmlns="">
      <p:transition spd="slow" advTm="38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0C7BE-C46A-384D-8080-E1A602C5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Original wheel of life score</a:t>
            </a:r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6DAD59A8-CE2F-4A26-A38F-789746D6F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Client scores their own experience based on 1 (with 1 being not great to 10, with 10 being amazing). </a:t>
            </a:r>
          </a:p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They then shade the areas as shown in this wheel of life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5FAF4D-DAAF-EA4C-B180-0B872B1CE3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2" t="-1298" r="20488" b="646"/>
          <a:stretch/>
        </p:blipFill>
        <p:spPr>
          <a:xfrm>
            <a:off x="4876800" y="617357"/>
            <a:ext cx="6146800" cy="565598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B53ADC9-A2AB-814C-A3DD-0EC75B67A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1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1680"/>
    </mc:Choice>
    <mc:Fallback xmlns="">
      <p:transition spd="slow" advTm="31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C1CE2-B739-024B-851B-031F04EA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Progress Wheel of Life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35046-CE6D-E34F-8A5D-0FEFA5F69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720" y="2149813"/>
            <a:ext cx="2312479" cy="3854197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balanced wheel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Improvement in particular areas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Still a work in progress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3654F1-6EAC-0D43-AF34-7BB22CDE6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124" t="-320" r="19227" b="-1"/>
          <a:stretch/>
        </p:blipFill>
        <p:spPr>
          <a:xfrm>
            <a:off x="4588215" y="676491"/>
            <a:ext cx="6175211" cy="574569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BCDA556-62CD-4342-9706-41AF865A7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22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9940"/>
    </mc:Choice>
    <mc:Fallback xmlns="">
      <p:transition spd="slow" advTm="49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9.1|1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81</Words>
  <Application>Microsoft Macintosh PowerPoint</Application>
  <PresentationFormat>Widescreen</PresentationFormat>
  <Paragraphs>13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Avenir Next LT Pro</vt:lpstr>
      <vt:lpstr>Avenir Next LT Pro Light</vt:lpstr>
      <vt:lpstr>Garamond</vt:lpstr>
      <vt:lpstr>SavonVTI</vt:lpstr>
      <vt:lpstr>Wheel of Life</vt:lpstr>
      <vt:lpstr>What is the wheel of life?</vt:lpstr>
      <vt:lpstr>PowerPoint Presentation</vt:lpstr>
      <vt:lpstr>Original wheel of life score</vt:lpstr>
      <vt:lpstr>Progress Wheel of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Wheel of Life</dc:title>
  <dc:creator>DUNCAN JACK 15010182</dc:creator>
  <cp:lastModifiedBy>DUNCAN JACK 15010182</cp:lastModifiedBy>
  <cp:revision>1</cp:revision>
  <dcterms:created xsi:type="dcterms:W3CDTF">2020-04-22T05:43:34Z</dcterms:created>
  <dcterms:modified xsi:type="dcterms:W3CDTF">2020-04-25T10:15:33Z</dcterms:modified>
</cp:coreProperties>
</file>