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i Dixon" userId="539c744cbf559c22" providerId="LiveId" clId="{4697C473-FD18-47BC-906D-F177414434A3}"/>
    <pc:docChg chg="modSld">
      <pc:chgData name="Cheri Dixon" userId="539c744cbf559c22" providerId="LiveId" clId="{4697C473-FD18-47BC-906D-F177414434A3}" dt="2024-02-04T20:31:23.739" v="0" actId="20577"/>
      <pc:docMkLst>
        <pc:docMk/>
      </pc:docMkLst>
      <pc:sldChg chg="modSp mod">
        <pc:chgData name="Cheri Dixon" userId="539c744cbf559c22" providerId="LiveId" clId="{4697C473-FD18-47BC-906D-F177414434A3}" dt="2024-02-04T20:31:23.739" v="0" actId="20577"/>
        <pc:sldMkLst>
          <pc:docMk/>
          <pc:sldMk cId="244435294" sldId="264"/>
        </pc:sldMkLst>
        <pc:spChg chg="mod">
          <ac:chgData name="Cheri Dixon" userId="539c744cbf559c22" providerId="LiveId" clId="{4697C473-FD18-47BC-906D-F177414434A3}" dt="2024-02-04T20:31:23.739" v="0" actId="20577"/>
          <ac:spMkLst>
            <pc:docMk/>
            <pc:sldMk cId="244435294" sldId="264"/>
            <ac:spMk id="3" creationId="{980FE5E6-7914-72D8-4D6C-19335B5A74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22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43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479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72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573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86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7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72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92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5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9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14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7F8F52-94BD-4B03-9F78-A3EC008C09A3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DE8F55-9B7B-46B3-855C-0E8B309D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B3B69-D5C7-5B45-CA7E-D28B6E1EE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Negotiation and Conflict Resolution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4DB93-82D2-BE8F-8A0F-8065EF5E0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Techniques for effective negotiation and conflict resolution</a:t>
            </a:r>
          </a:p>
          <a:p>
            <a:r>
              <a:rPr lang="en-US" dirty="0"/>
              <a:t>Cheri Dixon</a:t>
            </a:r>
          </a:p>
        </p:txBody>
      </p:sp>
    </p:spTree>
    <p:extLst>
      <p:ext uri="{BB962C8B-B14F-4D97-AF65-F5344CB8AC3E}">
        <p14:creationId xmlns:p14="http://schemas.microsoft.com/office/powerpoint/2010/main" val="1303168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BDD7-D9C5-AACD-D6A5-7EF69461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can be resolved, and it can lead to better, more trusting and productive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210246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1CD8-2BAD-3003-3391-752C7DF5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Harvard Business School on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4F32-E890-FD36-0915-4C7486FE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Empathy is a catalyst for creativity by finding out joint interests or integrative solutions.</a:t>
            </a:r>
          </a:p>
          <a:p>
            <a:r>
              <a:rPr lang="en-US" dirty="0"/>
              <a:t>Empathy fosters good long-term relationships with co-workers and bosses.</a:t>
            </a:r>
          </a:p>
          <a:p>
            <a:r>
              <a:rPr lang="en-US" dirty="0"/>
              <a:t>Men are given more opportunities to negotiate salaries.</a:t>
            </a:r>
          </a:p>
          <a:p>
            <a:r>
              <a:rPr lang="en-US" dirty="0"/>
              <a:t>Both genders report feeling uncomfortable about being too pushy when negotiating.</a:t>
            </a:r>
          </a:p>
        </p:txBody>
      </p:sp>
    </p:spTree>
    <p:extLst>
      <p:ext uri="{BB962C8B-B14F-4D97-AF65-F5344CB8AC3E}">
        <p14:creationId xmlns:p14="http://schemas.microsoft.com/office/powerpoint/2010/main" val="83356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BABF-2366-4203-E762-9B65F7EB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25BF-FC65-4F7A-671B-8CB77AF1D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show that when a salary is listed as ambiguous, men are more likely to negotiate.</a:t>
            </a:r>
          </a:p>
          <a:p>
            <a:r>
              <a:rPr lang="en-US" dirty="0"/>
              <a:t>Both men and women are equally motivated to negotiate when the job description indicates that the salary is “negotiable”.</a:t>
            </a:r>
          </a:p>
          <a:p>
            <a:r>
              <a:rPr lang="en-US" dirty="0"/>
              <a:t>However, in negotiations, many women report feeling the fear of backlash for asking for too much or not being satisfied.  </a:t>
            </a:r>
          </a:p>
        </p:txBody>
      </p:sp>
    </p:spTree>
    <p:extLst>
      <p:ext uri="{BB962C8B-B14F-4D97-AF65-F5344CB8AC3E}">
        <p14:creationId xmlns:p14="http://schemas.microsoft.com/office/powerpoint/2010/main" val="139925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6B60-0442-E7AB-EB7D-42633905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Negotiation Can be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D6FC-6AEB-126A-6EE2-F6D5B4BC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a positive spin on it – this is a vital and engaging part of our professional life.  </a:t>
            </a:r>
          </a:p>
          <a:p>
            <a:r>
              <a:rPr lang="en-US" dirty="0"/>
              <a:t>Present yourself as a team player – when appropriate.  You have skills to offer the betterment of the team and should be compensated appropriately.</a:t>
            </a:r>
          </a:p>
          <a:p>
            <a:r>
              <a:rPr lang="en-US" dirty="0"/>
              <a:t>Don’t allow gender to dominate how people see you – highlight your assets.</a:t>
            </a:r>
          </a:p>
        </p:txBody>
      </p:sp>
    </p:spTree>
    <p:extLst>
      <p:ext uri="{BB962C8B-B14F-4D97-AF65-F5344CB8AC3E}">
        <p14:creationId xmlns:p14="http://schemas.microsoft.com/office/powerpoint/2010/main" val="309776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6B60-0442-E7AB-EB7D-42633905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Effective Negotiation Can be Learned</a:t>
            </a:r>
            <a:br>
              <a:rPr lang="en-US" dirty="0"/>
            </a:br>
            <a:r>
              <a:rPr lang="en-US" dirty="0"/>
              <a:t>Tips from High Level Female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D6FC-6AEB-126A-6EE2-F6D5B4BC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as much as you can about the other person – understand what they need.  Use this when negotiating.  (Madeline Albright – US Secretary of State)</a:t>
            </a:r>
          </a:p>
          <a:p>
            <a:r>
              <a:rPr lang="en-US" dirty="0"/>
              <a:t>Listen actively – absorb what they say without interrupting – ask questions to clarify – repeat what you heard without judgement – gain knowledge of their interests – this builds trust. (Angela Merkel – German Chancellor)</a:t>
            </a:r>
          </a:p>
          <a:p>
            <a:r>
              <a:rPr lang="en-US" dirty="0"/>
              <a:t>Use your outside position as a strength.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0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289050-961A-208E-937A-91A981CE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Success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EFDC1C-5BF5-6379-6BA4-DEEC0DDE83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Prepare fully</a:t>
            </a:r>
          </a:p>
          <a:p>
            <a:r>
              <a:rPr lang="en-US" dirty="0"/>
              <a:t>Cultivate positive emotions</a:t>
            </a:r>
          </a:p>
          <a:p>
            <a:r>
              <a:rPr lang="en-US" dirty="0"/>
              <a:t>Boost emotional intelligence</a:t>
            </a:r>
          </a:p>
          <a:p>
            <a:r>
              <a:rPr lang="en-US" dirty="0"/>
              <a:t>Negotiate communally</a:t>
            </a:r>
          </a:p>
          <a:p>
            <a:r>
              <a:rPr lang="en-US" dirty="0"/>
              <a:t>Negotiate a package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799C8-1EDF-9F04-101F-E9FB8CC621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Keep your emotions controlled</a:t>
            </a:r>
          </a:p>
          <a:p>
            <a:r>
              <a:rPr lang="en-US" dirty="0"/>
              <a:t>Listen actively</a:t>
            </a:r>
          </a:p>
          <a:p>
            <a:r>
              <a:rPr lang="en-US" dirty="0"/>
              <a:t>Use I statements</a:t>
            </a:r>
          </a:p>
          <a:p>
            <a:r>
              <a:rPr lang="en-US" dirty="0"/>
              <a:t>Do not just avoid a negotiation situation.</a:t>
            </a:r>
          </a:p>
        </p:txBody>
      </p:sp>
    </p:spTree>
    <p:extLst>
      <p:ext uri="{BB962C8B-B14F-4D97-AF65-F5344CB8AC3E}">
        <p14:creationId xmlns:p14="http://schemas.microsoft.com/office/powerpoint/2010/main" val="149292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3302-55CB-C90D-B137-D15F090C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59436-2608-9CAA-04DC-87E8E0E19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managing other’s conflict</a:t>
            </a:r>
          </a:p>
          <a:p>
            <a:r>
              <a:rPr lang="en-US" dirty="0"/>
              <a:t>When navigating your own conflict</a:t>
            </a:r>
          </a:p>
          <a:p>
            <a:endParaRPr lang="en-US" dirty="0"/>
          </a:p>
          <a:p>
            <a:r>
              <a:rPr lang="en-US" dirty="0"/>
              <a:t>Men can be more competitive.</a:t>
            </a:r>
          </a:p>
          <a:p>
            <a:r>
              <a:rPr lang="en-US" dirty="0"/>
              <a:t>Women can be more compromising.</a:t>
            </a:r>
          </a:p>
          <a:p>
            <a:r>
              <a:rPr lang="en-US" dirty="0"/>
              <a:t>Women want to build peace and tend to avoid bringing up problems to avoid conflict.</a:t>
            </a:r>
          </a:p>
        </p:txBody>
      </p:sp>
    </p:spTree>
    <p:extLst>
      <p:ext uri="{BB962C8B-B14F-4D97-AF65-F5344CB8AC3E}">
        <p14:creationId xmlns:p14="http://schemas.microsoft.com/office/powerpoint/2010/main" val="144858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0EF0-2F89-80E7-4C71-470B4A2A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Conflict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A9711-B0C4-A71E-F252-4902CE8E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your feminine leadership qualities.</a:t>
            </a:r>
          </a:p>
          <a:p>
            <a:r>
              <a:rPr lang="en-US" dirty="0"/>
              <a:t>Be understanding and empathetic of both parties.</a:t>
            </a:r>
          </a:p>
          <a:p>
            <a:r>
              <a:rPr lang="en-US" dirty="0"/>
              <a:t>Listen actively to gather facts.</a:t>
            </a:r>
          </a:p>
          <a:p>
            <a:r>
              <a:rPr lang="en-US" dirty="0"/>
              <a:t>Repeat to ensure understanding.</a:t>
            </a:r>
          </a:p>
          <a:p>
            <a:r>
              <a:rPr lang="en-US" dirty="0"/>
              <a:t>Goal is to lead both parties to a peaceful compromise, if appropriate.</a:t>
            </a:r>
          </a:p>
        </p:txBody>
      </p:sp>
    </p:spTree>
    <p:extLst>
      <p:ext uri="{BB962C8B-B14F-4D97-AF65-F5344CB8AC3E}">
        <p14:creationId xmlns:p14="http://schemas.microsoft.com/office/powerpoint/2010/main" val="359178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5FCC-5988-FD1B-C4DF-74E205CC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Involved in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FE5E6-7914-72D8-4D6C-19335B5A7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Keep your emotions controlled.</a:t>
            </a:r>
          </a:p>
          <a:p>
            <a:r>
              <a:rPr lang="en-US" dirty="0"/>
              <a:t>Prepare well – stick to the facts.</a:t>
            </a:r>
          </a:p>
          <a:p>
            <a:r>
              <a:rPr lang="en-US" dirty="0"/>
              <a:t>Use I statements.</a:t>
            </a:r>
          </a:p>
          <a:p>
            <a:r>
              <a:rPr lang="en-US" dirty="0"/>
              <a:t>Listen actively to the other side.</a:t>
            </a:r>
          </a:p>
          <a:p>
            <a:r>
              <a:rPr lang="en-US" dirty="0"/>
              <a:t>Accept responsibility for your part – not the whole situation – it takes two for conflict to happen.</a:t>
            </a:r>
          </a:p>
          <a:p>
            <a:r>
              <a:rPr lang="en-US" dirty="0"/>
              <a:t>Compromise when possible.</a:t>
            </a:r>
          </a:p>
        </p:txBody>
      </p:sp>
    </p:spTree>
    <p:extLst>
      <p:ext uri="{BB962C8B-B14F-4D97-AF65-F5344CB8AC3E}">
        <p14:creationId xmlns:p14="http://schemas.microsoft.com/office/powerpoint/2010/main" val="244435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</TotalTime>
  <Words>462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Garamond</vt:lpstr>
      <vt:lpstr>Organic</vt:lpstr>
      <vt:lpstr>Negotiation and Conflict Resolution</vt:lpstr>
      <vt:lpstr>Harvard Business School on Negotiation</vt:lpstr>
      <vt:lpstr>Negotiating</vt:lpstr>
      <vt:lpstr>Effective Negotiation Can be Learned</vt:lpstr>
      <vt:lpstr>Effective Negotiation Can be Learned Tips from High Level Female Leaders</vt:lpstr>
      <vt:lpstr>Negotiation Success</vt:lpstr>
      <vt:lpstr>Conflict Resolution</vt:lpstr>
      <vt:lpstr>Leading Conflict Management</vt:lpstr>
      <vt:lpstr>When Involved in Conflict</vt:lpstr>
      <vt:lpstr>Conflict can be resolved, and it can lead to better, more trusting and productive relationships.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and Conflict Resolution</dc:title>
  <dc:creator>Cheri Dixon</dc:creator>
  <cp:lastModifiedBy>Cheri Dixon</cp:lastModifiedBy>
  <cp:revision>1</cp:revision>
  <dcterms:created xsi:type="dcterms:W3CDTF">2024-01-25T19:20:00Z</dcterms:created>
  <dcterms:modified xsi:type="dcterms:W3CDTF">2024-02-04T20:31:27Z</dcterms:modified>
</cp:coreProperties>
</file>