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72" r:id="rId4"/>
    <p:sldId id="259" r:id="rId5"/>
    <p:sldId id="273" r:id="rId6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42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F3FF"/>
    <a:srgbClr val="80E2FF"/>
    <a:srgbClr val="F2F2F0"/>
    <a:srgbClr val="272E4F"/>
    <a:srgbClr val="2C365D"/>
    <a:srgbClr val="FF5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9129" autoAdjust="0"/>
    <p:restoredTop sz="94590"/>
  </p:normalViewPr>
  <p:slideViewPr>
    <p:cSldViewPr snapToGrid="0" snapToObjects="1">
      <p:cViewPr>
        <p:scale>
          <a:sx n="97" d="100"/>
          <a:sy n="97" d="100"/>
        </p:scale>
        <p:origin x="-600" y="-336"/>
      </p:cViewPr>
      <p:guideLst>
        <p:guide orient="horz" pos="1620"/>
        <p:guide pos="24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F1D39-6B1E-BB4D-85DA-31F0C876175B}" type="datetimeFigureOut">
              <a:rPr lang="en-US" smtClean="0"/>
              <a:t>17/6/19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8CDD-4117-4248-9494-FB094DC9AA8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72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F1D39-6B1E-BB4D-85DA-31F0C876175B}" type="datetimeFigureOut">
              <a:rPr lang="en-US" smtClean="0"/>
              <a:t>17/6/19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8CDD-4117-4248-9494-FB094DC9AA8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534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F1D39-6B1E-BB4D-85DA-31F0C876175B}" type="datetimeFigureOut">
              <a:rPr lang="en-US" smtClean="0"/>
              <a:t>17/6/19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8CDD-4117-4248-9494-FB094DC9AA8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F1D39-6B1E-BB4D-85DA-31F0C876175B}" type="datetimeFigureOut">
              <a:rPr lang="en-US" smtClean="0"/>
              <a:t>17/6/19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8CDD-4117-4248-9494-FB094DC9AA8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0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F1D39-6B1E-BB4D-85DA-31F0C876175B}" type="datetimeFigureOut">
              <a:rPr lang="en-US" smtClean="0"/>
              <a:t>17/6/19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8CDD-4117-4248-9494-FB094DC9AA8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85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F1D39-6B1E-BB4D-85DA-31F0C876175B}" type="datetimeFigureOut">
              <a:rPr lang="en-US" smtClean="0"/>
              <a:t>17/6/19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8CDD-4117-4248-9494-FB094DC9AA8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4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F1D39-6B1E-BB4D-85DA-31F0C876175B}" type="datetimeFigureOut">
              <a:rPr lang="en-US" smtClean="0"/>
              <a:t>17/6/19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8CDD-4117-4248-9494-FB094DC9AA8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6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F1D39-6B1E-BB4D-85DA-31F0C876175B}" type="datetimeFigureOut">
              <a:rPr lang="en-US" smtClean="0"/>
              <a:t>17/6/19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8CDD-4117-4248-9494-FB094DC9AA8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1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F1D39-6B1E-BB4D-85DA-31F0C876175B}" type="datetimeFigureOut">
              <a:rPr lang="en-US" smtClean="0"/>
              <a:t>17/6/19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8CDD-4117-4248-9494-FB094DC9AA8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8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F1D39-6B1E-BB4D-85DA-31F0C876175B}" type="datetimeFigureOut">
              <a:rPr lang="en-US" smtClean="0"/>
              <a:t>17/6/19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8CDD-4117-4248-9494-FB094DC9AA8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67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F1D39-6B1E-BB4D-85DA-31F0C876175B}" type="datetimeFigureOut">
              <a:rPr lang="en-US" smtClean="0"/>
              <a:t>17/6/19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8CDD-4117-4248-9494-FB094DC9AA8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77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F1D39-6B1E-BB4D-85DA-31F0C876175B}" type="datetimeFigureOut">
              <a:rPr lang="en-US" smtClean="0"/>
              <a:t>17/6/19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F8CDD-4117-4248-9494-FB094DC9AA8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8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54A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/>
          <p:cNvSpPr txBox="1"/>
          <p:nvPr/>
        </p:nvSpPr>
        <p:spPr>
          <a:xfrm>
            <a:off x="1400977" y="2149106"/>
            <a:ext cx="59574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err="1" smtClean="0">
                <a:solidFill>
                  <a:schemeClr val="bg1"/>
                </a:solidFill>
                <a:latin typeface="Arial Hebrew Light"/>
                <a:cs typeface="Arial Hebrew Light"/>
              </a:rPr>
              <a:t>The</a:t>
            </a:r>
            <a:r>
              <a:rPr lang="es-ES" sz="4000" dirty="0" smtClean="0">
                <a:solidFill>
                  <a:schemeClr val="bg1"/>
                </a:solidFill>
                <a:latin typeface="Arial Hebrew Light"/>
                <a:cs typeface="Arial Hebrew Light"/>
              </a:rPr>
              <a:t> Reading </a:t>
            </a:r>
            <a:r>
              <a:rPr lang="es-ES" sz="4000" dirty="0" err="1" smtClean="0">
                <a:solidFill>
                  <a:schemeClr val="bg1"/>
                </a:solidFill>
                <a:latin typeface="Arial Hebrew Light"/>
                <a:cs typeface="Arial Hebrew Light"/>
              </a:rPr>
              <a:t>Academy</a:t>
            </a:r>
            <a:endParaRPr lang="es-ES" sz="4000" dirty="0">
              <a:solidFill>
                <a:schemeClr val="bg1"/>
              </a:solidFill>
              <a:latin typeface="Arial Hebrew Light"/>
              <a:cs typeface="Arial Hebrew Light"/>
            </a:endParaRPr>
          </a:p>
        </p:txBody>
      </p:sp>
    </p:spTree>
    <p:extLst>
      <p:ext uri="{BB962C8B-B14F-4D97-AF65-F5344CB8AC3E}">
        <p14:creationId xmlns:p14="http://schemas.microsoft.com/office/powerpoint/2010/main" val="1985499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Make Work Amazing"/>
          <p:cNvSpPr txBox="1"/>
          <p:nvPr/>
        </p:nvSpPr>
        <p:spPr>
          <a:xfrm>
            <a:off x="1479537" y="1964542"/>
            <a:ext cx="6127643" cy="9444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71437" tIns="71437" rIns="71437" bIns="71437" anchor="ctr">
            <a:spAutoFit/>
          </a:bodyPr>
          <a:lstStyle>
            <a:lvl1pPr algn="l">
              <a:lnSpc>
                <a:spcPct val="110000"/>
              </a:lnSpc>
              <a:defRPr sz="3000" b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1pPr>
          </a:lstStyle>
          <a:p>
            <a:pPr algn="ctr"/>
            <a:r>
              <a:rPr lang="en-GB" sz="4800" b="1" dirty="0" smtClean="0">
                <a:latin typeface="Futura Medium" charset="0"/>
                <a:ea typeface="Futura Medium" charset="0"/>
                <a:cs typeface="Futura Medium" charset="0"/>
              </a:rPr>
              <a:t>Silly words</a:t>
            </a:r>
            <a:endParaRPr sz="4800" b="1" dirty="0">
              <a:latin typeface="Futura Medium" charset="0"/>
              <a:ea typeface="Futura Medium" charset="0"/>
              <a:cs typeface="Futura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914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e work with ambitious, growth focused businesses to define and achieve their individual definition of success."/>
          <p:cNvSpPr txBox="1"/>
          <p:nvPr/>
        </p:nvSpPr>
        <p:spPr>
          <a:xfrm>
            <a:off x="529053" y="1247464"/>
            <a:ext cx="8082512" cy="328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71437" tIns="71437" rIns="71437" bIns="71437" anchor="t">
            <a:spAutoFit/>
          </a:bodyPr>
          <a:lstStyle>
            <a:lvl1pPr algn="l">
              <a:defRPr sz="4500" b="0" spc="-225">
                <a:solidFill>
                  <a:srgbClr val="143252"/>
                </a:solidFill>
                <a:latin typeface="Poppins"/>
                <a:ea typeface="Poppins"/>
                <a:cs typeface="Poppins"/>
                <a:sym typeface="Poppins"/>
              </a:defRPr>
            </a:lvl1pPr>
          </a:lstStyle>
          <a:p>
            <a:pPr algn="just"/>
            <a:endParaRPr sz="1200" spc="0" dirty="0">
              <a:solidFill>
                <a:srgbClr val="F2F2F0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8" name="Rectangle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272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ke Work Amazing"/>
          <p:cNvSpPr txBox="1"/>
          <p:nvPr/>
        </p:nvSpPr>
        <p:spPr>
          <a:xfrm>
            <a:off x="981993" y="425332"/>
            <a:ext cx="7162009" cy="16267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71437" tIns="71437" rIns="71437" bIns="71437" anchor="ctr">
            <a:spAutoFit/>
          </a:bodyPr>
          <a:lstStyle>
            <a:lvl1pPr algn="l">
              <a:lnSpc>
                <a:spcPct val="110000"/>
              </a:lnSpc>
              <a:defRPr sz="3000" b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1pPr>
          </a:lstStyle>
          <a:p>
            <a:pPr algn="ctr"/>
            <a:r>
              <a:rPr lang="en-GB" sz="2000" dirty="0" smtClean="0">
                <a:solidFill>
                  <a:srgbClr val="FF6600"/>
                </a:solidFill>
                <a:latin typeface="Futura Medium" charset="0"/>
                <a:ea typeface="Futura Medium" charset="0"/>
                <a:cs typeface="Futura Medium" charset="0"/>
              </a:rPr>
              <a:t>Silly words</a:t>
            </a:r>
          </a:p>
          <a:p>
            <a:pPr algn="ctr"/>
            <a:endParaRPr lang="en-GB" sz="2000" dirty="0" smtClean="0">
              <a:solidFill>
                <a:srgbClr val="FF6600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algn="ctr"/>
            <a:r>
              <a:rPr lang="es-ES" sz="2000" b="1" dirty="0" err="1" smtClean="0">
                <a:solidFill>
                  <a:srgbClr val="FFFF00"/>
                </a:solidFill>
                <a:latin typeface="Futura Medium" charset="0"/>
                <a:ea typeface="Futura Medium" charset="0"/>
                <a:cs typeface="Futura Medium" charset="0"/>
              </a:rPr>
              <a:t>Silly</a:t>
            </a:r>
            <a:r>
              <a:rPr lang="es-ES" sz="2000" b="1" dirty="0" smtClean="0">
                <a:solidFill>
                  <a:srgbClr val="FFFF00"/>
                </a:solidFill>
                <a:latin typeface="Futura Medium" charset="0"/>
                <a:ea typeface="Futura Medium" charset="0"/>
                <a:cs typeface="Futura Medium" charset="0"/>
              </a:rPr>
              <a:t> </a:t>
            </a:r>
            <a:r>
              <a:rPr lang="es-ES" sz="2000" b="1" dirty="0" err="1">
                <a:solidFill>
                  <a:srgbClr val="FFFF00"/>
                </a:solidFill>
                <a:latin typeface="Futura Medium" charset="0"/>
                <a:ea typeface="Futura Medium" charset="0"/>
                <a:cs typeface="Futura Medium" charset="0"/>
              </a:rPr>
              <a:t>words</a:t>
            </a:r>
            <a:r>
              <a:rPr lang="es-ES" sz="2000" b="1" dirty="0">
                <a:solidFill>
                  <a:srgbClr val="FFFF00"/>
                </a:solidFill>
                <a:latin typeface="Futura Medium" charset="0"/>
                <a:ea typeface="Futura Medium" charset="0"/>
                <a:cs typeface="Futura Medium" charset="0"/>
              </a:rPr>
              <a:t> are </a:t>
            </a:r>
            <a:r>
              <a:rPr lang="es-ES" sz="2000" b="1" dirty="0" err="1">
                <a:solidFill>
                  <a:srgbClr val="FFFF00"/>
                </a:solidFill>
                <a:latin typeface="Futura Medium" charset="0"/>
                <a:ea typeface="Futura Medium" charset="0"/>
                <a:cs typeface="Futura Medium" charset="0"/>
              </a:rPr>
              <a:t>not</a:t>
            </a:r>
            <a:r>
              <a:rPr lang="es-ES" sz="2000" b="1" dirty="0">
                <a:solidFill>
                  <a:srgbClr val="FFFF00"/>
                </a:solidFill>
                <a:latin typeface="Futura Medium" charset="0"/>
                <a:ea typeface="Futura Medium" charset="0"/>
                <a:cs typeface="Futura Medium" charset="0"/>
              </a:rPr>
              <a:t> real </a:t>
            </a:r>
            <a:r>
              <a:rPr lang="es-ES" sz="2000" b="1" dirty="0" err="1">
                <a:solidFill>
                  <a:srgbClr val="FFFF00"/>
                </a:solidFill>
                <a:latin typeface="Futura Medium" charset="0"/>
                <a:ea typeface="Futura Medium" charset="0"/>
                <a:cs typeface="Futura Medium" charset="0"/>
              </a:rPr>
              <a:t>words</a:t>
            </a:r>
            <a:r>
              <a:rPr lang="es-ES" sz="2000" b="1" dirty="0">
                <a:solidFill>
                  <a:srgbClr val="FFFF00"/>
                </a:solidFill>
                <a:latin typeface="Futura Medium" charset="0"/>
                <a:ea typeface="Futura Medium" charset="0"/>
                <a:cs typeface="Futura Medium" charset="0"/>
              </a:rPr>
              <a:t>, </a:t>
            </a:r>
            <a:r>
              <a:rPr lang="es-ES" sz="2000" b="1" dirty="0" err="1">
                <a:solidFill>
                  <a:srgbClr val="FFFF00"/>
                </a:solidFill>
                <a:latin typeface="Futura Medium" charset="0"/>
                <a:ea typeface="Futura Medium" charset="0"/>
                <a:cs typeface="Futura Medium" charset="0"/>
              </a:rPr>
              <a:t>they</a:t>
            </a:r>
            <a:r>
              <a:rPr lang="es-ES" sz="2000" b="1" dirty="0">
                <a:solidFill>
                  <a:srgbClr val="FFFF00"/>
                </a:solidFill>
                <a:latin typeface="Futura Medium" charset="0"/>
                <a:ea typeface="Futura Medium" charset="0"/>
                <a:cs typeface="Futura Medium" charset="0"/>
              </a:rPr>
              <a:t> are </a:t>
            </a:r>
            <a:r>
              <a:rPr lang="es-ES" sz="2000" b="1" dirty="0" err="1">
                <a:solidFill>
                  <a:srgbClr val="FFFF00"/>
                </a:solidFill>
                <a:latin typeface="Futura Medium" charset="0"/>
                <a:ea typeface="Futura Medium" charset="0"/>
                <a:cs typeface="Futura Medium" charset="0"/>
              </a:rPr>
              <a:t>made</a:t>
            </a:r>
            <a:r>
              <a:rPr lang="es-ES" sz="2000" b="1" dirty="0">
                <a:solidFill>
                  <a:srgbClr val="FFFF00"/>
                </a:solidFill>
                <a:latin typeface="Futura Medium" charset="0"/>
                <a:ea typeface="Futura Medium" charset="0"/>
                <a:cs typeface="Futura Medium" charset="0"/>
              </a:rPr>
              <a:t> up.</a:t>
            </a:r>
          </a:p>
          <a:p>
            <a:pPr algn="ctr"/>
            <a:endParaRPr lang="en-GB" sz="2800" b="1" dirty="0">
              <a:solidFill>
                <a:srgbClr val="FF6600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981993" y="1598349"/>
            <a:ext cx="716201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2400" dirty="0">
              <a:solidFill>
                <a:srgbClr val="FFFFFF"/>
              </a:solidFill>
            </a:endParaRPr>
          </a:p>
          <a:p>
            <a:r>
              <a:rPr lang="es-ES" sz="2400" dirty="0" err="1" smtClean="0">
                <a:solidFill>
                  <a:srgbClr val="FFFFFF"/>
                </a:solidFill>
              </a:rPr>
              <a:t>They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follow</a:t>
            </a:r>
            <a:r>
              <a:rPr lang="es-ES" sz="2400" dirty="0" smtClean="0">
                <a:solidFill>
                  <a:srgbClr val="FFFFFF"/>
                </a:solidFill>
              </a:rPr>
              <a:t> regular </a:t>
            </a:r>
            <a:r>
              <a:rPr lang="es-ES" sz="2400" dirty="0" err="1" smtClean="0">
                <a:solidFill>
                  <a:srgbClr val="FFFFFF"/>
                </a:solidFill>
              </a:rPr>
              <a:t>phonemic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patterns</a:t>
            </a:r>
            <a:r>
              <a:rPr lang="es-ES" sz="2400" dirty="0" smtClean="0">
                <a:solidFill>
                  <a:srgbClr val="FFFFFF"/>
                </a:solidFill>
              </a:rPr>
              <a:t> and test </a:t>
            </a:r>
            <a:r>
              <a:rPr lang="es-ES" sz="2400" dirty="0" err="1" smtClean="0">
                <a:solidFill>
                  <a:srgbClr val="FFFFFF"/>
                </a:solidFill>
              </a:rPr>
              <a:t>an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individual’s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ability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to</a:t>
            </a:r>
            <a:r>
              <a:rPr lang="es-ES" sz="2400" dirty="0" smtClean="0">
                <a:solidFill>
                  <a:srgbClr val="FFFFFF"/>
                </a:solidFill>
              </a:rPr>
              <a:t> use </a:t>
            </a:r>
            <a:r>
              <a:rPr lang="es-ES" sz="2400" dirty="0" err="1" smtClean="0">
                <a:solidFill>
                  <a:srgbClr val="FFFFFF"/>
                </a:solidFill>
              </a:rPr>
              <a:t>their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sound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knowledge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to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read</a:t>
            </a:r>
            <a:r>
              <a:rPr lang="es-ES" sz="2400" dirty="0" smtClean="0">
                <a:solidFill>
                  <a:srgbClr val="FFFFFF"/>
                </a:solidFill>
              </a:rPr>
              <a:t> and </a:t>
            </a:r>
            <a:r>
              <a:rPr lang="es-ES" sz="2400" dirty="0" err="1" smtClean="0">
                <a:solidFill>
                  <a:srgbClr val="FFFFFF"/>
                </a:solidFill>
              </a:rPr>
              <a:t>spell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words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correctly</a:t>
            </a:r>
            <a:r>
              <a:rPr lang="es-ES" sz="2400" dirty="0" smtClean="0">
                <a:solidFill>
                  <a:srgbClr val="FFFFFF"/>
                </a:solidFill>
              </a:rPr>
              <a:t>.</a:t>
            </a:r>
            <a:endParaRPr lang="es-ES" sz="2800" dirty="0" smtClean="0">
              <a:solidFill>
                <a:srgbClr val="FFFFFF"/>
              </a:solidFill>
            </a:endParaRPr>
          </a:p>
          <a:p>
            <a:endParaRPr lang="es-ES" sz="2000" dirty="0">
              <a:solidFill>
                <a:srgbClr val="FFFFFF"/>
              </a:solidFill>
            </a:endParaRPr>
          </a:p>
          <a:p>
            <a:endParaRPr lang="es-E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530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272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We work with ambitious, growth focused businesses to define and achieve their individual definition of success."/>
          <p:cNvSpPr txBox="1"/>
          <p:nvPr/>
        </p:nvSpPr>
        <p:spPr>
          <a:xfrm>
            <a:off x="529053" y="1247464"/>
            <a:ext cx="8082512" cy="328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71437" tIns="71437" rIns="71437" bIns="71437" anchor="t">
            <a:spAutoFit/>
          </a:bodyPr>
          <a:lstStyle>
            <a:lvl1pPr algn="l">
              <a:defRPr sz="4500" b="0" spc="-225">
                <a:solidFill>
                  <a:srgbClr val="143252"/>
                </a:solidFill>
                <a:latin typeface="Poppins"/>
                <a:ea typeface="Poppins"/>
                <a:cs typeface="Poppins"/>
                <a:sym typeface="Poppins"/>
              </a:defRPr>
            </a:lvl1pPr>
          </a:lstStyle>
          <a:p>
            <a:pPr algn="just"/>
            <a:endParaRPr sz="1200" spc="0" dirty="0">
              <a:solidFill>
                <a:srgbClr val="F2F2F0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3" name="Make Work Amazing"/>
          <p:cNvSpPr txBox="1"/>
          <p:nvPr/>
        </p:nvSpPr>
        <p:spPr>
          <a:xfrm>
            <a:off x="2349014" y="607088"/>
            <a:ext cx="4446383" cy="4776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71437" tIns="71437" rIns="71437" bIns="71437" anchor="ctr">
            <a:spAutoFit/>
          </a:bodyPr>
          <a:lstStyle>
            <a:lvl1pPr algn="l">
              <a:lnSpc>
                <a:spcPct val="110000"/>
              </a:lnSpc>
              <a:defRPr sz="3000" b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1pPr>
          </a:lstStyle>
          <a:p>
            <a:pPr algn="ctr"/>
            <a:r>
              <a:rPr lang="en-GB" sz="2000" dirty="0" smtClean="0">
                <a:solidFill>
                  <a:srgbClr val="FF6600"/>
                </a:solidFill>
                <a:latin typeface="Futura Medium" charset="0"/>
                <a:ea typeface="Futura Medium" charset="0"/>
                <a:cs typeface="Futura Medium" charset="0"/>
              </a:rPr>
              <a:t>Silly words</a:t>
            </a:r>
          </a:p>
        </p:txBody>
      </p:sp>
      <p:sp>
        <p:nvSpPr>
          <p:cNvPr id="5" name="Rectángulo 4"/>
          <p:cNvSpPr/>
          <p:nvPr/>
        </p:nvSpPr>
        <p:spPr>
          <a:xfrm>
            <a:off x="877244" y="1299832"/>
            <a:ext cx="746315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>
                <a:solidFill>
                  <a:srgbClr val="FFFFFF"/>
                </a:solidFill>
              </a:rPr>
              <a:t>As </a:t>
            </a:r>
            <a:r>
              <a:rPr lang="es-ES" sz="2400" dirty="0" err="1" smtClean="0">
                <a:solidFill>
                  <a:srgbClr val="FFFFFF"/>
                </a:solidFill>
              </a:rPr>
              <a:t>these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words</a:t>
            </a:r>
            <a:r>
              <a:rPr lang="es-ES" sz="2400" dirty="0" smtClean="0">
                <a:solidFill>
                  <a:srgbClr val="FFFFFF"/>
                </a:solidFill>
              </a:rPr>
              <a:t> are </a:t>
            </a:r>
            <a:r>
              <a:rPr lang="es-ES" sz="2400" dirty="0" err="1" smtClean="0">
                <a:solidFill>
                  <a:srgbClr val="FFFFFF"/>
                </a:solidFill>
              </a:rPr>
              <a:t>made</a:t>
            </a:r>
            <a:r>
              <a:rPr lang="es-ES" sz="2400" dirty="0" smtClean="0">
                <a:solidFill>
                  <a:srgbClr val="FFFFFF"/>
                </a:solidFill>
              </a:rPr>
              <a:t>-up, </a:t>
            </a:r>
            <a:r>
              <a:rPr lang="es-ES" sz="2400" dirty="0" err="1" smtClean="0">
                <a:solidFill>
                  <a:srgbClr val="FFFFFF"/>
                </a:solidFill>
              </a:rPr>
              <a:t>individuals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cannot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rely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on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their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memory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to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correctly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read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the</a:t>
            </a:r>
            <a:r>
              <a:rPr lang="es-ES" sz="2400" dirty="0" smtClean="0">
                <a:solidFill>
                  <a:srgbClr val="FFFFFF"/>
                </a:solidFill>
              </a:rPr>
              <a:t> </a:t>
            </a:r>
            <a:r>
              <a:rPr lang="es-ES" sz="2400" dirty="0" err="1" smtClean="0">
                <a:solidFill>
                  <a:srgbClr val="FFFFFF"/>
                </a:solidFill>
              </a:rPr>
              <a:t>word</a:t>
            </a:r>
            <a:r>
              <a:rPr lang="es-ES" sz="2400" dirty="0" smtClean="0">
                <a:solidFill>
                  <a:srgbClr val="FFFFFF"/>
                </a:solidFill>
              </a:rPr>
              <a:t>. </a:t>
            </a:r>
          </a:p>
          <a:p>
            <a:endParaRPr lang="es-ES" sz="2400" dirty="0" smtClean="0">
              <a:solidFill>
                <a:srgbClr val="FFFFFF"/>
              </a:solidFill>
            </a:endParaRPr>
          </a:p>
          <a:p>
            <a:pPr algn="ctr"/>
            <a:r>
              <a:rPr lang="es-ES" sz="2800" dirty="0" err="1" smtClean="0">
                <a:solidFill>
                  <a:srgbClr val="FFFFFF"/>
                </a:solidFill>
              </a:rPr>
              <a:t>For</a:t>
            </a:r>
            <a:r>
              <a:rPr lang="es-ES" sz="2800" dirty="0" smtClean="0">
                <a:solidFill>
                  <a:srgbClr val="FFFFFF"/>
                </a:solidFill>
              </a:rPr>
              <a:t> </a:t>
            </a:r>
            <a:r>
              <a:rPr lang="es-ES" sz="2800" dirty="0" err="1" smtClean="0">
                <a:solidFill>
                  <a:srgbClr val="FFFFFF"/>
                </a:solidFill>
              </a:rPr>
              <a:t>example</a:t>
            </a:r>
            <a:r>
              <a:rPr lang="es-ES" sz="2800" dirty="0" smtClean="0">
                <a:solidFill>
                  <a:srgbClr val="FFFFFF"/>
                </a:solidFill>
              </a:rPr>
              <a:t>:</a:t>
            </a:r>
          </a:p>
          <a:p>
            <a:pPr algn="ctr"/>
            <a:r>
              <a:rPr lang="es-ES" sz="2800" dirty="0" smtClean="0">
                <a:solidFill>
                  <a:srgbClr val="FFFFFF"/>
                </a:solidFill>
              </a:rPr>
              <a:t> </a:t>
            </a:r>
            <a:r>
              <a:rPr lang="es-ES" sz="2800" dirty="0" err="1" smtClean="0">
                <a:solidFill>
                  <a:srgbClr val="22F3FF"/>
                </a:solidFill>
              </a:rPr>
              <a:t>polt</a:t>
            </a:r>
            <a:r>
              <a:rPr lang="es-ES" sz="2800" dirty="0" smtClean="0">
                <a:solidFill>
                  <a:srgbClr val="22F3FF"/>
                </a:solidFill>
              </a:rPr>
              <a:t>,       </a:t>
            </a:r>
            <a:r>
              <a:rPr lang="es-ES" sz="2800" dirty="0" err="1" smtClean="0">
                <a:solidFill>
                  <a:srgbClr val="22F3FF"/>
                </a:solidFill>
              </a:rPr>
              <a:t>milps</a:t>
            </a:r>
            <a:r>
              <a:rPr lang="es-ES" sz="2800" dirty="0" smtClean="0">
                <a:solidFill>
                  <a:srgbClr val="22F3FF"/>
                </a:solidFill>
              </a:rPr>
              <a:t>,      </a:t>
            </a:r>
            <a:r>
              <a:rPr lang="es-ES" sz="2800" dirty="0" err="1" smtClean="0">
                <a:solidFill>
                  <a:srgbClr val="22F3FF"/>
                </a:solidFill>
              </a:rPr>
              <a:t>sost</a:t>
            </a:r>
            <a:r>
              <a:rPr lang="es-ES" sz="2800" dirty="0" smtClean="0">
                <a:solidFill>
                  <a:srgbClr val="22F3FF"/>
                </a:solidFill>
              </a:rPr>
              <a:t>,      quipe</a:t>
            </a:r>
          </a:p>
          <a:p>
            <a:endParaRPr lang="es-ES" sz="2400" dirty="0" smtClean="0">
              <a:solidFill>
                <a:srgbClr val="FFFFFF"/>
              </a:solidFill>
            </a:endParaRPr>
          </a:p>
          <a:p>
            <a:endParaRPr lang="es-ES" sz="2000" dirty="0">
              <a:solidFill>
                <a:srgbClr val="FFFFFF"/>
              </a:solidFill>
            </a:endParaRPr>
          </a:p>
          <a:p>
            <a:endParaRPr lang="es-E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811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54A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adroTexto 1"/>
          <p:cNvSpPr txBox="1"/>
          <p:nvPr/>
        </p:nvSpPr>
        <p:spPr>
          <a:xfrm>
            <a:off x="2775771" y="185313"/>
            <a:ext cx="3692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err="1" smtClean="0">
                <a:solidFill>
                  <a:schemeClr val="bg1"/>
                </a:solidFill>
                <a:latin typeface="Arial Hebrew Light"/>
                <a:cs typeface="Arial Hebrew Light"/>
              </a:rPr>
              <a:t>The</a:t>
            </a:r>
            <a:r>
              <a:rPr lang="es-ES" sz="2000" dirty="0" smtClean="0">
                <a:solidFill>
                  <a:schemeClr val="bg1"/>
                </a:solidFill>
                <a:latin typeface="Arial Hebrew Light"/>
                <a:cs typeface="Arial Hebrew Light"/>
              </a:rPr>
              <a:t> Reading </a:t>
            </a:r>
            <a:r>
              <a:rPr lang="es-ES" sz="2000" dirty="0" err="1" smtClean="0">
                <a:solidFill>
                  <a:schemeClr val="bg1"/>
                </a:solidFill>
                <a:latin typeface="Arial Hebrew Light"/>
                <a:cs typeface="Arial Hebrew Light"/>
              </a:rPr>
              <a:t>Academy</a:t>
            </a:r>
            <a:endParaRPr lang="es-ES" sz="2000" dirty="0">
              <a:solidFill>
                <a:schemeClr val="bg1"/>
              </a:solidFill>
              <a:latin typeface="Arial Hebrew Light"/>
              <a:cs typeface="Arial Hebrew Light"/>
            </a:endParaRPr>
          </a:p>
        </p:txBody>
      </p:sp>
      <p:pic>
        <p:nvPicPr>
          <p:cNvPr id="6" name="Imagen 5" descr="cropped-captura-de-pantalla-2018-12-07-a-las-11-56-20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47" t="3911" r="39860" b="3476"/>
          <a:stretch/>
        </p:blipFill>
        <p:spPr>
          <a:xfrm>
            <a:off x="4124373" y="1638358"/>
            <a:ext cx="1199239" cy="140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403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77</Words>
  <Application>Microsoft Macintosh PowerPoint</Application>
  <PresentationFormat>Presentación en pantalla (16:9)</PresentationFormat>
  <Paragraphs>14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Katalina Aguilar</cp:lastModifiedBy>
  <cp:revision>35</cp:revision>
  <dcterms:created xsi:type="dcterms:W3CDTF">2019-04-23T10:12:22Z</dcterms:created>
  <dcterms:modified xsi:type="dcterms:W3CDTF">2019-06-18T04:11:00Z</dcterms:modified>
</cp:coreProperties>
</file>